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3284" r:id="rId3"/>
    <p:sldId id="3283" r:id="rId4"/>
    <p:sldId id="277" r:id="rId5"/>
  </p:sldIdLst>
  <p:sldSz cx="12192000" cy="6858000"/>
  <p:notesSz cx="6881813" cy="10002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1" name="Picture 40" descr="A close up of a person&#10;&#10;Description automatically generated">
            <a:extLst>
              <a:ext uri="{FF2B5EF4-FFF2-40B4-BE49-F238E27FC236}">
                <a16:creationId xmlns:a16="http://schemas.microsoft.com/office/drawing/2014/main" id="{CDCD30C7-B610-4352-A5A4-4A26A035250D}"/>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622" b="2246"/>
          <a:stretch/>
        </p:blipFill>
        <p:spPr>
          <a:xfrm>
            <a:off x="0" y="-1"/>
            <a:ext cx="12192000" cy="6858001"/>
          </a:xfrm>
          <a:prstGeom prst="rect">
            <a:avLst/>
          </a:prstGeom>
        </p:spPr>
      </p:pic>
      <p:sp>
        <p:nvSpPr>
          <p:cNvPr id="2" name="Title 1">
            <a:extLst>
              <a:ext uri="{FF2B5EF4-FFF2-40B4-BE49-F238E27FC236}">
                <a16:creationId xmlns:a16="http://schemas.microsoft.com/office/drawing/2014/main" id="{80B4E306-D317-4F07-A932-5FC825D02C21}"/>
              </a:ext>
            </a:extLst>
          </p:cNvPr>
          <p:cNvSpPr>
            <a:spLocks noGrp="1"/>
          </p:cNvSpPr>
          <p:nvPr>
            <p:ph type="ctrTitle"/>
          </p:nvPr>
        </p:nvSpPr>
        <p:spPr>
          <a:xfrm>
            <a:off x="626724" y="348346"/>
            <a:ext cx="5291600" cy="2372625"/>
          </a:xfrm>
        </p:spPr>
        <p:txBody>
          <a:bodyPr anchor="b">
            <a:normAutofit/>
          </a:bodyPr>
          <a:lstStyle>
            <a:lvl1pPr algn="l">
              <a:defRPr sz="3800">
                <a:solidFill>
                  <a:schemeClr val="bg1"/>
                </a:solidFill>
              </a:defRPr>
            </a:lvl1pPr>
          </a:lstStyle>
          <a:p>
            <a:r>
              <a:rPr lang="en-US"/>
              <a:t>Click to edit Master title style</a:t>
            </a:r>
            <a:endParaRPr lang="en-GB" dirty="0"/>
          </a:p>
        </p:txBody>
      </p:sp>
      <p:sp>
        <p:nvSpPr>
          <p:cNvPr id="3" name="Subtitle 2">
            <a:extLst>
              <a:ext uri="{FF2B5EF4-FFF2-40B4-BE49-F238E27FC236}">
                <a16:creationId xmlns:a16="http://schemas.microsoft.com/office/drawing/2014/main" id="{8AD34472-0574-481E-A6A5-05B5225B3616}"/>
              </a:ext>
            </a:extLst>
          </p:cNvPr>
          <p:cNvSpPr>
            <a:spLocks noGrp="1"/>
          </p:cNvSpPr>
          <p:nvPr>
            <p:ph type="subTitle" idx="1"/>
          </p:nvPr>
        </p:nvSpPr>
        <p:spPr>
          <a:xfrm>
            <a:off x="626724" y="3134360"/>
            <a:ext cx="5291600" cy="1712675"/>
          </a:xfrm>
        </p:spPr>
        <p:txBody>
          <a:bodyPr>
            <a:normAutofit/>
          </a:bodyPr>
          <a:lstStyle>
            <a:lvl1pPr marL="0" indent="0" algn="l">
              <a:buNone/>
              <a:defRPr sz="20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cxnSp>
        <p:nvCxnSpPr>
          <p:cNvPr id="11" name="Straight Connector 10">
            <a:extLst>
              <a:ext uri="{FF2B5EF4-FFF2-40B4-BE49-F238E27FC236}">
                <a16:creationId xmlns:a16="http://schemas.microsoft.com/office/drawing/2014/main" id="{C8333F2B-FD0E-4C7D-84E3-A32F628CE698}"/>
              </a:ext>
            </a:extLst>
          </p:cNvPr>
          <p:cNvCxnSpPr/>
          <p:nvPr userDrawn="1"/>
        </p:nvCxnSpPr>
        <p:spPr>
          <a:xfrm>
            <a:off x="634344" y="2917717"/>
            <a:ext cx="5291600"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grpSp>
        <p:nvGrpSpPr>
          <p:cNvPr id="39" name="Group 38">
            <a:extLst>
              <a:ext uri="{FF2B5EF4-FFF2-40B4-BE49-F238E27FC236}">
                <a16:creationId xmlns:a16="http://schemas.microsoft.com/office/drawing/2014/main" id="{F13D4DA2-D148-4F11-9C62-7DDAB7D7E251}"/>
              </a:ext>
            </a:extLst>
          </p:cNvPr>
          <p:cNvGrpSpPr/>
          <p:nvPr userDrawn="1"/>
        </p:nvGrpSpPr>
        <p:grpSpPr>
          <a:xfrm>
            <a:off x="619125" y="5064125"/>
            <a:ext cx="1535113" cy="1160463"/>
            <a:chOff x="619125" y="5064125"/>
            <a:chExt cx="1535113" cy="1160463"/>
          </a:xfrm>
          <a:solidFill>
            <a:srgbClr val="FFFFFF"/>
          </a:solidFill>
        </p:grpSpPr>
        <p:sp>
          <p:nvSpPr>
            <p:cNvPr id="14" name="Freeform 5">
              <a:extLst>
                <a:ext uri="{FF2B5EF4-FFF2-40B4-BE49-F238E27FC236}">
                  <a16:creationId xmlns:a16="http://schemas.microsoft.com/office/drawing/2014/main" id="{A77265BB-9F0F-4332-969F-4E81C0D52263}"/>
                </a:ext>
              </a:extLst>
            </p:cNvPr>
            <p:cNvSpPr>
              <a:spLocks/>
            </p:cNvSpPr>
            <p:nvPr userDrawn="1"/>
          </p:nvSpPr>
          <p:spPr bwMode="auto">
            <a:xfrm>
              <a:off x="1423988" y="5064125"/>
              <a:ext cx="488950" cy="530225"/>
            </a:xfrm>
            <a:custGeom>
              <a:avLst/>
              <a:gdLst>
                <a:gd name="T0" fmla="*/ 1067 w 1469"/>
                <a:gd name="T1" fmla="*/ 581 h 1596"/>
                <a:gd name="T2" fmla="*/ 756 w 1469"/>
                <a:gd name="T3" fmla="*/ 343 h 1596"/>
                <a:gd name="T4" fmla="*/ 396 w 1469"/>
                <a:gd name="T5" fmla="*/ 798 h 1596"/>
                <a:gd name="T6" fmla="*/ 756 w 1469"/>
                <a:gd name="T7" fmla="*/ 1252 h 1596"/>
                <a:gd name="T8" fmla="*/ 1067 w 1469"/>
                <a:gd name="T9" fmla="*/ 967 h 1596"/>
                <a:gd name="T10" fmla="*/ 1469 w 1469"/>
                <a:gd name="T11" fmla="*/ 967 h 1596"/>
                <a:gd name="T12" fmla="*/ 766 w 1469"/>
                <a:gd name="T13" fmla="*/ 1596 h 1596"/>
                <a:gd name="T14" fmla="*/ 0 w 1469"/>
                <a:gd name="T15" fmla="*/ 792 h 1596"/>
                <a:gd name="T16" fmla="*/ 766 w 1469"/>
                <a:gd name="T17" fmla="*/ 0 h 1596"/>
                <a:gd name="T18" fmla="*/ 1469 w 1469"/>
                <a:gd name="T19" fmla="*/ 581 h 1596"/>
                <a:gd name="T20" fmla="*/ 1067 w 1469"/>
                <a:gd name="T21" fmla="*/ 581 h 1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9" h="1596">
                  <a:moveTo>
                    <a:pt x="1067" y="581"/>
                  </a:moveTo>
                  <a:cubicBezTo>
                    <a:pt x="1046" y="428"/>
                    <a:pt x="925" y="343"/>
                    <a:pt x="756" y="343"/>
                  </a:cubicBezTo>
                  <a:cubicBezTo>
                    <a:pt x="497" y="343"/>
                    <a:pt x="396" y="571"/>
                    <a:pt x="396" y="798"/>
                  </a:cubicBezTo>
                  <a:cubicBezTo>
                    <a:pt x="396" y="1025"/>
                    <a:pt x="497" y="1252"/>
                    <a:pt x="756" y="1252"/>
                  </a:cubicBezTo>
                  <a:cubicBezTo>
                    <a:pt x="941" y="1252"/>
                    <a:pt x="1051" y="1147"/>
                    <a:pt x="1067" y="967"/>
                  </a:cubicBezTo>
                  <a:cubicBezTo>
                    <a:pt x="1469" y="967"/>
                    <a:pt x="1469" y="967"/>
                    <a:pt x="1469" y="967"/>
                  </a:cubicBezTo>
                  <a:cubicBezTo>
                    <a:pt x="1448" y="1363"/>
                    <a:pt x="1157" y="1596"/>
                    <a:pt x="766" y="1596"/>
                  </a:cubicBezTo>
                  <a:cubicBezTo>
                    <a:pt x="301" y="1596"/>
                    <a:pt x="0" y="1242"/>
                    <a:pt x="0" y="792"/>
                  </a:cubicBezTo>
                  <a:cubicBezTo>
                    <a:pt x="0" y="354"/>
                    <a:pt x="301" y="0"/>
                    <a:pt x="766" y="0"/>
                  </a:cubicBezTo>
                  <a:cubicBezTo>
                    <a:pt x="1099" y="0"/>
                    <a:pt x="1458" y="211"/>
                    <a:pt x="1469" y="581"/>
                  </a:cubicBezTo>
                  <a:lnTo>
                    <a:pt x="1067" y="581"/>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15" name="Freeform 6">
              <a:extLst>
                <a:ext uri="{FF2B5EF4-FFF2-40B4-BE49-F238E27FC236}">
                  <a16:creationId xmlns:a16="http://schemas.microsoft.com/office/drawing/2014/main" id="{E70386CB-A57E-4AD7-9046-C8076DE5610D}"/>
                </a:ext>
              </a:extLst>
            </p:cNvPr>
            <p:cNvSpPr>
              <a:spLocks/>
            </p:cNvSpPr>
            <p:nvPr userDrawn="1"/>
          </p:nvSpPr>
          <p:spPr bwMode="auto">
            <a:xfrm>
              <a:off x="839788" y="5581650"/>
              <a:ext cx="385763" cy="339725"/>
            </a:xfrm>
            <a:custGeom>
              <a:avLst/>
              <a:gdLst>
                <a:gd name="T0" fmla="*/ 2 w 243"/>
                <a:gd name="T1" fmla="*/ 0 h 214"/>
                <a:gd name="T2" fmla="*/ 85 w 243"/>
                <a:gd name="T3" fmla="*/ 0 h 214"/>
                <a:gd name="T4" fmla="*/ 122 w 243"/>
                <a:gd name="T5" fmla="*/ 142 h 214"/>
                <a:gd name="T6" fmla="*/ 123 w 243"/>
                <a:gd name="T7" fmla="*/ 142 h 214"/>
                <a:gd name="T8" fmla="*/ 159 w 243"/>
                <a:gd name="T9" fmla="*/ 0 h 214"/>
                <a:gd name="T10" fmla="*/ 243 w 243"/>
                <a:gd name="T11" fmla="*/ 0 h 214"/>
                <a:gd name="T12" fmla="*/ 243 w 243"/>
                <a:gd name="T13" fmla="*/ 214 h 214"/>
                <a:gd name="T14" fmla="*/ 189 w 243"/>
                <a:gd name="T15" fmla="*/ 214 h 214"/>
                <a:gd name="T16" fmla="*/ 189 w 243"/>
                <a:gd name="T17" fmla="*/ 52 h 214"/>
                <a:gd name="T18" fmla="*/ 188 w 243"/>
                <a:gd name="T19" fmla="*/ 52 h 214"/>
                <a:gd name="T20" fmla="*/ 143 w 243"/>
                <a:gd name="T21" fmla="*/ 214 h 214"/>
                <a:gd name="T22" fmla="*/ 99 w 243"/>
                <a:gd name="T23" fmla="*/ 214 h 214"/>
                <a:gd name="T24" fmla="*/ 54 w 243"/>
                <a:gd name="T25" fmla="*/ 52 h 214"/>
                <a:gd name="T26" fmla="*/ 53 w 243"/>
                <a:gd name="T27" fmla="*/ 52 h 214"/>
                <a:gd name="T28" fmla="*/ 53 w 243"/>
                <a:gd name="T29" fmla="*/ 214 h 214"/>
                <a:gd name="T30" fmla="*/ 0 w 243"/>
                <a:gd name="T31" fmla="*/ 214 h 214"/>
                <a:gd name="T32" fmla="*/ 0 w 243"/>
                <a:gd name="T33" fmla="*/ 0 h 214"/>
                <a:gd name="T34" fmla="*/ 2 w 243"/>
                <a:gd name="T35" fmla="*/ 0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3" h="214">
                  <a:moveTo>
                    <a:pt x="2" y="0"/>
                  </a:moveTo>
                  <a:lnTo>
                    <a:pt x="85" y="0"/>
                  </a:lnTo>
                  <a:lnTo>
                    <a:pt x="122" y="142"/>
                  </a:lnTo>
                  <a:lnTo>
                    <a:pt x="123" y="142"/>
                  </a:lnTo>
                  <a:lnTo>
                    <a:pt x="159" y="0"/>
                  </a:lnTo>
                  <a:lnTo>
                    <a:pt x="243" y="0"/>
                  </a:lnTo>
                  <a:lnTo>
                    <a:pt x="243" y="214"/>
                  </a:lnTo>
                  <a:lnTo>
                    <a:pt x="189" y="214"/>
                  </a:lnTo>
                  <a:lnTo>
                    <a:pt x="189" y="52"/>
                  </a:lnTo>
                  <a:lnTo>
                    <a:pt x="188" y="52"/>
                  </a:lnTo>
                  <a:lnTo>
                    <a:pt x="143" y="214"/>
                  </a:lnTo>
                  <a:lnTo>
                    <a:pt x="99" y="214"/>
                  </a:lnTo>
                  <a:lnTo>
                    <a:pt x="54" y="52"/>
                  </a:lnTo>
                  <a:lnTo>
                    <a:pt x="53" y="52"/>
                  </a:lnTo>
                  <a:lnTo>
                    <a:pt x="53" y="214"/>
                  </a:lnTo>
                  <a:lnTo>
                    <a:pt x="0" y="214"/>
                  </a:lnTo>
                  <a:lnTo>
                    <a:pt x="0" y="0"/>
                  </a:lnTo>
                  <a:lnTo>
                    <a:pt x="2"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16" name="Freeform 7">
              <a:extLst>
                <a:ext uri="{FF2B5EF4-FFF2-40B4-BE49-F238E27FC236}">
                  <a16:creationId xmlns:a16="http://schemas.microsoft.com/office/drawing/2014/main" id="{44A7D09F-F2B6-4142-B490-F72ECDF85378}"/>
                </a:ext>
              </a:extLst>
            </p:cNvPr>
            <p:cNvSpPr>
              <a:spLocks noEditPoints="1"/>
            </p:cNvSpPr>
            <p:nvPr userDrawn="1"/>
          </p:nvSpPr>
          <p:spPr bwMode="auto">
            <a:xfrm>
              <a:off x="1222375" y="5581650"/>
              <a:ext cx="347663" cy="339725"/>
            </a:xfrm>
            <a:custGeom>
              <a:avLst/>
              <a:gdLst>
                <a:gd name="T0" fmla="*/ 81 w 219"/>
                <a:gd name="T1" fmla="*/ 0 h 214"/>
                <a:gd name="T2" fmla="*/ 138 w 219"/>
                <a:gd name="T3" fmla="*/ 0 h 214"/>
                <a:gd name="T4" fmla="*/ 219 w 219"/>
                <a:gd name="T5" fmla="*/ 214 h 214"/>
                <a:gd name="T6" fmla="*/ 160 w 219"/>
                <a:gd name="T7" fmla="*/ 214 h 214"/>
                <a:gd name="T8" fmla="*/ 147 w 219"/>
                <a:gd name="T9" fmla="*/ 175 h 214"/>
                <a:gd name="T10" fmla="*/ 71 w 219"/>
                <a:gd name="T11" fmla="*/ 175 h 214"/>
                <a:gd name="T12" fmla="*/ 58 w 219"/>
                <a:gd name="T13" fmla="*/ 214 h 214"/>
                <a:gd name="T14" fmla="*/ 0 w 219"/>
                <a:gd name="T15" fmla="*/ 214 h 214"/>
                <a:gd name="T16" fmla="*/ 81 w 219"/>
                <a:gd name="T17" fmla="*/ 0 h 214"/>
                <a:gd name="T18" fmla="*/ 86 w 219"/>
                <a:gd name="T19" fmla="*/ 134 h 214"/>
                <a:gd name="T20" fmla="*/ 134 w 219"/>
                <a:gd name="T21" fmla="*/ 134 h 214"/>
                <a:gd name="T22" fmla="*/ 111 w 219"/>
                <a:gd name="T23" fmla="*/ 59 h 214"/>
                <a:gd name="T24" fmla="*/ 110 w 219"/>
                <a:gd name="T25" fmla="*/ 59 h 214"/>
                <a:gd name="T26" fmla="*/ 86 w 219"/>
                <a:gd name="T27" fmla="*/ 134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9" h="214">
                  <a:moveTo>
                    <a:pt x="81" y="0"/>
                  </a:moveTo>
                  <a:lnTo>
                    <a:pt x="138" y="0"/>
                  </a:lnTo>
                  <a:lnTo>
                    <a:pt x="219" y="214"/>
                  </a:lnTo>
                  <a:lnTo>
                    <a:pt x="160" y="214"/>
                  </a:lnTo>
                  <a:lnTo>
                    <a:pt x="147" y="175"/>
                  </a:lnTo>
                  <a:lnTo>
                    <a:pt x="71" y="175"/>
                  </a:lnTo>
                  <a:lnTo>
                    <a:pt x="58" y="214"/>
                  </a:lnTo>
                  <a:lnTo>
                    <a:pt x="0" y="214"/>
                  </a:lnTo>
                  <a:lnTo>
                    <a:pt x="81" y="0"/>
                  </a:lnTo>
                  <a:close/>
                  <a:moveTo>
                    <a:pt x="86" y="134"/>
                  </a:moveTo>
                  <a:lnTo>
                    <a:pt x="134" y="134"/>
                  </a:lnTo>
                  <a:lnTo>
                    <a:pt x="111" y="59"/>
                  </a:lnTo>
                  <a:lnTo>
                    <a:pt x="110" y="59"/>
                  </a:lnTo>
                  <a:lnTo>
                    <a:pt x="86" y="134"/>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17" name="Rectangle 8">
              <a:extLst>
                <a:ext uri="{FF2B5EF4-FFF2-40B4-BE49-F238E27FC236}">
                  <a16:creationId xmlns:a16="http://schemas.microsoft.com/office/drawing/2014/main" id="{A5CB4953-B69A-4556-9CE1-001CEF148187}"/>
                </a:ext>
              </a:extLst>
            </p:cNvPr>
            <p:cNvSpPr>
              <a:spLocks noChangeArrowheads="1"/>
            </p:cNvSpPr>
            <p:nvPr userDrawn="1"/>
          </p:nvSpPr>
          <p:spPr bwMode="auto">
            <a:xfrm>
              <a:off x="1570038" y="5581650"/>
              <a:ext cx="88900" cy="339725"/>
            </a:xfrm>
            <a:prstGeom prst="rect">
              <a:avLst/>
            </a:prstGeom>
            <a:grpFill/>
            <a:ln>
              <a:noFill/>
            </a:ln>
          </p:spPr>
          <p:txBody>
            <a:bodyPr vert="horz" wrap="square" lIns="91440" tIns="45720" rIns="91440" bIns="45720" numCol="1" anchor="t" anchorCtr="0" compatLnSpc="1">
              <a:prstTxWarp prst="textNoShape">
                <a:avLst/>
              </a:prstTxWarp>
            </a:bodyPr>
            <a:lstStyle/>
            <a:p>
              <a:endParaRPr lang="en-GB"/>
            </a:p>
          </p:txBody>
        </p:sp>
        <p:sp>
          <p:nvSpPr>
            <p:cNvPr id="18" name="Freeform 9">
              <a:extLst>
                <a:ext uri="{FF2B5EF4-FFF2-40B4-BE49-F238E27FC236}">
                  <a16:creationId xmlns:a16="http://schemas.microsoft.com/office/drawing/2014/main" id="{069262CD-45AF-488F-8A91-9E12B35F2EF8}"/>
                </a:ext>
              </a:extLst>
            </p:cNvPr>
            <p:cNvSpPr>
              <a:spLocks/>
            </p:cNvSpPr>
            <p:nvPr userDrawn="1"/>
          </p:nvSpPr>
          <p:spPr bwMode="auto">
            <a:xfrm>
              <a:off x="1700213" y="5581650"/>
              <a:ext cx="249238" cy="341313"/>
            </a:xfrm>
            <a:custGeom>
              <a:avLst/>
              <a:gdLst>
                <a:gd name="T0" fmla="*/ 0 w 157"/>
                <a:gd name="T1" fmla="*/ 0 h 215"/>
                <a:gd name="T2" fmla="*/ 56 w 157"/>
                <a:gd name="T3" fmla="*/ 0 h 215"/>
                <a:gd name="T4" fmla="*/ 56 w 157"/>
                <a:gd name="T5" fmla="*/ 167 h 215"/>
                <a:gd name="T6" fmla="*/ 157 w 157"/>
                <a:gd name="T7" fmla="*/ 167 h 215"/>
                <a:gd name="T8" fmla="*/ 157 w 157"/>
                <a:gd name="T9" fmla="*/ 215 h 215"/>
                <a:gd name="T10" fmla="*/ 0 w 157"/>
                <a:gd name="T11" fmla="*/ 215 h 215"/>
                <a:gd name="T12" fmla="*/ 0 w 157"/>
                <a:gd name="T13" fmla="*/ 0 h 215"/>
              </a:gdLst>
              <a:ahLst/>
              <a:cxnLst>
                <a:cxn ang="0">
                  <a:pos x="T0" y="T1"/>
                </a:cxn>
                <a:cxn ang="0">
                  <a:pos x="T2" y="T3"/>
                </a:cxn>
                <a:cxn ang="0">
                  <a:pos x="T4" y="T5"/>
                </a:cxn>
                <a:cxn ang="0">
                  <a:pos x="T6" y="T7"/>
                </a:cxn>
                <a:cxn ang="0">
                  <a:pos x="T8" y="T9"/>
                </a:cxn>
                <a:cxn ang="0">
                  <a:pos x="T10" y="T11"/>
                </a:cxn>
                <a:cxn ang="0">
                  <a:pos x="T12" y="T13"/>
                </a:cxn>
              </a:cxnLst>
              <a:rect l="0" t="0" r="r" b="b"/>
              <a:pathLst>
                <a:path w="157" h="215">
                  <a:moveTo>
                    <a:pt x="0" y="0"/>
                  </a:moveTo>
                  <a:lnTo>
                    <a:pt x="56" y="0"/>
                  </a:lnTo>
                  <a:lnTo>
                    <a:pt x="56" y="167"/>
                  </a:lnTo>
                  <a:lnTo>
                    <a:pt x="157" y="167"/>
                  </a:lnTo>
                  <a:lnTo>
                    <a:pt x="157" y="215"/>
                  </a:lnTo>
                  <a:lnTo>
                    <a:pt x="0" y="215"/>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19" name="Freeform 10">
              <a:extLst>
                <a:ext uri="{FF2B5EF4-FFF2-40B4-BE49-F238E27FC236}">
                  <a16:creationId xmlns:a16="http://schemas.microsoft.com/office/drawing/2014/main" id="{6F3C5416-6A8C-47E9-AFF2-C95AA1583F8A}"/>
                </a:ext>
              </a:extLst>
            </p:cNvPr>
            <p:cNvSpPr>
              <a:spLocks/>
            </p:cNvSpPr>
            <p:nvPr userDrawn="1"/>
          </p:nvSpPr>
          <p:spPr bwMode="auto">
            <a:xfrm>
              <a:off x="1103313" y="5075238"/>
              <a:ext cx="133350" cy="74613"/>
            </a:xfrm>
            <a:custGeom>
              <a:avLst/>
              <a:gdLst>
                <a:gd name="T0" fmla="*/ 402 w 402"/>
                <a:gd name="T1" fmla="*/ 180 h 228"/>
                <a:gd name="T2" fmla="*/ 402 w 402"/>
                <a:gd name="T3" fmla="*/ 0 h 228"/>
                <a:gd name="T4" fmla="*/ 0 w 402"/>
                <a:gd name="T5" fmla="*/ 0 h 228"/>
                <a:gd name="T6" fmla="*/ 0 w 402"/>
                <a:gd name="T7" fmla="*/ 228 h 228"/>
                <a:gd name="T8" fmla="*/ 402 w 402"/>
                <a:gd name="T9" fmla="*/ 180 h 228"/>
              </a:gdLst>
              <a:ahLst/>
              <a:cxnLst>
                <a:cxn ang="0">
                  <a:pos x="T0" y="T1"/>
                </a:cxn>
                <a:cxn ang="0">
                  <a:pos x="T2" y="T3"/>
                </a:cxn>
                <a:cxn ang="0">
                  <a:pos x="T4" y="T5"/>
                </a:cxn>
                <a:cxn ang="0">
                  <a:pos x="T6" y="T7"/>
                </a:cxn>
                <a:cxn ang="0">
                  <a:pos x="T8" y="T9"/>
                </a:cxn>
              </a:cxnLst>
              <a:rect l="0" t="0" r="r" b="b"/>
              <a:pathLst>
                <a:path w="402" h="228">
                  <a:moveTo>
                    <a:pt x="402" y="180"/>
                  </a:moveTo>
                  <a:cubicBezTo>
                    <a:pt x="402" y="0"/>
                    <a:pt x="402" y="0"/>
                    <a:pt x="402" y="0"/>
                  </a:cubicBezTo>
                  <a:cubicBezTo>
                    <a:pt x="0" y="0"/>
                    <a:pt x="0" y="0"/>
                    <a:pt x="0" y="0"/>
                  </a:cubicBezTo>
                  <a:cubicBezTo>
                    <a:pt x="0" y="228"/>
                    <a:pt x="0" y="228"/>
                    <a:pt x="0" y="228"/>
                  </a:cubicBezTo>
                  <a:cubicBezTo>
                    <a:pt x="130" y="189"/>
                    <a:pt x="266" y="172"/>
                    <a:pt x="402" y="180"/>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20" name="Freeform 11">
              <a:extLst>
                <a:ext uri="{FF2B5EF4-FFF2-40B4-BE49-F238E27FC236}">
                  <a16:creationId xmlns:a16="http://schemas.microsoft.com/office/drawing/2014/main" id="{6D1E7241-1688-4095-B224-EBBD8E95779F}"/>
                </a:ext>
              </a:extLst>
            </p:cNvPr>
            <p:cNvSpPr>
              <a:spLocks/>
            </p:cNvSpPr>
            <p:nvPr userDrawn="1"/>
          </p:nvSpPr>
          <p:spPr bwMode="auto">
            <a:xfrm>
              <a:off x="879475" y="5180013"/>
              <a:ext cx="358775" cy="415925"/>
            </a:xfrm>
            <a:custGeom>
              <a:avLst/>
              <a:gdLst>
                <a:gd name="T0" fmla="*/ 671 w 1078"/>
                <a:gd name="T1" fmla="*/ 709 h 1253"/>
                <a:gd name="T2" fmla="*/ 528 w 1078"/>
                <a:gd name="T3" fmla="*/ 909 h 1253"/>
                <a:gd name="T4" fmla="*/ 375 w 1078"/>
                <a:gd name="T5" fmla="*/ 751 h 1253"/>
                <a:gd name="T6" fmla="*/ 375 w 1078"/>
                <a:gd name="T7" fmla="*/ 608 h 1253"/>
                <a:gd name="T8" fmla="*/ 0 w 1078"/>
                <a:gd name="T9" fmla="*/ 608 h 1253"/>
                <a:gd name="T10" fmla="*/ 0 w 1078"/>
                <a:gd name="T11" fmla="*/ 677 h 1253"/>
                <a:gd name="T12" fmla="*/ 539 w 1078"/>
                <a:gd name="T13" fmla="*/ 1253 h 1253"/>
                <a:gd name="T14" fmla="*/ 1078 w 1078"/>
                <a:gd name="T15" fmla="*/ 735 h 1253"/>
                <a:gd name="T16" fmla="*/ 1078 w 1078"/>
                <a:gd name="T17" fmla="*/ 0 h 1253"/>
                <a:gd name="T18" fmla="*/ 676 w 1078"/>
                <a:gd name="T19" fmla="*/ 180 h 1253"/>
                <a:gd name="T20" fmla="*/ 676 w 1078"/>
                <a:gd name="T21" fmla="*/ 709 h 1253"/>
                <a:gd name="T22" fmla="*/ 671 w 1078"/>
                <a:gd name="T23" fmla="*/ 709 h 1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78" h="1253">
                  <a:moveTo>
                    <a:pt x="671" y="709"/>
                  </a:moveTo>
                  <a:cubicBezTo>
                    <a:pt x="671" y="857"/>
                    <a:pt x="618" y="909"/>
                    <a:pt x="528" y="909"/>
                  </a:cubicBezTo>
                  <a:cubicBezTo>
                    <a:pt x="428" y="909"/>
                    <a:pt x="375" y="851"/>
                    <a:pt x="375" y="751"/>
                  </a:cubicBezTo>
                  <a:cubicBezTo>
                    <a:pt x="375" y="608"/>
                    <a:pt x="375" y="608"/>
                    <a:pt x="375" y="608"/>
                  </a:cubicBezTo>
                  <a:cubicBezTo>
                    <a:pt x="0" y="608"/>
                    <a:pt x="0" y="608"/>
                    <a:pt x="0" y="608"/>
                  </a:cubicBezTo>
                  <a:cubicBezTo>
                    <a:pt x="0" y="677"/>
                    <a:pt x="0" y="677"/>
                    <a:pt x="0" y="677"/>
                  </a:cubicBezTo>
                  <a:cubicBezTo>
                    <a:pt x="0" y="1021"/>
                    <a:pt x="132" y="1253"/>
                    <a:pt x="539" y="1253"/>
                  </a:cubicBezTo>
                  <a:cubicBezTo>
                    <a:pt x="898" y="1253"/>
                    <a:pt x="1078" y="1079"/>
                    <a:pt x="1078" y="735"/>
                  </a:cubicBezTo>
                  <a:cubicBezTo>
                    <a:pt x="1078" y="0"/>
                    <a:pt x="1078" y="0"/>
                    <a:pt x="1078" y="0"/>
                  </a:cubicBezTo>
                  <a:cubicBezTo>
                    <a:pt x="930" y="22"/>
                    <a:pt x="791" y="84"/>
                    <a:pt x="676" y="180"/>
                  </a:cubicBezTo>
                  <a:cubicBezTo>
                    <a:pt x="676" y="709"/>
                    <a:pt x="676" y="709"/>
                    <a:pt x="676" y="709"/>
                  </a:cubicBezTo>
                  <a:lnTo>
                    <a:pt x="671" y="709"/>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21" name="Freeform 12">
              <a:extLst>
                <a:ext uri="{FF2B5EF4-FFF2-40B4-BE49-F238E27FC236}">
                  <a16:creationId xmlns:a16="http://schemas.microsoft.com/office/drawing/2014/main" id="{4A76FDF2-9468-4461-9308-94E053713435}"/>
                </a:ext>
              </a:extLst>
            </p:cNvPr>
            <p:cNvSpPr>
              <a:spLocks/>
            </p:cNvSpPr>
            <p:nvPr userDrawn="1"/>
          </p:nvSpPr>
          <p:spPr bwMode="auto">
            <a:xfrm>
              <a:off x="1263650" y="5075238"/>
              <a:ext cx="133350" cy="112713"/>
            </a:xfrm>
            <a:custGeom>
              <a:avLst/>
              <a:gdLst>
                <a:gd name="T0" fmla="*/ 401 w 401"/>
                <a:gd name="T1" fmla="*/ 0 h 344"/>
                <a:gd name="T2" fmla="*/ 0 w 401"/>
                <a:gd name="T3" fmla="*/ 0 h 344"/>
                <a:gd name="T4" fmla="*/ 0 w 401"/>
                <a:gd name="T5" fmla="*/ 191 h 344"/>
                <a:gd name="T6" fmla="*/ 401 w 401"/>
                <a:gd name="T7" fmla="*/ 344 h 344"/>
                <a:gd name="T8" fmla="*/ 401 w 401"/>
                <a:gd name="T9" fmla="*/ 0 h 344"/>
              </a:gdLst>
              <a:ahLst/>
              <a:cxnLst>
                <a:cxn ang="0">
                  <a:pos x="T0" y="T1"/>
                </a:cxn>
                <a:cxn ang="0">
                  <a:pos x="T2" y="T3"/>
                </a:cxn>
                <a:cxn ang="0">
                  <a:pos x="T4" y="T5"/>
                </a:cxn>
                <a:cxn ang="0">
                  <a:pos x="T6" y="T7"/>
                </a:cxn>
                <a:cxn ang="0">
                  <a:pos x="T8" y="T9"/>
                </a:cxn>
              </a:cxnLst>
              <a:rect l="0" t="0" r="r" b="b"/>
              <a:pathLst>
                <a:path w="401" h="344">
                  <a:moveTo>
                    <a:pt x="401" y="0"/>
                  </a:moveTo>
                  <a:cubicBezTo>
                    <a:pt x="0" y="0"/>
                    <a:pt x="0" y="0"/>
                    <a:pt x="0" y="0"/>
                  </a:cubicBezTo>
                  <a:cubicBezTo>
                    <a:pt x="0" y="191"/>
                    <a:pt x="0" y="191"/>
                    <a:pt x="0" y="191"/>
                  </a:cubicBezTo>
                  <a:cubicBezTo>
                    <a:pt x="144" y="210"/>
                    <a:pt x="281" y="263"/>
                    <a:pt x="401" y="344"/>
                  </a:cubicBezTo>
                  <a:lnTo>
                    <a:pt x="401"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22" name="Freeform 13">
              <a:extLst>
                <a:ext uri="{FF2B5EF4-FFF2-40B4-BE49-F238E27FC236}">
                  <a16:creationId xmlns:a16="http://schemas.microsoft.com/office/drawing/2014/main" id="{C3E07ECD-D76B-4FB0-B967-CBED00E4570D}"/>
                </a:ext>
              </a:extLst>
            </p:cNvPr>
            <p:cNvSpPr>
              <a:spLocks/>
            </p:cNvSpPr>
            <p:nvPr userDrawn="1"/>
          </p:nvSpPr>
          <p:spPr bwMode="auto">
            <a:xfrm>
              <a:off x="1263650" y="5172075"/>
              <a:ext cx="133350" cy="412750"/>
            </a:xfrm>
            <a:custGeom>
              <a:avLst/>
              <a:gdLst>
                <a:gd name="T0" fmla="*/ 0 w 401"/>
                <a:gd name="T1" fmla="*/ 12 h 1243"/>
                <a:gd name="T2" fmla="*/ 0 w 401"/>
                <a:gd name="T3" fmla="*/ 1243 h 1243"/>
                <a:gd name="T4" fmla="*/ 401 w 401"/>
                <a:gd name="T5" fmla="*/ 1243 h 1243"/>
                <a:gd name="T6" fmla="*/ 401 w 401"/>
                <a:gd name="T7" fmla="*/ 70 h 1243"/>
                <a:gd name="T8" fmla="*/ 0 w 401"/>
                <a:gd name="T9" fmla="*/ 12 h 1243"/>
              </a:gdLst>
              <a:ahLst/>
              <a:cxnLst>
                <a:cxn ang="0">
                  <a:pos x="T0" y="T1"/>
                </a:cxn>
                <a:cxn ang="0">
                  <a:pos x="T2" y="T3"/>
                </a:cxn>
                <a:cxn ang="0">
                  <a:pos x="T4" y="T5"/>
                </a:cxn>
                <a:cxn ang="0">
                  <a:pos x="T6" y="T7"/>
                </a:cxn>
                <a:cxn ang="0">
                  <a:pos x="T8" y="T9"/>
                </a:cxn>
              </a:cxnLst>
              <a:rect l="0" t="0" r="r" b="b"/>
              <a:pathLst>
                <a:path w="401" h="1243">
                  <a:moveTo>
                    <a:pt x="0" y="12"/>
                  </a:moveTo>
                  <a:cubicBezTo>
                    <a:pt x="0" y="1243"/>
                    <a:pt x="0" y="1243"/>
                    <a:pt x="0" y="1243"/>
                  </a:cubicBezTo>
                  <a:cubicBezTo>
                    <a:pt x="401" y="1243"/>
                    <a:pt x="401" y="1243"/>
                    <a:pt x="401" y="1243"/>
                  </a:cubicBezTo>
                  <a:cubicBezTo>
                    <a:pt x="401" y="70"/>
                    <a:pt x="401" y="70"/>
                    <a:pt x="401" y="70"/>
                  </a:cubicBezTo>
                  <a:cubicBezTo>
                    <a:pt x="274" y="20"/>
                    <a:pt x="136" y="0"/>
                    <a:pt x="0" y="12"/>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23" name="Freeform 14">
              <a:extLst>
                <a:ext uri="{FF2B5EF4-FFF2-40B4-BE49-F238E27FC236}">
                  <a16:creationId xmlns:a16="http://schemas.microsoft.com/office/drawing/2014/main" id="{C67F3EFB-9309-4A57-B430-0075B7A77B41}"/>
                </a:ext>
              </a:extLst>
            </p:cNvPr>
            <p:cNvSpPr>
              <a:spLocks/>
            </p:cNvSpPr>
            <p:nvPr userDrawn="1"/>
          </p:nvSpPr>
          <p:spPr bwMode="auto">
            <a:xfrm>
              <a:off x="619125" y="6096000"/>
              <a:ext cx="141288" cy="125413"/>
            </a:xfrm>
            <a:custGeom>
              <a:avLst/>
              <a:gdLst>
                <a:gd name="T0" fmla="*/ 0 w 89"/>
                <a:gd name="T1" fmla="*/ 0 h 79"/>
                <a:gd name="T2" fmla="*/ 31 w 89"/>
                <a:gd name="T3" fmla="*/ 0 h 79"/>
                <a:gd name="T4" fmla="*/ 44 w 89"/>
                <a:gd name="T5" fmla="*/ 53 h 79"/>
                <a:gd name="T6" fmla="*/ 45 w 89"/>
                <a:gd name="T7" fmla="*/ 53 h 79"/>
                <a:gd name="T8" fmla="*/ 58 w 89"/>
                <a:gd name="T9" fmla="*/ 0 h 79"/>
                <a:gd name="T10" fmla="*/ 89 w 89"/>
                <a:gd name="T11" fmla="*/ 0 h 79"/>
                <a:gd name="T12" fmla="*/ 89 w 89"/>
                <a:gd name="T13" fmla="*/ 79 h 79"/>
                <a:gd name="T14" fmla="*/ 69 w 89"/>
                <a:gd name="T15" fmla="*/ 79 h 79"/>
                <a:gd name="T16" fmla="*/ 69 w 89"/>
                <a:gd name="T17" fmla="*/ 19 h 79"/>
                <a:gd name="T18" fmla="*/ 69 w 89"/>
                <a:gd name="T19" fmla="*/ 19 h 79"/>
                <a:gd name="T20" fmla="*/ 52 w 89"/>
                <a:gd name="T21" fmla="*/ 79 h 79"/>
                <a:gd name="T22" fmla="*/ 37 w 89"/>
                <a:gd name="T23" fmla="*/ 79 h 79"/>
                <a:gd name="T24" fmla="*/ 20 w 89"/>
                <a:gd name="T25" fmla="*/ 19 h 79"/>
                <a:gd name="T26" fmla="*/ 20 w 89"/>
                <a:gd name="T27" fmla="*/ 19 h 79"/>
                <a:gd name="T28" fmla="*/ 20 w 89"/>
                <a:gd name="T29" fmla="*/ 79 h 79"/>
                <a:gd name="T30" fmla="*/ 0 w 89"/>
                <a:gd name="T31" fmla="*/ 79 h 79"/>
                <a:gd name="T32" fmla="*/ 0 w 89"/>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9" h="79">
                  <a:moveTo>
                    <a:pt x="0" y="0"/>
                  </a:moveTo>
                  <a:lnTo>
                    <a:pt x="31" y="0"/>
                  </a:lnTo>
                  <a:lnTo>
                    <a:pt x="44" y="53"/>
                  </a:lnTo>
                  <a:lnTo>
                    <a:pt x="45" y="53"/>
                  </a:lnTo>
                  <a:lnTo>
                    <a:pt x="58" y="0"/>
                  </a:lnTo>
                  <a:lnTo>
                    <a:pt x="89" y="0"/>
                  </a:lnTo>
                  <a:lnTo>
                    <a:pt x="89" y="79"/>
                  </a:lnTo>
                  <a:lnTo>
                    <a:pt x="69" y="79"/>
                  </a:lnTo>
                  <a:lnTo>
                    <a:pt x="69" y="19"/>
                  </a:lnTo>
                  <a:lnTo>
                    <a:pt x="69" y="19"/>
                  </a:lnTo>
                  <a:lnTo>
                    <a:pt x="52" y="79"/>
                  </a:lnTo>
                  <a:lnTo>
                    <a:pt x="37" y="79"/>
                  </a:lnTo>
                  <a:lnTo>
                    <a:pt x="20" y="19"/>
                  </a:lnTo>
                  <a:lnTo>
                    <a:pt x="20" y="19"/>
                  </a:lnTo>
                  <a:lnTo>
                    <a:pt x="20"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24" name="Freeform 15">
              <a:extLst>
                <a:ext uri="{FF2B5EF4-FFF2-40B4-BE49-F238E27FC236}">
                  <a16:creationId xmlns:a16="http://schemas.microsoft.com/office/drawing/2014/main" id="{45377183-EDA7-4FBA-A92D-5FC86B960B23}"/>
                </a:ext>
              </a:extLst>
            </p:cNvPr>
            <p:cNvSpPr>
              <a:spLocks noEditPoints="1"/>
            </p:cNvSpPr>
            <p:nvPr userDrawn="1"/>
          </p:nvSpPr>
          <p:spPr bwMode="auto">
            <a:xfrm>
              <a:off x="766763" y="6127750"/>
              <a:ext cx="93663" cy="96838"/>
            </a:xfrm>
            <a:custGeom>
              <a:avLst/>
              <a:gdLst>
                <a:gd name="T0" fmla="*/ 11 w 281"/>
                <a:gd name="T1" fmla="*/ 92 h 291"/>
                <a:gd name="T2" fmla="*/ 54 w 281"/>
                <a:gd name="T3" fmla="*/ 19 h 291"/>
                <a:gd name="T4" fmla="*/ 141 w 281"/>
                <a:gd name="T5" fmla="*/ 0 h 291"/>
                <a:gd name="T6" fmla="*/ 270 w 281"/>
                <a:gd name="T7" fmla="*/ 92 h 291"/>
                <a:gd name="T8" fmla="*/ 270 w 281"/>
                <a:gd name="T9" fmla="*/ 213 h 291"/>
                <a:gd name="T10" fmla="*/ 281 w 281"/>
                <a:gd name="T11" fmla="*/ 283 h 291"/>
                <a:gd name="T12" fmla="*/ 190 w 281"/>
                <a:gd name="T13" fmla="*/ 283 h 291"/>
                <a:gd name="T14" fmla="*/ 184 w 281"/>
                <a:gd name="T15" fmla="*/ 257 h 291"/>
                <a:gd name="T16" fmla="*/ 94 w 281"/>
                <a:gd name="T17" fmla="*/ 291 h 291"/>
                <a:gd name="T18" fmla="*/ 0 w 281"/>
                <a:gd name="T19" fmla="*/ 208 h 291"/>
                <a:gd name="T20" fmla="*/ 160 w 281"/>
                <a:gd name="T21" fmla="*/ 112 h 291"/>
                <a:gd name="T22" fmla="*/ 184 w 281"/>
                <a:gd name="T23" fmla="*/ 87 h 291"/>
                <a:gd name="T24" fmla="*/ 140 w 281"/>
                <a:gd name="T25" fmla="*/ 58 h 291"/>
                <a:gd name="T26" fmla="*/ 95 w 281"/>
                <a:gd name="T27" fmla="*/ 92 h 291"/>
                <a:gd name="T28" fmla="*/ 11 w 281"/>
                <a:gd name="T29" fmla="*/ 92 h 291"/>
                <a:gd name="T30" fmla="*/ 128 w 281"/>
                <a:gd name="T31" fmla="*/ 235 h 291"/>
                <a:gd name="T32" fmla="*/ 183 w 281"/>
                <a:gd name="T33" fmla="*/ 154 h 291"/>
                <a:gd name="T34" fmla="*/ 127 w 281"/>
                <a:gd name="T35" fmla="*/ 169 h 291"/>
                <a:gd name="T36" fmla="*/ 90 w 281"/>
                <a:gd name="T37" fmla="*/ 204 h 291"/>
                <a:gd name="T38" fmla="*/ 128 w 281"/>
                <a:gd name="T39" fmla="*/ 235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1" h="291">
                  <a:moveTo>
                    <a:pt x="11" y="92"/>
                  </a:moveTo>
                  <a:cubicBezTo>
                    <a:pt x="12" y="56"/>
                    <a:pt x="29" y="33"/>
                    <a:pt x="54" y="19"/>
                  </a:cubicBezTo>
                  <a:cubicBezTo>
                    <a:pt x="78" y="5"/>
                    <a:pt x="110" y="0"/>
                    <a:pt x="141" y="0"/>
                  </a:cubicBezTo>
                  <a:cubicBezTo>
                    <a:pt x="207" y="0"/>
                    <a:pt x="270" y="14"/>
                    <a:pt x="270" y="92"/>
                  </a:cubicBezTo>
                  <a:cubicBezTo>
                    <a:pt x="270" y="213"/>
                    <a:pt x="270" y="213"/>
                    <a:pt x="270" y="213"/>
                  </a:cubicBezTo>
                  <a:cubicBezTo>
                    <a:pt x="270" y="236"/>
                    <a:pt x="270" y="261"/>
                    <a:pt x="281" y="283"/>
                  </a:cubicBezTo>
                  <a:cubicBezTo>
                    <a:pt x="190" y="283"/>
                    <a:pt x="190" y="283"/>
                    <a:pt x="190" y="283"/>
                  </a:cubicBezTo>
                  <a:cubicBezTo>
                    <a:pt x="187" y="275"/>
                    <a:pt x="186" y="266"/>
                    <a:pt x="184" y="257"/>
                  </a:cubicBezTo>
                  <a:cubicBezTo>
                    <a:pt x="161" y="282"/>
                    <a:pt x="127" y="291"/>
                    <a:pt x="94" y="291"/>
                  </a:cubicBezTo>
                  <a:cubicBezTo>
                    <a:pt x="41" y="291"/>
                    <a:pt x="0" y="265"/>
                    <a:pt x="0" y="208"/>
                  </a:cubicBezTo>
                  <a:cubicBezTo>
                    <a:pt x="0" y="118"/>
                    <a:pt x="97" y="125"/>
                    <a:pt x="160" y="112"/>
                  </a:cubicBezTo>
                  <a:cubicBezTo>
                    <a:pt x="175" y="109"/>
                    <a:pt x="184" y="104"/>
                    <a:pt x="184" y="87"/>
                  </a:cubicBezTo>
                  <a:cubicBezTo>
                    <a:pt x="184" y="66"/>
                    <a:pt x="159" y="58"/>
                    <a:pt x="140" y="58"/>
                  </a:cubicBezTo>
                  <a:cubicBezTo>
                    <a:pt x="115" y="58"/>
                    <a:pt x="99" y="69"/>
                    <a:pt x="95" y="92"/>
                  </a:cubicBezTo>
                  <a:lnTo>
                    <a:pt x="11" y="92"/>
                  </a:lnTo>
                  <a:close/>
                  <a:moveTo>
                    <a:pt x="128" y="235"/>
                  </a:moveTo>
                  <a:cubicBezTo>
                    <a:pt x="171" y="235"/>
                    <a:pt x="185" y="211"/>
                    <a:pt x="183" y="154"/>
                  </a:cubicBezTo>
                  <a:cubicBezTo>
                    <a:pt x="170" y="162"/>
                    <a:pt x="147" y="164"/>
                    <a:pt x="127" y="169"/>
                  </a:cubicBezTo>
                  <a:cubicBezTo>
                    <a:pt x="107" y="174"/>
                    <a:pt x="90" y="182"/>
                    <a:pt x="90" y="204"/>
                  </a:cubicBezTo>
                  <a:cubicBezTo>
                    <a:pt x="90" y="226"/>
                    <a:pt x="107" y="235"/>
                    <a:pt x="128" y="235"/>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25" name="Freeform 16">
              <a:extLst>
                <a:ext uri="{FF2B5EF4-FFF2-40B4-BE49-F238E27FC236}">
                  <a16:creationId xmlns:a16="http://schemas.microsoft.com/office/drawing/2014/main" id="{E7B89826-526D-47D6-BFFA-1D35C0E66301}"/>
                </a:ext>
              </a:extLst>
            </p:cNvPr>
            <p:cNvSpPr>
              <a:spLocks noEditPoints="1"/>
            </p:cNvSpPr>
            <p:nvPr userDrawn="1"/>
          </p:nvSpPr>
          <p:spPr bwMode="auto">
            <a:xfrm>
              <a:off x="868363" y="6096000"/>
              <a:ext cx="28575" cy="125413"/>
            </a:xfrm>
            <a:custGeom>
              <a:avLst/>
              <a:gdLst>
                <a:gd name="T0" fmla="*/ 18 w 18"/>
                <a:gd name="T1" fmla="*/ 14 h 79"/>
                <a:gd name="T2" fmla="*/ 0 w 18"/>
                <a:gd name="T3" fmla="*/ 14 h 79"/>
                <a:gd name="T4" fmla="*/ 0 w 18"/>
                <a:gd name="T5" fmla="*/ 0 h 79"/>
                <a:gd name="T6" fmla="*/ 18 w 18"/>
                <a:gd name="T7" fmla="*/ 0 h 79"/>
                <a:gd name="T8" fmla="*/ 18 w 18"/>
                <a:gd name="T9" fmla="*/ 14 h 79"/>
                <a:gd name="T10" fmla="*/ 0 w 18"/>
                <a:gd name="T11" fmla="*/ 22 h 79"/>
                <a:gd name="T12" fmla="*/ 18 w 18"/>
                <a:gd name="T13" fmla="*/ 22 h 79"/>
                <a:gd name="T14" fmla="*/ 18 w 18"/>
                <a:gd name="T15" fmla="*/ 79 h 79"/>
                <a:gd name="T16" fmla="*/ 0 w 18"/>
                <a:gd name="T17" fmla="*/ 79 h 79"/>
                <a:gd name="T18" fmla="*/ 0 w 18"/>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 h="79">
                  <a:moveTo>
                    <a:pt x="18" y="14"/>
                  </a:moveTo>
                  <a:lnTo>
                    <a:pt x="0" y="14"/>
                  </a:lnTo>
                  <a:lnTo>
                    <a:pt x="0" y="0"/>
                  </a:lnTo>
                  <a:lnTo>
                    <a:pt x="18" y="0"/>
                  </a:lnTo>
                  <a:lnTo>
                    <a:pt x="18" y="14"/>
                  </a:lnTo>
                  <a:close/>
                  <a:moveTo>
                    <a:pt x="0" y="22"/>
                  </a:moveTo>
                  <a:lnTo>
                    <a:pt x="18" y="22"/>
                  </a:lnTo>
                  <a:lnTo>
                    <a:pt x="18"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26" name="Rectangle 17">
              <a:extLst>
                <a:ext uri="{FF2B5EF4-FFF2-40B4-BE49-F238E27FC236}">
                  <a16:creationId xmlns:a16="http://schemas.microsoft.com/office/drawing/2014/main" id="{CE10C34B-93E9-4104-A5CB-94D030DE6D3B}"/>
                </a:ext>
              </a:extLst>
            </p:cNvPr>
            <p:cNvSpPr>
              <a:spLocks noChangeArrowheads="1"/>
            </p:cNvSpPr>
            <p:nvPr userDrawn="1"/>
          </p:nvSpPr>
          <p:spPr bwMode="auto">
            <a:xfrm>
              <a:off x="909638" y="6096000"/>
              <a:ext cx="30163" cy="125413"/>
            </a:xfrm>
            <a:prstGeom prst="rect">
              <a:avLst/>
            </a:prstGeom>
            <a:grpFill/>
            <a:ln>
              <a:noFill/>
            </a:ln>
          </p:spPr>
          <p:txBody>
            <a:bodyPr vert="horz" wrap="square" lIns="91440" tIns="45720" rIns="91440" bIns="45720" numCol="1" anchor="t" anchorCtr="0" compatLnSpc="1">
              <a:prstTxWarp prst="textNoShape">
                <a:avLst/>
              </a:prstTxWarp>
            </a:bodyPr>
            <a:lstStyle/>
            <a:p>
              <a:endParaRPr lang="en-GB"/>
            </a:p>
          </p:txBody>
        </p:sp>
        <p:sp>
          <p:nvSpPr>
            <p:cNvPr id="27" name="Freeform 18">
              <a:extLst>
                <a:ext uri="{FF2B5EF4-FFF2-40B4-BE49-F238E27FC236}">
                  <a16:creationId xmlns:a16="http://schemas.microsoft.com/office/drawing/2014/main" id="{9057568E-64DD-40D7-89E3-6B2722291E67}"/>
                </a:ext>
              </a:extLst>
            </p:cNvPr>
            <p:cNvSpPr>
              <a:spLocks/>
            </p:cNvSpPr>
            <p:nvPr userDrawn="1"/>
          </p:nvSpPr>
          <p:spPr bwMode="auto">
            <a:xfrm>
              <a:off x="1000125" y="6096000"/>
              <a:ext cx="139700" cy="125413"/>
            </a:xfrm>
            <a:custGeom>
              <a:avLst/>
              <a:gdLst>
                <a:gd name="T0" fmla="*/ 0 w 88"/>
                <a:gd name="T1" fmla="*/ 0 h 79"/>
                <a:gd name="T2" fmla="*/ 30 w 88"/>
                <a:gd name="T3" fmla="*/ 0 h 79"/>
                <a:gd name="T4" fmla="*/ 44 w 88"/>
                <a:gd name="T5" fmla="*/ 53 h 79"/>
                <a:gd name="T6" fmla="*/ 44 w 88"/>
                <a:gd name="T7" fmla="*/ 53 h 79"/>
                <a:gd name="T8" fmla="*/ 58 w 88"/>
                <a:gd name="T9" fmla="*/ 0 h 79"/>
                <a:gd name="T10" fmla="*/ 88 w 88"/>
                <a:gd name="T11" fmla="*/ 0 h 79"/>
                <a:gd name="T12" fmla="*/ 88 w 88"/>
                <a:gd name="T13" fmla="*/ 79 h 79"/>
                <a:gd name="T14" fmla="*/ 69 w 88"/>
                <a:gd name="T15" fmla="*/ 79 h 79"/>
                <a:gd name="T16" fmla="*/ 69 w 88"/>
                <a:gd name="T17" fmla="*/ 19 h 79"/>
                <a:gd name="T18" fmla="*/ 69 w 88"/>
                <a:gd name="T19" fmla="*/ 19 h 79"/>
                <a:gd name="T20" fmla="*/ 52 w 88"/>
                <a:gd name="T21" fmla="*/ 79 h 79"/>
                <a:gd name="T22" fmla="*/ 36 w 88"/>
                <a:gd name="T23" fmla="*/ 79 h 79"/>
                <a:gd name="T24" fmla="*/ 20 w 88"/>
                <a:gd name="T25" fmla="*/ 19 h 79"/>
                <a:gd name="T26" fmla="*/ 19 w 88"/>
                <a:gd name="T27" fmla="*/ 19 h 79"/>
                <a:gd name="T28" fmla="*/ 19 w 88"/>
                <a:gd name="T29" fmla="*/ 79 h 79"/>
                <a:gd name="T30" fmla="*/ 0 w 88"/>
                <a:gd name="T31" fmla="*/ 79 h 79"/>
                <a:gd name="T32" fmla="*/ 0 w 88"/>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8" h="79">
                  <a:moveTo>
                    <a:pt x="0" y="0"/>
                  </a:moveTo>
                  <a:lnTo>
                    <a:pt x="30" y="0"/>
                  </a:lnTo>
                  <a:lnTo>
                    <a:pt x="44" y="53"/>
                  </a:lnTo>
                  <a:lnTo>
                    <a:pt x="44" y="53"/>
                  </a:lnTo>
                  <a:lnTo>
                    <a:pt x="58" y="0"/>
                  </a:lnTo>
                  <a:lnTo>
                    <a:pt x="88" y="0"/>
                  </a:lnTo>
                  <a:lnTo>
                    <a:pt x="88" y="79"/>
                  </a:lnTo>
                  <a:lnTo>
                    <a:pt x="69" y="79"/>
                  </a:lnTo>
                  <a:lnTo>
                    <a:pt x="69" y="19"/>
                  </a:lnTo>
                  <a:lnTo>
                    <a:pt x="69" y="19"/>
                  </a:lnTo>
                  <a:lnTo>
                    <a:pt x="52" y="79"/>
                  </a:lnTo>
                  <a:lnTo>
                    <a:pt x="36" y="79"/>
                  </a:lnTo>
                  <a:lnTo>
                    <a:pt x="20" y="19"/>
                  </a:lnTo>
                  <a:lnTo>
                    <a:pt x="19" y="19"/>
                  </a:lnTo>
                  <a:lnTo>
                    <a:pt x="19"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28" name="Freeform 19">
              <a:extLst>
                <a:ext uri="{FF2B5EF4-FFF2-40B4-BE49-F238E27FC236}">
                  <a16:creationId xmlns:a16="http://schemas.microsoft.com/office/drawing/2014/main" id="{32C72CF1-B64C-489F-81BF-2856EB8755BF}"/>
                </a:ext>
              </a:extLst>
            </p:cNvPr>
            <p:cNvSpPr>
              <a:spLocks noEditPoints="1"/>
            </p:cNvSpPr>
            <p:nvPr userDrawn="1"/>
          </p:nvSpPr>
          <p:spPr bwMode="auto">
            <a:xfrm>
              <a:off x="1147763" y="6127750"/>
              <a:ext cx="100013" cy="96838"/>
            </a:xfrm>
            <a:custGeom>
              <a:avLst/>
              <a:gdLst>
                <a:gd name="T0" fmla="*/ 90 w 297"/>
                <a:gd name="T1" fmla="*/ 167 h 291"/>
                <a:gd name="T2" fmla="*/ 152 w 297"/>
                <a:gd name="T3" fmla="*/ 230 h 291"/>
                <a:gd name="T4" fmla="*/ 203 w 297"/>
                <a:gd name="T5" fmla="*/ 200 h 291"/>
                <a:gd name="T6" fmla="*/ 288 w 297"/>
                <a:gd name="T7" fmla="*/ 200 h 291"/>
                <a:gd name="T8" fmla="*/ 151 w 297"/>
                <a:gd name="T9" fmla="*/ 291 h 291"/>
                <a:gd name="T10" fmla="*/ 0 w 297"/>
                <a:gd name="T11" fmla="*/ 145 h 291"/>
                <a:gd name="T12" fmla="*/ 149 w 297"/>
                <a:gd name="T13" fmla="*/ 0 h 291"/>
                <a:gd name="T14" fmla="*/ 292 w 297"/>
                <a:gd name="T15" fmla="*/ 167 h 291"/>
                <a:gd name="T16" fmla="*/ 90 w 297"/>
                <a:gd name="T17" fmla="*/ 167 h 291"/>
                <a:gd name="T18" fmla="*/ 202 w 297"/>
                <a:gd name="T19" fmla="*/ 117 h 291"/>
                <a:gd name="T20" fmla="*/ 149 w 297"/>
                <a:gd name="T21" fmla="*/ 61 h 291"/>
                <a:gd name="T22" fmla="*/ 90 w 297"/>
                <a:gd name="T23" fmla="*/ 117 h 291"/>
                <a:gd name="T24" fmla="*/ 202 w 297"/>
                <a:gd name="T25" fmla="*/ 117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7" h="291">
                  <a:moveTo>
                    <a:pt x="90" y="167"/>
                  </a:moveTo>
                  <a:cubicBezTo>
                    <a:pt x="92" y="205"/>
                    <a:pt x="113" y="230"/>
                    <a:pt x="152" y="230"/>
                  </a:cubicBezTo>
                  <a:cubicBezTo>
                    <a:pt x="173" y="230"/>
                    <a:pt x="195" y="220"/>
                    <a:pt x="203" y="200"/>
                  </a:cubicBezTo>
                  <a:cubicBezTo>
                    <a:pt x="288" y="200"/>
                    <a:pt x="288" y="200"/>
                    <a:pt x="288" y="200"/>
                  </a:cubicBezTo>
                  <a:cubicBezTo>
                    <a:pt x="271" y="264"/>
                    <a:pt x="212" y="291"/>
                    <a:pt x="151" y="291"/>
                  </a:cubicBezTo>
                  <a:cubicBezTo>
                    <a:pt x="61" y="291"/>
                    <a:pt x="0" y="237"/>
                    <a:pt x="0" y="145"/>
                  </a:cubicBezTo>
                  <a:cubicBezTo>
                    <a:pt x="0" y="60"/>
                    <a:pt x="67" y="0"/>
                    <a:pt x="149" y="0"/>
                  </a:cubicBezTo>
                  <a:cubicBezTo>
                    <a:pt x="247" y="0"/>
                    <a:pt x="297" y="74"/>
                    <a:pt x="292" y="167"/>
                  </a:cubicBezTo>
                  <a:lnTo>
                    <a:pt x="90" y="167"/>
                  </a:lnTo>
                  <a:close/>
                  <a:moveTo>
                    <a:pt x="202" y="117"/>
                  </a:moveTo>
                  <a:cubicBezTo>
                    <a:pt x="201" y="86"/>
                    <a:pt x="179" y="61"/>
                    <a:pt x="149" y="61"/>
                  </a:cubicBezTo>
                  <a:cubicBezTo>
                    <a:pt x="117" y="61"/>
                    <a:pt x="95" y="83"/>
                    <a:pt x="90" y="117"/>
                  </a:cubicBezTo>
                  <a:lnTo>
                    <a:pt x="202" y="117"/>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29" name="Freeform 20">
              <a:extLst>
                <a:ext uri="{FF2B5EF4-FFF2-40B4-BE49-F238E27FC236}">
                  <a16:creationId xmlns:a16="http://schemas.microsoft.com/office/drawing/2014/main" id="{D8322CB3-7A48-4229-BEC3-9849BA676B38}"/>
                </a:ext>
              </a:extLst>
            </p:cNvPr>
            <p:cNvSpPr>
              <a:spLocks noEditPoints="1"/>
            </p:cNvSpPr>
            <p:nvPr userDrawn="1"/>
          </p:nvSpPr>
          <p:spPr bwMode="auto">
            <a:xfrm>
              <a:off x="1252538" y="6096000"/>
              <a:ext cx="93663" cy="128588"/>
            </a:xfrm>
            <a:custGeom>
              <a:avLst/>
              <a:gdLst>
                <a:gd name="T0" fmla="*/ 286 w 286"/>
                <a:gd name="T1" fmla="*/ 379 h 387"/>
                <a:gd name="T2" fmla="*/ 200 w 286"/>
                <a:gd name="T3" fmla="*/ 379 h 387"/>
                <a:gd name="T4" fmla="*/ 200 w 286"/>
                <a:gd name="T5" fmla="*/ 347 h 387"/>
                <a:gd name="T6" fmla="*/ 199 w 286"/>
                <a:gd name="T7" fmla="*/ 347 h 387"/>
                <a:gd name="T8" fmla="*/ 123 w 286"/>
                <a:gd name="T9" fmla="*/ 387 h 387"/>
                <a:gd name="T10" fmla="*/ 0 w 286"/>
                <a:gd name="T11" fmla="*/ 235 h 387"/>
                <a:gd name="T12" fmla="*/ 116 w 286"/>
                <a:gd name="T13" fmla="*/ 96 h 387"/>
                <a:gd name="T14" fmla="*/ 195 w 286"/>
                <a:gd name="T15" fmla="*/ 133 h 387"/>
                <a:gd name="T16" fmla="*/ 196 w 286"/>
                <a:gd name="T17" fmla="*/ 133 h 387"/>
                <a:gd name="T18" fmla="*/ 196 w 286"/>
                <a:gd name="T19" fmla="*/ 0 h 387"/>
                <a:gd name="T20" fmla="*/ 286 w 286"/>
                <a:gd name="T21" fmla="*/ 0 h 387"/>
                <a:gd name="T22" fmla="*/ 286 w 286"/>
                <a:gd name="T23" fmla="*/ 379 h 387"/>
                <a:gd name="T24" fmla="*/ 90 w 286"/>
                <a:gd name="T25" fmla="*/ 238 h 387"/>
                <a:gd name="T26" fmla="*/ 146 w 286"/>
                <a:gd name="T27" fmla="*/ 318 h 387"/>
                <a:gd name="T28" fmla="*/ 199 w 286"/>
                <a:gd name="T29" fmla="*/ 241 h 387"/>
                <a:gd name="T30" fmla="*/ 146 w 286"/>
                <a:gd name="T31" fmla="*/ 165 h 387"/>
                <a:gd name="T32" fmla="*/ 90 w 286"/>
                <a:gd name="T33" fmla="*/ 238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86" h="387">
                  <a:moveTo>
                    <a:pt x="286" y="379"/>
                  </a:moveTo>
                  <a:cubicBezTo>
                    <a:pt x="200" y="379"/>
                    <a:pt x="200" y="379"/>
                    <a:pt x="200" y="379"/>
                  </a:cubicBezTo>
                  <a:cubicBezTo>
                    <a:pt x="200" y="347"/>
                    <a:pt x="200" y="347"/>
                    <a:pt x="200" y="347"/>
                  </a:cubicBezTo>
                  <a:cubicBezTo>
                    <a:pt x="199" y="347"/>
                    <a:pt x="199" y="347"/>
                    <a:pt x="199" y="347"/>
                  </a:cubicBezTo>
                  <a:cubicBezTo>
                    <a:pt x="182" y="373"/>
                    <a:pt x="155" y="387"/>
                    <a:pt x="123" y="387"/>
                  </a:cubicBezTo>
                  <a:cubicBezTo>
                    <a:pt x="37" y="387"/>
                    <a:pt x="0" y="313"/>
                    <a:pt x="0" y="235"/>
                  </a:cubicBezTo>
                  <a:cubicBezTo>
                    <a:pt x="0" y="164"/>
                    <a:pt x="38" y="96"/>
                    <a:pt x="116" y="96"/>
                  </a:cubicBezTo>
                  <a:cubicBezTo>
                    <a:pt x="150" y="96"/>
                    <a:pt x="176" y="108"/>
                    <a:pt x="195" y="133"/>
                  </a:cubicBezTo>
                  <a:cubicBezTo>
                    <a:pt x="196" y="133"/>
                    <a:pt x="196" y="133"/>
                    <a:pt x="196" y="133"/>
                  </a:cubicBezTo>
                  <a:cubicBezTo>
                    <a:pt x="196" y="0"/>
                    <a:pt x="196" y="0"/>
                    <a:pt x="196" y="0"/>
                  </a:cubicBezTo>
                  <a:cubicBezTo>
                    <a:pt x="286" y="0"/>
                    <a:pt x="286" y="0"/>
                    <a:pt x="286" y="0"/>
                  </a:cubicBezTo>
                  <a:lnTo>
                    <a:pt x="286" y="379"/>
                  </a:lnTo>
                  <a:close/>
                  <a:moveTo>
                    <a:pt x="90" y="238"/>
                  </a:moveTo>
                  <a:cubicBezTo>
                    <a:pt x="90" y="276"/>
                    <a:pt x="104" y="318"/>
                    <a:pt x="146" y="318"/>
                  </a:cubicBezTo>
                  <a:cubicBezTo>
                    <a:pt x="190" y="318"/>
                    <a:pt x="199" y="276"/>
                    <a:pt x="199" y="241"/>
                  </a:cubicBezTo>
                  <a:cubicBezTo>
                    <a:pt x="199" y="201"/>
                    <a:pt x="185" y="165"/>
                    <a:pt x="146" y="165"/>
                  </a:cubicBezTo>
                  <a:cubicBezTo>
                    <a:pt x="104" y="165"/>
                    <a:pt x="90" y="203"/>
                    <a:pt x="90" y="238"/>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0" name="Freeform 21">
              <a:extLst>
                <a:ext uri="{FF2B5EF4-FFF2-40B4-BE49-F238E27FC236}">
                  <a16:creationId xmlns:a16="http://schemas.microsoft.com/office/drawing/2014/main" id="{944A9A11-1163-4360-8F70-E3C89887D616}"/>
                </a:ext>
              </a:extLst>
            </p:cNvPr>
            <p:cNvSpPr>
              <a:spLocks noEditPoints="1"/>
            </p:cNvSpPr>
            <p:nvPr userDrawn="1"/>
          </p:nvSpPr>
          <p:spPr bwMode="auto">
            <a:xfrm>
              <a:off x="1357313" y="6096000"/>
              <a:ext cx="30163" cy="125413"/>
            </a:xfrm>
            <a:custGeom>
              <a:avLst/>
              <a:gdLst>
                <a:gd name="T0" fmla="*/ 19 w 19"/>
                <a:gd name="T1" fmla="*/ 14 h 79"/>
                <a:gd name="T2" fmla="*/ 0 w 19"/>
                <a:gd name="T3" fmla="*/ 14 h 79"/>
                <a:gd name="T4" fmla="*/ 0 w 19"/>
                <a:gd name="T5" fmla="*/ 0 h 79"/>
                <a:gd name="T6" fmla="*/ 19 w 19"/>
                <a:gd name="T7" fmla="*/ 0 h 79"/>
                <a:gd name="T8" fmla="*/ 19 w 19"/>
                <a:gd name="T9" fmla="*/ 14 h 79"/>
                <a:gd name="T10" fmla="*/ 0 w 19"/>
                <a:gd name="T11" fmla="*/ 22 h 79"/>
                <a:gd name="T12" fmla="*/ 19 w 19"/>
                <a:gd name="T13" fmla="*/ 22 h 79"/>
                <a:gd name="T14" fmla="*/ 19 w 19"/>
                <a:gd name="T15" fmla="*/ 79 h 79"/>
                <a:gd name="T16" fmla="*/ 0 w 19"/>
                <a:gd name="T17" fmla="*/ 79 h 79"/>
                <a:gd name="T18" fmla="*/ 0 w 19"/>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79">
                  <a:moveTo>
                    <a:pt x="19" y="14"/>
                  </a:moveTo>
                  <a:lnTo>
                    <a:pt x="0" y="14"/>
                  </a:lnTo>
                  <a:lnTo>
                    <a:pt x="0" y="0"/>
                  </a:lnTo>
                  <a:lnTo>
                    <a:pt x="19" y="0"/>
                  </a:lnTo>
                  <a:lnTo>
                    <a:pt x="19" y="14"/>
                  </a:lnTo>
                  <a:close/>
                  <a:moveTo>
                    <a:pt x="0" y="22"/>
                  </a:moveTo>
                  <a:lnTo>
                    <a:pt x="19" y="22"/>
                  </a:lnTo>
                  <a:lnTo>
                    <a:pt x="19"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1" name="Freeform 22">
              <a:extLst>
                <a:ext uri="{FF2B5EF4-FFF2-40B4-BE49-F238E27FC236}">
                  <a16:creationId xmlns:a16="http://schemas.microsoft.com/office/drawing/2014/main" id="{BFC4BD51-3EBF-4336-9323-828D22A84691}"/>
                </a:ext>
              </a:extLst>
            </p:cNvPr>
            <p:cNvSpPr>
              <a:spLocks noEditPoints="1"/>
            </p:cNvSpPr>
            <p:nvPr userDrawn="1"/>
          </p:nvSpPr>
          <p:spPr bwMode="auto">
            <a:xfrm>
              <a:off x="1393825" y="6127750"/>
              <a:ext cx="93663" cy="96838"/>
            </a:xfrm>
            <a:custGeom>
              <a:avLst/>
              <a:gdLst>
                <a:gd name="T0" fmla="*/ 12 w 281"/>
                <a:gd name="T1" fmla="*/ 92 h 291"/>
                <a:gd name="T2" fmla="*/ 55 w 281"/>
                <a:gd name="T3" fmla="*/ 19 h 291"/>
                <a:gd name="T4" fmla="*/ 142 w 281"/>
                <a:gd name="T5" fmla="*/ 0 h 291"/>
                <a:gd name="T6" fmla="*/ 271 w 281"/>
                <a:gd name="T7" fmla="*/ 92 h 291"/>
                <a:gd name="T8" fmla="*/ 271 w 281"/>
                <a:gd name="T9" fmla="*/ 213 h 291"/>
                <a:gd name="T10" fmla="*/ 281 w 281"/>
                <a:gd name="T11" fmla="*/ 283 h 291"/>
                <a:gd name="T12" fmla="*/ 191 w 281"/>
                <a:gd name="T13" fmla="*/ 283 h 291"/>
                <a:gd name="T14" fmla="*/ 185 w 281"/>
                <a:gd name="T15" fmla="*/ 257 h 291"/>
                <a:gd name="T16" fmla="*/ 94 w 281"/>
                <a:gd name="T17" fmla="*/ 291 h 291"/>
                <a:gd name="T18" fmla="*/ 0 w 281"/>
                <a:gd name="T19" fmla="*/ 208 h 291"/>
                <a:gd name="T20" fmla="*/ 161 w 281"/>
                <a:gd name="T21" fmla="*/ 112 h 291"/>
                <a:gd name="T22" fmla="*/ 185 w 281"/>
                <a:gd name="T23" fmla="*/ 87 h 291"/>
                <a:gd name="T24" fmla="*/ 141 w 281"/>
                <a:gd name="T25" fmla="*/ 58 h 291"/>
                <a:gd name="T26" fmla="*/ 96 w 281"/>
                <a:gd name="T27" fmla="*/ 92 h 291"/>
                <a:gd name="T28" fmla="*/ 12 w 281"/>
                <a:gd name="T29" fmla="*/ 92 h 291"/>
                <a:gd name="T30" fmla="*/ 128 w 281"/>
                <a:gd name="T31" fmla="*/ 235 h 291"/>
                <a:gd name="T32" fmla="*/ 184 w 281"/>
                <a:gd name="T33" fmla="*/ 154 h 291"/>
                <a:gd name="T34" fmla="*/ 128 w 281"/>
                <a:gd name="T35" fmla="*/ 169 h 291"/>
                <a:gd name="T36" fmla="*/ 91 w 281"/>
                <a:gd name="T37" fmla="*/ 204 h 291"/>
                <a:gd name="T38" fmla="*/ 128 w 281"/>
                <a:gd name="T39" fmla="*/ 235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1" h="291">
                  <a:moveTo>
                    <a:pt x="12" y="92"/>
                  </a:moveTo>
                  <a:cubicBezTo>
                    <a:pt x="13" y="56"/>
                    <a:pt x="30" y="33"/>
                    <a:pt x="55" y="19"/>
                  </a:cubicBezTo>
                  <a:cubicBezTo>
                    <a:pt x="79" y="5"/>
                    <a:pt x="111" y="0"/>
                    <a:pt x="142" y="0"/>
                  </a:cubicBezTo>
                  <a:cubicBezTo>
                    <a:pt x="208" y="0"/>
                    <a:pt x="271" y="14"/>
                    <a:pt x="271" y="92"/>
                  </a:cubicBezTo>
                  <a:cubicBezTo>
                    <a:pt x="271" y="213"/>
                    <a:pt x="271" y="213"/>
                    <a:pt x="271" y="213"/>
                  </a:cubicBezTo>
                  <a:cubicBezTo>
                    <a:pt x="271" y="236"/>
                    <a:pt x="271" y="261"/>
                    <a:pt x="281" y="283"/>
                  </a:cubicBezTo>
                  <a:cubicBezTo>
                    <a:pt x="191" y="283"/>
                    <a:pt x="191" y="283"/>
                    <a:pt x="191" y="283"/>
                  </a:cubicBezTo>
                  <a:cubicBezTo>
                    <a:pt x="187" y="275"/>
                    <a:pt x="186" y="266"/>
                    <a:pt x="185" y="257"/>
                  </a:cubicBezTo>
                  <a:cubicBezTo>
                    <a:pt x="162" y="282"/>
                    <a:pt x="127" y="291"/>
                    <a:pt x="94" y="291"/>
                  </a:cubicBezTo>
                  <a:cubicBezTo>
                    <a:pt x="42" y="291"/>
                    <a:pt x="0" y="265"/>
                    <a:pt x="0" y="208"/>
                  </a:cubicBezTo>
                  <a:cubicBezTo>
                    <a:pt x="0" y="118"/>
                    <a:pt x="98" y="125"/>
                    <a:pt x="161" y="112"/>
                  </a:cubicBezTo>
                  <a:cubicBezTo>
                    <a:pt x="176" y="109"/>
                    <a:pt x="185" y="104"/>
                    <a:pt x="185" y="87"/>
                  </a:cubicBezTo>
                  <a:cubicBezTo>
                    <a:pt x="185" y="66"/>
                    <a:pt x="160" y="58"/>
                    <a:pt x="141" y="58"/>
                  </a:cubicBezTo>
                  <a:cubicBezTo>
                    <a:pt x="116" y="58"/>
                    <a:pt x="100" y="69"/>
                    <a:pt x="96" y="92"/>
                  </a:cubicBezTo>
                  <a:lnTo>
                    <a:pt x="12" y="92"/>
                  </a:lnTo>
                  <a:close/>
                  <a:moveTo>
                    <a:pt x="128" y="235"/>
                  </a:moveTo>
                  <a:cubicBezTo>
                    <a:pt x="172" y="235"/>
                    <a:pt x="186" y="211"/>
                    <a:pt x="184" y="154"/>
                  </a:cubicBezTo>
                  <a:cubicBezTo>
                    <a:pt x="171" y="162"/>
                    <a:pt x="148" y="164"/>
                    <a:pt x="128" y="169"/>
                  </a:cubicBezTo>
                  <a:cubicBezTo>
                    <a:pt x="108" y="174"/>
                    <a:pt x="91" y="182"/>
                    <a:pt x="91" y="204"/>
                  </a:cubicBezTo>
                  <a:cubicBezTo>
                    <a:pt x="91" y="226"/>
                    <a:pt x="108" y="235"/>
                    <a:pt x="128" y="235"/>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2" name="Freeform 23">
              <a:extLst>
                <a:ext uri="{FF2B5EF4-FFF2-40B4-BE49-F238E27FC236}">
                  <a16:creationId xmlns:a16="http://schemas.microsoft.com/office/drawing/2014/main" id="{FA036E24-CF4D-44D0-8415-8247CB4C2391}"/>
                </a:ext>
              </a:extLst>
            </p:cNvPr>
            <p:cNvSpPr>
              <a:spLocks/>
            </p:cNvSpPr>
            <p:nvPr userDrawn="1"/>
          </p:nvSpPr>
          <p:spPr bwMode="auto">
            <a:xfrm>
              <a:off x="1538288" y="6096000"/>
              <a:ext cx="141288" cy="125413"/>
            </a:xfrm>
            <a:custGeom>
              <a:avLst/>
              <a:gdLst>
                <a:gd name="T0" fmla="*/ 0 w 89"/>
                <a:gd name="T1" fmla="*/ 0 h 79"/>
                <a:gd name="T2" fmla="*/ 31 w 89"/>
                <a:gd name="T3" fmla="*/ 0 h 79"/>
                <a:gd name="T4" fmla="*/ 45 w 89"/>
                <a:gd name="T5" fmla="*/ 53 h 79"/>
                <a:gd name="T6" fmla="*/ 45 w 89"/>
                <a:gd name="T7" fmla="*/ 53 h 79"/>
                <a:gd name="T8" fmla="*/ 58 w 89"/>
                <a:gd name="T9" fmla="*/ 0 h 79"/>
                <a:gd name="T10" fmla="*/ 89 w 89"/>
                <a:gd name="T11" fmla="*/ 0 h 79"/>
                <a:gd name="T12" fmla="*/ 89 w 89"/>
                <a:gd name="T13" fmla="*/ 79 h 79"/>
                <a:gd name="T14" fmla="*/ 70 w 89"/>
                <a:gd name="T15" fmla="*/ 79 h 79"/>
                <a:gd name="T16" fmla="*/ 70 w 89"/>
                <a:gd name="T17" fmla="*/ 19 h 79"/>
                <a:gd name="T18" fmla="*/ 69 w 89"/>
                <a:gd name="T19" fmla="*/ 19 h 79"/>
                <a:gd name="T20" fmla="*/ 53 w 89"/>
                <a:gd name="T21" fmla="*/ 79 h 79"/>
                <a:gd name="T22" fmla="*/ 37 w 89"/>
                <a:gd name="T23" fmla="*/ 79 h 79"/>
                <a:gd name="T24" fmla="*/ 20 w 89"/>
                <a:gd name="T25" fmla="*/ 19 h 79"/>
                <a:gd name="T26" fmla="*/ 20 w 89"/>
                <a:gd name="T27" fmla="*/ 19 h 79"/>
                <a:gd name="T28" fmla="*/ 20 w 89"/>
                <a:gd name="T29" fmla="*/ 79 h 79"/>
                <a:gd name="T30" fmla="*/ 0 w 89"/>
                <a:gd name="T31" fmla="*/ 79 h 79"/>
                <a:gd name="T32" fmla="*/ 0 w 89"/>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9" h="79">
                  <a:moveTo>
                    <a:pt x="0" y="0"/>
                  </a:moveTo>
                  <a:lnTo>
                    <a:pt x="31" y="0"/>
                  </a:lnTo>
                  <a:lnTo>
                    <a:pt x="45" y="53"/>
                  </a:lnTo>
                  <a:lnTo>
                    <a:pt x="45" y="53"/>
                  </a:lnTo>
                  <a:lnTo>
                    <a:pt x="58" y="0"/>
                  </a:lnTo>
                  <a:lnTo>
                    <a:pt x="89" y="0"/>
                  </a:lnTo>
                  <a:lnTo>
                    <a:pt x="89" y="79"/>
                  </a:lnTo>
                  <a:lnTo>
                    <a:pt x="70" y="79"/>
                  </a:lnTo>
                  <a:lnTo>
                    <a:pt x="70" y="19"/>
                  </a:lnTo>
                  <a:lnTo>
                    <a:pt x="69" y="19"/>
                  </a:lnTo>
                  <a:lnTo>
                    <a:pt x="53" y="79"/>
                  </a:lnTo>
                  <a:lnTo>
                    <a:pt x="37" y="79"/>
                  </a:lnTo>
                  <a:lnTo>
                    <a:pt x="20" y="19"/>
                  </a:lnTo>
                  <a:lnTo>
                    <a:pt x="20" y="19"/>
                  </a:lnTo>
                  <a:lnTo>
                    <a:pt x="20"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3" name="Freeform 24">
              <a:extLst>
                <a:ext uri="{FF2B5EF4-FFF2-40B4-BE49-F238E27FC236}">
                  <a16:creationId xmlns:a16="http://schemas.microsoft.com/office/drawing/2014/main" id="{6DA1DF18-FC38-49BE-9BFE-FC2CB3393E91}"/>
                </a:ext>
              </a:extLst>
            </p:cNvPr>
            <p:cNvSpPr>
              <a:spLocks noEditPoints="1"/>
            </p:cNvSpPr>
            <p:nvPr userDrawn="1"/>
          </p:nvSpPr>
          <p:spPr bwMode="auto">
            <a:xfrm>
              <a:off x="1687513" y="6127750"/>
              <a:ext cx="98425" cy="96838"/>
            </a:xfrm>
            <a:custGeom>
              <a:avLst/>
              <a:gdLst>
                <a:gd name="T0" fmla="*/ 91 w 297"/>
                <a:gd name="T1" fmla="*/ 167 h 291"/>
                <a:gd name="T2" fmla="*/ 152 w 297"/>
                <a:gd name="T3" fmla="*/ 230 h 291"/>
                <a:gd name="T4" fmla="*/ 204 w 297"/>
                <a:gd name="T5" fmla="*/ 200 h 291"/>
                <a:gd name="T6" fmla="*/ 288 w 297"/>
                <a:gd name="T7" fmla="*/ 200 h 291"/>
                <a:gd name="T8" fmla="*/ 151 w 297"/>
                <a:gd name="T9" fmla="*/ 291 h 291"/>
                <a:gd name="T10" fmla="*/ 0 w 297"/>
                <a:gd name="T11" fmla="*/ 145 h 291"/>
                <a:gd name="T12" fmla="*/ 149 w 297"/>
                <a:gd name="T13" fmla="*/ 0 h 291"/>
                <a:gd name="T14" fmla="*/ 293 w 297"/>
                <a:gd name="T15" fmla="*/ 167 h 291"/>
                <a:gd name="T16" fmla="*/ 91 w 297"/>
                <a:gd name="T17" fmla="*/ 167 h 291"/>
                <a:gd name="T18" fmla="*/ 203 w 297"/>
                <a:gd name="T19" fmla="*/ 117 h 291"/>
                <a:gd name="T20" fmla="*/ 149 w 297"/>
                <a:gd name="T21" fmla="*/ 61 h 291"/>
                <a:gd name="T22" fmla="*/ 91 w 297"/>
                <a:gd name="T23" fmla="*/ 117 h 291"/>
                <a:gd name="T24" fmla="*/ 203 w 297"/>
                <a:gd name="T25" fmla="*/ 117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7" h="291">
                  <a:moveTo>
                    <a:pt x="91" y="167"/>
                  </a:moveTo>
                  <a:cubicBezTo>
                    <a:pt x="92" y="205"/>
                    <a:pt x="114" y="230"/>
                    <a:pt x="152" y="230"/>
                  </a:cubicBezTo>
                  <a:cubicBezTo>
                    <a:pt x="174" y="230"/>
                    <a:pt x="195" y="220"/>
                    <a:pt x="204" y="200"/>
                  </a:cubicBezTo>
                  <a:cubicBezTo>
                    <a:pt x="288" y="200"/>
                    <a:pt x="288" y="200"/>
                    <a:pt x="288" y="200"/>
                  </a:cubicBezTo>
                  <a:cubicBezTo>
                    <a:pt x="272" y="264"/>
                    <a:pt x="213" y="291"/>
                    <a:pt x="151" y="291"/>
                  </a:cubicBezTo>
                  <a:cubicBezTo>
                    <a:pt x="61" y="291"/>
                    <a:pt x="0" y="237"/>
                    <a:pt x="0" y="145"/>
                  </a:cubicBezTo>
                  <a:cubicBezTo>
                    <a:pt x="0" y="60"/>
                    <a:pt x="68" y="0"/>
                    <a:pt x="149" y="0"/>
                  </a:cubicBezTo>
                  <a:cubicBezTo>
                    <a:pt x="248" y="0"/>
                    <a:pt x="297" y="74"/>
                    <a:pt x="293" y="167"/>
                  </a:cubicBezTo>
                  <a:lnTo>
                    <a:pt x="91" y="167"/>
                  </a:lnTo>
                  <a:close/>
                  <a:moveTo>
                    <a:pt x="203" y="117"/>
                  </a:moveTo>
                  <a:cubicBezTo>
                    <a:pt x="201" y="86"/>
                    <a:pt x="179" y="61"/>
                    <a:pt x="149" y="61"/>
                  </a:cubicBezTo>
                  <a:cubicBezTo>
                    <a:pt x="117" y="61"/>
                    <a:pt x="96" y="83"/>
                    <a:pt x="91" y="117"/>
                  </a:cubicBezTo>
                  <a:lnTo>
                    <a:pt x="203" y="117"/>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4" name="Freeform 25">
              <a:extLst>
                <a:ext uri="{FF2B5EF4-FFF2-40B4-BE49-F238E27FC236}">
                  <a16:creationId xmlns:a16="http://schemas.microsoft.com/office/drawing/2014/main" id="{94A2BB9A-B490-4122-9CD5-1F111184D961}"/>
                </a:ext>
              </a:extLst>
            </p:cNvPr>
            <p:cNvSpPr>
              <a:spLocks/>
            </p:cNvSpPr>
            <p:nvPr userDrawn="1"/>
          </p:nvSpPr>
          <p:spPr bwMode="auto">
            <a:xfrm>
              <a:off x="1784350" y="6102350"/>
              <a:ext cx="63500" cy="120650"/>
            </a:xfrm>
            <a:custGeom>
              <a:avLst/>
              <a:gdLst>
                <a:gd name="T0" fmla="*/ 192 w 192"/>
                <a:gd name="T1" fmla="*/ 142 h 362"/>
                <a:gd name="T2" fmla="*/ 136 w 192"/>
                <a:gd name="T3" fmla="*/ 142 h 362"/>
                <a:gd name="T4" fmla="*/ 136 w 192"/>
                <a:gd name="T5" fmla="*/ 267 h 362"/>
                <a:gd name="T6" fmla="*/ 169 w 192"/>
                <a:gd name="T7" fmla="*/ 294 h 362"/>
                <a:gd name="T8" fmla="*/ 192 w 192"/>
                <a:gd name="T9" fmla="*/ 293 h 362"/>
                <a:gd name="T10" fmla="*/ 192 w 192"/>
                <a:gd name="T11" fmla="*/ 359 h 362"/>
                <a:gd name="T12" fmla="*/ 143 w 192"/>
                <a:gd name="T13" fmla="*/ 362 h 362"/>
                <a:gd name="T14" fmla="*/ 46 w 192"/>
                <a:gd name="T15" fmla="*/ 265 h 362"/>
                <a:gd name="T16" fmla="*/ 46 w 192"/>
                <a:gd name="T17" fmla="*/ 142 h 362"/>
                <a:gd name="T18" fmla="*/ 0 w 192"/>
                <a:gd name="T19" fmla="*/ 142 h 362"/>
                <a:gd name="T20" fmla="*/ 0 w 192"/>
                <a:gd name="T21" fmla="*/ 84 h 362"/>
                <a:gd name="T22" fmla="*/ 46 w 192"/>
                <a:gd name="T23" fmla="*/ 84 h 362"/>
                <a:gd name="T24" fmla="*/ 46 w 192"/>
                <a:gd name="T25" fmla="*/ 0 h 362"/>
                <a:gd name="T26" fmla="*/ 136 w 192"/>
                <a:gd name="T27" fmla="*/ 0 h 362"/>
                <a:gd name="T28" fmla="*/ 136 w 192"/>
                <a:gd name="T29" fmla="*/ 84 h 362"/>
                <a:gd name="T30" fmla="*/ 192 w 192"/>
                <a:gd name="T31" fmla="*/ 84 h 362"/>
                <a:gd name="T32" fmla="*/ 192 w 192"/>
                <a:gd name="T33" fmla="*/ 142 h 3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92" h="362">
                  <a:moveTo>
                    <a:pt x="192" y="142"/>
                  </a:moveTo>
                  <a:cubicBezTo>
                    <a:pt x="136" y="142"/>
                    <a:pt x="136" y="142"/>
                    <a:pt x="136" y="142"/>
                  </a:cubicBezTo>
                  <a:cubicBezTo>
                    <a:pt x="136" y="267"/>
                    <a:pt x="136" y="267"/>
                    <a:pt x="136" y="267"/>
                  </a:cubicBezTo>
                  <a:cubicBezTo>
                    <a:pt x="136" y="289"/>
                    <a:pt x="149" y="294"/>
                    <a:pt x="169" y="294"/>
                  </a:cubicBezTo>
                  <a:cubicBezTo>
                    <a:pt x="176" y="294"/>
                    <a:pt x="184" y="293"/>
                    <a:pt x="192" y="293"/>
                  </a:cubicBezTo>
                  <a:cubicBezTo>
                    <a:pt x="192" y="359"/>
                    <a:pt x="192" y="359"/>
                    <a:pt x="192" y="359"/>
                  </a:cubicBezTo>
                  <a:cubicBezTo>
                    <a:pt x="176" y="360"/>
                    <a:pt x="159" y="362"/>
                    <a:pt x="143" y="362"/>
                  </a:cubicBezTo>
                  <a:cubicBezTo>
                    <a:pt x="66" y="362"/>
                    <a:pt x="46" y="340"/>
                    <a:pt x="46" y="265"/>
                  </a:cubicBezTo>
                  <a:cubicBezTo>
                    <a:pt x="46" y="142"/>
                    <a:pt x="46" y="142"/>
                    <a:pt x="46" y="142"/>
                  </a:cubicBezTo>
                  <a:cubicBezTo>
                    <a:pt x="0" y="142"/>
                    <a:pt x="0" y="142"/>
                    <a:pt x="0" y="142"/>
                  </a:cubicBezTo>
                  <a:cubicBezTo>
                    <a:pt x="0" y="84"/>
                    <a:pt x="0" y="84"/>
                    <a:pt x="0" y="84"/>
                  </a:cubicBezTo>
                  <a:cubicBezTo>
                    <a:pt x="46" y="84"/>
                    <a:pt x="46" y="84"/>
                    <a:pt x="46" y="84"/>
                  </a:cubicBezTo>
                  <a:cubicBezTo>
                    <a:pt x="46" y="0"/>
                    <a:pt x="46" y="0"/>
                    <a:pt x="46" y="0"/>
                  </a:cubicBezTo>
                  <a:cubicBezTo>
                    <a:pt x="136" y="0"/>
                    <a:pt x="136" y="0"/>
                    <a:pt x="136" y="0"/>
                  </a:cubicBezTo>
                  <a:cubicBezTo>
                    <a:pt x="136" y="84"/>
                    <a:pt x="136" y="84"/>
                    <a:pt x="136" y="84"/>
                  </a:cubicBezTo>
                  <a:cubicBezTo>
                    <a:pt x="192" y="84"/>
                    <a:pt x="192" y="84"/>
                    <a:pt x="192" y="84"/>
                  </a:cubicBezTo>
                  <a:lnTo>
                    <a:pt x="192" y="14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5" name="Freeform 26">
              <a:extLst>
                <a:ext uri="{FF2B5EF4-FFF2-40B4-BE49-F238E27FC236}">
                  <a16:creationId xmlns:a16="http://schemas.microsoft.com/office/drawing/2014/main" id="{D4005F77-B75C-4359-BA39-342BADE0FB87}"/>
                </a:ext>
              </a:extLst>
            </p:cNvPr>
            <p:cNvSpPr>
              <a:spLocks/>
            </p:cNvSpPr>
            <p:nvPr userDrawn="1"/>
          </p:nvSpPr>
          <p:spPr bwMode="auto">
            <a:xfrm>
              <a:off x="1855788" y="6127750"/>
              <a:ext cx="65088" cy="93663"/>
            </a:xfrm>
            <a:custGeom>
              <a:avLst/>
              <a:gdLst>
                <a:gd name="T0" fmla="*/ 0 w 193"/>
                <a:gd name="T1" fmla="*/ 6 h 281"/>
                <a:gd name="T2" fmla="*/ 88 w 193"/>
                <a:gd name="T3" fmla="*/ 6 h 281"/>
                <a:gd name="T4" fmla="*/ 88 w 193"/>
                <a:gd name="T5" fmla="*/ 54 h 281"/>
                <a:gd name="T6" fmla="*/ 89 w 193"/>
                <a:gd name="T7" fmla="*/ 54 h 281"/>
                <a:gd name="T8" fmla="*/ 172 w 193"/>
                <a:gd name="T9" fmla="*/ 0 h 281"/>
                <a:gd name="T10" fmla="*/ 193 w 193"/>
                <a:gd name="T11" fmla="*/ 2 h 281"/>
                <a:gd name="T12" fmla="*/ 193 w 193"/>
                <a:gd name="T13" fmla="*/ 85 h 281"/>
                <a:gd name="T14" fmla="*/ 158 w 193"/>
                <a:gd name="T15" fmla="*/ 79 h 281"/>
                <a:gd name="T16" fmla="*/ 90 w 193"/>
                <a:gd name="T17" fmla="*/ 145 h 281"/>
                <a:gd name="T18" fmla="*/ 90 w 193"/>
                <a:gd name="T19" fmla="*/ 281 h 281"/>
                <a:gd name="T20" fmla="*/ 0 w 193"/>
                <a:gd name="T21" fmla="*/ 281 h 281"/>
                <a:gd name="T22" fmla="*/ 0 w 193"/>
                <a:gd name="T23" fmla="*/ 6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3" h="281">
                  <a:moveTo>
                    <a:pt x="0" y="6"/>
                  </a:moveTo>
                  <a:cubicBezTo>
                    <a:pt x="88" y="6"/>
                    <a:pt x="88" y="6"/>
                    <a:pt x="88" y="6"/>
                  </a:cubicBezTo>
                  <a:cubicBezTo>
                    <a:pt x="88" y="54"/>
                    <a:pt x="88" y="54"/>
                    <a:pt x="88" y="54"/>
                  </a:cubicBezTo>
                  <a:cubicBezTo>
                    <a:pt x="89" y="54"/>
                    <a:pt x="89" y="54"/>
                    <a:pt x="89" y="54"/>
                  </a:cubicBezTo>
                  <a:cubicBezTo>
                    <a:pt x="102" y="19"/>
                    <a:pt x="133" y="0"/>
                    <a:pt x="172" y="0"/>
                  </a:cubicBezTo>
                  <a:cubicBezTo>
                    <a:pt x="179" y="0"/>
                    <a:pt x="186" y="1"/>
                    <a:pt x="193" y="2"/>
                  </a:cubicBezTo>
                  <a:cubicBezTo>
                    <a:pt x="193" y="85"/>
                    <a:pt x="193" y="85"/>
                    <a:pt x="193" y="85"/>
                  </a:cubicBezTo>
                  <a:cubicBezTo>
                    <a:pt x="181" y="81"/>
                    <a:pt x="171" y="79"/>
                    <a:pt x="158" y="79"/>
                  </a:cubicBezTo>
                  <a:cubicBezTo>
                    <a:pt x="114" y="79"/>
                    <a:pt x="90" y="110"/>
                    <a:pt x="90" y="145"/>
                  </a:cubicBezTo>
                  <a:cubicBezTo>
                    <a:pt x="90" y="281"/>
                    <a:pt x="90" y="281"/>
                    <a:pt x="90" y="281"/>
                  </a:cubicBezTo>
                  <a:cubicBezTo>
                    <a:pt x="0" y="281"/>
                    <a:pt x="0" y="281"/>
                    <a:pt x="0" y="281"/>
                  </a:cubicBezTo>
                  <a:lnTo>
                    <a:pt x="0" y="6"/>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6" name="Freeform 27">
              <a:extLst>
                <a:ext uri="{FF2B5EF4-FFF2-40B4-BE49-F238E27FC236}">
                  <a16:creationId xmlns:a16="http://schemas.microsoft.com/office/drawing/2014/main" id="{5D3DE230-845B-48BF-97AE-EF9FF751D239}"/>
                </a:ext>
              </a:extLst>
            </p:cNvPr>
            <p:cNvSpPr>
              <a:spLocks noEditPoints="1"/>
            </p:cNvSpPr>
            <p:nvPr userDrawn="1"/>
          </p:nvSpPr>
          <p:spPr bwMode="auto">
            <a:xfrm>
              <a:off x="1928813" y="6096000"/>
              <a:ext cx="30163" cy="125413"/>
            </a:xfrm>
            <a:custGeom>
              <a:avLst/>
              <a:gdLst>
                <a:gd name="T0" fmla="*/ 19 w 19"/>
                <a:gd name="T1" fmla="*/ 14 h 79"/>
                <a:gd name="T2" fmla="*/ 0 w 19"/>
                <a:gd name="T3" fmla="*/ 14 h 79"/>
                <a:gd name="T4" fmla="*/ 0 w 19"/>
                <a:gd name="T5" fmla="*/ 0 h 79"/>
                <a:gd name="T6" fmla="*/ 19 w 19"/>
                <a:gd name="T7" fmla="*/ 0 h 79"/>
                <a:gd name="T8" fmla="*/ 19 w 19"/>
                <a:gd name="T9" fmla="*/ 14 h 79"/>
                <a:gd name="T10" fmla="*/ 0 w 19"/>
                <a:gd name="T11" fmla="*/ 22 h 79"/>
                <a:gd name="T12" fmla="*/ 19 w 19"/>
                <a:gd name="T13" fmla="*/ 22 h 79"/>
                <a:gd name="T14" fmla="*/ 19 w 19"/>
                <a:gd name="T15" fmla="*/ 79 h 79"/>
                <a:gd name="T16" fmla="*/ 0 w 19"/>
                <a:gd name="T17" fmla="*/ 79 h 79"/>
                <a:gd name="T18" fmla="*/ 0 w 19"/>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79">
                  <a:moveTo>
                    <a:pt x="19" y="14"/>
                  </a:moveTo>
                  <a:lnTo>
                    <a:pt x="0" y="14"/>
                  </a:lnTo>
                  <a:lnTo>
                    <a:pt x="0" y="0"/>
                  </a:lnTo>
                  <a:lnTo>
                    <a:pt x="19" y="0"/>
                  </a:lnTo>
                  <a:lnTo>
                    <a:pt x="19" y="14"/>
                  </a:lnTo>
                  <a:close/>
                  <a:moveTo>
                    <a:pt x="0" y="22"/>
                  </a:moveTo>
                  <a:lnTo>
                    <a:pt x="19" y="22"/>
                  </a:lnTo>
                  <a:lnTo>
                    <a:pt x="19"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7" name="Freeform 28">
              <a:extLst>
                <a:ext uri="{FF2B5EF4-FFF2-40B4-BE49-F238E27FC236}">
                  <a16:creationId xmlns:a16="http://schemas.microsoft.com/office/drawing/2014/main" id="{B3A860A0-9D8F-4F66-9A59-C1CF8AE7EC45}"/>
                </a:ext>
              </a:extLst>
            </p:cNvPr>
            <p:cNvSpPr>
              <a:spLocks/>
            </p:cNvSpPr>
            <p:nvPr userDrawn="1"/>
          </p:nvSpPr>
          <p:spPr bwMode="auto">
            <a:xfrm>
              <a:off x="1966913" y="6127750"/>
              <a:ext cx="93663" cy="96838"/>
            </a:xfrm>
            <a:custGeom>
              <a:avLst/>
              <a:gdLst>
                <a:gd name="T0" fmla="*/ 193 w 283"/>
                <a:gd name="T1" fmla="*/ 108 h 291"/>
                <a:gd name="T2" fmla="*/ 149 w 283"/>
                <a:gd name="T3" fmla="*/ 69 h 291"/>
                <a:gd name="T4" fmla="*/ 90 w 283"/>
                <a:gd name="T5" fmla="*/ 150 h 291"/>
                <a:gd name="T6" fmla="*/ 144 w 283"/>
                <a:gd name="T7" fmla="*/ 222 h 291"/>
                <a:gd name="T8" fmla="*/ 195 w 283"/>
                <a:gd name="T9" fmla="*/ 175 h 291"/>
                <a:gd name="T10" fmla="*/ 283 w 283"/>
                <a:gd name="T11" fmla="*/ 175 h 291"/>
                <a:gd name="T12" fmla="*/ 144 w 283"/>
                <a:gd name="T13" fmla="*/ 291 h 291"/>
                <a:gd name="T14" fmla="*/ 0 w 283"/>
                <a:gd name="T15" fmla="*/ 150 h 291"/>
                <a:gd name="T16" fmla="*/ 144 w 283"/>
                <a:gd name="T17" fmla="*/ 0 h 291"/>
                <a:gd name="T18" fmla="*/ 280 w 283"/>
                <a:gd name="T19" fmla="*/ 108 h 291"/>
                <a:gd name="T20" fmla="*/ 193 w 283"/>
                <a:gd name="T21" fmla="*/ 108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3" h="291">
                  <a:moveTo>
                    <a:pt x="193" y="108"/>
                  </a:moveTo>
                  <a:cubicBezTo>
                    <a:pt x="192" y="85"/>
                    <a:pt x="171" y="69"/>
                    <a:pt x="149" y="69"/>
                  </a:cubicBezTo>
                  <a:cubicBezTo>
                    <a:pt x="98" y="69"/>
                    <a:pt x="90" y="112"/>
                    <a:pt x="90" y="150"/>
                  </a:cubicBezTo>
                  <a:cubicBezTo>
                    <a:pt x="90" y="185"/>
                    <a:pt x="105" y="222"/>
                    <a:pt x="144" y="222"/>
                  </a:cubicBezTo>
                  <a:cubicBezTo>
                    <a:pt x="175" y="222"/>
                    <a:pt x="191" y="204"/>
                    <a:pt x="195" y="175"/>
                  </a:cubicBezTo>
                  <a:cubicBezTo>
                    <a:pt x="283" y="175"/>
                    <a:pt x="283" y="175"/>
                    <a:pt x="283" y="175"/>
                  </a:cubicBezTo>
                  <a:cubicBezTo>
                    <a:pt x="275" y="249"/>
                    <a:pt x="218" y="291"/>
                    <a:pt x="144" y="291"/>
                  </a:cubicBezTo>
                  <a:cubicBezTo>
                    <a:pt x="61" y="291"/>
                    <a:pt x="0" y="234"/>
                    <a:pt x="0" y="150"/>
                  </a:cubicBezTo>
                  <a:cubicBezTo>
                    <a:pt x="0" y="62"/>
                    <a:pt x="56" y="0"/>
                    <a:pt x="144" y="0"/>
                  </a:cubicBezTo>
                  <a:cubicBezTo>
                    <a:pt x="213" y="0"/>
                    <a:pt x="274" y="36"/>
                    <a:pt x="280" y="108"/>
                  </a:cubicBezTo>
                  <a:lnTo>
                    <a:pt x="193" y="108"/>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8" name="Freeform 29">
              <a:extLst>
                <a:ext uri="{FF2B5EF4-FFF2-40B4-BE49-F238E27FC236}">
                  <a16:creationId xmlns:a16="http://schemas.microsoft.com/office/drawing/2014/main" id="{FB430C34-395E-4DE1-B686-D0296CACF706}"/>
                </a:ext>
              </a:extLst>
            </p:cNvPr>
            <p:cNvSpPr>
              <a:spLocks/>
            </p:cNvSpPr>
            <p:nvPr userDrawn="1"/>
          </p:nvSpPr>
          <p:spPr bwMode="auto">
            <a:xfrm>
              <a:off x="2065338" y="6127750"/>
              <a:ext cx="88900" cy="96838"/>
            </a:xfrm>
            <a:custGeom>
              <a:avLst/>
              <a:gdLst>
                <a:gd name="T0" fmla="*/ 86 w 267"/>
                <a:gd name="T1" fmla="*/ 192 h 291"/>
                <a:gd name="T2" fmla="*/ 101 w 267"/>
                <a:gd name="T3" fmla="*/ 223 h 291"/>
                <a:gd name="T4" fmla="*/ 135 w 267"/>
                <a:gd name="T5" fmla="*/ 233 h 291"/>
                <a:gd name="T6" fmla="*/ 177 w 267"/>
                <a:gd name="T7" fmla="*/ 203 h 291"/>
                <a:gd name="T8" fmla="*/ 133 w 267"/>
                <a:gd name="T9" fmla="*/ 174 h 291"/>
                <a:gd name="T10" fmla="*/ 5 w 267"/>
                <a:gd name="T11" fmla="*/ 84 h 291"/>
                <a:gd name="T12" fmla="*/ 131 w 267"/>
                <a:gd name="T13" fmla="*/ 0 h 291"/>
                <a:gd name="T14" fmla="*/ 258 w 267"/>
                <a:gd name="T15" fmla="*/ 89 h 291"/>
                <a:gd name="T16" fmla="*/ 174 w 267"/>
                <a:gd name="T17" fmla="*/ 89 h 291"/>
                <a:gd name="T18" fmla="*/ 163 w 267"/>
                <a:gd name="T19" fmla="*/ 65 h 291"/>
                <a:gd name="T20" fmla="*/ 134 w 267"/>
                <a:gd name="T21" fmla="*/ 58 h 291"/>
                <a:gd name="T22" fmla="*/ 95 w 267"/>
                <a:gd name="T23" fmla="*/ 79 h 291"/>
                <a:gd name="T24" fmla="*/ 197 w 267"/>
                <a:gd name="T25" fmla="*/ 118 h 291"/>
                <a:gd name="T26" fmla="*/ 267 w 267"/>
                <a:gd name="T27" fmla="*/ 193 h 291"/>
                <a:gd name="T28" fmla="*/ 135 w 267"/>
                <a:gd name="T29" fmla="*/ 291 h 291"/>
                <a:gd name="T30" fmla="*/ 0 w 267"/>
                <a:gd name="T31" fmla="*/ 192 h 291"/>
                <a:gd name="T32" fmla="*/ 86 w 267"/>
                <a:gd name="T33" fmla="*/ 192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67" h="291">
                  <a:moveTo>
                    <a:pt x="86" y="192"/>
                  </a:moveTo>
                  <a:cubicBezTo>
                    <a:pt x="86" y="206"/>
                    <a:pt x="92" y="216"/>
                    <a:pt x="101" y="223"/>
                  </a:cubicBezTo>
                  <a:cubicBezTo>
                    <a:pt x="110" y="230"/>
                    <a:pt x="122" y="233"/>
                    <a:pt x="135" y="233"/>
                  </a:cubicBezTo>
                  <a:cubicBezTo>
                    <a:pt x="152" y="233"/>
                    <a:pt x="177" y="225"/>
                    <a:pt x="177" y="203"/>
                  </a:cubicBezTo>
                  <a:cubicBezTo>
                    <a:pt x="177" y="182"/>
                    <a:pt x="149" y="178"/>
                    <a:pt x="133" y="174"/>
                  </a:cubicBezTo>
                  <a:cubicBezTo>
                    <a:pt x="76" y="160"/>
                    <a:pt x="5" y="158"/>
                    <a:pt x="5" y="84"/>
                  </a:cubicBezTo>
                  <a:cubicBezTo>
                    <a:pt x="5" y="18"/>
                    <a:pt x="77" y="0"/>
                    <a:pt x="131" y="0"/>
                  </a:cubicBezTo>
                  <a:cubicBezTo>
                    <a:pt x="191" y="0"/>
                    <a:pt x="255" y="17"/>
                    <a:pt x="258" y="89"/>
                  </a:cubicBezTo>
                  <a:cubicBezTo>
                    <a:pt x="174" y="89"/>
                    <a:pt x="174" y="89"/>
                    <a:pt x="174" y="89"/>
                  </a:cubicBezTo>
                  <a:cubicBezTo>
                    <a:pt x="174" y="77"/>
                    <a:pt x="170" y="70"/>
                    <a:pt x="163" y="65"/>
                  </a:cubicBezTo>
                  <a:cubicBezTo>
                    <a:pt x="155" y="60"/>
                    <a:pt x="145" y="58"/>
                    <a:pt x="134" y="58"/>
                  </a:cubicBezTo>
                  <a:cubicBezTo>
                    <a:pt x="119" y="58"/>
                    <a:pt x="95" y="60"/>
                    <a:pt x="95" y="79"/>
                  </a:cubicBezTo>
                  <a:cubicBezTo>
                    <a:pt x="95" y="105"/>
                    <a:pt x="156" y="109"/>
                    <a:pt x="197" y="118"/>
                  </a:cubicBezTo>
                  <a:cubicBezTo>
                    <a:pt x="253" y="130"/>
                    <a:pt x="267" y="170"/>
                    <a:pt x="267" y="193"/>
                  </a:cubicBezTo>
                  <a:cubicBezTo>
                    <a:pt x="267" y="267"/>
                    <a:pt x="197" y="291"/>
                    <a:pt x="135" y="291"/>
                  </a:cubicBezTo>
                  <a:cubicBezTo>
                    <a:pt x="70" y="291"/>
                    <a:pt x="3" y="269"/>
                    <a:pt x="0" y="192"/>
                  </a:cubicBezTo>
                  <a:lnTo>
                    <a:pt x="86" y="19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17490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secHead" preserve="1">
  <p:cSld name="Section Header (Red)">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4600B-8466-465A-8FCA-072ECBA7CFEC}"/>
              </a:ext>
            </a:extLst>
          </p:cNvPr>
          <p:cNvSpPr>
            <a:spLocks noGrp="1"/>
          </p:cNvSpPr>
          <p:nvPr>
            <p:ph type="title"/>
          </p:nvPr>
        </p:nvSpPr>
        <p:spPr>
          <a:xfrm>
            <a:off x="628650" y="1166814"/>
            <a:ext cx="5323248" cy="1500187"/>
          </a:xfrm>
        </p:spPr>
        <p:txBody>
          <a:bodyPr anchor="b">
            <a:normAutofit/>
          </a:bodyPr>
          <a:lstStyle>
            <a:lvl1pPr>
              <a:defRPr sz="2000">
                <a:solidFill>
                  <a:schemeClr val="bg1"/>
                </a:solidFill>
              </a:defRPr>
            </a:lvl1p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9E075E96-2432-4B94-8A6A-E62BA921338E}"/>
              </a:ext>
            </a:extLst>
          </p:cNvPr>
          <p:cNvSpPr>
            <a:spLocks noGrp="1"/>
          </p:cNvSpPr>
          <p:nvPr>
            <p:ph type="body" idx="1"/>
          </p:nvPr>
        </p:nvSpPr>
        <p:spPr>
          <a:xfrm>
            <a:off x="628650" y="3154335"/>
            <a:ext cx="5323248" cy="2303629"/>
          </a:xfrm>
        </p:spPr>
        <p:txBody>
          <a:bodyPr>
            <a:normAutofit/>
          </a:bodyPr>
          <a:lstStyle>
            <a:lvl1pPr marL="0" indent="0">
              <a:lnSpc>
                <a:spcPct val="90000"/>
              </a:lnSpc>
              <a:buNone/>
              <a:defRPr sz="38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E9FE2544-CCE1-494D-B26A-AD3024BF1813}"/>
              </a:ext>
            </a:extLst>
          </p:cNvPr>
          <p:cNvCxnSpPr/>
          <p:nvPr userDrawn="1"/>
        </p:nvCxnSpPr>
        <p:spPr>
          <a:xfrm>
            <a:off x="634344" y="2917717"/>
            <a:ext cx="5291600"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grpSp>
        <p:nvGrpSpPr>
          <p:cNvPr id="36" name="Group 35">
            <a:extLst>
              <a:ext uri="{FF2B5EF4-FFF2-40B4-BE49-F238E27FC236}">
                <a16:creationId xmlns:a16="http://schemas.microsoft.com/office/drawing/2014/main" id="{E30912E9-1061-4675-ABCB-E73E5F2BE366}"/>
              </a:ext>
            </a:extLst>
          </p:cNvPr>
          <p:cNvGrpSpPr>
            <a:grpSpLocks noChangeAspect="1"/>
          </p:cNvGrpSpPr>
          <p:nvPr userDrawn="1"/>
        </p:nvGrpSpPr>
        <p:grpSpPr>
          <a:xfrm>
            <a:off x="632162" y="5702131"/>
            <a:ext cx="904829" cy="684000"/>
            <a:chOff x="619125" y="5064125"/>
            <a:chExt cx="1535113" cy="1160463"/>
          </a:xfrm>
          <a:solidFill>
            <a:srgbClr val="FFFFFF"/>
          </a:solidFill>
        </p:grpSpPr>
        <p:sp>
          <p:nvSpPr>
            <p:cNvPr id="37" name="Freeform 5">
              <a:extLst>
                <a:ext uri="{FF2B5EF4-FFF2-40B4-BE49-F238E27FC236}">
                  <a16:creationId xmlns:a16="http://schemas.microsoft.com/office/drawing/2014/main" id="{06EE7E97-01F2-45BE-AA9F-305075779062}"/>
                </a:ext>
              </a:extLst>
            </p:cNvPr>
            <p:cNvSpPr>
              <a:spLocks/>
            </p:cNvSpPr>
            <p:nvPr userDrawn="1"/>
          </p:nvSpPr>
          <p:spPr bwMode="auto">
            <a:xfrm>
              <a:off x="1423988" y="5064125"/>
              <a:ext cx="488950" cy="530225"/>
            </a:xfrm>
            <a:custGeom>
              <a:avLst/>
              <a:gdLst>
                <a:gd name="T0" fmla="*/ 1067 w 1469"/>
                <a:gd name="T1" fmla="*/ 581 h 1596"/>
                <a:gd name="T2" fmla="*/ 756 w 1469"/>
                <a:gd name="T3" fmla="*/ 343 h 1596"/>
                <a:gd name="T4" fmla="*/ 396 w 1469"/>
                <a:gd name="T5" fmla="*/ 798 h 1596"/>
                <a:gd name="T6" fmla="*/ 756 w 1469"/>
                <a:gd name="T7" fmla="*/ 1252 h 1596"/>
                <a:gd name="T8" fmla="*/ 1067 w 1469"/>
                <a:gd name="T9" fmla="*/ 967 h 1596"/>
                <a:gd name="T10" fmla="*/ 1469 w 1469"/>
                <a:gd name="T11" fmla="*/ 967 h 1596"/>
                <a:gd name="T12" fmla="*/ 766 w 1469"/>
                <a:gd name="T13" fmla="*/ 1596 h 1596"/>
                <a:gd name="T14" fmla="*/ 0 w 1469"/>
                <a:gd name="T15" fmla="*/ 792 h 1596"/>
                <a:gd name="T16" fmla="*/ 766 w 1469"/>
                <a:gd name="T17" fmla="*/ 0 h 1596"/>
                <a:gd name="T18" fmla="*/ 1469 w 1469"/>
                <a:gd name="T19" fmla="*/ 581 h 1596"/>
                <a:gd name="T20" fmla="*/ 1067 w 1469"/>
                <a:gd name="T21" fmla="*/ 581 h 1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9" h="1596">
                  <a:moveTo>
                    <a:pt x="1067" y="581"/>
                  </a:moveTo>
                  <a:cubicBezTo>
                    <a:pt x="1046" y="428"/>
                    <a:pt x="925" y="343"/>
                    <a:pt x="756" y="343"/>
                  </a:cubicBezTo>
                  <a:cubicBezTo>
                    <a:pt x="497" y="343"/>
                    <a:pt x="396" y="571"/>
                    <a:pt x="396" y="798"/>
                  </a:cubicBezTo>
                  <a:cubicBezTo>
                    <a:pt x="396" y="1025"/>
                    <a:pt x="497" y="1252"/>
                    <a:pt x="756" y="1252"/>
                  </a:cubicBezTo>
                  <a:cubicBezTo>
                    <a:pt x="941" y="1252"/>
                    <a:pt x="1051" y="1147"/>
                    <a:pt x="1067" y="967"/>
                  </a:cubicBezTo>
                  <a:cubicBezTo>
                    <a:pt x="1469" y="967"/>
                    <a:pt x="1469" y="967"/>
                    <a:pt x="1469" y="967"/>
                  </a:cubicBezTo>
                  <a:cubicBezTo>
                    <a:pt x="1448" y="1363"/>
                    <a:pt x="1157" y="1596"/>
                    <a:pt x="766" y="1596"/>
                  </a:cubicBezTo>
                  <a:cubicBezTo>
                    <a:pt x="301" y="1596"/>
                    <a:pt x="0" y="1242"/>
                    <a:pt x="0" y="792"/>
                  </a:cubicBezTo>
                  <a:cubicBezTo>
                    <a:pt x="0" y="354"/>
                    <a:pt x="301" y="0"/>
                    <a:pt x="766" y="0"/>
                  </a:cubicBezTo>
                  <a:cubicBezTo>
                    <a:pt x="1099" y="0"/>
                    <a:pt x="1458" y="211"/>
                    <a:pt x="1469" y="581"/>
                  </a:cubicBezTo>
                  <a:lnTo>
                    <a:pt x="1067" y="581"/>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8" name="Freeform 6">
              <a:extLst>
                <a:ext uri="{FF2B5EF4-FFF2-40B4-BE49-F238E27FC236}">
                  <a16:creationId xmlns:a16="http://schemas.microsoft.com/office/drawing/2014/main" id="{49E78484-930F-4892-994C-CB2379B7C5EF}"/>
                </a:ext>
              </a:extLst>
            </p:cNvPr>
            <p:cNvSpPr>
              <a:spLocks/>
            </p:cNvSpPr>
            <p:nvPr userDrawn="1"/>
          </p:nvSpPr>
          <p:spPr bwMode="auto">
            <a:xfrm>
              <a:off x="839788" y="5581650"/>
              <a:ext cx="385763" cy="339725"/>
            </a:xfrm>
            <a:custGeom>
              <a:avLst/>
              <a:gdLst>
                <a:gd name="T0" fmla="*/ 2 w 243"/>
                <a:gd name="T1" fmla="*/ 0 h 214"/>
                <a:gd name="T2" fmla="*/ 85 w 243"/>
                <a:gd name="T3" fmla="*/ 0 h 214"/>
                <a:gd name="T4" fmla="*/ 122 w 243"/>
                <a:gd name="T5" fmla="*/ 142 h 214"/>
                <a:gd name="T6" fmla="*/ 123 w 243"/>
                <a:gd name="T7" fmla="*/ 142 h 214"/>
                <a:gd name="T8" fmla="*/ 159 w 243"/>
                <a:gd name="T9" fmla="*/ 0 h 214"/>
                <a:gd name="T10" fmla="*/ 243 w 243"/>
                <a:gd name="T11" fmla="*/ 0 h 214"/>
                <a:gd name="T12" fmla="*/ 243 w 243"/>
                <a:gd name="T13" fmla="*/ 214 h 214"/>
                <a:gd name="T14" fmla="*/ 189 w 243"/>
                <a:gd name="T15" fmla="*/ 214 h 214"/>
                <a:gd name="T16" fmla="*/ 189 w 243"/>
                <a:gd name="T17" fmla="*/ 52 h 214"/>
                <a:gd name="T18" fmla="*/ 188 w 243"/>
                <a:gd name="T19" fmla="*/ 52 h 214"/>
                <a:gd name="T20" fmla="*/ 143 w 243"/>
                <a:gd name="T21" fmla="*/ 214 h 214"/>
                <a:gd name="T22" fmla="*/ 99 w 243"/>
                <a:gd name="T23" fmla="*/ 214 h 214"/>
                <a:gd name="T24" fmla="*/ 54 w 243"/>
                <a:gd name="T25" fmla="*/ 52 h 214"/>
                <a:gd name="T26" fmla="*/ 53 w 243"/>
                <a:gd name="T27" fmla="*/ 52 h 214"/>
                <a:gd name="T28" fmla="*/ 53 w 243"/>
                <a:gd name="T29" fmla="*/ 214 h 214"/>
                <a:gd name="T30" fmla="*/ 0 w 243"/>
                <a:gd name="T31" fmla="*/ 214 h 214"/>
                <a:gd name="T32" fmla="*/ 0 w 243"/>
                <a:gd name="T33" fmla="*/ 0 h 214"/>
                <a:gd name="T34" fmla="*/ 2 w 243"/>
                <a:gd name="T35" fmla="*/ 0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3" h="214">
                  <a:moveTo>
                    <a:pt x="2" y="0"/>
                  </a:moveTo>
                  <a:lnTo>
                    <a:pt x="85" y="0"/>
                  </a:lnTo>
                  <a:lnTo>
                    <a:pt x="122" y="142"/>
                  </a:lnTo>
                  <a:lnTo>
                    <a:pt x="123" y="142"/>
                  </a:lnTo>
                  <a:lnTo>
                    <a:pt x="159" y="0"/>
                  </a:lnTo>
                  <a:lnTo>
                    <a:pt x="243" y="0"/>
                  </a:lnTo>
                  <a:lnTo>
                    <a:pt x="243" y="214"/>
                  </a:lnTo>
                  <a:lnTo>
                    <a:pt x="189" y="214"/>
                  </a:lnTo>
                  <a:lnTo>
                    <a:pt x="189" y="52"/>
                  </a:lnTo>
                  <a:lnTo>
                    <a:pt x="188" y="52"/>
                  </a:lnTo>
                  <a:lnTo>
                    <a:pt x="143" y="214"/>
                  </a:lnTo>
                  <a:lnTo>
                    <a:pt x="99" y="214"/>
                  </a:lnTo>
                  <a:lnTo>
                    <a:pt x="54" y="52"/>
                  </a:lnTo>
                  <a:lnTo>
                    <a:pt x="53" y="52"/>
                  </a:lnTo>
                  <a:lnTo>
                    <a:pt x="53" y="214"/>
                  </a:lnTo>
                  <a:lnTo>
                    <a:pt x="0" y="214"/>
                  </a:lnTo>
                  <a:lnTo>
                    <a:pt x="0" y="0"/>
                  </a:lnTo>
                  <a:lnTo>
                    <a:pt x="2"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9" name="Freeform 7">
              <a:extLst>
                <a:ext uri="{FF2B5EF4-FFF2-40B4-BE49-F238E27FC236}">
                  <a16:creationId xmlns:a16="http://schemas.microsoft.com/office/drawing/2014/main" id="{11B2243F-9B15-4EB8-9DA3-B426432FC8EB}"/>
                </a:ext>
              </a:extLst>
            </p:cNvPr>
            <p:cNvSpPr>
              <a:spLocks noEditPoints="1"/>
            </p:cNvSpPr>
            <p:nvPr userDrawn="1"/>
          </p:nvSpPr>
          <p:spPr bwMode="auto">
            <a:xfrm>
              <a:off x="1222375" y="5581650"/>
              <a:ext cx="347663" cy="339725"/>
            </a:xfrm>
            <a:custGeom>
              <a:avLst/>
              <a:gdLst>
                <a:gd name="T0" fmla="*/ 81 w 219"/>
                <a:gd name="T1" fmla="*/ 0 h 214"/>
                <a:gd name="T2" fmla="*/ 138 w 219"/>
                <a:gd name="T3" fmla="*/ 0 h 214"/>
                <a:gd name="T4" fmla="*/ 219 w 219"/>
                <a:gd name="T5" fmla="*/ 214 h 214"/>
                <a:gd name="T6" fmla="*/ 160 w 219"/>
                <a:gd name="T7" fmla="*/ 214 h 214"/>
                <a:gd name="T8" fmla="*/ 147 w 219"/>
                <a:gd name="T9" fmla="*/ 175 h 214"/>
                <a:gd name="T10" fmla="*/ 71 w 219"/>
                <a:gd name="T11" fmla="*/ 175 h 214"/>
                <a:gd name="T12" fmla="*/ 58 w 219"/>
                <a:gd name="T13" fmla="*/ 214 h 214"/>
                <a:gd name="T14" fmla="*/ 0 w 219"/>
                <a:gd name="T15" fmla="*/ 214 h 214"/>
                <a:gd name="T16" fmla="*/ 81 w 219"/>
                <a:gd name="T17" fmla="*/ 0 h 214"/>
                <a:gd name="T18" fmla="*/ 86 w 219"/>
                <a:gd name="T19" fmla="*/ 134 h 214"/>
                <a:gd name="T20" fmla="*/ 134 w 219"/>
                <a:gd name="T21" fmla="*/ 134 h 214"/>
                <a:gd name="T22" fmla="*/ 111 w 219"/>
                <a:gd name="T23" fmla="*/ 59 h 214"/>
                <a:gd name="T24" fmla="*/ 110 w 219"/>
                <a:gd name="T25" fmla="*/ 59 h 214"/>
                <a:gd name="T26" fmla="*/ 86 w 219"/>
                <a:gd name="T27" fmla="*/ 134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9" h="214">
                  <a:moveTo>
                    <a:pt x="81" y="0"/>
                  </a:moveTo>
                  <a:lnTo>
                    <a:pt x="138" y="0"/>
                  </a:lnTo>
                  <a:lnTo>
                    <a:pt x="219" y="214"/>
                  </a:lnTo>
                  <a:lnTo>
                    <a:pt x="160" y="214"/>
                  </a:lnTo>
                  <a:lnTo>
                    <a:pt x="147" y="175"/>
                  </a:lnTo>
                  <a:lnTo>
                    <a:pt x="71" y="175"/>
                  </a:lnTo>
                  <a:lnTo>
                    <a:pt x="58" y="214"/>
                  </a:lnTo>
                  <a:lnTo>
                    <a:pt x="0" y="214"/>
                  </a:lnTo>
                  <a:lnTo>
                    <a:pt x="81" y="0"/>
                  </a:lnTo>
                  <a:close/>
                  <a:moveTo>
                    <a:pt x="86" y="134"/>
                  </a:moveTo>
                  <a:lnTo>
                    <a:pt x="134" y="134"/>
                  </a:lnTo>
                  <a:lnTo>
                    <a:pt x="111" y="59"/>
                  </a:lnTo>
                  <a:lnTo>
                    <a:pt x="110" y="59"/>
                  </a:lnTo>
                  <a:lnTo>
                    <a:pt x="86" y="134"/>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0" name="Rectangle 8">
              <a:extLst>
                <a:ext uri="{FF2B5EF4-FFF2-40B4-BE49-F238E27FC236}">
                  <a16:creationId xmlns:a16="http://schemas.microsoft.com/office/drawing/2014/main" id="{3E83789B-73CD-4D6A-AA45-8A1AB4F9970D}"/>
                </a:ext>
              </a:extLst>
            </p:cNvPr>
            <p:cNvSpPr>
              <a:spLocks noChangeArrowheads="1"/>
            </p:cNvSpPr>
            <p:nvPr userDrawn="1"/>
          </p:nvSpPr>
          <p:spPr bwMode="auto">
            <a:xfrm>
              <a:off x="1570038" y="5581650"/>
              <a:ext cx="88900" cy="339725"/>
            </a:xfrm>
            <a:prstGeom prst="rect">
              <a:avLst/>
            </a:pr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1" name="Freeform 9">
              <a:extLst>
                <a:ext uri="{FF2B5EF4-FFF2-40B4-BE49-F238E27FC236}">
                  <a16:creationId xmlns:a16="http://schemas.microsoft.com/office/drawing/2014/main" id="{AAD2EE95-BEA2-4B50-AC3D-22EF2DB6FF54}"/>
                </a:ext>
              </a:extLst>
            </p:cNvPr>
            <p:cNvSpPr>
              <a:spLocks/>
            </p:cNvSpPr>
            <p:nvPr userDrawn="1"/>
          </p:nvSpPr>
          <p:spPr bwMode="auto">
            <a:xfrm>
              <a:off x="1700213" y="5581650"/>
              <a:ext cx="249238" cy="341313"/>
            </a:xfrm>
            <a:custGeom>
              <a:avLst/>
              <a:gdLst>
                <a:gd name="T0" fmla="*/ 0 w 157"/>
                <a:gd name="T1" fmla="*/ 0 h 215"/>
                <a:gd name="T2" fmla="*/ 56 w 157"/>
                <a:gd name="T3" fmla="*/ 0 h 215"/>
                <a:gd name="T4" fmla="*/ 56 w 157"/>
                <a:gd name="T5" fmla="*/ 167 h 215"/>
                <a:gd name="T6" fmla="*/ 157 w 157"/>
                <a:gd name="T7" fmla="*/ 167 h 215"/>
                <a:gd name="T8" fmla="*/ 157 w 157"/>
                <a:gd name="T9" fmla="*/ 215 h 215"/>
                <a:gd name="T10" fmla="*/ 0 w 157"/>
                <a:gd name="T11" fmla="*/ 215 h 215"/>
                <a:gd name="T12" fmla="*/ 0 w 157"/>
                <a:gd name="T13" fmla="*/ 0 h 215"/>
              </a:gdLst>
              <a:ahLst/>
              <a:cxnLst>
                <a:cxn ang="0">
                  <a:pos x="T0" y="T1"/>
                </a:cxn>
                <a:cxn ang="0">
                  <a:pos x="T2" y="T3"/>
                </a:cxn>
                <a:cxn ang="0">
                  <a:pos x="T4" y="T5"/>
                </a:cxn>
                <a:cxn ang="0">
                  <a:pos x="T6" y="T7"/>
                </a:cxn>
                <a:cxn ang="0">
                  <a:pos x="T8" y="T9"/>
                </a:cxn>
                <a:cxn ang="0">
                  <a:pos x="T10" y="T11"/>
                </a:cxn>
                <a:cxn ang="0">
                  <a:pos x="T12" y="T13"/>
                </a:cxn>
              </a:cxnLst>
              <a:rect l="0" t="0" r="r" b="b"/>
              <a:pathLst>
                <a:path w="157" h="215">
                  <a:moveTo>
                    <a:pt x="0" y="0"/>
                  </a:moveTo>
                  <a:lnTo>
                    <a:pt x="56" y="0"/>
                  </a:lnTo>
                  <a:lnTo>
                    <a:pt x="56" y="167"/>
                  </a:lnTo>
                  <a:lnTo>
                    <a:pt x="157" y="167"/>
                  </a:lnTo>
                  <a:lnTo>
                    <a:pt x="157" y="215"/>
                  </a:lnTo>
                  <a:lnTo>
                    <a:pt x="0" y="215"/>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2" name="Freeform 10">
              <a:extLst>
                <a:ext uri="{FF2B5EF4-FFF2-40B4-BE49-F238E27FC236}">
                  <a16:creationId xmlns:a16="http://schemas.microsoft.com/office/drawing/2014/main" id="{B3EF3C97-452C-4A82-9132-2DB5966C9E6A}"/>
                </a:ext>
              </a:extLst>
            </p:cNvPr>
            <p:cNvSpPr>
              <a:spLocks/>
            </p:cNvSpPr>
            <p:nvPr userDrawn="1"/>
          </p:nvSpPr>
          <p:spPr bwMode="auto">
            <a:xfrm>
              <a:off x="1103313" y="5075238"/>
              <a:ext cx="133350" cy="74613"/>
            </a:xfrm>
            <a:custGeom>
              <a:avLst/>
              <a:gdLst>
                <a:gd name="T0" fmla="*/ 402 w 402"/>
                <a:gd name="T1" fmla="*/ 180 h 228"/>
                <a:gd name="T2" fmla="*/ 402 w 402"/>
                <a:gd name="T3" fmla="*/ 0 h 228"/>
                <a:gd name="T4" fmla="*/ 0 w 402"/>
                <a:gd name="T5" fmla="*/ 0 h 228"/>
                <a:gd name="T6" fmla="*/ 0 w 402"/>
                <a:gd name="T7" fmla="*/ 228 h 228"/>
                <a:gd name="T8" fmla="*/ 402 w 402"/>
                <a:gd name="T9" fmla="*/ 180 h 228"/>
              </a:gdLst>
              <a:ahLst/>
              <a:cxnLst>
                <a:cxn ang="0">
                  <a:pos x="T0" y="T1"/>
                </a:cxn>
                <a:cxn ang="0">
                  <a:pos x="T2" y="T3"/>
                </a:cxn>
                <a:cxn ang="0">
                  <a:pos x="T4" y="T5"/>
                </a:cxn>
                <a:cxn ang="0">
                  <a:pos x="T6" y="T7"/>
                </a:cxn>
                <a:cxn ang="0">
                  <a:pos x="T8" y="T9"/>
                </a:cxn>
              </a:cxnLst>
              <a:rect l="0" t="0" r="r" b="b"/>
              <a:pathLst>
                <a:path w="402" h="228">
                  <a:moveTo>
                    <a:pt x="402" y="180"/>
                  </a:moveTo>
                  <a:cubicBezTo>
                    <a:pt x="402" y="0"/>
                    <a:pt x="402" y="0"/>
                    <a:pt x="402" y="0"/>
                  </a:cubicBezTo>
                  <a:cubicBezTo>
                    <a:pt x="0" y="0"/>
                    <a:pt x="0" y="0"/>
                    <a:pt x="0" y="0"/>
                  </a:cubicBezTo>
                  <a:cubicBezTo>
                    <a:pt x="0" y="228"/>
                    <a:pt x="0" y="228"/>
                    <a:pt x="0" y="228"/>
                  </a:cubicBezTo>
                  <a:cubicBezTo>
                    <a:pt x="130" y="189"/>
                    <a:pt x="266" y="172"/>
                    <a:pt x="402" y="180"/>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3" name="Freeform 11">
              <a:extLst>
                <a:ext uri="{FF2B5EF4-FFF2-40B4-BE49-F238E27FC236}">
                  <a16:creationId xmlns:a16="http://schemas.microsoft.com/office/drawing/2014/main" id="{3BC4318F-74B6-4923-AA32-AFE06371B6A5}"/>
                </a:ext>
              </a:extLst>
            </p:cNvPr>
            <p:cNvSpPr>
              <a:spLocks/>
            </p:cNvSpPr>
            <p:nvPr userDrawn="1"/>
          </p:nvSpPr>
          <p:spPr bwMode="auto">
            <a:xfrm>
              <a:off x="879475" y="5180013"/>
              <a:ext cx="358775" cy="415925"/>
            </a:xfrm>
            <a:custGeom>
              <a:avLst/>
              <a:gdLst>
                <a:gd name="T0" fmla="*/ 671 w 1078"/>
                <a:gd name="T1" fmla="*/ 709 h 1253"/>
                <a:gd name="T2" fmla="*/ 528 w 1078"/>
                <a:gd name="T3" fmla="*/ 909 h 1253"/>
                <a:gd name="T4" fmla="*/ 375 w 1078"/>
                <a:gd name="T5" fmla="*/ 751 h 1253"/>
                <a:gd name="T6" fmla="*/ 375 w 1078"/>
                <a:gd name="T7" fmla="*/ 608 h 1253"/>
                <a:gd name="T8" fmla="*/ 0 w 1078"/>
                <a:gd name="T9" fmla="*/ 608 h 1253"/>
                <a:gd name="T10" fmla="*/ 0 w 1078"/>
                <a:gd name="T11" fmla="*/ 677 h 1253"/>
                <a:gd name="T12" fmla="*/ 539 w 1078"/>
                <a:gd name="T13" fmla="*/ 1253 h 1253"/>
                <a:gd name="T14" fmla="*/ 1078 w 1078"/>
                <a:gd name="T15" fmla="*/ 735 h 1253"/>
                <a:gd name="T16" fmla="*/ 1078 w 1078"/>
                <a:gd name="T17" fmla="*/ 0 h 1253"/>
                <a:gd name="T18" fmla="*/ 676 w 1078"/>
                <a:gd name="T19" fmla="*/ 180 h 1253"/>
                <a:gd name="T20" fmla="*/ 676 w 1078"/>
                <a:gd name="T21" fmla="*/ 709 h 1253"/>
                <a:gd name="T22" fmla="*/ 671 w 1078"/>
                <a:gd name="T23" fmla="*/ 709 h 1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78" h="1253">
                  <a:moveTo>
                    <a:pt x="671" y="709"/>
                  </a:moveTo>
                  <a:cubicBezTo>
                    <a:pt x="671" y="857"/>
                    <a:pt x="618" y="909"/>
                    <a:pt x="528" y="909"/>
                  </a:cubicBezTo>
                  <a:cubicBezTo>
                    <a:pt x="428" y="909"/>
                    <a:pt x="375" y="851"/>
                    <a:pt x="375" y="751"/>
                  </a:cubicBezTo>
                  <a:cubicBezTo>
                    <a:pt x="375" y="608"/>
                    <a:pt x="375" y="608"/>
                    <a:pt x="375" y="608"/>
                  </a:cubicBezTo>
                  <a:cubicBezTo>
                    <a:pt x="0" y="608"/>
                    <a:pt x="0" y="608"/>
                    <a:pt x="0" y="608"/>
                  </a:cubicBezTo>
                  <a:cubicBezTo>
                    <a:pt x="0" y="677"/>
                    <a:pt x="0" y="677"/>
                    <a:pt x="0" y="677"/>
                  </a:cubicBezTo>
                  <a:cubicBezTo>
                    <a:pt x="0" y="1021"/>
                    <a:pt x="132" y="1253"/>
                    <a:pt x="539" y="1253"/>
                  </a:cubicBezTo>
                  <a:cubicBezTo>
                    <a:pt x="898" y="1253"/>
                    <a:pt x="1078" y="1079"/>
                    <a:pt x="1078" y="735"/>
                  </a:cubicBezTo>
                  <a:cubicBezTo>
                    <a:pt x="1078" y="0"/>
                    <a:pt x="1078" y="0"/>
                    <a:pt x="1078" y="0"/>
                  </a:cubicBezTo>
                  <a:cubicBezTo>
                    <a:pt x="930" y="22"/>
                    <a:pt x="791" y="84"/>
                    <a:pt x="676" y="180"/>
                  </a:cubicBezTo>
                  <a:cubicBezTo>
                    <a:pt x="676" y="709"/>
                    <a:pt x="676" y="709"/>
                    <a:pt x="676" y="709"/>
                  </a:cubicBezTo>
                  <a:lnTo>
                    <a:pt x="671" y="709"/>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4" name="Freeform 12">
              <a:extLst>
                <a:ext uri="{FF2B5EF4-FFF2-40B4-BE49-F238E27FC236}">
                  <a16:creationId xmlns:a16="http://schemas.microsoft.com/office/drawing/2014/main" id="{D4959FE8-16AB-4E74-83FD-006DFDE79217}"/>
                </a:ext>
              </a:extLst>
            </p:cNvPr>
            <p:cNvSpPr>
              <a:spLocks/>
            </p:cNvSpPr>
            <p:nvPr userDrawn="1"/>
          </p:nvSpPr>
          <p:spPr bwMode="auto">
            <a:xfrm>
              <a:off x="1263650" y="5075238"/>
              <a:ext cx="133350" cy="112713"/>
            </a:xfrm>
            <a:custGeom>
              <a:avLst/>
              <a:gdLst>
                <a:gd name="T0" fmla="*/ 401 w 401"/>
                <a:gd name="T1" fmla="*/ 0 h 344"/>
                <a:gd name="T2" fmla="*/ 0 w 401"/>
                <a:gd name="T3" fmla="*/ 0 h 344"/>
                <a:gd name="T4" fmla="*/ 0 w 401"/>
                <a:gd name="T5" fmla="*/ 191 h 344"/>
                <a:gd name="T6" fmla="*/ 401 w 401"/>
                <a:gd name="T7" fmla="*/ 344 h 344"/>
                <a:gd name="T8" fmla="*/ 401 w 401"/>
                <a:gd name="T9" fmla="*/ 0 h 344"/>
              </a:gdLst>
              <a:ahLst/>
              <a:cxnLst>
                <a:cxn ang="0">
                  <a:pos x="T0" y="T1"/>
                </a:cxn>
                <a:cxn ang="0">
                  <a:pos x="T2" y="T3"/>
                </a:cxn>
                <a:cxn ang="0">
                  <a:pos x="T4" y="T5"/>
                </a:cxn>
                <a:cxn ang="0">
                  <a:pos x="T6" y="T7"/>
                </a:cxn>
                <a:cxn ang="0">
                  <a:pos x="T8" y="T9"/>
                </a:cxn>
              </a:cxnLst>
              <a:rect l="0" t="0" r="r" b="b"/>
              <a:pathLst>
                <a:path w="401" h="344">
                  <a:moveTo>
                    <a:pt x="401" y="0"/>
                  </a:moveTo>
                  <a:cubicBezTo>
                    <a:pt x="0" y="0"/>
                    <a:pt x="0" y="0"/>
                    <a:pt x="0" y="0"/>
                  </a:cubicBezTo>
                  <a:cubicBezTo>
                    <a:pt x="0" y="191"/>
                    <a:pt x="0" y="191"/>
                    <a:pt x="0" y="191"/>
                  </a:cubicBezTo>
                  <a:cubicBezTo>
                    <a:pt x="144" y="210"/>
                    <a:pt x="281" y="263"/>
                    <a:pt x="401" y="344"/>
                  </a:cubicBezTo>
                  <a:lnTo>
                    <a:pt x="401"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5" name="Freeform 13">
              <a:extLst>
                <a:ext uri="{FF2B5EF4-FFF2-40B4-BE49-F238E27FC236}">
                  <a16:creationId xmlns:a16="http://schemas.microsoft.com/office/drawing/2014/main" id="{AEB1BB25-B31F-4BFD-AE3B-2F323C8A12D4}"/>
                </a:ext>
              </a:extLst>
            </p:cNvPr>
            <p:cNvSpPr>
              <a:spLocks/>
            </p:cNvSpPr>
            <p:nvPr userDrawn="1"/>
          </p:nvSpPr>
          <p:spPr bwMode="auto">
            <a:xfrm>
              <a:off x="1263650" y="5172075"/>
              <a:ext cx="133350" cy="412750"/>
            </a:xfrm>
            <a:custGeom>
              <a:avLst/>
              <a:gdLst>
                <a:gd name="T0" fmla="*/ 0 w 401"/>
                <a:gd name="T1" fmla="*/ 12 h 1243"/>
                <a:gd name="T2" fmla="*/ 0 w 401"/>
                <a:gd name="T3" fmla="*/ 1243 h 1243"/>
                <a:gd name="T4" fmla="*/ 401 w 401"/>
                <a:gd name="T5" fmla="*/ 1243 h 1243"/>
                <a:gd name="T6" fmla="*/ 401 w 401"/>
                <a:gd name="T7" fmla="*/ 70 h 1243"/>
                <a:gd name="T8" fmla="*/ 0 w 401"/>
                <a:gd name="T9" fmla="*/ 12 h 1243"/>
              </a:gdLst>
              <a:ahLst/>
              <a:cxnLst>
                <a:cxn ang="0">
                  <a:pos x="T0" y="T1"/>
                </a:cxn>
                <a:cxn ang="0">
                  <a:pos x="T2" y="T3"/>
                </a:cxn>
                <a:cxn ang="0">
                  <a:pos x="T4" y="T5"/>
                </a:cxn>
                <a:cxn ang="0">
                  <a:pos x="T6" y="T7"/>
                </a:cxn>
                <a:cxn ang="0">
                  <a:pos x="T8" y="T9"/>
                </a:cxn>
              </a:cxnLst>
              <a:rect l="0" t="0" r="r" b="b"/>
              <a:pathLst>
                <a:path w="401" h="1243">
                  <a:moveTo>
                    <a:pt x="0" y="12"/>
                  </a:moveTo>
                  <a:cubicBezTo>
                    <a:pt x="0" y="1243"/>
                    <a:pt x="0" y="1243"/>
                    <a:pt x="0" y="1243"/>
                  </a:cubicBezTo>
                  <a:cubicBezTo>
                    <a:pt x="401" y="1243"/>
                    <a:pt x="401" y="1243"/>
                    <a:pt x="401" y="1243"/>
                  </a:cubicBezTo>
                  <a:cubicBezTo>
                    <a:pt x="401" y="70"/>
                    <a:pt x="401" y="70"/>
                    <a:pt x="401" y="70"/>
                  </a:cubicBezTo>
                  <a:cubicBezTo>
                    <a:pt x="274" y="20"/>
                    <a:pt x="136" y="0"/>
                    <a:pt x="0" y="12"/>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6" name="Freeform 14">
              <a:extLst>
                <a:ext uri="{FF2B5EF4-FFF2-40B4-BE49-F238E27FC236}">
                  <a16:creationId xmlns:a16="http://schemas.microsoft.com/office/drawing/2014/main" id="{8E5913D2-281E-43B8-8107-E5DC594788BC}"/>
                </a:ext>
              </a:extLst>
            </p:cNvPr>
            <p:cNvSpPr>
              <a:spLocks/>
            </p:cNvSpPr>
            <p:nvPr userDrawn="1"/>
          </p:nvSpPr>
          <p:spPr bwMode="auto">
            <a:xfrm>
              <a:off x="619125" y="6096000"/>
              <a:ext cx="141288" cy="125413"/>
            </a:xfrm>
            <a:custGeom>
              <a:avLst/>
              <a:gdLst>
                <a:gd name="T0" fmla="*/ 0 w 89"/>
                <a:gd name="T1" fmla="*/ 0 h 79"/>
                <a:gd name="T2" fmla="*/ 31 w 89"/>
                <a:gd name="T3" fmla="*/ 0 h 79"/>
                <a:gd name="T4" fmla="*/ 44 w 89"/>
                <a:gd name="T5" fmla="*/ 53 h 79"/>
                <a:gd name="T6" fmla="*/ 45 w 89"/>
                <a:gd name="T7" fmla="*/ 53 h 79"/>
                <a:gd name="T8" fmla="*/ 58 w 89"/>
                <a:gd name="T9" fmla="*/ 0 h 79"/>
                <a:gd name="T10" fmla="*/ 89 w 89"/>
                <a:gd name="T11" fmla="*/ 0 h 79"/>
                <a:gd name="T12" fmla="*/ 89 w 89"/>
                <a:gd name="T13" fmla="*/ 79 h 79"/>
                <a:gd name="T14" fmla="*/ 69 w 89"/>
                <a:gd name="T15" fmla="*/ 79 h 79"/>
                <a:gd name="T16" fmla="*/ 69 w 89"/>
                <a:gd name="T17" fmla="*/ 19 h 79"/>
                <a:gd name="T18" fmla="*/ 69 w 89"/>
                <a:gd name="T19" fmla="*/ 19 h 79"/>
                <a:gd name="T20" fmla="*/ 52 w 89"/>
                <a:gd name="T21" fmla="*/ 79 h 79"/>
                <a:gd name="T22" fmla="*/ 37 w 89"/>
                <a:gd name="T23" fmla="*/ 79 h 79"/>
                <a:gd name="T24" fmla="*/ 20 w 89"/>
                <a:gd name="T25" fmla="*/ 19 h 79"/>
                <a:gd name="T26" fmla="*/ 20 w 89"/>
                <a:gd name="T27" fmla="*/ 19 h 79"/>
                <a:gd name="T28" fmla="*/ 20 w 89"/>
                <a:gd name="T29" fmla="*/ 79 h 79"/>
                <a:gd name="T30" fmla="*/ 0 w 89"/>
                <a:gd name="T31" fmla="*/ 79 h 79"/>
                <a:gd name="T32" fmla="*/ 0 w 89"/>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9" h="79">
                  <a:moveTo>
                    <a:pt x="0" y="0"/>
                  </a:moveTo>
                  <a:lnTo>
                    <a:pt x="31" y="0"/>
                  </a:lnTo>
                  <a:lnTo>
                    <a:pt x="44" y="53"/>
                  </a:lnTo>
                  <a:lnTo>
                    <a:pt x="45" y="53"/>
                  </a:lnTo>
                  <a:lnTo>
                    <a:pt x="58" y="0"/>
                  </a:lnTo>
                  <a:lnTo>
                    <a:pt x="89" y="0"/>
                  </a:lnTo>
                  <a:lnTo>
                    <a:pt x="89" y="79"/>
                  </a:lnTo>
                  <a:lnTo>
                    <a:pt x="69" y="79"/>
                  </a:lnTo>
                  <a:lnTo>
                    <a:pt x="69" y="19"/>
                  </a:lnTo>
                  <a:lnTo>
                    <a:pt x="69" y="19"/>
                  </a:lnTo>
                  <a:lnTo>
                    <a:pt x="52" y="79"/>
                  </a:lnTo>
                  <a:lnTo>
                    <a:pt x="37" y="79"/>
                  </a:lnTo>
                  <a:lnTo>
                    <a:pt x="20" y="19"/>
                  </a:lnTo>
                  <a:lnTo>
                    <a:pt x="20" y="19"/>
                  </a:lnTo>
                  <a:lnTo>
                    <a:pt x="20"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7" name="Freeform 15">
              <a:extLst>
                <a:ext uri="{FF2B5EF4-FFF2-40B4-BE49-F238E27FC236}">
                  <a16:creationId xmlns:a16="http://schemas.microsoft.com/office/drawing/2014/main" id="{ABF11DCD-D538-4FF8-8299-E99667BA5B65}"/>
                </a:ext>
              </a:extLst>
            </p:cNvPr>
            <p:cNvSpPr>
              <a:spLocks noEditPoints="1"/>
            </p:cNvSpPr>
            <p:nvPr userDrawn="1"/>
          </p:nvSpPr>
          <p:spPr bwMode="auto">
            <a:xfrm>
              <a:off x="766763" y="6127750"/>
              <a:ext cx="93663" cy="96838"/>
            </a:xfrm>
            <a:custGeom>
              <a:avLst/>
              <a:gdLst>
                <a:gd name="T0" fmla="*/ 11 w 281"/>
                <a:gd name="T1" fmla="*/ 92 h 291"/>
                <a:gd name="T2" fmla="*/ 54 w 281"/>
                <a:gd name="T3" fmla="*/ 19 h 291"/>
                <a:gd name="T4" fmla="*/ 141 w 281"/>
                <a:gd name="T5" fmla="*/ 0 h 291"/>
                <a:gd name="T6" fmla="*/ 270 w 281"/>
                <a:gd name="T7" fmla="*/ 92 h 291"/>
                <a:gd name="T8" fmla="*/ 270 w 281"/>
                <a:gd name="T9" fmla="*/ 213 h 291"/>
                <a:gd name="T10" fmla="*/ 281 w 281"/>
                <a:gd name="T11" fmla="*/ 283 h 291"/>
                <a:gd name="T12" fmla="*/ 190 w 281"/>
                <a:gd name="T13" fmla="*/ 283 h 291"/>
                <a:gd name="T14" fmla="*/ 184 w 281"/>
                <a:gd name="T15" fmla="*/ 257 h 291"/>
                <a:gd name="T16" fmla="*/ 94 w 281"/>
                <a:gd name="T17" fmla="*/ 291 h 291"/>
                <a:gd name="T18" fmla="*/ 0 w 281"/>
                <a:gd name="T19" fmla="*/ 208 h 291"/>
                <a:gd name="T20" fmla="*/ 160 w 281"/>
                <a:gd name="T21" fmla="*/ 112 h 291"/>
                <a:gd name="T22" fmla="*/ 184 w 281"/>
                <a:gd name="T23" fmla="*/ 87 h 291"/>
                <a:gd name="T24" fmla="*/ 140 w 281"/>
                <a:gd name="T25" fmla="*/ 58 h 291"/>
                <a:gd name="T26" fmla="*/ 95 w 281"/>
                <a:gd name="T27" fmla="*/ 92 h 291"/>
                <a:gd name="T28" fmla="*/ 11 w 281"/>
                <a:gd name="T29" fmla="*/ 92 h 291"/>
                <a:gd name="T30" fmla="*/ 128 w 281"/>
                <a:gd name="T31" fmla="*/ 235 h 291"/>
                <a:gd name="T32" fmla="*/ 183 w 281"/>
                <a:gd name="T33" fmla="*/ 154 h 291"/>
                <a:gd name="T34" fmla="*/ 127 w 281"/>
                <a:gd name="T35" fmla="*/ 169 h 291"/>
                <a:gd name="T36" fmla="*/ 90 w 281"/>
                <a:gd name="T37" fmla="*/ 204 h 291"/>
                <a:gd name="T38" fmla="*/ 128 w 281"/>
                <a:gd name="T39" fmla="*/ 235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1" h="291">
                  <a:moveTo>
                    <a:pt x="11" y="92"/>
                  </a:moveTo>
                  <a:cubicBezTo>
                    <a:pt x="12" y="56"/>
                    <a:pt x="29" y="33"/>
                    <a:pt x="54" y="19"/>
                  </a:cubicBezTo>
                  <a:cubicBezTo>
                    <a:pt x="78" y="5"/>
                    <a:pt x="110" y="0"/>
                    <a:pt x="141" y="0"/>
                  </a:cubicBezTo>
                  <a:cubicBezTo>
                    <a:pt x="207" y="0"/>
                    <a:pt x="270" y="14"/>
                    <a:pt x="270" y="92"/>
                  </a:cubicBezTo>
                  <a:cubicBezTo>
                    <a:pt x="270" y="213"/>
                    <a:pt x="270" y="213"/>
                    <a:pt x="270" y="213"/>
                  </a:cubicBezTo>
                  <a:cubicBezTo>
                    <a:pt x="270" y="236"/>
                    <a:pt x="270" y="261"/>
                    <a:pt x="281" y="283"/>
                  </a:cubicBezTo>
                  <a:cubicBezTo>
                    <a:pt x="190" y="283"/>
                    <a:pt x="190" y="283"/>
                    <a:pt x="190" y="283"/>
                  </a:cubicBezTo>
                  <a:cubicBezTo>
                    <a:pt x="187" y="275"/>
                    <a:pt x="186" y="266"/>
                    <a:pt x="184" y="257"/>
                  </a:cubicBezTo>
                  <a:cubicBezTo>
                    <a:pt x="161" y="282"/>
                    <a:pt x="127" y="291"/>
                    <a:pt x="94" y="291"/>
                  </a:cubicBezTo>
                  <a:cubicBezTo>
                    <a:pt x="41" y="291"/>
                    <a:pt x="0" y="265"/>
                    <a:pt x="0" y="208"/>
                  </a:cubicBezTo>
                  <a:cubicBezTo>
                    <a:pt x="0" y="118"/>
                    <a:pt x="97" y="125"/>
                    <a:pt x="160" y="112"/>
                  </a:cubicBezTo>
                  <a:cubicBezTo>
                    <a:pt x="175" y="109"/>
                    <a:pt x="184" y="104"/>
                    <a:pt x="184" y="87"/>
                  </a:cubicBezTo>
                  <a:cubicBezTo>
                    <a:pt x="184" y="66"/>
                    <a:pt x="159" y="58"/>
                    <a:pt x="140" y="58"/>
                  </a:cubicBezTo>
                  <a:cubicBezTo>
                    <a:pt x="115" y="58"/>
                    <a:pt x="99" y="69"/>
                    <a:pt x="95" y="92"/>
                  </a:cubicBezTo>
                  <a:lnTo>
                    <a:pt x="11" y="92"/>
                  </a:lnTo>
                  <a:close/>
                  <a:moveTo>
                    <a:pt x="128" y="235"/>
                  </a:moveTo>
                  <a:cubicBezTo>
                    <a:pt x="171" y="235"/>
                    <a:pt x="185" y="211"/>
                    <a:pt x="183" y="154"/>
                  </a:cubicBezTo>
                  <a:cubicBezTo>
                    <a:pt x="170" y="162"/>
                    <a:pt x="147" y="164"/>
                    <a:pt x="127" y="169"/>
                  </a:cubicBezTo>
                  <a:cubicBezTo>
                    <a:pt x="107" y="174"/>
                    <a:pt x="90" y="182"/>
                    <a:pt x="90" y="204"/>
                  </a:cubicBezTo>
                  <a:cubicBezTo>
                    <a:pt x="90" y="226"/>
                    <a:pt x="107" y="235"/>
                    <a:pt x="128" y="235"/>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8" name="Freeform 16">
              <a:extLst>
                <a:ext uri="{FF2B5EF4-FFF2-40B4-BE49-F238E27FC236}">
                  <a16:creationId xmlns:a16="http://schemas.microsoft.com/office/drawing/2014/main" id="{50EBE661-D695-49BB-9FE7-B3784E142CC9}"/>
                </a:ext>
              </a:extLst>
            </p:cNvPr>
            <p:cNvSpPr>
              <a:spLocks noEditPoints="1"/>
            </p:cNvSpPr>
            <p:nvPr userDrawn="1"/>
          </p:nvSpPr>
          <p:spPr bwMode="auto">
            <a:xfrm>
              <a:off x="868363" y="6096000"/>
              <a:ext cx="28575" cy="125413"/>
            </a:xfrm>
            <a:custGeom>
              <a:avLst/>
              <a:gdLst>
                <a:gd name="T0" fmla="*/ 18 w 18"/>
                <a:gd name="T1" fmla="*/ 14 h 79"/>
                <a:gd name="T2" fmla="*/ 0 w 18"/>
                <a:gd name="T3" fmla="*/ 14 h 79"/>
                <a:gd name="T4" fmla="*/ 0 w 18"/>
                <a:gd name="T5" fmla="*/ 0 h 79"/>
                <a:gd name="T6" fmla="*/ 18 w 18"/>
                <a:gd name="T7" fmla="*/ 0 h 79"/>
                <a:gd name="T8" fmla="*/ 18 w 18"/>
                <a:gd name="T9" fmla="*/ 14 h 79"/>
                <a:gd name="T10" fmla="*/ 0 w 18"/>
                <a:gd name="T11" fmla="*/ 22 h 79"/>
                <a:gd name="T12" fmla="*/ 18 w 18"/>
                <a:gd name="T13" fmla="*/ 22 h 79"/>
                <a:gd name="T14" fmla="*/ 18 w 18"/>
                <a:gd name="T15" fmla="*/ 79 h 79"/>
                <a:gd name="T16" fmla="*/ 0 w 18"/>
                <a:gd name="T17" fmla="*/ 79 h 79"/>
                <a:gd name="T18" fmla="*/ 0 w 18"/>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 h="79">
                  <a:moveTo>
                    <a:pt x="18" y="14"/>
                  </a:moveTo>
                  <a:lnTo>
                    <a:pt x="0" y="14"/>
                  </a:lnTo>
                  <a:lnTo>
                    <a:pt x="0" y="0"/>
                  </a:lnTo>
                  <a:lnTo>
                    <a:pt x="18" y="0"/>
                  </a:lnTo>
                  <a:lnTo>
                    <a:pt x="18" y="14"/>
                  </a:lnTo>
                  <a:close/>
                  <a:moveTo>
                    <a:pt x="0" y="22"/>
                  </a:moveTo>
                  <a:lnTo>
                    <a:pt x="18" y="22"/>
                  </a:lnTo>
                  <a:lnTo>
                    <a:pt x="18"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9" name="Rectangle 17">
              <a:extLst>
                <a:ext uri="{FF2B5EF4-FFF2-40B4-BE49-F238E27FC236}">
                  <a16:creationId xmlns:a16="http://schemas.microsoft.com/office/drawing/2014/main" id="{237CABB1-6BC0-43AF-BC96-6B8CC3C01D97}"/>
                </a:ext>
              </a:extLst>
            </p:cNvPr>
            <p:cNvSpPr>
              <a:spLocks noChangeArrowheads="1"/>
            </p:cNvSpPr>
            <p:nvPr userDrawn="1"/>
          </p:nvSpPr>
          <p:spPr bwMode="auto">
            <a:xfrm>
              <a:off x="909638" y="6096000"/>
              <a:ext cx="30163" cy="125413"/>
            </a:xfrm>
            <a:prstGeom prst="rect">
              <a:avLst/>
            </a:pr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0" name="Freeform 18">
              <a:extLst>
                <a:ext uri="{FF2B5EF4-FFF2-40B4-BE49-F238E27FC236}">
                  <a16:creationId xmlns:a16="http://schemas.microsoft.com/office/drawing/2014/main" id="{E75FB1EB-B5B0-4EAF-954D-643BA6BA9355}"/>
                </a:ext>
              </a:extLst>
            </p:cNvPr>
            <p:cNvSpPr>
              <a:spLocks/>
            </p:cNvSpPr>
            <p:nvPr userDrawn="1"/>
          </p:nvSpPr>
          <p:spPr bwMode="auto">
            <a:xfrm>
              <a:off x="1000125" y="6096000"/>
              <a:ext cx="139700" cy="125413"/>
            </a:xfrm>
            <a:custGeom>
              <a:avLst/>
              <a:gdLst>
                <a:gd name="T0" fmla="*/ 0 w 88"/>
                <a:gd name="T1" fmla="*/ 0 h 79"/>
                <a:gd name="T2" fmla="*/ 30 w 88"/>
                <a:gd name="T3" fmla="*/ 0 h 79"/>
                <a:gd name="T4" fmla="*/ 44 w 88"/>
                <a:gd name="T5" fmla="*/ 53 h 79"/>
                <a:gd name="T6" fmla="*/ 44 w 88"/>
                <a:gd name="T7" fmla="*/ 53 h 79"/>
                <a:gd name="T8" fmla="*/ 58 w 88"/>
                <a:gd name="T9" fmla="*/ 0 h 79"/>
                <a:gd name="T10" fmla="*/ 88 w 88"/>
                <a:gd name="T11" fmla="*/ 0 h 79"/>
                <a:gd name="T12" fmla="*/ 88 w 88"/>
                <a:gd name="T13" fmla="*/ 79 h 79"/>
                <a:gd name="T14" fmla="*/ 69 w 88"/>
                <a:gd name="T15" fmla="*/ 79 h 79"/>
                <a:gd name="T16" fmla="*/ 69 w 88"/>
                <a:gd name="T17" fmla="*/ 19 h 79"/>
                <a:gd name="T18" fmla="*/ 69 w 88"/>
                <a:gd name="T19" fmla="*/ 19 h 79"/>
                <a:gd name="T20" fmla="*/ 52 w 88"/>
                <a:gd name="T21" fmla="*/ 79 h 79"/>
                <a:gd name="T22" fmla="*/ 36 w 88"/>
                <a:gd name="T23" fmla="*/ 79 h 79"/>
                <a:gd name="T24" fmla="*/ 20 w 88"/>
                <a:gd name="T25" fmla="*/ 19 h 79"/>
                <a:gd name="T26" fmla="*/ 19 w 88"/>
                <a:gd name="T27" fmla="*/ 19 h 79"/>
                <a:gd name="T28" fmla="*/ 19 w 88"/>
                <a:gd name="T29" fmla="*/ 79 h 79"/>
                <a:gd name="T30" fmla="*/ 0 w 88"/>
                <a:gd name="T31" fmla="*/ 79 h 79"/>
                <a:gd name="T32" fmla="*/ 0 w 88"/>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8" h="79">
                  <a:moveTo>
                    <a:pt x="0" y="0"/>
                  </a:moveTo>
                  <a:lnTo>
                    <a:pt x="30" y="0"/>
                  </a:lnTo>
                  <a:lnTo>
                    <a:pt x="44" y="53"/>
                  </a:lnTo>
                  <a:lnTo>
                    <a:pt x="44" y="53"/>
                  </a:lnTo>
                  <a:lnTo>
                    <a:pt x="58" y="0"/>
                  </a:lnTo>
                  <a:lnTo>
                    <a:pt x="88" y="0"/>
                  </a:lnTo>
                  <a:lnTo>
                    <a:pt x="88" y="79"/>
                  </a:lnTo>
                  <a:lnTo>
                    <a:pt x="69" y="79"/>
                  </a:lnTo>
                  <a:lnTo>
                    <a:pt x="69" y="19"/>
                  </a:lnTo>
                  <a:lnTo>
                    <a:pt x="69" y="19"/>
                  </a:lnTo>
                  <a:lnTo>
                    <a:pt x="52" y="79"/>
                  </a:lnTo>
                  <a:lnTo>
                    <a:pt x="36" y="79"/>
                  </a:lnTo>
                  <a:lnTo>
                    <a:pt x="20" y="19"/>
                  </a:lnTo>
                  <a:lnTo>
                    <a:pt x="19" y="19"/>
                  </a:lnTo>
                  <a:lnTo>
                    <a:pt x="19"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1" name="Freeform 19">
              <a:extLst>
                <a:ext uri="{FF2B5EF4-FFF2-40B4-BE49-F238E27FC236}">
                  <a16:creationId xmlns:a16="http://schemas.microsoft.com/office/drawing/2014/main" id="{B8637A86-FB13-4460-9927-03C903DF742F}"/>
                </a:ext>
              </a:extLst>
            </p:cNvPr>
            <p:cNvSpPr>
              <a:spLocks noEditPoints="1"/>
            </p:cNvSpPr>
            <p:nvPr userDrawn="1"/>
          </p:nvSpPr>
          <p:spPr bwMode="auto">
            <a:xfrm>
              <a:off x="1147763" y="6127750"/>
              <a:ext cx="100013" cy="96838"/>
            </a:xfrm>
            <a:custGeom>
              <a:avLst/>
              <a:gdLst>
                <a:gd name="T0" fmla="*/ 90 w 297"/>
                <a:gd name="T1" fmla="*/ 167 h 291"/>
                <a:gd name="T2" fmla="*/ 152 w 297"/>
                <a:gd name="T3" fmla="*/ 230 h 291"/>
                <a:gd name="T4" fmla="*/ 203 w 297"/>
                <a:gd name="T5" fmla="*/ 200 h 291"/>
                <a:gd name="T6" fmla="*/ 288 w 297"/>
                <a:gd name="T7" fmla="*/ 200 h 291"/>
                <a:gd name="T8" fmla="*/ 151 w 297"/>
                <a:gd name="T9" fmla="*/ 291 h 291"/>
                <a:gd name="T10" fmla="*/ 0 w 297"/>
                <a:gd name="T11" fmla="*/ 145 h 291"/>
                <a:gd name="T12" fmla="*/ 149 w 297"/>
                <a:gd name="T13" fmla="*/ 0 h 291"/>
                <a:gd name="T14" fmla="*/ 292 w 297"/>
                <a:gd name="T15" fmla="*/ 167 h 291"/>
                <a:gd name="T16" fmla="*/ 90 w 297"/>
                <a:gd name="T17" fmla="*/ 167 h 291"/>
                <a:gd name="T18" fmla="*/ 202 w 297"/>
                <a:gd name="T19" fmla="*/ 117 h 291"/>
                <a:gd name="T20" fmla="*/ 149 w 297"/>
                <a:gd name="T21" fmla="*/ 61 h 291"/>
                <a:gd name="T22" fmla="*/ 90 w 297"/>
                <a:gd name="T23" fmla="*/ 117 h 291"/>
                <a:gd name="T24" fmla="*/ 202 w 297"/>
                <a:gd name="T25" fmla="*/ 117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7" h="291">
                  <a:moveTo>
                    <a:pt x="90" y="167"/>
                  </a:moveTo>
                  <a:cubicBezTo>
                    <a:pt x="92" y="205"/>
                    <a:pt x="113" y="230"/>
                    <a:pt x="152" y="230"/>
                  </a:cubicBezTo>
                  <a:cubicBezTo>
                    <a:pt x="173" y="230"/>
                    <a:pt x="195" y="220"/>
                    <a:pt x="203" y="200"/>
                  </a:cubicBezTo>
                  <a:cubicBezTo>
                    <a:pt x="288" y="200"/>
                    <a:pt x="288" y="200"/>
                    <a:pt x="288" y="200"/>
                  </a:cubicBezTo>
                  <a:cubicBezTo>
                    <a:pt x="271" y="264"/>
                    <a:pt x="212" y="291"/>
                    <a:pt x="151" y="291"/>
                  </a:cubicBezTo>
                  <a:cubicBezTo>
                    <a:pt x="61" y="291"/>
                    <a:pt x="0" y="237"/>
                    <a:pt x="0" y="145"/>
                  </a:cubicBezTo>
                  <a:cubicBezTo>
                    <a:pt x="0" y="60"/>
                    <a:pt x="67" y="0"/>
                    <a:pt x="149" y="0"/>
                  </a:cubicBezTo>
                  <a:cubicBezTo>
                    <a:pt x="247" y="0"/>
                    <a:pt x="297" y="74"/>
                    <a:pt x="292" y="167"/>
                  </a:cubicBezTo>
                  <a:lnTo>
                    <a:pt x="90" y="167"/>
                  </a:lnTo>
                  <a:close/>
                  <a:moveTo>
                    <a:pt x="202" y="117"/>
                  </a:moveTo>
                  <a:cubicBezTo>
                    <a:pt x="201" y="86"/>
                    <a:pt x="179" y="61"/>
                    <a:pt x="149" y="61"/>
                  </a:cubicBezTo>
                  <a:cubicBezTo>
                    <a:pt x="117" y="61"/>
                    <a:pt x="95" y="83"/>
                    <a:pt x="90" y="117"/>
                  </a:cubicBezTo>
                  <a:lnTo>
                    <a:pt x="202" y="117"/>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2" name="Freeform 20">
              <a:extLst>
                <a:ext uri="{FF2B5EF4-FFF2-40B4-BE49-F238E27FC236}">
                  <a16:creationId xmlns:a16="http://schemas.microsoft.com/office/drawing/2014/main" id="{0280C907-1F64-474A-B8AF-0FD8A7926284}"/>
                </a:ext>
              </a:extLst>
            </p:cNvPr>
            <p:cNvSpPr>
              <a:spLocks noEditPoints="1"/>
            </p:cNvSpPr>
            <p:nvPr userDrawn="1"/>
          </p:nvSpPr>
          <p:spPr bwMode="auto">
            <a:xfrm>
              <a:off x="1252538" y="6096000"/>
              <a:ext cx="93663" cy="128588"/>
            </a:xfrm>
            <a:custGeom>
              <a:avLst/>
              <a:gdLst>
                <a:gd name="T0" fmla="*/ 286 w 286"/>
                <a:gd name="T1" fmla="*/ 379 h 387"/>
                <a:gd name="T2" fmla="*/ 200 w 286"/>
                <a:gd name="T3" fmla="*/ 379 h 387"/>
                <a:gd name="T4" fmla="*/ 200 w 286"/>
                <a:gd name="T5" fmla="*/ 347 h 387"/>
                <a:gd name="T6" fmla="*/ 199 w 286"/>
                <a:gd name="T7" fmla="*/ 347 h 387"/>
                <a:gd name="T8" fmla="*/ 123 w 286"/>
                <a:gd name="T9" fmla="*/ 387 h 387"/>
                <a:gd name="T10" fmla="*/ 0 w 286"/>
                <a:gd name="T11" fmla="*/ 235 h 387"/>
                <a:gd name="T12" fmla="*/ 116 w 286"/>
                <a:gd name="T13" fmla="*/ 96 h 387"/>
                <a:gd name="T14" fmla="*/ 195 w 286"/>
                <a:gd name="T15" fmla="*/ 133 h 387"/>
                <a:gd name="T16" fmla="*/ 196 w 286"/>
                <a:gd name="T17" fmla="*/ 133 h 387"/>
                <a:gd name="T18" fmla="*/ 196 w 286"/>
                <a:gd name="T19" fmla="*/ 0 h 387"/>
                <a:gd name="T20" fmla="*/ 286 w 286"/>
                <a:gd name="T21" fmla="*/ 0 h 387"/>
                <a:gd name="T22" fmla="*/ 286 w 286"/>
                <a:gd name="T23" fmla="*/ 379 h 387"/>
                <a:gd name="T24" fmla="*/ 90 w 286"/>
                <a:gd name="T25" fmla="*/ 238 h 387"/>
                <a:gd name="T26" fmla="*/ 146 w 286"/>
                <a:gd name="T27" fmla="*/ 318 h 387"/>
                <a:gd name="T28" fmla="*/ 199 w 286"/>
                <a:gd name="T29" fmla="*/ 241 h 387"/>
                <a:gd name="T30" fmla="*/ 146 w 286"/>
                <a:gd name="T31" fmla="*/ 165 h 387"/>
                <a:gd name="T32" fmla="*/ 90 w 286"/>
                <a:gd name="T33" fmla="*/ 238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86" h="387">
                  <a:moveTo>
                    <a:pt x="286" y="379"/>
                  </a:moveTo>
                  <a:cubicBezTo>
                    <a:pt x="200" y="379"/>
                    <a:pt x="200" y="379"/>
                    <a:pt x="200" y="379"/>
                  </a:cubicBezTo>
                  <a:cubicBezTo>
                    <a:pt x="200" y="347"/>
                    <a:pt x="200" y="347"/>
                    <a:pt x="200" y="347"/>
                  </a:cubicBezTo>
                  <a:cubicBezTo>
                    <a:pt x="199" y="347"/>
                    <a:pt x="199" y="347"/>
                    <a:pt x="199" y="347"/>
                  </a:cubicBezTo>
                  <a:cubicBezTo>
                    <a:pt x="182" y="373"/>
                    <a:pt x="155" y="387"/>
                    <a:pt x="123" y="387"/>
                  </a:cubicBezTo>
                  <a:cubicBezTo>
                    <a:pt x="37" y="387"/>
                    <a:pt x="0" y="313"/>
                    <a:pt x="0" y="235"/>
                  </a:cubicBezTo>
                  <a:cubicBezTo>
                    <a:pt x="0" y="164"/>
                    <a:pt x="38" y="96"/>
                    <a:pt x="116" y="96"/>
                  </a:cubicBezTo>
                  <a:cubicBezTo>
                    <a:pt x="150" y="96"/>
                    <a:pt x="176" y="108"/>
                    <a:pt x="195" y="133"/>
                  </a:cubicBezTo>
                  <a:cubicBezTo>
                    <a:pt x="196" y="133"/>
                    <a:pt x="196" y="133"/>
                    <a:pt x="196" y="133"/>
                  </a:cubicBezTo>
                  <a:cubicBezTo>
                    <a:pt x="196" y="0"/>
                    <a:pt x="196" y="0"/>
                    <a:pt x="196" y="0"/>
                  </a:cubicBezTo>
                  <a:cubicBezTo>
                    <a:pt x="286" y="0"/>
                    <a:pt x="286" y="0"/>
                    <a:pt x="286" y="0"/>
                  </a:cubicBezTo>
                  <a:lnTo>
                    <a:pt x="286" y="379"/>
                  </a:lnTo>
                  <a:close/>
                  <a:moveTo>
                    <a:pt x="90" y="238"/>
                  </a:moveTo>
                  <a:cubicBezTo>
                    <a:pt x="90" y="276"/>
                    <a:pt x="104" y="318"/>
                    <a:pt x="146" y="318"/>
                  </a:cubicBezTo>
                  <a:cubicBezTo>
                    <a:pt x="190" y="318"/>
                    <a:pt x="199" y="276"/>
                    <a:pt x="199" y="241"/>
                  </a:cubicBezTo>
                  <a:cubicBezTo>
                    <a:pt x="199" y="201"/>
                    <a:pt x="185" y="165"/>
                    <a:pt x="146" y="165"/>
                  </a:cubicBezTo>
                  <a:cubicBezTo>
                    <a:pt x="104" y="165"/>
                    <a:pt x="90" y="203"/>
                    <a:pt x="90" y="238"/>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3" name="Freeform 21">
              <a:extLst>
                <a:ext uri="{FF2B5EF4-FFF2-40B4-BE49-F238E27FC236}">
                  <a16:creationId xmlns:a16="http://schemas.microsoft.com/office/drawing/2014/main" id="{4A485304-C93C-4073-8D44-F80ADC736F11}"/>
                </a:ext>
              </a:extLst>
            </p:cNvPr>
            <p:cNvSpPr>
              <a:spLocks noEditPoints="1"/>
            </p:cNvSpPr>
            <p:nvPr userDrawn="1"/>
          </p:nvSpPr>
          <p:spPr bwMode="auto">
            <a:xfrm>
              <a:off x="1357313" y="6096000"/>
              <a:ext cx="30163" cy="125413"/>
            </a:xfrm>
            <a:custGeom>
              <a:avLst/>
              <a:gdLst>
                <a:gd name="T0" fmla="*/ 19 w 19"/>
                <a:gd name="T1" fmla="*/ 14 h 79"/>
                <a:gd name="T2" fmla="*/ 0 w 19"/>
                <a:gd name="T3" fmla="*/ 14 h 79"/>
                <a:gd name="T4" fmla="*/ 0 w 19"/>
                <a:gd name="T5" fmla="*/ 0 h 79"/>
                <a:gd name="T6" fmla="*/ 19 w 19"/>
                <a:gd name="T7" fmla="*/ 0 h 79"/>
                <a:gd name="T8" fmla="*/ 19 w 19"/>
                <a:gd name="T9" fmla="*/ 14 h 79"/>
                <a:gd name="T10" fmla="*/ 0 w 19"/>
                <a:gd name="T11" fmla="*/ 22 h 79"/>
                <a:gd name="T12" fmla="*/ 19 w 19"/>
                <a:gd name="T13" fmla="*/ 22 h 79"/>
                <a:gd name="T14" fmla="*/ 19 w 19"/>
                <a:gd name="T15" fmla="*/ 79 h 79"/>
                <a:gd name="T16" fmla="*/ 0 w 19"/>
                <a:gd name="T17" fmla="*/ 79 h 79"/>
                <a:gd name="T18" fmla="*/ 0 w 19"/>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79">
                  <a:moveTo>
                    <a:pt x="19" y="14"/>
                  </a:moveTo>
                  <a:lnTo>
                    <a:pt x="0" y="14"/>
                  </a:lnTo>
                  <a:lnTo>
                    <a:pt x="0" y="0"/>
                  </a:lnTo>
                  <a:lnTo>
                    <a:pt x="19" y="0"/>
                  </a:lnTo>
                  <a:lnTo>
                    <a:pt x="19" y="14"/>
                  </a:lnTo>
                  <a:close/>
                  <a:moveTo>
                    <a:pt x="0" y="22"/>
                  </a:moveTo>
                  <a:lnTo>
                    <a:pt x="19" y="22"/>
                  </a:lnTo>
                  <a:lnTo>
                    <a:pt x="19"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4" name="Freeform 22">
              <a:extLst>
                <a:ext uri="{FF2B5EF4-FFF2-40B4-BE49-F238E27FC236}">
                  <a16:creationId xmlns:a16="http://schemas.microsoft.com/office/drawing/2014/main" id="{CB945C56-4554-4683-8637-CFC30E64896E}"/>
                </a:ext>
              </a:extLst>
            </p:cNvPr>
            <p:cNvSpPr>
              <a:spLocks noEditPoints="1"/>
            </p:cNvSpPr>
            <p:nvPr userDrawn="1"/>
          </p:nvSpPr>
          <p:spPr bwMode="auto">
            <a:xfrm>
              <a:off x="1393825" y="6127750"/>
              <a:ext cx="93663" cy="96838"/>
            </a:xfrm>
            <a:custGeom>
              <a:avLst/>
              <a:gdLst>
                <a:gd name="T0" fmla="*/ 12 w 281"/>
                <a:gd name="T1" fmla="*/ 92 h 291"/>
                <a:gd name="T2" fmla="*/ 55 w 281"/>
                <a:gd name="T3" fmla="*/ 19 h 291"/>
                <a:gd name="T4" fmla="*/ 142 w 281"/>
                <a:gd name="T5" fmla="*/ 0 h 291"/>
                <a:gd name="T6" fmla="*/ 271 w 281"/>
                <a:gd name="T7" fmla="*/ 92 h 291"/>
                <a:gd name="T8" fmla="*/ 271 w 281"/>
                <a:gd name="T9" fmla="*/ 213 h 291"/>
                <a:gd name="T10" fmla="*/ 281 w 281"/>
                <a:gd name="T11" fmla="*/ 283 h 291"/>
                <a:gd name="T12" fmla="*/ 191 w 281"/>
                <a:gd name="T13" fmla="*/ 283 h 291"/>
                <a:gd name="T14" fmla="*/ 185 w 281"/>
                <a:gd name="T15" fmla="*/ 257 h 291"/>
                <a:gd name="T16" fmla="*/ 94 w 281"/>
                <a:gd name="T17" fmla="*/ 291 h 291"/>
                <a:gd name="T18" fmla="*/ 0 w 281"/>
                <a:gd name="T19" fmla="*/ 208 h 291"/>
                <a:gd name="T20" fmla="*/ 161 w 281"/>
                <a:gd name="T21" fmla="*/ 112 h 291"/>
                <a:gd name="T22" fmla="*/ 185 w 281"/>
                <a:gd name="T23" fmla="*/ 87 h 291"/>
                <a:gd name="T24" fmla="*/ 141 w 281"/>
                <a:gd name="T25" fmla="*/ 58 h 291"/>
                <a:gd name="T26" fmla="*/ 96 w 281"/>
                <a:gd name="T27" fmla="*/ 92 h 291"/>
                <a:gd name="T28" fmla="*/ 12 w 281"/>
                <a:gd name="T29" fmla="*/ 92 h 291"/>
                <a:gd name="T30" fmla="*/ 128 w 281"/>
                <a:gd name="T31" fmla="*/ 235 h 291"/>
                <a:gd name="T32" fmla="*/ 184 w 281"/>
                <a:gd name="T33" fmla="*/ 154 h 291"/>
                <a:gd name="T34" fmla="*/ 128 w 281"/>
                <a:gd name="T35" fmla="*/ 169 h 291"/>
                <a:gd name="T36" fmla="*/ 91 w 281"/>
                <a:gd name="T37" fmla="*/ 204 h 291"/>
                <a:gd name="T38" fmla="*/ 128 w 281"/>
                <a:gd name="T39" fmla="*/ 235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1" h="291">
                  <a:moveTo>
                    <a:pt x="12" y="92"/>
                  </a:moveTo>
                  <a:cubicBezTo>
                    <a:pt x="13" y="56"/>
                    <a:pt x="30" y="33"/>
                    <a:pt x="55" y="19"/>
                  </a:cubicBezTo>
                  <a:cubicBezTo>
                    <a:pt x="79" y="5"/>
                    <a:pt x="111" y="0"/>
                    <a:pt x="142" y="0"/>
                  </a:cubicBezTo>
                  <a:cubicBezTo>
                    <a:pt x="208" y="0"/>
                    <a:pt x="271" y="14"/>
                    <a:pt x="271" y="92"/>
                  </a:cubicBezTo>
                  <a:cubicBezTo>
                    <a:pt x="271" y="213"/>
                    <a:pt x="271" y="213"/>
                    <a:pt x="271" y="213"/>
                  </a:cubicBezTo>
                  <a:cubicBezTo>
                    <a:pt x="271" y="236"/>
                    <a:pt x="271" y="261"/>
                    <a:pt x="281" y="283"/>
                  </a:cubicBezTo>
                  <a:cubicBezTo>
                    <a:pt x="191" y="283"/>
                    <a:pt x="191" y="283"/>
                    <a:pt x="191" y="283"/>
                  </a:cubicBezTo>
                  <a:cubicBezTo>
                    <a:pt x="187" y="275"/>
                    <a:pt x="186" y="266"/>
                    <a:pt x="185" y="257"/>
                  </a:cubicBezTo>
                  <a:cubicBezTo>
                    <a:pt x="162" y="282"/>
                    <a:pt x="127" y="291"/>
                    <a:pt x="94" y="291"/>
                  </a:cubicBezTo>
                  <a:cubicBezTo>
                    <a:pt x="42" y="291"/>
                    <a:pt x="0" y="265"/>
                    <a:pt x="0" y="208"/>
                  </a:cubicBezTo>
                  <a:cubicBezTo>
                    <a:pt x="0" y="118"/>
                    <a:pt x="98" y="125"/>
                    <a:pt x="161" y="112"/>
                  </a:cubicBezTo>
                  <a:cubicBezTo>
                    <a:pt x="176" y="109"/>
                    <a:pt x="185" y="104"/>
                    <a:pt x="185" y="87"/>
                  </a:cubicBezTo>
                  <a:cubicBezTo>
                    <a:pt x="185" y="66"/>
                    <a:pt x="160" y="58"/>
                    <a:pt x="141" y="58"/>
                  </a:cubicBezTo>
                  <a:cubicBezTo>
                    <a:pt x="116" y="58"/>
                    <a:pt x="100" y="69"/>
                    <a:pt x="96" y="92"/>
                  </a:cubicBezTo>
                  <a:lnTo>
                    <a:pt x="12" y="92"/>
                  </a:lnTo>
                  <a:close/>
                  <a:moveTo>
                    <a:pt x="128" y="235"/>
                  </a:moveTo>
                  <a:cubicBezTo>
                    <a:pt x="172" y="235"/>
                    <a:pt x="186" y="211"/>
                    <a:pt x="184" y="154"/>
                  </a:cubicBezTo>
                  <a:cubicBezTo>
                    <a:pt x="171" y="162"/>
                    <a:pt x="148" y="164"/>
                    <a:pt x="128" y="169"/>
                  </a:cubicBezTo>
                  <a:cubicBezTo>
                    <a:pt x="108" y="174"/>
                    <a:pt x="91" y="182"/>
                    <a:pt x="91" y="204"/>
                  </a:cubicBezTo>
                  <a:cubicBezTo>
                    <a:pt x="91" y="226"/>
                    <a:pt x="108" y="235"/>
                    <a:pt x="128" y="235"/>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5" name="Freeform 23">
              <a:extLst>
                <a:ext uri="{FF2B5EF4-FFF2-40B4-BE49-F238E27FC236}">
                  <a16:creationId xmlns:a16="http://schemas.microsoft.com/office/drawing/2014/main" id="{D0D64558-33D7-4E8C-8B58-17F750C1DD04}"/>
                </a:ext>
              </a:extLst>
            </p:cNvPr>
            <p:cNvSpPr>
              <a:spLocks/>
            </p:cNvSpPr>
            <p:nvPr userDrawn="1"/>
          </p:nvSpPr>
          <p:spPr bwMode="auto">
            <a:xfrm>
              <a:off x="1538288" y="6096000"/>
              <a:ext cx="141288" cy="125413"/>
            </a:xfrm>
            <a:custGeom>
              <a:avLst/>
              <a:gdLst>
                <a:gd name="T0" fmla="*/ 0 w 89"/>
                <a:gd name="T1" fmla="*/ 0 h 79"/>
                <a:gd name="T2" fmla="*/ 31 w 89"/>
                <a:gd name="T3" fmla="*/ 0 h 79"/>
                <a:gd name="T4" fmla="*/ 45 w 89"/>
                <a:gd name="T5" fmla="*/ 53 h 79"/>
                <a:gd name="T6" fmla="*/ 45 w 89"/>
                <a:gd name="T7" fmla="*/ 53 h 79"/>
                <a:gd name="T8" fmla="*/ 58 w 89"/>
                <a:gd name="T9" fmla="*/ 0 h 79"/>
                <a:gd name="T10" fmla="*/ 89 w 89"/>
                <a:gd name="T11" fmla="*/ 0 h 79"/>
                <a:gd name="T12" fmla="*/ 89 w 89"/>
                <a:gd name="T13" fmla="*/ 79 h 79"/>
                <a:gd name="T14" fmla="*/ 70 w 89"/>
                <a:gd name="T15" fmla="*/ 79 h 79"/>
                <a:gd name="T16" fmla="*/ 70 w 89"/>
                <a:gd name="T17" fmla="*/ 19 h 79"/>
                <a:gd name="T18" fmla="*/ 69 w 89"/>
                <a:gd name="T19" fmla="*/ 19 h 79"/>
                <a:gd name="T20" fmla="*/ 53 w 89"/>
                <a:gd name="T21" fmla="*/ 79 h 79"/>
                <a:gd name="T22" fmla="*/ 37 w 89"/>
                <a:gd name="T23" fmla="*/ 79 h 79"/>
                <a:gd name="T24" fmla="*/ 20 w 89"/>
                <a:gd name="T25" fmla="*/ 19 h 79"/>
                <a:gd name="T26" fmla="*/ 20 w 89"/>
                <a:gd name="T27" fmla="*/ 19 h 79"/>
                <a:gd name="T28" fmla="*/ 20 w 89"/>
                <a:gd name="T29" fmla="*/ 79 h 79"/>
                <a:gd name="T30" fmla="*/ 0 w 89"/>
                <a:gd name="T31" fmla="*/ 79 h 79"/>
                <a:gd name="T32" fmla="*/ 0 w 89"/>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9" h="79">
                  <a:moveTo>
                    <a:pt x="0" y="0"/>
                  </a:moveTo>
                  <a:lnTo>
                    <a:pt x="31" y="0"/>
                  </a:lnTo>
                  <a:lnTo>
                    <a:pt x="45" y="53"/>
                  </a:lnTo>
                  <a:lnTo>
                    <a:pt x="45" y="53"/>
                  </a:lnTo>
                  <a:lnTo>
                    <a:pt x="58" y="0"/>
                  </a:lnTo>
                  <a:lnTo>
                    <a:pt x="89" y="0"/>
                  </a:lnTo>
                  <a:lnTo>
                    <a:pt x="89" y="79"/>
                  </a:lnTo>
                  <a:lnTo>
                    <a:pt x="70" y="79"/>
                  </a:lnTo>
                  <a:lnTo>
                    <a:pt x="70" y="19"/>
                  </a:lnTo>
                  <a:lnTo>
                    <a:pt x="69" y="19"/>
                  </a:lnTo>
                  <a:lnTo>
                    <a:pt x="53" y="79"/>
                  </a:lnTo>
                  <a:lnTo>
                    <a:pt x="37" y="79"/>
                  </a:lnTo>
                  <a:lnTo>
                    <a:pt x="20" y="19"/>
                  </a:lnTo>
                  <a:lnTo>
                    <a:pt x="20" y="19"/>
                  </a:lnTo>
                  <a:lnTo>
                    <a:pt x="20"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6" name="Freeform 24">
              <a:extLst>
                <a:ext uri="{FF2B5EF4-FFF2-40B4-BE49-F238E27FC236}">
                  <a16:creationId xmlns:a16="http://schemas.microsoft.com/office/drawing/2014/main" id="{F02D34C0-AE0D-4044-A66E-673B3D590BC8}"/>
                </a:ext>
              </a:extLst>
            </p:cNvPr>
            <p:cNvSpPr>
              <a:spLocks noEditPoints="1"/>
            </p:cNvSpPr>
            <p:nvPr userDrawn="1"/>
          </p:nvSpPr>
          <p:spPr bwMode="auto">
            <a:xfrm>
              <a:off x="1687513" y="6127750"/>
              <a:ext cx="98425" cy="96838"/>
            </a:xfrm>
            <a:custGeom>
              <a:avLst/>
              <a:gdLst>
                <a:gd name="T0" fmla="*/ 91 w 297"/>
                <a:gd name="T1" fmla="*/ 167 h 291"/>
                <a:gd name="T2" fmla="*/ 152 w 297"/>
                <a:gd name="T3" fmla="*/ 230 h 291"/>
                <a:gd name="T4" fmla="*/ 204 w 297"/>
                <a:gd name="T5" fmla="*/ 200 h 291"/>
                <a:gd name="T6" fmla="*/ 288 w 297"/>
                <a:gd name="T7" fmla="*/ 200 h 291"/>
                <a:gd name="T8" fmla="*/ 151 w 297"/>
                <a:gd name="T9" fmla="*/ 291 h 291"/>
                <a:gd name="T10" fmla="*/ 0 w 297"/>
                <a:gd name="T11" fmla="*/ 145 h 291"/>
                <a:gd name="T12" fmla="*/ 149 w 297"/>
                <a:gd name="T13" fmla="*/ 0 h 291"/>
                <a:gd name="T14" fmla="*/ 293 w 297"/>
                <a:gd name="T15" fmla="*/ 167 h 291"/>
                <a:gd name="T16" fmla="*/ 91 w 297"/>
                <a:gd name="T17" fmla="*/ 167 h 291"/>
                <a:gd name="T18" fmla="*/ 203 w 297"/>
                <a:gd name="T19" fmla="*/ 117 h 291"/>
                <a:gd name="T20" fmla="*/ 149 w 297"/>
                <a:gd name="T21" fmla="*/ 61 h 291"/>
                <a:gd name="T22" fmla="*/ 91 w 297"/>
                <a:gd name="T23" fmla="*/ 117 h 291"/>
                <a:gd name="T24" fmla="*/ 203 w 297"/>
                <a:gd name="T25" fmla="*/ 117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7" h="291">
                  <a:moveTo>
                    <a:pt x="91" y="167"/>
                  </a:moveTo>
                  <a:cubicBezTo>
                    <a:pt x="92" y="205"/>
                    <a:pt x="114" y="230"/>
                    <a:pt x="152" y="230"/>
                  </a:cubicBezTo>
                  <a:cubicBezTo>
                    <a:pt x="174" y="230"/>
                    <a:pt x="195" y="220"/>
                    <a:pt x="204" y="200"/>
                  </a:cubicBezTo>
                  <a:cubicBezTo>
                    <a:pt x="288" y="200"/>
                    <a:pt x="288" y="200"/>
                    <a:pt x="288" y="200"/>
                  </a:cubicBezTo>
                  <a:cubicBezTo>
                    <a:pt x="272" y="264"/>
                    <a:pt x="213" y="291"/>
                    <a:pt x="151" y="291"/>
                  </a:cubicBezTo>
                  <a:cubicBezTo>
                    <a:pt x="61" y="291"/>
                    <a:pt x="0" y="237"/>
                    <a:pt x="0" y="145"/>
                  </a:cubicBezTo>
                  <a:cubicBezTo>
                    <a:pt x="0" y="60"/>
                    <a:pt x="68" y="0"/>
                    <a:pt x="149" y="0"/>
                  </a:cubicBezTo>
                  <a:cubicBezTo>
                    <a:pt x="248" y="0"/>
                    <a:pt x="297" y="74"/>
                    <a:pt x="293" y="167"/>
                  </a:cubicBezTo>
                  <a:lnTo>
                    <a:pt x="91" y="167"/>
                  </a:lnTo>
                  <a:close/>
                  <a:moveTo>
                    <a:pt x="203" y="117"/>
                  </a:moveTo>
                  <a:cubicBezTo>
                    <a:pt x="201" y="86"/>
                    <a:pt x="179" y="61"/>
                    <a:pt x="149" y="61"/>
                  </a:cubicBezTo>
                  <a:cubicBezTo>
                    <a:pt x="117" y="61"/>
                    <a:pt x="96" y="83"/>
                    <a:pt x="91" y="117"/>
                  </a:cubicBezTo>
                  <a:lnTo>
                    <a:pt x="203" y="117"/>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7" name="Freeform 25">
              <a:extLst>
                <a:ext uri="{FF2B5EF4-FFF2-40B4-BE49-F238E27FC236}">
                  <a16:creationId xmlns:a16="http://schemas.microsoft.com/office/drawing/2014/main" id="{FD1D8BD6-9384-4AF7-996C-3FD339E24756}"/>
                </a:ext>
              </a:extLst>
            </p:cNvPr>
            <p:cNvSpPr>
              <a:spLocks/>
            </p:cNvSpPr>
            <p:nvPr userDrawn="1"/>
          </p:nvSpPr>
          <p:spPr bwMode="auto">
            <a:xfrm>
              <a:off x="1784350" y="6102350"/>
              <a:ext cx="63500" cy="120650"/>
            </a:xfrm>
            <a:custGeom>
              <a:avLst/>
              <a:gdLst>
                <a:gd name="T0" fmla="*/ 192 w 192"/>
                <a:gd name="T1" fmla="*/ 142 h 362"/>
                <a:gd name="T2" fmla="*/ 136 w 192"/>
                <a:gd name="T3" fmla="*/ 142 h 362"/>
                <a:gd name="T4" fmla="*/ 136 w 192"/>
                <a:gd name="T5" fmla="*/ 267 h 362"/>
                <a:gd name="T6" fmla="*/ 169 w 192"/>
                <a:gd name="T7" fmla="*/ 294 h 362"/>
                <a:gd name="T8" fmla="*/ 192 w 192"/>
                <a:gd name="T9" fmla="*/ 293 h 362"/>
                <a:gd name="T10" fmla="*/ 192 w 192"/>
                <a:gd name="T11" fmla="*/ 359 h 362"/>
                <a:gd name="T12" fmla="*/ 143 w 192"/>
                <a:gd name="T13" fmla="*/ 362 h 362"/>
                <a:gd name="T14" fmla="*/ 46 w 192"/>
                <a:gd name="T15" fmla="*/ 265 h 362"/>
                <a:gd name="T16" fmla="*/ 46 w 192"/>
                <a:gd name="T17" fmla="*/ 142 h 362"/>
                <a:gd name="T18" fmla="*/ 0 w 192"/>
                <a:gd name="T19" fmla="*/ 142 h 362"/>
                <a:gd name="T20" fmla="*/ 0 w 192"/>
                <a:gd name="T21" fmla="*/ 84 h 362"/>
                <a:gd name="T22" fmla="*/ 46 w 192"/>
                <a:gd name="T23" fmla="*/ 84 h 362"/>
                <a:gd name="T24" fmla="*/ 46 w 192"/>
                <a:gd name="T25" fmla="*/ 0 h 362"/>
                <a:gd name="T26" fmla="*/ 136 w 192"/>
                <a:gd name="T27" fmla="*/ 0 h 362"/>
                <a:gd name="T28" fmla="*/ 136 w 192"/>
                <a:gd name="T29" fmla="*/ 84 h 362"/>
                <a:gd name="T30" fmla="*/ 192 w 192"/>
                <a:gd name="T31" fmla="*/ 84 h 362"/>
                <a:gd name="T32" fmla="*/ 192 w 192"/>
                <a:gd name="T33" fmla="*/ 142 h 3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92" h="362">
                  <a:moveTo>
                    <a:pt x="192" y="142"/>
                  </a:moveTo>
                  <a:cubicBezTo>
                    <a:pt x="136" y="142"/>
                    <a:pt x="136" y="142"/>
                    <a:pt x="136" y="142"/>
                  </a:cubicBezTo>
                  <a:cubicBezTo>
                    <a:pt x="136" y="267"/>
                    <a:pt x="136" y="267"/>
                    <a:pt x="136" y="267"/>
                  </a:cubicBezTo>
                  <a:cubicBezTo>
                    <a:pt x="136" y="289"/>
                    <a:pt x="149" y="294"/>
                    <a:pt x="169" y="294"/>
                  </a:cubicBezTo>
                  <a:cubicBezTo>
                    <a:pt x="176" y="294"/>
                    <a:pt x="184" y="293"/>
                    <a:pt x="192" y="293"/>
                  </a:cubicBezTo>
                  <a:cubicBezTo>
                    <a:pt x="192" y="359"/>
                    <a:pt x="192" y="359"/>
                    <a:pt x="192" y="359"/>
                  </a:cubicBezTo>
                  <a:cubicBezTo>
                    <a:pt x="176" y="360"/>
                    <a:pt x="159" y="362"/>
                    <a:pt x="143" y="362"/>
                  </a:cubicBezTo>
                  <a:cubicBezTo>
                    <a:pt x="66" y="362"/>
                    <a:pt x="46" y="340"/>
                    <a:pt x="46" y="265"/>
                  </a:cubicBezTo>
                  <a:cubicBezTo>
                    <a:pt x="46" y="142"/>
                    <a:pt x="46" y="142"/>
                    <a:pt x="46" y="142"/>
                  </a:cubicBezTo>
                  <a:cubicBezTo>
                    <a:pt x="0" y="142"/>
                    <a:pt x="0" y="142"/>
                    <a:pt x="0" y="142"/>
                  </a:cubicBezTo>
                  <a:cubicBezTo>
                    <a:pt x="0" y="84"/>
                    <a:pt x="0" y="84"/>
                    <a:pt x="0" y="84"/>
                  </a:cubicBezTo>
                  <a:cubicBezTo>
                    <a:pt x="46" y="84"/>
                    <a:pt x="46" y="84"/>
                    <a:pt x="46" y="84"/>
                  </a:cubicBezTo>
                  <a:cubicBezTo>
                    <a:pt x="46" y="0"/>
                    <a:pt x="46" y="0"/>
                    <a:pt x="46" y="0"/>
                  </a:cubicBezTo>
                  <a:cubicBezTo>
                    <a:pt x="136" y="0"/>
                    <a:pt x="136" y="0"/>
                    <a:pt x="136" y="0"/>
                  </a:cubicBezTo>
                  <a:cubicBezTo>
                    <a:pt x="136" y="84"/>
                    <a:pt x="136" y="84"/>
                    <a:pt x="136" y="84"/>
                  </a:cubicBezTo>
                  <a:cubicBezTo>
                    <a:pt x="192" y="84"/>
                    <a:pt x="192" y="84"/>
                    <a:pt x="192" y="84"/>
                  </a:cubicBezTo>
                  <a:lnTo>
                    <a:pt x="192" y="14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8" name="Freeform 26">
              <a:extLst>
                <a:ext uri="{FF2B5EF4-FFF2-40B4-BE49-F238E27FC236}">
                  <a16:creationId xmlns:a16="http://schemas.microsoft.com/office/drawing/2014/main" id="{F092E5C2-58E1-4907-8CF1-D875912586BA}"/>
                </a:ext>
              </a:extLst>
            </p:cNvPr>
            <p:cNvSpPr>
              <a:spLocks/>
            </p:cNvSpPr>
            <p:nvPr userDrawn="1"/>
          </p:nvSpPr>
          <p:spPr bwMode="auto">
            <a:xfrm>
              <a:off x="1855788" y="6127750"/>
              <a:ext cx="65088" cy="93663"/>
            </a:xfrm>
            <a:custGeom>
              <a:avLst/>
              <a:gdLst>
                <a:gd name="T0" fmla="*/ 0 w 193"/>
                <a:gd name="T1" fmla="*/ 6 h 281"/>
                <a:gd name="T2" fmla="*/ 88 w 193"/>
                <a:gd name="T3" fmla="*/ 6 h 281"/>
                <a:gd name="T4" fmla="*/ 88 w 193"/>
                <a:gd name="T5" fmla="*/ 54 h 281"/>
                <a:gd name="T6" fmla="*/ 89 w 193"/>
                <a:gd name="T7" fmla="*/ 54 h 281"/>
                <a:gd name="T8" fmla="*/ 172 w 193"/>
                <a:gd name="T9" fmla="*/ 0 h 281"/>
                <a:gd name="T10" fmla="*/ 193 w 193"/>
                <a:gd name="T11" fmla="*/ 2 h 281"/>
                <a:gd name="T12" fmla="*/ 193 w 193"/>
                <a:gd name="T13" fmla="*/ 85 h 281"/>
                <a:gd name="T14" fmla="*/ 158 w 193"/>
                <a:gd name="T15" fmla="*/ 79 h 281"/>
                <a:gd name="T16" fmla="*/ 90 w 193"/>
                <a:gd name="T17" fmla="*/ 145 h 281"/>
                <a:gd name="T18" fmla="*/ 90 w 193"/>
                <a:gd name="T19" fmla="*/ 281 h 281"/>
                <a:gd name="T20" fmla="*/ 0 w 193"/>
                <a:gd name="T21" fmla="*/ 281 h 281"/>
                <a:gd name="T22" fmla="*/ 0 w 193"/>
                <a:gd name="T23" fmla="*/ 6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3" h="281">
                  <a:moveTo>
                    <a:pt x="0" y="6"/>
                  </a:moveTo>
                  <a:cubicBezTo>
                    <a:pt x="88" y="6"/>
                    <a:pt x="88" y="6"/>
                    <a:pt x="88" y="6"/>
                  </a:cubicBezTo>
                  <a:cubicBezTo>
                    <a:pt x="88" y="54"/>
                    <a:pt x="88" y="54"/>
                    <a:pt x="88" y="54"/>
                  </a:cubicBezTo>
                  <a:cubicBezTo>
                    <a:pt x="89" y="54"/>
                    <a:pt x="89" y="54"/>
                    <a:pt x="89" y="54"/>
                  </a:cubicBezTo>
                  <a:cubicBezTo>
                    <a:pt x="102" y="19"/>
                    <a:pt x="133" y="0"/>
                    <a:pt x="172" y="0"/>
                  </a:cubicBezTo>
                  <a:cubicBezTo>
                    <a:pt x="179" y="0"/>
                    <a:pt x="186" y="1"/>
                    <a:pt x="193" y="2"/>
                  </a:cubicBezTo>
                  <a:cubicBezTo>
                    <a:pt x="193" y="85"/>
                    <a:pt x="193" y="85"/>
                    <a:pt x="193" y="85"/>
                  </a:cubicBezTo>
                  <a:cubicBezTo>
                    <a:pt x="181" y="81"/>
                    <a:pt x="171" y="79"/>
                    <a:pt x="158" y="79"/>
                  </a:cubicBezTo>
                  <a:cubicBezTo>
                    <a:pt x="114" y="79"/>
                    <a:pt x="90" y="110"/>
                    <a:pt x="90" y="145"/>
                  </a:cubicBezTo>
                  <a:cubicBezTo>
                    <a:pt x="90" y="281"/>
                    <a:pt x="90" y="281"/>
                    <a:pt x="90" y="281"/>
                  </a:cubicBezTo>
                  <a:cubicBezTo>
                    <a:pt x="0" y="281"/>
                    <a:pt x="0" y="281"/>
                    <a:pt x="0" y="281"/>
                  </a:cubicBezTo>
                  <a:lnTo>
                    <a:pt x="0" y="6"/>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9" name="Freeform 27">
              <a:extLst>
                <a:ext uri="{FF2B5EF4-FFF2-40B4-BE49-F238E27FC236}">
                  <a16:creationId xmlns:a16="http://schemas.microsoft.com/office/drawing/2014/main" id="{04686304-731D-4C81-9933-35E3DFED88D3}"/>
                </a:ext>
              </a:extLst>
            </p:cNvPr>
            <p:cNvSpPr>
              <a:spLocks noEditPoints="1"/>
            </p:cNvSpPr>
            <p:nvPr userDrawn="1"/>
          </p:nvSpPr>
          <p:spPr bwMode="auto">
            <a:xfrm>
              <a:off x="1928813" y="6096000"/>
              <a:ext cx="30163" cy="125413"/>
            </a:xfrm>
            <a:custGeom>
              <a:avLst/>
              <a:gdLst>
                <a:gd name="T0" fmla="*/ 19 w 19"/>
                <a:gd name="T1" fmla="*/ 14 h 79"/>
                <a:gd name="T2" fmla="*/ 0 w 19"/>
                <a:gd name="T3" fmla="*/ 14 h 79"/>
                <a:gd name="T4" fmla="*/ 0 w 19"/>
                <a:gd name="T5" fmla="*/ 0 h 79"/>
                <a:gd name="T6" fmla="*/ 19 w 19"/>
                <a:gd name="T7" fmla="*/ 0 h 79"/>
                <a:gd name="T8" fmla="*/ 19 w 19"/>
                <a:gd name="T9" fmla="*/ 14 h 79"/>
                <a:gd name="T10" fmla="*/ 0 w 19"/>
                <a:gd name="T11" fmla="*/ 22 h 79"/>
                <a:gd name="T12" fmla="*/ 19 w 19"/>
                <a:gd name="T13" fmla="*/ 22 h 79"/>
                <a:gd name="T14" fmla="*/ 19 w 19"/>
                <a:gd name="T15" fmla="*/ 79 h 79"/>
                <a:gd name="T16" fmla="*/ 0 w 19"/>
                <a:gd name="T17" fmla="*/ 79 h 79"/>
                <a:gd name="T18" fmla="*/ 0 w 19"/>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79">
                  <a:moveTo>
                    <a:pt x="19" y="14"/>
                  </a:moveTo>
                  <a:lnTo>
                    <a:pt x="0" y="14"/>
                  </a:lnTo>
                  <a:lnTo>
                    <a:pt x="0" y="0"/>
                  </a:lnTo>
                  <a:lnTo>
                    <a:pt x="19" y="0"/>
                  </a:lnTo>
                  <a:lnTo>
                    <a:pt x="19" y="14"/>
                  </a:lnTo>
                  <a:close/>
                  <a:moveTo>
                    <a:pt x="0" y="22"/>
                  </a:moveTo>
                  <a:lnTo>
                    <a:pt x="19" y="22"/>
                  </a:lnTo>
                  <a:lnTo>
                    <a:pt x="19"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60" name="Freeform 28">
              <a:extLst>
                <a:ext uri="{FF2B5EF4-FFF2-40B4-BE49-F238E27FC236}">
                  <a16:creationId xmlns:a16="http://schemas.microsoft.com/office/drawing/2014/main" id="{716A412C-6319-4925-902F-8B2AE529A2EF}"/>
                </a:ext>
              </a:extLst>
            </p:cNvPr>
            <p:cNvSpPr>
              <a:spLocks/>
            </p:cNvSpPr>
            <p:nvPr userDrawn="1"/>
          </p:nvSpPr>
          <p:spPr bwMode="auto">
            <a:xfrm>
              <a:off x="1966913" y="6127750"/>
              <a:ext cx="93663" cy="96838"/>
            </a:xfrm>
            <a:custGeom>
              <a:avLst/>
              <a:gdLst>
                <a:gd name="T0" fmla="*/ 193 w 283"/>
                <a:gd name="T1" fmla="*/ 108 h 291"/>
                <a:gd name="T2" fmla="*/ 149 w 283"/>
                <a:gd name="T3" fmla="*/ 69 h 291"/>
                <a:gd name="T4" fmla="*/ 90 w 283"/>
                <a:gd name="T5" fmla="*/ 150 h 291"/>
                <a:gd name="T6" fmla="*/ 144 w 283"/>
                <a:gd name="T7" fmla="*/ 222 h 291"/>
                <a:gd name="T8" fmla="*/ 195 w 283"/>
                <a:gd name="T9" fmla="*/ 175 h 291"/>
                <a:gd name="T10" fmla="*/ 283 w 283"/>
                <a:gd name="T11" fmla="*/ 175 h 291"/>
                <a:gd name="T12" fmla="*/ 144 w 283"/>
                <a:gd name="T13" fmla="*/ 291 h 291"/>
                <a:gd name="T14" fmla="*/ 0 w 283"/>
                <a:gd name="T15" fmla="*/ 150 h 291"/>
                <a:gd name="T16" fmla="*/ 144 w 283"/>
                <a:gd name="T17" fmla="*/ 0 h 291"/>
                <a:gd name="T18" fmla="*/ 280 w 283"/>
                <a:gd name="T19" fmla="*/ 108 h 291"/>
                <a:gd name="T20" fmla="*/ 193 w 283"/>
                <a:gd name="T21" fmla="*/ 108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3" h="291">
                  <a:moveTo>
                    <a:pt x="193" y="108"/>
                  </a:moveTo>
                  <a:cubicBezTo>
                    <a:pt x="192" y="85"/>
                    <a:pt x="171" y="69"/>
                    <a:pt x="149" y="69"/>
                  </a:cubicBezTo>
                  <a:cubicBezTo>
                    <a:pt x="98" y="69"/>
                    <a:pt x="90" y="112"/>
                    <a:pt x="90" y="150"/>
                  </a:cubicBezTo>
                  <a:cubicBezTo>
                    <a:pt x="90" y="185"/>
                    <a:pt x="105" y="222"/>
                    <a:pt x="144" y="222"/>
                  </a:cubicBezTo>
                  <a:cubicBezTo>
                    <a:pt x="175" y="222"/>
                    <a:pt x="191" y="204"/>
                    <a:pt x="195" y="175"/>
                  </a:cubicBezTo>
                  <a:cubicBezTo>
                    <a:pt x="283" y="175"/>
                    <a:pt x="283" y="175"/>
                    <a:pt x="283" y="175"/>
                  </a:cubicBezTo>
                  <a:cubicBezTo>
                    <a:pt x="275" y="249"/>
                    <a:pt x="218" y="291"/>
                    <a:pt x="144" y="291"/>
                  </a:cubicBezTo>
                  <a:cubicBezTo>
                    <a:pt x="61" y="291"/>
                    <a:pt x="0" y="234"/>
                    <a:pt x="0" y="150"/>
                  </a:cubicBezTo>
                  <a:cubicBezTo>
                    <a:pt x="0" y="62"/>
                    <a:pt x="56" y="0"/>
                    <a:pt x="144" y="0"/>
                  </a:cubicBezTo>
                  <a:cubicBezTo>
                    <a:pt x="213" y="0"/>
                    <a:pt x="274" y="36"/>
                    <a:pt x="280" y="108"/>
                  </a:cubicBezTo>
                  <a:lnTo>
                    <a:pt x="193" y="108"/>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61" name="Freeform 29">
              <a:extLst>
                <a:ext uri="{FF2B5EF4-FFF2-40B4-BE49-F238E27FC236}">
                  <a16:creationId xmlns:a16="http://schemas.microsoft.com/office/drawing/2014/main" id="{6B2474BC-3B05-4EFB-A2B9-4944F3459193}"/>
                </a:ext>
              </a:extLst>
            </p:cNvPr>
            <p:cNvSpPr>
              <a:spLocks/>
            </p:cNvSpPr>
            <p:nvPr userDrawn="1"/>
          </p:nvSpPr>
          <p:spPr bwMode="auto">
            <a:xfrm>
              <a:off x="2065338" y="6127750"/>
              <a:ext cx="88900" cy="96838"/>
            </a:xfrm>
            <a:custGeom>
              <a:avLst/>
              <a:gdLst>
                <a:gd name="T0" fmla="*/ 86 w 267"/>
                <a:gd name="T1" fmla="*/ 192 h 291"/>
                <a:gd name="T2" fmla="*/ 101 w 267"/>
                <a:gd name="T3" fmla="*/ 223 h 291"/>
                <a:gd name="T4" fmla="*/ 135 w 267"/>
                <a:gd name="T5" fmla="*/ 233 h 291"/>
                <a:gd name="T6" fmla="*/ 177 w 267"/>
                <a:gd name="T7" fmla="*/ 203 h 291"/>
                <a:gd name="T8" fmla="*/ 133 w 267"/>
                <a:gd name="T9" fmla="*/ 174 h 291"/>
                <a:gd name="T10" fmla="*/ 5 w 267"/>
                <a:gd name="T11" fmla="*/ 84 h 291"/>
                <a:gd name="T12" fmla="*/ 131 w 267"/>
                <a:gd name="T13" fmla="*/ 0 h 291"/>
                <a:gd name="T14" fmla="*/ 258 w 267"/>
                <a:gd name="T15" fmla="*/ 89 h 291"/>
                <a:gd name="T16" fmla="*/ 174 w 267"/>
                <a:gd name="T17" fmla="*/ 89 h 291"/>
                <a:gd name="T18" fmla="*/ 163 w 267"/>
                <a:gd name="T19" fmla="*/ 65 h 291"/>
                <a:gd name="T20" fmla="*/ 134 w 267"/>
                <a:gd name="T21" fmla="*/ 58 h 291"/>
                <a:gd name="T22" fmla="*/ 95 w 267"/>
                <a:gd name="T23" fmla="*/ 79 h 291"/>
                <a:gd name="T24" fmla="*/ 197 w 267"/>
                <a:gd name="T25" fmla="*/ 118 h 291"/>
                <a:gd name="T26" fmla="*/ 267 w 267"/>
                <a:gd name="T27" fmla="*/ 193 h 291"/>
                <a:gd name="T28" fmla="*/ 135 w 267"/>
                <a:gd name="T29" fmla="*/ 291 h 291"/>
                <a:gd name="T30" fmla="*/ 0 w 267"/>
                <a:gd name="T31" fmla="*/ 192 h 291"/>
                <a:gd name="T32" fmla="*/ 86 w 267"/>
                <a:gd name="T33" fmla="*/ 192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67" h="291">
                  <a:moveTo>
                    <a:pt x="86" y="192"/>
                  </a:moveTo>
                  <a:cubicBezTo>
                    <a:pt x="86" y="206"/>
                    <a:pt x="92" y="216"/>
                    <a:pt x="101" y="223"/>
                  </a:cubicBezTo>
                  <a:cubicBezTo>
                    <a:pt x="110" y="230"/>
                    <a:pt x="122" y="233"/>
                    <a:pt x="135" y="233"/>
                  </a:cubicBezTo>
                  <a:cubicBezTo>
                    <a:pt x="152" y="233"/>
                    <a:pt x="177" y="225"/>
                    <a:pt x="177" y="203"/>
                  </a:cubicBezTo>
                  <a:cubicBezTo>
                    <a:pt x="177" y="182"/>
                    <a:pt x="149" y="178"/>
                    <a:pt x="133" y="174"/>
                  </a:cubicBezTo>
                  <a:cubicBezTo>
                    <a:pt x="76" y="160"/>
                    <a:pt x="5" y="158"/>
                    <a:pt x="5" y="84"/>
                  </a:cubicBezTo>
                  <a:cubicBezTo>
                    <a:pt x="5" y="18"/>
                    <a:pt x="77" y="0"/>
                    <a:pt x="131" y="0"/>
                  </a:cubicBezTo>
                  <a:cubicBezTo>
                    <a:pt x="191" y="0"/>
                    <a:pt x="255" y="17"/>
                    <a:pt x="258" y="89"/>
                  </a:cubicBezTo>
                  <a:cubicBezTo>
                    <a:pt x="174" y="89"/>
                    <a:pt x="174" y="89"/>
                    <a:pt x="174" y="89"/>
                  </a:cubicBezTo>
                  <a:cubicBezTo>
                    <a:pt x="174" y="77"/>
                    <a:pt x="170" y="70"/>
                    <a:pt x="163" y="65"/>
                  </a:cubicBezTo>
                  <a:cubicBezTo>
                    <a:pt x="155" y="60"/>
                    <a:pt x="145" y="58"/>
                    <a:pt x="134" y="58"/>
                  </a:cubicBezTo>
                  <a:cubicBezTo>
                    <a:pt x="119" y="58"/>
                    <a:pt x="95" y="60"/>
                    <a:pt x="95" y="79"/>
                  </a:cubicBezTo>
                  <a:cubicBezTo>
                    <a:pt x="95" y="105"/>
                    <a:pt x="156" y="109"/>
                    <a:pt x="197" y="118"/>
                  </a:cubicBezTo>
                  <a:cubicBezTo>
                    <a:pt x="253" y="130"/>
                    <a:pt x="267" y="170"/>
                    <a:pt x="267" y="193"/>
                  </a:cubicBezTo>
                  <a:cubicBezTo>
                    <a:pt x="267" y="267"/>
                    <a:pt x="197" y="291"/>
                    <a:pt x="135" y="291"/>
                  </a:cubicBezTo>
                  <a:cubicBezTo>
                    <a:pt x="70" y="291"/>
                    <a:pt x="3" y="269"/>
                    <a:pt x="0" y="192"/>
                  </a:cubicBezTo>
                  <a:lnTo>
                    <a:pt x="86" y="19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25679651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secHead" preserve="1">
  <p:cSld name="Section Header (Light Blu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4600B-8466-465A-8FCA-072ECBA7CFEC}"/>
              </a:ext>
            </a:extLst>
          </p:cNvPr>
          <p:cNvSpPr>
            <a:spLocks noGrp="1"/>
          </p:cNvSpPr>
          <p:nvPr>
            <p:ph type="title"/>
          </p:nvPr>
        </p:nvSpPr>
        <p:spPr>
          <a:xfrm>
            <a:off x="628650" y="1166814"/>
            <a:ext cx="5323248" cy="1500187"/>
          </a:xfrm>
        </p:spPr>
        <p:txBody>
          <a:bodyPr anchor="b">
            <a:normAutofit/>
          </a:bodyPr>
          <a:lstStyle>
            <a:lvl1pPr>
              <a:defRPr sz="2000">
                <a:solidFill>
                  <a:schemeClr val="bg1"/>
                </a:solidFill>
              </a:defRPr>
            </a:lvl1p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9E075E96-2432-4B94-8A6A-E62BA921338E}"/>
              </a:ext>
            </a:extLst>
          </p:cNvPr>
          <p:cNvSpPr>
            <a:spLocks noGrp="1"/>
          </p:cNvSpPr>
          <p:nvPr>
            <p:ph type="body" idx="1"/>
          </p:nvPr>
        </p:nvSpPr>
        <p:spPr>
          <a:xfrm>
            <a:off x="628650" y="3154335"/>
            <a:ext cx="5323248" cy="2303629"/>
          </a:xfrm>
        </p:spPr>
        <p:txBody>
          <a:bodyPr>
            <a:normAutofit/>
          </a:bodyPr>
          <a:lstStyle>
            <a:lvl1pPr marL="0" indent="0">
              <a:lnSpc>
                <a:spcPct val="90000"/>
              </a:lnSpc>
              <a:buNone/>
              <a:defRPr sz="38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E9FE2544-CCE1-494D-B26A-AD3024BF1813}"/>
              </a:ext>
            </a:extLst>
          </p:cNvPr>
          <p:cNvCxnSpPr/>
          <p:nvPr userDrawn="1"/>
        </p:nvCxnSpPr>
        <p:spPr>
          <a:xfrm>
            <a:off x="634344" y="2917717"/>
            <a:ext cx="5291600"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grpSp>
        <p:nvGrpSpPr>
          <p:cNvPr id="36" name="Group 35">
            <a:extLst>
              <a:ext uri="{FF2B5EF4-FFF2-40B4-BE49-F238E27FC236}">
                <a16:creationId xmlns:a16="http://schemas.microsoft.com/office/drawing/2014/main" id="{E30912E9-1061-4675-ABCB-E73E5F2BE366}"/>
              </a:ext>
            </a:extLst>
          </p:cNvPr>
          <p:cNvGrpSpPr>
            <a:grpSpLocks noChangeAspect="1"/>
          </p:cNvGrpSpPr>
          <p:nvPr userDrawn="1"/>
        </p:nvGrpSpPr>
        <p:grpSpPr>
          <a:xfrm>
            <a:off x="632162" y="5702131"/>
            <a:ext cx="904829" cy="684000"/>
            <a:chOff x="619125" y="5064125"/>
            <a:chExt cx="1535113" cy="1160463"/>
          </a:xfrm>
          <a:solidFill>
            <a:srgbClr val="FFFFFF"/>
          </a:solidFill>
        </p:grpSpPr>
        <p:sp>
          <p:nvSpPr>
            <p:cNvPr id="37" name="Freeform 5">
              <a:extLst>
                <a:ext uri="{FF2B5EF4-FFF2-40B4-BE49-F238E27FC236}">
                  <a16:creationId xmlns:a16="http://schemas.microsoft.com/office/drawing/2014/main" id="{06EE7E97-01F2-45BE-AA9F-305075779062}"/>
                </a:ext>
              </a:extLst>
            </p:cNvPr>
            <p:cNvSpPr>
              <a:spLocks/>
            </p:cNvSpPr>
            <p:nvPr userDrawn="1"/>
          </p:nvSpPr>
          <p:spPr bwMode="auto">
            <a:xfrm>
              <a:off x="1423988" y="5064125"/>
              <a:ext cx="488950" cy="530225"/>
            </a:xfrm>
            <a:custGeom>
              <a:avLst/>
              <a:gdLst>
                <a:gd name="T0" fmla="*/ 1067 w 1469"/>
                <a:gd name="T1" fmla="*/ 581 h 1596"/>
                <a:gd name="T2" fmla="*/ 756 w 1469"/>
                <a:gd name="T3" fmla="*/ 343 h 1596"/>
                <a:gd name="T4" fmla="*/ 396 w 1469"/>
                <a:gd name="T5" fmla="*/ 798 h 1596"/>
                <a:gd name="T6" fmla="*/ 756 w 1469"/>
                <a:gd name="T7" fmla="*/ 1252 h 1596"/>
                <a:gd name="T8" fmla="*/ 1067 w 1469"/>
                <a:gd name="T9" fmla="*/ 967 h 1596"/>
                <a:gd name="T10" fmla="*/ 1469 w 1469"/>
                <a:gd name="T11" fmla="*/ 967 h 1596"/>
                <a:gd name="T12" fmla="*/ 766 w 1469"/>
                <a:gd name="T13" fmla="*/ 1596 h 1596"/>
                <a:gd name="T14" fmla="*/ 0 w 1469"/>
                <a:gd name="T15" fmla="*/ 792 h 1596"/>
                <a:gd name="T16" fmla="*/ 766 w 1469"/>
                <a:gd name="T17" fmla="*/ 0 h 1596"/>
                <a:gd name="T18" fmla="*/ 1469 w 1469"/>
                <a:gd name="T19" fmla="*/ 581 h 1596"/>
                <a:gd name="T20" fmla="*/ 1067 w 1469"/>
                <a:gd name="T21" fmla="*/ 581 h 1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9" h="1596">
                  <a:moveTo>
                    <a:pt x="1067" y="581"/>
                  </a:moveTo>
                  <a:cubicBezTo>
                    <a:pt x="1046" y="428"/>
                    <a:pt x="925" y="343"/>
                    <a:pt x="756" y="343"/>
                  </a:cubicBezTo>
                  <a:cubicBezTo>
                    <a:pt x="497" y="343"/>
                    <a:pt x="396" y="571"/>
                    <a:pt x="396" y="798"/>
                  </a:cubicBezTo>
                  <a:cubicBezTo>
                    <a:pt x="396" y="1025"/>
                    <a:pt x="497" y="1252"/>
                    <a:pt x="756" y="1252"/>
                  </a:cubicBezTo>
                  <a:cubicBezTo>
                    <a:pt x="941" y="1252"/>
                    <a:pt x="1051" y="1147"/>
                    <a:pt x="1067" y="967"/>
                  </a:cubicBezTo>
                  <a:cubicBezTo>
                    <a:pt x="1469" y="967"/>
                    <a:pt x="1469" y="967"/>
                    <a:pt x="1469" y="967"/>
                  </a:cubicBezTo>
                  <a:cubicBezTo>
                    <a:pt x="1448" y="1363"/>
                    <a:pt x="1157" y="1596"/>
                    <a:pt x="766" y="1596"/>
                  </a:cubicBezTo>
                  <a:cubicBezTo>
                    <a:pt x="301" y="1596"/>
                    <a:pt x="0" y="1242"/>
                    <a:pt x="0" y="792"/>
                  </a:cubicBezTo>
                  <a:cubicBezTo>
                    <a:pt x="0" y="354"/>
                    <a:pt x="301" y="0"/>
                    <a:pt x="766" y="0"/>
                  </a:cubicBezTo>
                  <a:cubicBezTo>
                    <a:pt x="1099" y="0"/>
                    <a:pt x="1458" y="211"/>
                    <a:pt x="1469" y="581"/>
                  </a:cubicBezTo>
                  <a:lnTo>
                    <a:pt x="1067" y="581"/>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8" name="Freeform 6">
              <a:extLst>
                <a:ext uri="{FF2B5EF4-FFF2-40B4-BE49-F238E27FC236}">
                  <a16:creationId xmlns:a16="http://schemas.microsoft.com/office/drawing/2014/main" id="{49E78484-930F-4892-994C-CB2379B7C5EF}"/>
                </a:ext>
              </a:extLst>
            </p:cNvPr>
            <p:cNvSpPr>
              <a:spLocks/>
            </p:cNvSpPr>
            <p:nvPr userDrawn="1"/>
          </p:nvSpPr>
          <p:spPr bwMode="auto">
            <a:xfrm>
              <a:off x="839788" y="5581650"/>
              <a:ext cx="385763" cy="339725"/>
            </a:xfrm>
            <a:custGeom>
              <a:avLst/>
              <a:gdLst>
                <a:gd name="T0" fmla="*/ 2 w 243"/>
                <a:gd name="T1" fmla="*/ 0 h 214"/>
                <a:gd name="T2" fmla="*/ 85 w 243"/>
                <a:gd name="T3" fmla="*/ 0 h 214"/>
                <a:gd name="T4" fmla="*/ 122 w 243"/>
                <a:gd name="T5" fmla="*/ 142 h 214"/>
                <a:gd name="T6" fmla="*/ 123 w 243"/>
                <a:gd name="T7" fmla="*/ 142 h 214"/>
                <a:gd name="T8" fmla="*/ 159 w 243"/>
                <a:gd name="T9" fmla="*/ 0 h 214"/>
                <a:gd name="T10" fmla="*/ 243 w 243"/>
                <a:gd name="T11" fmla="*/ 0 h 214"/>
                <a:gd name="T12" fmla="*/ 243 w 243"/>
                <a:gd name="T13" fmla="*/ 214 h 214"/>
                <a:gd name="T14" fmla="*/ 189 w 243"/>
                <a:gd name="T15" fmla="*/ 214 h 214"/>
                <a:gd name="T16" fmla="*/ 189 w 243"/>
                <a:gd name="T17" fmla="*/ 52 h 214"/>
                <a:gd name="T18" fmla="*/ 188 w 243"/>
                <a:gd name="T19" fmla="*/ 52 h 214"/>
                <a:gd name="T20" fmla="*/ 143 w 243"/>
                <a:gd name="T21" fmla="*/ 214 h 214"/>
                <a:gd name="T22" fmla="*/ 99 w 243"/>
                <a:gd name="T23" fmla="*/ 214 h 214"/>
                <a:gd name="T24" fmla="*/ 54 w 243"/>
                <a:gd name="T25" fmla="*/ 52 h 214"/>
                <a:gd name="T26" fmla="*/ 53 w 243"/>
                <a:gd name="T27" fmla="*/ 52 h 214"/>
                <a:gd name="T28" fmla="*/ 53 w 243"/>
                <a:gd name="T29" fmla="*/ 214 h 214"/>
                <a:gd name="T30" fmla="*/ 0 w 243"/>
                <a:gd name="T31" fmla="*/ 214 h 214"/>
                <a:gd name="T32" fmla="*/ 0 w 243"/>
                <a:gd name="T33" fmla="*/ 0 h 214"/>
                <a:gd name="T34" fmla="*/ 2 w 243"/>
                <a:gd name="T35" fmla="*/ 0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3" h="214">
                  <a:moveTo>
                    <a:pt x="2" y="0"/>
                  </a:moveTo>
                  <a:lnTo>
                    <a:pt x="85" y="0"/>
                  </a:lnTo>
                  <a:lnTo>
                    <a:pt x="122" y="142"/>
                  </a:lnTo>
                  <a:lnTo>
                    <a:pt x="123" y="142"/>
                  </a:lnTo>
                  <a:lnTo>
                    <a:pt x="159" y="0"/>
                  </a:lnTo>
                  <a:lnTo>
                    <a:pt x="243" y="0"/>
                  </a:lnTo>
                  <a:lnTo>
                    <a:pt x="243" y="214"/>
                  </a:lnTo>
                  <a:lnTo>
                    <a:pt x="189" y="214"/>
                  </a:lnTo>
                  <a:lnTo>
                    <a:pt x="189" y="52"/>
                  </a:lnTo>
                  <a:lnTo>
                    <a:pt x="188" y="52"/>
                  </a:lnTo>
                  <a:lnTo>
                    <a:pt x="143" y="214"/>
                  </a:lnTo>
                  <a:lnTo>
                    <a:pt x="99" y="214"/>
                  </a:lnTo>
                  <a:lnTo>
                    <a:pt x="54" y="52"/>
                  </a:lnTo>
                  <a:lnTo>
                    <a:pt x="53" y="52"/>
                  </a:lnTo>
                  <a:lnTo>
                    <a:pt x="53" y="214"/>
                  </a:lnTo>
                  <a:lnTo>
                    <a:pt x="0" y="214"/>
                  </a:lnTo>
                  <a:lnTo>
                    <a:pt x="0" y="0"/>
                  </a:lnTo>
                  <a:lnTo>
                    <a:pt x="2"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9" name="Freeform 7">
              <a:extLst>
                <a:ext uri="{FF2B5EF4-FFF2-40B4-BE49-F238E27FC236}">
                  <a16:creationId xmlns:a16="http://schemas.microsoft.com/office/drawing/2014/main" id="{11B2243F-9B15-4EB8-9DA3-B426432FC8EB}"/>
                </a:ext>
              </a:extLst>
            </p:cNvPr>
            <p:cNvSpPr>
              <a:spLocks noEditPoints="1"/>
            </p:cNvSpPr>
            <p:nvPr userDrawn="1"/>
          </p:nvSpPr>
          <p:spPr bwMode="auto">
            <a:xfrm>
              <a:off x="1222375" y="5581650"/>
              <a:ext cx="347663" cy="339725"/>
            </a:xfrm>
            <a:custGeom>
              <a:avLst/>
              <a:gdLst>
                <a:gd name="T0" fmla="*/ 81 w 219"/>
                <a:gd name="T1" fmla="*/ 0 h 214"/>
                <a:gd name="T2" fmla="*/ 138 w 219"/>
                <a:gd name="T3" fmla="*/ 0 h 214"/>
                <a:gd name="T4" fmla="*/ 219 w 219"/>
                <a:gd name="T5" fmla="*/ 214 h 214"/>
                <a:gd name="T6" fmla="*/ 160 w 219"/>
                <a:gd name="T7" fmla="*/ 214 h 214"/>
                <a:gd name="T8" fmla="*/ 147 w 219"/>
                <a:gd name="T9" fmla="*/ 175 h 214"/>
                <a:gd name="T10" fmla="*/ 71 w 219"/>
                <a:gd name="T11" fmla="*/ 175 h 214"/>
                <a:gd name="T12" fmla="*/ 58 w 219"/>
                <a:gd name="T13" fmla="*/ 214 h 214"/>
                <a:gd name="T14" fmla="*/ 0 w 219"/>
                <a:gd name="T15" fmla="*/ 214 h 214"/>
                <a:gd name="T16" fmla="*/ 81 w 219"/>
                <a:gd name="T17" fmla="*/ 0 h 214"/>
                <a:gd name="T18" fmla="*/ 86 w 219"/>
                <a:gd name="T19" fmla="*/ 134 h 214"/>
                <a:gd name="T20" fmla="*/ 134 w 219"/>
                <a:gd name="T21" fmla="*/ 134 h 214"/>
                <a:gd name="T22" fmla="*/ 111 w 219"/>
                <a:gd name="T23" fmla="*/ 59 h 214"/>
                <a:gd name="T24" fmla="*/ 110 w 219"/>
                <a:gd name="T25" fmla="*/ 59 h 214"/>
                <a:gd name="T26" fmla="*/ 86 w 219"/>
                <a:gd name="T27" fmla="*/ 134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9" h="214">
                  <a:moveTo>
                    <a:pt x="81" y="0"/>
                  </a:moveTo>
                  <a:lnTo>
                    <a:pt x="138" y="0"/>
                  </a:lnTo>
                  <a:lnTo>
                    <a:pt x="219" y="214"/>
                  </a:lnTo>
                  <a:lnTo>
                    <a:pt x="160" y="214"/>
                  </a:lnTo>
                  <a:lnTo>
                    <a:pt x="147" y="175"/>
                  </a:lnTo>
                  <a:lnTo>
                    <a:pt x="71" y="175"/>
                  </a:lnTo>
                  <a:lnTo>
                    <a:pt x="58" y="214"/>
                  </a:lnTo>
                  <a:lnTo>
                    <a:pt x="0" y="214"/>
                  </a:lnTo>
                  <a:lnTo>
                    <a:pt x="81" y="0"/>
                  </a:lnTo>
                  <a:close/>
                  <a:moveTo>
                    <a:pt x="86" y="134"/>
                  </a:moveTo>
                  <a:lnTo>
                    <a:pt x="134" y="134"/>
                  </a:lnTo>
                  <a:lnTo>
                    <a:pt x="111" y="59"/>
                  </a:lnTo>
                  <a:lnTo>
                    <a:pt x="110" y="59"/>
                  </a:lnTo>
                  <a:lnTo>
                    <a:pt x="86" y="134"/>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0" name="Rectangle 8">
              <a:extLst>
                <a:ext uri="{FF2B5EF4-FFF2-40B4-BE49-F238E27FC236}">
                  <a16:creationId xmlns:a16="http://schemas.microsoft.com/office/drawing/2014/main" id="{3E83789B-73CD-4D6A-AA45-8A1AB4F9970D}"/>
                </a:ext>
              </a:extLst>
            </p:cNvPr>
            <p:cNvSpPr>
              <a:spLocks noChangeArrowheads="1"/>
            </p:cNvSpPr>
            <p:nvPr userDrawn="1"/>
          </p:nvSpPr>
          <p:spPr bwMode="auto">
            <a:xfrm>
              <a:off x="1570038" y="5581650"/>
              <a:ext cx="88900" cy="339725"/>
            </a:xfrm>
            <a:prstGeom prst="rect">
              <a:avLst/>
            </a:pr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1" name="Freeform 9">
              <a:extLst>
                <a:ext uri="{FF2B5EF4-FFF2-40B4-BE49-F238E27FC236}">
                  <a16:creationId xmlns:a16="http://schemas.microsoft.com/office/drawing/2014/main" id="{AAD2EE95-BEA2-4B50-AC3D-22EF2DB6FF54}"/>
                </a:ext>
              </a:extLst>
            </p:cNvPr>
            <p:cNvSpPr>
              <a:spLocks/>
            </p:cNvSpPr>
            <p:nvPr userDrawn="1"/>
          </p:nvSpPr>
          <p:spPr bwMode="auto">
            <a:xfrm>
              <a:off x="1700213" y="5581650"/>
              <a:ext cx="249238" cy="341313"/>
            </a:xfrm>
            <a:custGeom>
              <a:avLst/>
              <a:gdLst>
                <a:gd name="T0" fmla="*/ 0 w 157"/>
                <a:gd name="T1" fmla="*/ 0 h 215"/>
                <a:gd name="T2" fmla="*/ 56 w 157"/>
                <a:gd name="T3" fmla="*/ 0 h 215"/>
                <a:gd name="T4" fmla="*/ 56 w 157"/>
                <a:gd name="T5" fmla="*/ 167 h 215"/>
                <a:gd name="T6" fmla="*/ 157 w 157"/>
                <a:gd name="T7" fmla="*/ 167 h 215"/>
                <a:gd name="T8" fmla="*/ 157 w 157"/>
                <a:gd name="T9" fmla="*/ 215 h 215"/>
                <a:gd name="T10" fmla="*/ 0 w 157"/>
                <a:gd name="T11" fmla="*/ 215 h 215"/>
                <a:gd name="T12" fmla="*/ 0 w 157"/>
                <a:gd name="T13" fmla="*/ 0 h 215"/>
              </a:gdLst>
              <a:ahLst/>
              <a:cxnLst>
                <a:cxn ang="0">
                  <a:pos x="T0" y="T1"/>
                </a:cxn>
                <a:cxn ang="0">
                  <a:pos x="T2" y="T3"/>
                </a:cxn>
                <a:cxn ang="0">
                  <a:pos x="T4" y="T5"/>
                </a:cxn>
                <a:cxn ang="0">
                  <a:pos x="T6" y="T7"/>
                </a:cxn>
                <a:cxn ang="0">
                  <a:pos x="T8" y="T9"/>
                </a:cxn>
                <a:cxn ang="0">
                  <a:pos x="T10" y="T11"/>
                </a:cxn>
                <a:cxn ang="0">
                  <a:pos x="T12" y="T13"/>
                </a:cxn>
              </a:cxnLst>
              <a:rect l="0" t="0" r="r" b="b"/>
              <a:pathLst>
                <a:path w="157" h="215">
                  <a:moveTo>
                    <a:pt x="0" y="0"/>
                  </a:moveTo>
                  <a:lnTo>
                    <a:pt x="56" y="0"/>
                  </a:lnTo>
                  <a:lnTo>
                    <a:pt x="56" y="167"/>
                  </a:lnTo>
                  <a:lnTo>
                    <a:pt x="157" y="167"/>
                  </a:lnTo>
                  <a:lnTo>
                    <a:pt x="157" y="215"/>
                  </a:lnTo>
                  <a:lnTo>
                    <a:pt x="0" y="215"/>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2" name="Freeform 10">
              <a:extLst>
                <a:ext uri="{FF2B5EF4-FFF2-40B4-BE49-F238E27FC236}">
                  <a16:creationId xmlns:a16="http://schemas.microsoft.com/office/drawing/2014/main" id="{B3EF3C97-452C-4A82-9132-2DB5966C9E6A}"/>
                </a:ext>
              </a:extLst>
            </p:cNvPr>
            <p:cNvSpPr>
              <a:spLocks/>
            </p:cNvSpPr>
            <p:nvPr userDrawn="1"/>
          </p:nvSpPr>
          <p:spPr bwMode="auto">
            <a:xfrm>
              <a:off x="1103313" y="5075238"/>
              <a:ext cx="133350" cy="74613"/>
            </a:xfrm>
            <a:custGeom>
              <a:avLst/>
              <a:gdLst>
                <a:gd name="T0" fmla="*/ 402 w 402"/>
                <a:gd name="T1" fmla="*/ 180 h 228"/>
                <a:gd name="T2" fmla="*/ 402 w 402"/>
                <a:gd name="T3" fmla="*/ 0 h 228"/>
                <a:gd name="T4" fmla="*/ 0 w 402"/>
                <a:gd name="T5" fmla="*/ 0 h 228"/>
                <a:gd name="T6" fmla="*/ 0 w 402"/>
                <a:gd name="T7" fmla="*/ 228 h 228"/>
                <a:gd name="T8" fmla="*/ 402 w 402"/>
                <a:gd name="T9" fmla="*/ 180 h 228"/>
              </a:gdLst>
              <a:ahLst/>
              <a:cxnLst>
                <a:cxn ang="0">
                  <a:pos x="T0" y="T1"/>
                </a:cxn>
                <a:cxn ang="0">
                  <a:pos x="T2" y="T3"/>
                </a:cxn>
                <a:cxn ang="0">
                  <a:pos x="T4" y="T5"/>
                </a:cxn>
                <a:cxn ang="0">
                  <a:pos x="T6" y="T7"/>
                </a:cxn>
                <a:cxn ang="0">
                  <a:pos x="T8" y="T9"/>
                </a:cxn>
              </a:cxnLst>
              <a:rect l="0" t="0" r="r" b="b"/>
              <a:pathLst>
                <a:path w="402" h="228">
                  <a:moveTo>
                    <a:pt x="402" y="180"/>
                  </a:moveTo>
                  <a:cubicBezTo>
                    <a:pt x="402" y="0"/>
                    <a:pt x="402" y="0"/>
                    <a:pt x="402" y="0"/>
                  </a:cubicBezTo>
                  <a:cubicBezTo>
                    <a:pt x="0" y="0"/>
                    <a:pt x="0" y="0"/>
                    <a:pt x="0" y="0"/>
                  </a:cubicBezTo>
                  <a:cubicBezTo>
                    <a:pt x="0" y="228"/>
                    <a:pt x="0" y="228"/>
                    <a:pt x="0" y="228"/>
                  </a:cubicBezTo>
                  <a:cubicBezTo>
                    <a:pt x="130" y="189"/>
                    <a:pt x="266" y="172"/>
                    <a:pt x="402" y="180"/>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3" name="Freeform 11">
              <a:extLst>
                <a:ext uri="{FF2B5EF4-FFF2-40B4-BE49-F238E27FC236}">
                  <a16:creationId xmlns:a16="http://schemas.microsoft.com/office/drawing/2014/main" id="{3BC4318F-74B6-4923-AA32-AFE06371B6A5}"/>
                </a:ext>
              </a:extLst>
            </p:cNvPr>
            <p:cNvSpPr>
              <a:spLocks/>
            </p:cNvSpPr>
            <p:nvPr userDrawn="1"/>
          </p:nvSpPr>
          <p:spPr bwMode="auto">
            <a:xfrm>
              <a:off x="879475" y="5180013"/>
              <a:ext cx="358775" cy="415925"/>
            </a:xfrm>
            <a:custGeom>
              <a:avLst/>
              <a:gdLst>
                <a:gd name="T0" fmla="*/ 671 w 1078"/>
                <a:gd name="T1" fmla="*/ 709 h 1253"/>
                <a:gd name="T2" fmla="*/ 528 w 1078"/>
                <a:gd name="T3" fmla="*/ 909 h 1253"/>
                <a:gd name="T4" fmla="*/ 375 w 1078"/>
                <a:gd name="T5" fmla="*/ 751 h 1253"/>
                <a:gd name="T6" fmla="*/ 375 w 1078"/>
                <a:gd name="T7" fmla="*/ 608 h 1253"/>
                <a:gd name="T8" fmla="*/ 0 w 1078"/>
                <a:gd name="T9" fmla="*/ 608 h 1253"/>
                <a:gd name="T10" fmla="*/ 0 w 1078"/>
                <a:gd name="T11" fmla="*/ 677 h 1253"/>
                <a:gd name="T12" fmla="*/ 539 w 1078"/>
                <a:gd name="T13" fmla="*/ 1253 h 1253"/>
                <a:gd name="T14" fmla="*/ 1078 w 1078"/>
                <a:gd name="T15" fmla="*/ 735 h 1253"/>
                <a:gd name="T16" fmla="*/ 1078 w 1078"/>
                <a:gd name="T17" fmla="*/ 0 h 1253"/>
                <a:gd name="T18" fmla="*/ 676 w 1078"/>
                <a:gd name="T19" fmla="*/ 180 h 1253"/>
                <a:gd name="T20" fmla="*/ 676 w 1078"/>
                <a:gd name="T21" fmla="*/ 709 h 1253"/>
                <a:gd name="T22" fmla="*/ 671 w 1078"/>
                <a:gd name="T23" fmla="*/ 709 h 1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78" h="1253">
                  <a:moveTo>
                    <a:pt x="671" y="709"/>
                  </a:moveTo>
                  <a:cubicBezTo>
                    <a:pt x="671" y="857"/>
                    <a:pt x="618" y="909"/>
                    <a:pt x="528" y="909"/>
                  </a:cubicBezTo>
                  <a:cubicBezTo>
                    <a:pt x="428" y="909"/>
                    <a:pt x="375" y="851"/>
                    <a:pt x="375" y="751"/>
                  </a:cubicBezTo>
                  <a:cubicBezTo>
                    <a:pt x="375" y="608"/>
                    <a:pt x="375" y="608"/>
                    <a:pt x="375" y="608"/>
                  </a:cubicBezTo>
                  <a:cubicBezTo>
                    <a:pt x="0" y="608"/>
                    <a:pt x="0" y="608"/>
                    <a:pt x="0" y="608"/>
                  </a:cubicBezTo>
                  <a:cubicBezTo>
                    <a:pt x="0" y="677"/>
                    <a:pt x="0" y="677"/>
                    <a:pt x="0" y="677"/>
                  </a:cubicBezTo>
                  <a:cubicBezTo>
                    <a:pt x="0" y="1021"/>
                    <a:pt x="132" y="1253"/>
                    <a:pt x="539" y="1253"/>
                  </a:cubicBezTo>
                  <a:cubicBezTo>
                    <a:pt x="898" y="1253"/>
                    <a:pt x="1078" y="1079"/>
                    <a:pt x="1078" y="735"/>
                  </a:cubicBezTo>
                  <a:cubicBezTo>
                    <a:pt x="1078" y="0"/>
                    <a:pt x="1078" y="0"/>
                    <a:pt x="1078" y="0"/>
                  </a:cubicBezTo>
                  <a:cubicBezTo>
                    <a:pt x="930" y="22"/>
                    <a:pt x="791" y="84"/>
                    <a:pt x="676" y="180"/>
                  </a:cubicBezTo>
                  <a:cubicBezTo>
                    <a:pt x="676" y="709"/>
                    <a:pt x="676" y="709"/>
                    <a:pt x="676" y="709"/>
                  </a:cubicBezTo>
                  <a:lnTo>
                    <a:pt x="671" y="709"/>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4" name="Freeform 12">
              <a:extLst>
                <a:ext uri="{FF2B5EF4-FFF2-40B4-BE49-F238E27FC236}">
                  <a16:creationId xmlns:a16="http://schemas.microsoft.com/office/drawing/2014/main" id="{D4959FE8-16AB-4E74-83FD-006DFDE79217}"/>
                </a:ext>
              </a:extLst>
            </p:cNvPr>
            <p:cNvSpPr>
              <a:spLocks/>
            </p:cNvSpPr>
            <p:nvPr userDrawn="1"/>
          </p:nvSpPr>
          <p:spPr bwMode="auto">
            <a:xfrm>
              <a:off x="1263650" y="5075238"/>
              <a:ext cx="133350" cy="112713"/>
            </a:xfrm>
            <a:custGeom>
              <a:avLst/>
              <a:gdLst>
                <a:gd name="T0" fmla="*/ 401 w 401"/>
                <a:gd name="T1" fmla="*/ 0 h 344"/>
                <a:gd name="T2" fmla="*/ 0 w 401"/>
                <a:gd name="T3" fmla="*/ 0 h 344"/>
                <a:gd name="T4" fmla="*/ 0 w 401"/>
                <a:gd name="T5" fmla="*/ 191 h 344"/>
                <a:gd name="T6" fmla="*/ 401 w 401"/>
                <a:gd name="T7" fmla="*/ 344 h 344"/>
                <a:gd name="T8" fmla="*/ 401 w 401"/>
                <a:gd name="T9" fmla="*/ 0 h 344"/>
              </a:gdLst>
              <a:ahLst/>
              <a:cxnLst>
                <a:cxn ang="0">
                  <a:pos x="T0" y="T1"/>
                </a:cxn>
                <a:cxn ang="0">
                  <a:pos x="T2" y="T3"/>
                </a:cxn>
                <a:cxn ang="0">
                  <a:pos x="T4" y="T5"/>
                </a:cxn>
                <a:cxn ang="0">
                  <a:pos x="T6" y="T7"/>
                </a:cxn>
                <a:cxn ang="0">
                  <a:pos x="T8" y="T9"/>
                </a:cxn>
              </a:cxnLst>
              <a:rect l="0" t="0" r="r" b="b"/>
              <a:pathLst>
                <a:path w="401" h="344">
                  <a:moveTo>
                    <a:pt x="401" y="0"/>
                  </a:moveTo>
                  <a:cubicBezTo>
                    <a:pt x="0" y="0"/>
                    <a:pt x="0" y="0"/>
                    <a:pt x="0" y="0"/>
                  </a:cubicBezTo>
                  <a:cubicBezTo>
                    <a:pt x="0" y="191"/>
                    <a:pt x="0" y="191"/>
                    <a:pt x="0" y="191"/>
                  </a:cubicBezTo>
                  <a:cubicBezTo>
                    <a:pt x="144" y="210"/>
                    <a:pt x="281" y="263"/>
                    <a:pt x="401" y="344"/>
                  </a:cubicBezTo>
                  <a:lnTo>
                    <a:pt x="401"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5" name="Freeform 13">
              <a:extLst>
                <a:ext uri="{FF2B5EF4-FFF2-40B4-BE49-F238E27FC236}">
                  <a16:creationId xmlns:a16="http://schemas.microsoft.com/office/drawing/2014/main" id="{AEB1BB25-B31F-4BFD-AE3B-2F323C8A12D4}"/>
                </a:ext>
              </a:extLst>
            </p:cNvPr>
            <p:cNvSpPr>
              <a:spLocks/>
            </p:cNvSpPr>
            <p:nvPr userDrawn="1"/>
          </p:nvSpPr>
          <p:spPr bwMode="auto">
            <a:xfrm>
              <a:off x="1263650" y="5172075"/>
              <a:ext cx="133350" cy="412750"/>
            </a:xfrm>
            <a:custGeom>
              <a:avLst/>
              <a:gdLst>
                <a:gd name="T0" fmla="*/ 0 w 401"/>
                <a:gd name="T1" fmla="*/ 12 h 1243"/>
                <a:gd name="T2" fmla="*/ 0 w 401"/>
                <a:gd name="T3" fmla="*/ 1243 h 1243"/>
                <a:gd name="T4" fmla="*/ 401 w 401"/>
                <a:gd name="T5" fmla="*/ 1243 h 1243"/>
                <a:gd name="T6" fmla="*/ 401 w 401"/>
                <a:gd name="T7" fmla="*/ 70 h 1243"/>
                <a:gd name="T8" fmla="*/ 0 w 401"/>
                <a:gd name="T9" fmla="*/ 12 h 1243"/>
              </a:gdLst>
              <a:ahLst/>
              <a:cxnLst>
                <a:cxn ang="0">
                  <a:pos x="T0" y="T1"/>
                </a:cxn>
                <a:cxn ang="0">
                  <a:pos x="T2" y="T3"/>
                </a:cxn>
                <a:cxn ang="0">
                  <a:pos x="T4" y="T5"/>
                </a:cxn>
                <a:cxn ang="0">
                  <a:pos x="T6" y="T7"/>
                </a:cxn>
                <a:cxn ang="0">
                  <a:pos x="T8" y="T9"/>
                </a:cxn>
              </a:cxnLst>
              <a:rect l="0" t="0" r="r" b="b"/>
              <a:pathLst>
                <a:path w="401" h="1243">
                  <a:moveTo>
                    <a:pt x="0" y="12"/>
                  </a:moveTo>
                  <a:cubicBezTo>
                    <a:pt x="0" y="1243"/>
                    <a:pt x="0" y="1243"/>
                    <a:pt x="0" y="1243"/>
                  </a:cubicBezTo>
                  <a:cubicBezTo>
                    <a:pt x="401" y="1243"/>
                    <a:pt x="401" y="1243"/>
                    <a:pt x="401" y="1243"/>
                  </a:cubicBezTo>
                  <a:cubicBezTo>
                    <a:pt x="401" y="70"/>
                    <a:pt x="401" y="70"/>
                    <a:pt x="401" y="70"/>
                  </a:cubicBezTo>
                  <a:cubicBezTo>
                    <a:pt x="274" y="20"/>
                    <a:pt x="136" y="0"/>
                    <a:pt x="0" y="12"/>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6" name="Freeform 14">
              <a:extLst>
                <a:ext uri="{FF2B5EF4-FFF2-40B4-BE49-F238E27FC236}">
                  <a16:creationId xmlns:a16="http://schemas.microsoft.com/office/drawing/2014/main" id="{8E5913D2-281E-43B8-8107-E5DC594788BC}"/>
                </a:ext>
              </a:extLst>
            </p:cNvPr>
            <p:cNvSpPr>
              <a:spLocks/>
            </p:cNvSpPr>
            <p:nvPr userDrawn="1"/>
          </p:nvSpPr>
          <p:spPr bwMode="auto">
            <a:xfrm>
              <a:off x="619125" y="6096000"/>
              <a:ext cx="141288" cy="125413"/>
            </a:xfrm>
            <a:custGeom>
              <a:avLst/>
              <a:gdLst>
                <a:gd name="T0" fmla="*/ 0 w 89"/>
                <a:gd name="T1" fmla="*/ 0 h 79"/>
                <a:gd name="T2" fmla="*/ 31 w 89"/>
                <a:gd name="T3" fmla="*/ 0 h 79"/>
                <a:gd name="T4" fmla="*/ 44 w 89"/>
                <a:gd name="T5" fmla="*/ 53 h 79"/>
                <a:gd name="T6" fmla="*/ 45 w 89"/>
                <a:gd name="T7" fmla="*/ 53 h 79"/>
                <a:gd name="T8" fmla="*/ 58 w 89"/>
                <a:gd name="T9" fmla="*/ 0 h 79"/>
                <a:gd name="T10" fmla="*/ 89 w 89"/>
                <a:gd name="T11" fmla="*/ 0 h 79"/>
                <a:gd name="T12" fmla="*/ 89 w 89"/>
                <a:gd name="T13" fmla="*/ 79 h 79"/>
                <a:gd name="T14" fmla="*/ 69 w 89"/>
                <a:gd name="T15" fmla="*/ 79 h 79"/>
                <a:gd name="T16" fmla="*/ 69 w 89"/>
                <a:gd name="T17" fmla="*/ 19 h 79"/>
                <a:gd name="T18" fmla="*/ 69 w 89"/>
                <a:gd name="T19" fmla="*/ 19 h 79"/>
                <a:gd name="T20" fmla="*/ 52 w 89"/>
                <a:gd name="T21" fmla="*/ 79 h 79"/>
                <a:gd name="T22" fmla="*/ 37 w 89"/>
                <a:gd name="T23" fmla="*/ 79 h 79"/>
                <a:gd name="T24" fmla="*/ 20 w 89"/>
                <a:gd name="T25" fmla="*/ 19 h 79"/>
                <a:gd name="T26" fmla="*/ 20 w 89"/>
                <a:gd name="T27" fmla="*/ 19 h 79"/>
                <a:gd name="T28" fmla="*/ 20 w 89"/>
                <a:gd name="T29" fmla="*/ 79 h 79"/>
                <a:gd name="T30" fmla="*/ 0 w 89"/>
                <a:gd name="T31" fmla="*/ 79 h 79"/>
                <a:gd name="T32" fmla="*/ 0 w 89"/>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9" h="79">
                  <a:moveTo>
                    <a:pt x="0" y="0"/>
                  </a:moveTo>
                  <a:lnTo>
                    <a:pt x="31" y="0"/>
                  </a:lnTo>
                  <a:lnTo>
                    <a:pt x="44" y="53"/>
                  </a:lnTo>
                  <a:lnTo>
                    <a:pt x="45" y="53"/>
                  </a:lnTo>
                  <a:lnTo>
                    <a:pt x="58" y="0"/>
                  </a:lnTo>
                  <a:lnTo>
                    <a:pt x="89" y="0"/>
                  </a:lnTo>
                  <a:lnTo>
                    <a:pt x="89" y="79"/>
                  </a:lnTo>
                  <a:lnTo>
                    <a:pt x="69" y="79"/>
                  </a:lnTo>
                  <a:lnTo>
                    <a:pt x="69" y="19"/>
                  </a:lnTo>
                  <a:lnTo>
                    <a:pt x="69" y="19"/>
                  </a:lnTo>
                  <a:lnTo>
                    <a:pt x="52" y="79"/>
                  </a:lnTo>
                  <a:lnTo>
                    <a:pt x="37" y="79"/>
                  </a:lnTo>
                  <a:lnTo>
                    <a:pt x="20" y="19"/>
                  </a:lnTo>
                  <a:lnTo>
                    <a:pt x="20" y="19"/>
                  </a:lnTo>
                  <a:lnTo>
                    <a:pt x="20"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7" name="Freeform 15">
              <a:extLst>
                <a:ext uri="{FF2B5EF4-FFF2-40B4-BE49-F238E27FC236}">
                  <a16:creationId xmlns:a16="http://schemas.microsoft.com/office/drawing/2014/main" id="{ABF11DCD-D538-4FF8-8299-E99667BA5B65}"/>
                </a:ext>
              </a:extLst>
            </p:cNvPr>
            <p:cNvSpPr>
              <a:spLocks noEditPoints="1"/>
            </p:cNvSpPr>
            <p:nvPr userDrawn="1"/>
          </p:nvSpPr>
          <p:spPr bwMode="auto">
            <a:xfrm>
              <a:off x="766763" y="6127750"/>
              <a:ext cx="93663" cy="96838"/>
            </a:xfrm>
            <a:custGeom>
              <a:avLst/>
              <a:gdLst>
                <a:gd name="T0" fmla="*/ 11 w 281"/>
                <a:gd name="T1" fmla="*/ 92 h 291"/>
                <a:gd name="T2" fmla="*/ 54 w 281"/>
                <a:gd name="T3" fmla="*/ 19 h 291"/>
                <a:gd name="T4" fmla="*/ 141 w 281"/>
                <a:gd name="T5" fmla="*/ 0 h 291"/>
                <a:gd name="T6" fmla="*/ 270 w 281"/>
                <a:gd name="T7" fmla="*/ 92 h 291"/>
                <a:gd name="T8" fmla="*/ 270 w 281"/>
                <a:gd name="T9" fmla="*/ 213 h 291"/>
                <a:gd name="T10" fmla="*/ 281 w 281"/>
                <a:gd name="T11" fmla="*/ 283 h 291"/>
                <a:gd name="T12" fmla="*/ 190 w 281"/>
                <a:gd name="T13" fmla="*/ 283 h 291"/>
                <a:gd name="T14" fmla="*/ 184 w 281"/>
                <a:gd name="T15" fmla="*/ 257 h 291"/>
                <a:gd name="T16" fmla="*/ 94 w 281"/>
                <a:gd name="T17" fmla="*/ 291 h 291"/>
                <a:gd name="T18" fmla="*/ 0 w 281"/>
                <a:gd name="T19" fmla="*/ 208 h 291"/>
                <a:gd name="T20" fmla="*/ 160 w 281"/>
                <a:gd name="T21" fmla="*/ 112 h 291"/>
                <a:gd name="T22" fmla="*/ 184 w 281"/>
                <a:gd name="T23" fmla="*/ 87 h 291"/>
                <a:gd name="T24" fmla="*/ 140 w 281"/>
                <a:gd name="T25" fmla="*/ 58 h 291"/>
                <a:gd name="T26" fmla="*/ 95 w 281"/>
                <a:gd name="T27" fmla="*/ 92 h 291"/>
                <a:gd name="T28" fmla="*/ 11 w 281"/>
                <a:gd name="T29" fmla="*/ 92 h 291"/>
                <a:gd name="T30" fmla="*/ 128 w 281"/>
                <a:gd name="T31" fmla="*/ 235 h 291"/>
                <a:gd name="T32" fmla="*/ 183 w 281"/>
                <a:gd name="T33" fmla="*/ 154 h 291"/>
                <a:gd name="T34" fmla="*/ 127 w 281"/>
                <a:gd name="T35" fmla="*/ 169 h 291"/>
                <a:gd name="T36" fmla="*/ 90 w 281"/>
                <a:gd name="T37" fmla="*/ 204 h 291"/>
                <a:gd name="T38" fmla="*/ 128 w 281"/>
                <a:gd name="T39" fmla="*/ 235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1" h="291">
                  <a:moveTo>
                    <a:pt x="11" y="92"/>
                  </a:moveTo>
                  <a:cubicBezTo>
                    <a:pt x="12" y="56"/>
                    <a:pt x="29" y="33"/>
                    <a:pt x="54" y="19"/>
                  </a:cubicBezTo>
                  <a:cubicBezTo>
                    <a:pt x="78" y="5"/>
                    <a:pt x="110" y="0"/>
                    <a:pt x="141" y="0"/>
                  </a:cubicBezTo>
                  <a:cubicBezTo>
                    <a:pt x="207" y="0"/>
                    <a:pt x="270" y="14"/>
                    <a:pt x="270" y="92"/>
                  </a:cubicBezTo>
                  <a:cubicBezTo>
                    <a:pt x="270" y="213"/>
                    <a:pt x="270" y="213"/>
                    <a:pt x="270" y="213"/>
                  </a:cubicBezTo>
                  <a:cubicBezTo>
                    <a:pt x="270" y="236"/>
                    <a:pt x="270" y="261"/>
                    <a:pt x="281" y="283"/>
                  </a:cubicBezTo>
                  <a:cubicBezTo>
                    <a:pt x="190" y="283"/>
                    <a:pt x="190" y="283"/>
                    <a:pt x="190" y="283"/>
                  </a:cubicBezTo>
                  <a:cubicBezTo>
                    <a:pt x="187" y="275"/>
                    <a:pt x="186" y="266"/>
                    <a:pt x="184" y="257"/>
                  </a:cubicBezTo>
                  <a:cubicBezTo>
                    <a:pt x="161" y="282"/>
                    <a:pt x="127" y="291"/>
                    <a:pt x="94" y="291"/>
                  </a:cubicBezTo>
                  <a:cubicBezTo>
                    <a:pt x="41" y="291"/>
                    <a:pt x="0" y="265"/>
                    <a:pt x="0" y="208"/>
                  </a:cubicBezTo>
                  <a:cubicBezTo>
                    <a:pt x="0" y="118"/>
                    <a:pt x="97" y="125"/>
                    <a:pt x="160" y="112"/>
                  </a:cubicBezTo>
                  <a:cubicBezTo>
                    <a:pt x="175" y="109"/>
                    <a:pt x="184" y="104"/>
                    <a:pt x="184" y="87"/>
                  </a:cubicBezTo>
                  <a:cubicBezTo>
                    <a:pt x="184" y="66"/>
                    <a:pt x="159" y="58"/>
                    <a:pt x="140" y="58"/>
                  </a:cubicBezTo>
                  <a:cubicBezTo>
                    <a:pt x="115" y="58"/>
                    <a:pt x="99" y="69"/>
                    <a:pt x="95" y="92"/>
                  </a:cubicBezTo>
                  <a:lnTo>
                    <a:pt x="11" y="92"/>
                  </a:lnTo>
                  <a:close/>
                  <a:moveTo>
                    <a:pt x="128" y="235"/>
                  </a:moveTo>
                  <a:cubicBezTo>
                    <a:pt x="171" y="235"/>
                    <a:pt x="185" y="211"/>
                    <a:pt x="183" y="154"/>
                  </a:cubicBezTo>
                  <a:cubicBezTo>
                    <a:pt x="170" y="162"/>
                    <a:pt x="147" y="164"/>
                    <a:pt x="127" y="169"/>
                  </a:cubicBezTo>
                  <a:cubicBezTo>
                    <a:pt x="107" y="174"/>
                    <a:pt x="90" y="182"/>
                    <a:pt x="90" y="204"/>
                  </a:cubicBezTo>
                  <a:cubicBezTo>
                    <a:pt x="90" y="226"/>
                    <a:pt x="107" y="235"/>
                    <a:pt x="128" y="235"/>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8" name="Freeform 16">
              <a:extLst>
                <a:ext uri="{FF2B5EF4-FFF2-40B4-BE49-F238E27FC236}">
                  <a16:creationId xmlns:a16="http://schemas.microsoft.com/office/drawing/2014/main" id="{50EBE661-D695-49BB-9FE7-B3784E142CC9}"/>
                </a:ext>
              </a:extLst>
            </p:cNvPr>
            <p:cNvSpPr>
              <a:spLocks noEditPoints="1"/>
            </p:cNvSpPr>
            <p:nvPr userDrawn="1"/>
          </p:nvSpPr>
          <p:spPr bwMode="auto">
            <a:xfrm>
              <a:off x="868363" y="6096000"/>
              <a:ext cx="28575" cy="125413"/>
            </a:xfrm>
            <a:custGeom>
              <a:avLst/>
              <a:gdLst>
                <a:gd name="T0" fmla="*/ 18 w 18"/>
                <a:gd name="T1" fmla="*/ 14 h 79"/>
                <a:gd name="T2" fmla="*/ 0 w 18"/>
                <a:gd name="T3" fmla="*/ 14 h 79"/>
                <a:gd name="T4" fmla="*/ 0 w 18"/>
                <a:gd name="T5" fmla="*/ 0 h 79"/>
                <a:gd name="T6" fmla="*/ 18 w 18"/>
                <a:gd name="T7" fmla="*/ 0 h 79"/>
                <a:gd name="T8" fmla="*/ 18 w 18"/>
                <a:gd name="T9" fmla="*/ 14 h 79"/>
                <a:gd name="T10" fmla="*/ 0 w 18"/>
                <a:gd name="T11" fmla="*/ 22 h 79"/>
                <a:gd name="T12" fmla="*/ 18 w 18"/>
                <a:gd name="T13" fmla="*/ 22 h 79"/>
                <a:gd name="T14" fmla="*/ 18 w 18"/>
                <a:gd name="T15" fmla="*/ 79 h 79"/>
                <a:gd name="T16" fmla="*/ 0 w 18"/>
                <a:gd name="T17" fmla="*/ 79 h 79"/>
                <a:gd name="T18" fmla="*/ 0 w 18"/>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 h="79">
                  <a:moveTo>
                    <a:pt x="18" y="14"/>
                  </a:moveTo>
                  <a:lnTo>
                    <a:pt x="0" y="14"/>
                  </a:lnTo>
                  <a:lnTo>
                    <a:pt x="0" y="0"/>
                  </a:lnTo>
                  <a:lnTo>
                    <a:pt x="18" y="0"/>
                  </a:lnTo>
                  <a:lnTo>
                    <a:pt x="18" y="14"/>
                  </a:lnTo>
                  <a:close/>
                  <a:moveTo>
                    <a:pt x="0" y="22"/>
                  </a:moveTo>
                  <a:lnTo>
                    <a:pt x="18" y="22"/>
                  </a:lnTo>
                  <a:lnTo>
                    <a:pt x="18"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9" name="Rectangle 17">
              <a:extLst>
                <a:ext uri="{FF2B5EF4-FFF2-40B4-BE49-F238E27FC236}">
                  <a16:creationId xmlns:a16="http://schemas.microsoft.com/office/drawing/2014/main" id="{237CABB1-6BC0-43AF-BC96-6B8CC3C01D97}"/>
                </a:ext>
              </a:extLst>
            </p:cNvPr>
            <p:cNvSpPr>
              <a:spLocks noChangeArrowheads="1"/>
            </p:cNvSpPr>
            <p:nvPr userDrawn="1"/>
          </p:nvSpPr>
          <p:spPr bwMode="auto">
            <a:xfrm>
              <a:off x="909638" y="6096000"/>
              <a:ext cx="30163" cy="125413"/>
            </a:xfrm>
            <a:prstGeom prst="rect">
              <a:avLst/>
            </a:pr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0" name="Freeform 18">
              <a:extLst>
                <a:ext uri="{FF2B5EF4-FFF2-40B4-BE49-F238E27FC236}">
                  <a16:creationId xmlns:a16="http://schemas.microsoft.com/office/drawing/2014/main" id="{E75FB1EB-B5B0-4EAF-954D-643BA6BA9355}"/>
                </a:ext>
              </a:extLst>
            </p:cNvPr>
            <p:cNvSpPr>
              <a:spLocks/>
            </p:cNvSpPr>
            <p:nvPr userDrawn="1"/>
          </p:nvSpPr>
          <p:spPr bwMode="auto">
            <a:xfrm>
              <a:off x="1000125" y="6096000"/>
              <a:ext cx="139700" cy="125413"/>
            </a:xfrm>
            <a:custGeom>
              <a:avLst/>
              <a:gdLst>
                <a:gd name="T0" fmla="*/ 0 w 88"/>
                <a:gd name="T1" fmla="*/ 0 h 79"/>
                <a:gd name="T2" fmla="*/ 30 w 88"/>
                <a:gd name="T3" fmla="*/ 0 h 79"/>
                <a:gd name="T4" fmla="*/ 44 w 88"/>
                <a:gd name="T5" fmla="*/ 53 h 79"/>
                <a:gd name="T6" fmla="*/ 44 w 88"/>
                <a:gd name="T7" fmla="*/ 53 h 79"/>
                <a:gd name="T8" fmla="*/ 58 w 88"/>
                <a:gd name="T9" fmla="*/ 0 h 79"/>
                <a:gd name="T10" fmla="*/ 88 w 88"/>
                <a:gd name="T11" fmla="*/ 0 h 79"/>
                <a:gd name="T12" fmla="*/ 88 w 88"/>
                <a:gd name="T13" fmla="*/ 79 h 79"/>
                <a:gd name="T14" fmla="*/ 69 w 88"/>
                <a:gd name="T15" fmla="*/ 79 h 79"/>
                <a:gd name="T16" fmla="*/ 69 w 88"/>
                <a:gd name="T17" fmla="*/ 19 h 79"/>
                <a:gd name="T18" fmla="*/ 69 w 88"/>
                <a:gd name="T19" fmla="*/ 19 h 79"/>
                <a:gd name="T20" fmla="*/ 52 w 88"/>
                <a:gd name="T21" fmla="*/ 79 h 79"/>
                <a:gd name="T22" fmla="*/ 36 w 88"/>
                <a:gd name="T23" fmla="*/ 79 h 79"/>
                <a:gd name="T24" fmla="*/ 20 w 88"/>
                <a:gd name="T25" fmla="*/ 19 h 79"/>
                <a:gd name="T26" fmla="*/ 19 w 88"/>
                <a:gd name="T27" fmla="*/ 19 h 79"/>
                <a:gd name="T28" fmla="*/ 19 w 88"/>
                <a:gd name="T29" fmla="*/ 79 h 79"/>
                <a:gd name="T30" fmla="*/ 0 w 88"/>
                <a:gd name="T31" fmla="*/ 79 h 79"/>
                <a:gd name="T32" fmla="*/ 0 w 88"/>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8" h="79">
                  <a:moveTo>
                    <a:pt x="0" y="0"/>
                  </a:moveTo>
                  <a:lnTo>
                    <a:pt x="30" y="0"/>
                  </a:lnTo>
                  <a:lnTo>
                    <a:pt x="44" y="53"/>
                  </a:lnTo>
                  <a:lnTo>
                    <a:pt x="44" y="53"/>
                  </a:lnTo>
                  <a:lnTo>
                    <a:pt x="58" y="0"/>
                  </a:lnTo>
                  <a:lnTo>
                    <a:pt x="88" y="0"/>
                  </a:lnTo>
                  <a:lnTo>
                    <a:pt x="88" y="79"/>
                  </a:lnTo>
                  <a:lnTo>
                    <a:pt x="69" y="79"/>
                  </a:lnTo>
                  <a:lnTo>
                    <a:pt x="69" y="19"/>
                  </a:lnTo>
                  <a:lnTo>
                    <a:pt x="69" y="19"/>
                  </a:lnTo>
                  <a:lnTo>
                    <a:pt x="52" y="79"/>
                  </a:lnTo>
                  <a:lnTo>
                    <a:pt x="36" y="79"/>
                  </a:lnTo>
                  <a:lnTo>
                    <a:pt x="20" y="19"/>
                  </a:lnTo>
                  <a:lnTo>
                    <a:pt x="19" y="19"/>
                  </a:lnTo>
                  <a:lnTo>
                    <a:pt x="19"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1" name="Freeform 19">
              <a:extLst>
                <a:ext uri="{FF2B5EF4-FFF2-40B4-BE49-F238E27FC236}">
                  <a16:creationId xmlns:a16="http://schemas.microsoft.com/office/drawing/2014/main" id="{B8637A86-FB13-4460-9927-03C903DF742F}"/>
                </a:ext>
              </a:extLst>
            </p:cNvPr>
            <p:cNvSpPr>
              <a:spLocks noEditPoints="1"/>
            </p:cNvSpPr>
            <p:nvPr userDrawn="1"/>
          </p:nvSpPr>
          <p:spPr bwMode="auto">
            <a:xfrm>
              <a:off x="1147763" y="6127750"/>
              <a:ext cx="100013" cy="96838"/>
            </a:xfrm>
            <a:custGeom>
              <a:avLst/>
              <a:gdLst>
                <a:gd name="T0" fmla="*/ 90 w 297"/>
                <a:gd name="T1" fmla="*/ 167 h 291"/>
                <a:gd name="T2" fmla="*/ 152 w 297"/>
                <a:gd name="T3" fmla="*/ 230 h 291"/>
                <a:gd name="T4" fmla="*/ 203 w 297"/>
                <a:gd name="T5" fmla="*/ 200 h 291"/>
                <a:gd name="T6" fmla="*/ 288 w 297"/>
                <a:gd name="T7" fmla="*/ 200 h 291"/>
                <a:gd name="T8" fmla="*/ 151 w 297"/>
                <a:gd name="T9" fmla="*/ 291 h 291"/>
                <a:gd name="T10" fmla="*/ 0 w 297"/>
                <a:gd name="T11" fmla="*/ 145 h 291"/>
                <a:gd name="T12" fmla="*/ 149 w 297"/>
                <a:gd name="T13" fmla="*/ 0 h 291"/>
                <a:gd name="T14" fmla="*/ 292 w 297"/>
                <a:gd name="T15" fmla="*/ 167 h 291"/>
                <a:gd name="T16" fmla="*/ 90 w 297"/>
                <a:gd name="T17" fmla="*/ 167 h 291"/>
                <a:gd name="T18" fmla="*/ 202 w 297"/>
                <a:gd name="T19" fmla="*/ 117 h 291"/>
                <a:gd name="T20" fmla="*/ 149 w 297"/>
                <a:gd name="T21" fmla="*/ 61 h 291"/>
                <a:gd name="T22" fmla="*/ 90 w 297"/>
                <a:gd name="T23" fmla="*/ 117 h 291"/>
                <a:gd name="T24" fmla="*/ 202 w 297"/>
                <a:gd name="T25" fmla="*/ 117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7" h="291">
                  <a:moveTo>
                    <a:pt x="90" y="167"/>
                  </a:moveTo>
                  <a:cubicBezTo>
                    <a:pt x="92" y="205"/>
                    <a:pt x="113" y="230"/>
                    <a:pt x="152" y="230"/>
                  </a:cubicBezTo>
                  <a:cubicBezTo>
                    <a:pt x="173" y="230"/>
                    <a:pt x="195" y="220"/>
                    <a:pt x="203" y="200"/>
                  </a:cubicBezTo>
                  <a:cubicBezTo>
                    <a:pt x="288" y="200"/>
                    <a:pt x="288" y="200"/>
                    <a:pt x="288" y="200"/>
                  </a:cubicBezTo>
                  <a:cubicBezTo>
                    <a:pt x="271" y="264"/>
                    <a:pt x="212" y="291"/>
                    <a:pt x="151" y="291"/>
                  </a:cubicBezTo>
                  <a:cubicBezTo>
                    <a:pt x="61" y="291"/>
                    <a:pt x="0" y="237"/>
                    <a:pt x="0" y="145"/>
                  </a:cubicBezTo>
                  <a:cubicBezTo>
                    <a:pt x="0" y="60"/>
                    <a:pt x="67" y="0"/>
                    <a:pt x="149" y="0"/>
                  </a:cubicBezTo>
                  <a:cubicBezTo>
                    <a:pt x="247" y="0"/>
                    <a:pt x="297" y="74"/>
                    <a:pt x="292" y="167"/>
                  </a:cubicBezTo>
                  <a:lnTo>
                    <a:pt x="90" y="167"/>
                  </a:lnTo>
                  <a:close/>
                  <a:moveTo>
                    <a:pt x="202" y="117"/>
                  </a:moveTo>
                  <a:cubicBezTo>
                    <a:pt x="201" y="86"/>
                    <a:pt x="179" y="61"/>
                    <a:pt x="149" y="61"/>
                  </a:cubicBezTo>
                  <a:cubicBezTo>
                    <a:pt x="117" y="61"/>
                    <a:pt x="95" y="83"/>
                    <a:pt x="90" y="117"/>
                  </a:cubicBezTo>
                  <a:lnTo>
                    <a:pt x="202" y="117"/>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2" name="Freeform 20">
              <a:extLst>
                <a:ext uri="{FF2B5EF4-FFF2-40B4-BE49-F238E27FC236}">
                  <a16:creationId xmlns:a16="http://schemas.microsoft.com/office/drawing/2014/main" id="{0280C907-1F64-474A-B8AF-0FD8A7926284}"/>
                </a:ext>
              </a:extLst>
            </p:cNvPr>
            <p:cNvSpPr>
              <a:spLocks noEditPoints="1"/>
            </p:cNvSpPr>
            <p:nvPr userDrawn="1"/>
          </p:nvSpPr>
          <p:spPr bwMode="auto">
            <a:xfrm>
              <a:off x="1252538" y="6096000"/>
              <a:ext cx="93663" cy="128588"/>
            </a:xfrm>
            <a:custGeom>
              <a:avLst/>
              <a:gdLst>
                <a:gd name="T0" fmla="*/ 286 w 286"/>
                <a:gd name="T1" fmla="*/ 379 h 387"/>
                <a:gd name="T2" fmla="*/ 200 w 286"/>
                <a:gd name="T3" fmla="*/ 379 h 387"/>
                <a:gd name="T4" fmla="*/ 200 w 286"/>
                <a:gd name="T5" fmla="*/ 347 h 387"/>
                <a:gd name="T6" fmla="*/ 199 w 286"/>
                <a:gd name="T7" fmla="*/ 347 h 387"/>
                <a:gd name="T8" fmla="*/ 123 w 286"/>
                <a:gd name="T9" fmla="*/ 387 h 387"/>
                <a:gd name="T10" fmla="*/ 0 w 286"/>
                <a:gd name="T11" fmla="*/ 235 h 387"/>
                <a:gd name="T12" fmla="*/ 116 w 286"/>
                <a:gd name="T13" fmla="*/ 96 h 387"/>
                <a:gd name="T14" fmla="*/ 195 w 286"/>
                <a:gd name="T15" fmla="*/ 133 h 387"/>
                <a:gd name="T16" fmla="*/ 196 w 286"/>
                <a:gd name="T17" fmla="*/ 133 h 387"/>
                <a:gd name="T18" fmla="*/ 196 w 286"/>
                <a:gd name="T19" fmla="*/ 0 h 387"/>
                <a:gd name="T20" fmla="*/ 286 w 286"/>
                <a:gd name="T21" fmla="*/ 0 h 387"/>
                <a:gd name="T22" fmla="*/ 286 w 286"/>
                <a:gd name="T23" fmla="*/ 379 h 387"/>
                <a:gd name="T24" fmla="*/ 90 w 286"/>
                <a:gd name="T25" fmla="*/ 238 h 387"/>
                <a:gd name="T26" fmla="*/ 146 w 286"/>
                <a:gd name="T27" fmla="*/ 318 h 387"/>
                <a:gd name="T28" fmla="*/ 199 w 286"/>
                <a:gd name="T29" fmla="*/ 241 h 387"/>
                <a:gd name="T30" fmla="*/ 146 w 286"/>
                <a:gd name="T31" fmla="*/ 165 h 387"/>
                <a:gd name="T32" fmla="*/ 90 w 286"/>
                <a:gd name="T33" fmla="*/ 238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86" h="387">
                  <a:moveTo>
                    <a:pt x="286" y="379"/>
                  </a:moveTo>
                  <a:cubicBezTo>
                    <a:pt x="200" y="379"/>
                    <a:pt x="200" y="379"/>
                    <a:pt x="200" y="379"/>
                  </a:cubicBezTo>
                  <a:cubicBezTo>
                    <a:pt x="200" y="347"/>
                    <a:pt x="200" y="347"/>
                    <a:pt x="200" y="347"/>
                  </a:cubicBezTo>
                  <a:cubicBezTo>
                    <a:pt x="199" y="347"/>
                    <a:pt x="199" y="347"/>
                    <a:pt x="199" y="347"/>
                  </a:cubicBezTo>
                  <a:cubicBezTo>
                    <a:pt x="182" y="373"/>
                    <a:pt x="155" y="387"/>
                    <a:pt x="123" y="387"/>
                  </a:cubicBezTo>
                  <a:cubicBezTo>
                    <a:pt x="37" y="387"/>
                    <a:pt x="0" y="313"/>
                    <a:pt x="0" y="235"/>
                  </a:cubicBezTo>
                  <a:cubicBezTo>
                    <a:pt x="0" y="164"/>
                    <a:pt x="38" y="96"/>
                    <a:pt x="116" y="96"/>
                  </a:cubicBezTo>
                  <a:cubicBezTo>
                    <a:pt x="150" y="96"/>
                    <a:pt x="176" y="108"/>
                    <a:pt x="195" y="133"/>
                  </a:cubicBezTo>
                  <a:cubicBezTo>
                    <a:pt x="196" y="133"/>
                    <a:pt x="196" y="133"/>
                    <a:pt x="196" y="133"/>
                  </a:cubicBezTo>
                  <a:cubicBezTo>
                    <a:pt x="196" y="0"/>
                    <a:pt x="196" y="0"/>
                    <a:pt x="196" y="0"/>
                  </a:cubicBezTo>
                  <a:cubicBezTo>
                    <a:pt x="286" y="0"/>
                    <a:pt x="286" y="0"/>
                    <a:pt x="286" y="0"/>
                  </a:cubicBezTo>
                  <a:lnTo>
                    <a:pt x="286" y="379"/>
                  </a:lnTo>
                  <a:close/>
                  <a:moveTo>
                    <a:pt x="90" y="238"/>
                  </a:moveTo>
                  <a:cubicBezTo>
                    <a:pt x="90" y="276"/>
                    <a:pt x="104" y="318"/>
                    <a:pt x="146" y="318"/>
                  </a:cubicBezTo>
                  <a:cubicBezTo>
                    <a:pt x="190" y="318"/>
                    <a:pt x="199" y="276"/>
                    <a:pt x="199" y="241"/>
                  </a:cubicBezTo>
                  <a:cubicBezTo>
                    <a:pt x="199" y="201"/>
                    <a:pt x="185" y="165"/>
                    <a:pt x="146" y="165"/>
                  </a:cubicBezTo>
                  <a:cubicBezTo>
                    <a:pt x="104" y="165"/>
                    <a:pt x="90" y="203"/>
                    <a:pt x="90" y="238"/>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3" name="Freeform 21">
              <a:extLst>
                <a:ext uri="{FF2B5EF4-FFF2-40B4-BE49-F238E27FC236}">
                  <a16:creationId xmlns:a16="http://schemas.microsoft.com/office/drawing/2014/main" id="{4A485304-C93C-4073-8D44-F80ADC736F11}"/>
                </a:ext>
              </a:extLst>
            </p:cNvPr>
            <p:cNvSpPr>
              <a:spLocks noEditPoints="1"/>
            </p:cNvSpPr>
            <p:nvPr userDrawn="1"/>
          </p:nvSpPr>
          <p:spPr bwMode="auto">
            <a:xfrm>
              <a:off x="1357313" y="6096000"/>
              <a:ext cx="30163" cy="125413"/>
            </a:xfrm>
            <a:custGeom>
              <a:avLst/>
              <a:gdLst>
                <a:gd name="T0" fmla="*/ 19 w 19"/>
                <a:gd name="T1" fmla="*/ 14 h 79"/>
                <a:gd name="T2" fmla="*/ 0 w 19"/>
                <a:gd name="T3" fmla="*/ 14 h 79"/>
                <a:gd name="T4" fmla="*/ 0 w 19"/>
                <a:gd name="T5" fmla="*/ 0 h 79"/>
                <a:gd name="T6" fmla="*/ 19 w 19"/>
                <a:gd name="T7" fmla="*/ 0 h 79"/>
                <a:gd name="T8" fmla="*/ 19 w 19"/>
                <a:gd name="T9" fmla="*/ 14 h 79"/>
                <a:gd name="T10" fmla="*/ 0 w 19"/>
                <a:gd name="T11" fmla="*/ 22 h 79"/>
                <a:gd name="T12" fmla="*/ 19 w 19"/>
                <a:gd name="T13" fmla="*/ 22 h 79"/>
                <a:gd name="T14" fmla="*/ 19 w 19"/>
                <a:gd name="T15" fmla="*/ 79 h 79"/>
                <a:gd name="T16" fmla="*/ 0 w 19"/>
                <a:gd name="T17" fmla="*/ 79 h 79"/>
                <a:gd name="T18" fmla="*/ 0 w 19"/>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79">
                  <a:moveTo>
                    <a:pt x="19" y="14"/>
                  </a:moveTo>
                  <a:lnTo>
                    <a:pt x="0" y="14"/>
                  </a:lnTo>
                  <a:lnTo>
                    <a:pt x="0" y="0"/>
                  </a:lnTo>
                  <a:lnTo>
                    <a:pt x="19" y="0"/>
                  </a:lnTo>
                  <a:lnTo>
                    <a:pt x="19" y="14"/>
                  </a:lnTo>
                  <a:close/>
                  <a:moveTo>
                    <a:pt x="0" y="22"/>
                  </a:moveTo>
                  <a:lnTo>
                    <a:pt x="19" y="22"/>
                  </a:lnTo>
                  <a:lnTo>
                    <a:pt x="19"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4" name="Freeform 22">
              <a:extLst>
                <a:ext uri="{FF2B5EF4-FFF2-40B4-BE49-F238E27FC236}">
                  <a16:creationId xmlns:a16="http://schemas.microsoft.com/office/drawing/2014/main" id="{CB945C56-4554-4683-8637-CFC30E64896E}"/>
                </a:ext>
              </a:extLst>
            </p:cNvPr>
            <p:cNvSpPr>
              <a:spLocks noEditPoints="1"/>
            </p:cNvSpPr>
            <p:nvPr userDrawn="1"/>
          </p:nvSpPr>
          <p:spPr bwMode="auto">
            <a:xfrm>
              <a:off x="1393825" y="6127750"/>
              <a:ext cx="93663" cy="96838"/>
            </a:xfrm>
            <a:custGeom>
              <a:avLst/>
              <a:gdLst>
                <a:gd name="T0" fmla="*/ 12 w 281"/>
                <a:gd name="T1" fmla="*/ 92 h 291"/>
                <a:gd name="T2" fmla="*/ 55 w 281"/>
                <a:gd name="T3" fmla="*/ 19 h 291"/>
                <a:gd name="T4" fmla="*/ 142 w 281"/>
                <a:gd name="T5" fmla="*/ 0 h 291"/>
                <a:gd name="T6" fmla="*/ 271 w 281"/>
                <a:gd name="T7" fmla="*/ 92 h 291"/>
                <a:gd name="T8" fmla="*/ 271 w 281"/>
                <a:gd name="T9" fmla="*/ 213 h 291"/>
                <a:gd name="T10" fmla="*/ 281 w 281"/>
                <a:gd name="T11" fmla="*/ 283 h 291"/>
                <a:gd name="T12" fmla="*/ 191 w 281"/>
                <a:gd name="T13" fmla="*/ 283 h 291"/>
                <a:gd name="T14" fmla="*/ 185 w 281"/>
                <a:gd name="T15" fmla="*/ 257 h 291"/>
                <a:gd name="T16" fmla="*/ 94 w 281"/>
                <a:gd name="T17" fmla="*/ 291 h 291"/>
                <a:gd name="T18" fmla="*/ 0 w 281"/>
                <a:gd name="T19" fmla="*/ 208 h 291"/>
                <a:gd name="T20" fmla="*/ 161 w 281"/>
                <a:gd name="T21" fmla="*/ 112 h 291"/>
                <a:gd name="T22" fmla="*/ 185 w 281"/>
                <a:gd name="T23" fmla="*/ 87 h 291"/>
                <a:gd name="T24" fmla="*/ 141 w 281"/>
                <a:gd name="T25" fmla="*/ 58 h 291"/>
                <a:gd name="T26" fmla="*/ 96 w 281"/>
                <a:gd name="T27" fmla="*/ 92 h 291"/>
                <a:gd name="T28" fmla="*/ 12 w 281"/>
                <a:gd name="T29" fmla="*/ 92 h 291"/>
                <a:gd name="T30" fmla="*/ 128 w 281"/>
                <a:gd name="T31" fmla="*/ 235 h 291"/>
                <a:gd name="T32" fmla="*/ 184 w 281"/>
                <a:gd name="T33" fmla="*/ 154 h 291"/>
                <a:gd name="T34" fmla="*/ 128 w 281"/>
                <a:gd name="T35" fmla="*/ 169 h 291"/>
                <a:gd name="T36" fmla="*/ 91 w 281"/>
                <a:gd name="T37" fmla="*/ 204 h 291"/>
                <a:gd name="T38" fmla="*/ 128 w 281"/>
                <a:gd name="T39" fmla="*/ 235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1" h="291">
                  <a:moveTo>
                    <a:pt x="12" y="92"/>
                  </a:moveTo>
                  <a:cubicBezTo>
                    <a:pt x="13" y="56"/>
                    <a:pt x="30" y="33"/>
                    <a:pt x="55" y="19"/>
                  </a:cubicBezTo>
                  <a:cubicBezTo>
                    <a:pt x="79" y="5"/>
                    <a:pt x="111" y="0"/>
                    <a:pt x="142" y="0"/>
                  </a:cubicBezTo>
                  <a:cubicBezTo>
                    <a:pt x="208" y="0"/>
                    <a:pt x="271" y="14"/>
                    <a:pt x="271" y="92"/>
                  </a:cubicBezTo>
                  <a:cubicBezTo>
                    <a:pt x="271" y="213"/>
                    <a:pt x="271" y="213"/>
                    <a:pt x="271" y="213"/>
                  </a:cubicBezTo>
                  <a:cubicBezTo>
                    <a:pt x="271" y="236"/>
                    <a:pt x="271" y="261"/>
                    <a:pt x="281" y="283"/>
                  </a:cubicBezTo>
                  <a:cubicBezTo>
                    <a:pt x="191" y="283"/>
                    <a:pt x="191" y="283"/>
                    <a:pt x="191" y="283"/>
                  </a:cubicBezTo>
                  <a:cubicBezTo>
                    <a:pt x="187" y="275"/>
                    <a:pt x="186" y="266"/>
                    <a:pt x="185" y="257"/>
                  </a:cubicBezTo>
                  <a:cubicBezTo>
                    <a:pt x="162" y="282"/>
                    <a:pt x="127" y="291"/>
                    <a:pt x="94" y="291"/>
                  </a:cubicBezTo>
                  <a:cubicBezTo>
                    <a:pt x="42" y="291"/>
                    <a:pt x="0" y="265"/>
                    <a:pt x="0" y="208"/>
                  </a:cubicBezTo>
                  <a:cubicBezTo>
                    <a:pt x="0" y="118"/>
                    <a:pt x="98" y="125"/>
                    <a:pt x="161" y="112"/>
                  </a:cubicBezTo>
                  <a:cubicBezTo>
                    <a:pt x="176" y="109"/>
                    <a:pt x="185" y="104"/>
                    <a:pt x="185" y="87"/>
                  </a:cubicBezTo>
                  <a:cubicBezTo>
                    <a:pt x="185" y="66"/>
                    <a:pt x="160" y="58"/>
                    <a:pt x="141" y="58"/>
                  </a:cubicBezTo>
                  <a:cubicBezTo>
                    <a:pt x="116" y="58"/>
                    <a:pt x="100" y="69"/>
                    <a:pt x="96" y="92"/>
                  </a:cubicBezTo>
                  <a:lnTo>
                    <a:pt x="12" y="92"/>
                  </a:lnTo>
                  <a:close/>
                  <a:moveTo>
                    <a:pt x="128" y="235"/>
                  </a:moveTo>
                  <a:cubicBezTo>
                    <a:pt x="172" y="235"/>
                    <a:pt x="186" y="211"/>
                    <a:pt x="184" y="154"/>
                  </a:cubicBezTo>
                  <a:cubicBezTo>
                    <a:pt x="171" y="162"/>
                    <a:pt x="148" y="164"/>
                    <a:pt x="128" y="169"/>
                  </a:cubicBezTo>
                  <a:cubicBezTo>
                    <a:pt x="108" y="174"/>
                    <a:pt x="91" y="182"/>
                    <a:pt x="91" y="204"/>
                  </a:cubicBezTo>
                  <a:cubicBezTo>
                    <a:pt x="91" y="226"/>
                    <a:pt x="108" y="235"/>
                    <a:pt x="128" y="235"/>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5" name="Freeform 23">
              <a:extLst>
                <a:ext uri="{FF2B5EF4-FFF2-40B4-BE49-F238E27FC236}">
                  <a16:creationId xmlns:a16="http://schemas.microsoft.com/office/drawing/2014/main" id="{D0D64558-33D7-4E8C-8B58-17F750C1DD04}"/>
                </a:ext>
              </a:extLst>
            </p:cNvPr>
            <p:cNvSpPr>
              <a:spLocks/>
            </p:cNvSpPr>
            <p:nvPr userDrawn="1"/>
          </p:nvSpPr>
          <p:spPr bwMode="auto">
            <a:xfrm>
              <a:off x="1538288" y="6096000"/>
              <a:ext cx="141288" cy="125413"/>
            </a:xfrm>
            <a:custGeom>
              <a:avLst/>
              <a:gdLst>
                <a:gd name="T0" fmla="*/ 0 w 89"/>
                <a:gd name="T1" fmla="*/ 0 h 79"/>
                <a:gd name="T2" fmla="*/ 31 w 89"/>
                <a:gd name="T3" fmla="*/ 0 h 79"/>
                <a:gd name="T4" fmla="*/ 45 w 89"/>
                <a:gd name="T5" fmla="*/ 53 h 79"/>
                <a:gd name="T6" fmla="*/ 45 w 89"/>
                <a:gd name="T7" fmla="*/ 53 h 79"/>
                <a:gd name="T8" fmla="*/ 58 w 89"/>
                <a:gd name="T9" fmla="*/ 0 h 79"/>
                <a:gd name="T10" fmla="*/ 89 w 89"/>
                <a:gd name="T11" fmla="*/ 0 h 79"/>
                <a:gd name="T12" fmla="*/ 89 w 89"/>
                <a:gd name="T13" fmla="*/ 79 h 79"/>
                <a:gd name="T14" fmla="*/ 70 w 89"/>
                <a:gd name="T15" fmla="*/ 79 h 79"/>
                <a:gd name="T16" fmla="*/ 70 w 89"/>
                <a:gd name="T17" fmla="*/ 19 h 79"/>
                <a:gd name="T18" fmla="*/ 69 w 89"/>
                <a:gd name="T19" fmla="*/ 19 h 79"/>
                <a:gd name="T20" fmla="*/ 53 w 89"/>
                <a:gd name="T21" fmla="*/ 79 h 79"/>
                <a:gd name="T22" fmla="*/ 37 w 89"/>
                <a:gd name="T23" fmla="*/ 79 h 79"/>
                <a:gd name="T24" fmla="*/ 20 w 89"/>
                <a:gd name="T25" fmla="*/ 19 h 79"/>
                <a:gd name="T26" fmla="*/ 20 w 89"/>
                <a:gd name="T27" fmla="*/ 19 h 79"/>
                <a:gd name="T28" fmla="*/ 20 w 89"/>
                <a:gd name="T29" fmla="*/ 79 h 79"/>
                <a:gd name="T30" fmla="*/ 0 w 89"/>
                <a:gd name="T31" fmla="*/ 79 h 79"/>
                <a:gd name="T32" fmla="*/ 0 w 89"/>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9" h="79">
                  <a:moveTo>
                    <a:pt x="0" y="0"/>
                  </a:moveTo>
                  <a:lnTo>
                    <a:pt x="31" y="0"/>
                  </a:lnTo>
                  <a:lnTo>
                    <a:pt x="45" y="53"/>
                  </a:lnTo>
                  <a:lnTo>
                    <a:pt x="45" y="53"/>
                  </a:lnTo>
                  <a:lnTo>
                    <a:pt x="58" y="0"/>
                  </a:lnTo>
                  <a:lnTo>
                    <a:pt x="89" y="0"/>
                  </a:lnTo>
                  <a:lnTo>
                    <a:pt x="89" y="79"/>
                  </a:lnTo>
                  <a:lnTo>
                    <a:pt x="70" y="79"/>
                  </a:lnTo>
                  <a:lnTo>
                    <a:pt x="70" y="19"/>
                  </a:lnTo>
                  <a:lnTo>
                    <a:pt x="69" y="19"/>
                  </a:lnTo>
                  <a:lnTo>
                    <a:pt x="53" y="79"/>
                  </a:lnTo>
                  <a:lnTo>
                    <a:pt x="37" y="79"/>
                  </a:lnTo>
                  <a:lnTo>
                    <a:pt x="20" y="19"/>
                  </a:lnTo>
                  <a:lnTo>
                    <a:pt x="20" y="19"/>
                  </a:lnTo>
                  <a:lnTo>
                    <a:pt x="20"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6" name="Freeform 24">
              <a:extLst>
                <a:ext uri="{FF2B5EF4-FFF2-40B4-BE49-F238E27FC236}">
                  <a16:creationId xmlns:a16="http://schemas.microsoft.com/office/drawing/2014/main" id="{F02D34C0-AE0D-4044-A66E-673B3D590BC8}"/>
                </a:ext>
              </a:extLst>
            </p:cNvPr>
            <p:cNvSpPr>
              <a:spLocks noEditPoints="1"/>
            </p:cNvSpPr>
            <p:nvPr userDrawn="1"/>
          </p:nvSpPr>
          <p:spPr bwMode="auto">
            <a:xfrm>
              <a:off x="1687513" y="6127750"/>
              <a:ext cx="98425" cy="96838"/>
            </a:xfrm>
            <a:custGeom>
              <a:avLst/>
              <a:gdLst>
                <a:gd name="T0" fmla="*/ 91 w 297"/>
                <a:gd name="T1" fmla="*/ 167 h 291"/>
                <a:gd name="T2" fmla="*/ 152 w 297"/>
                <a:gd name="T3" fmla="*/ 230 h 291"/>
                <a:gd name="T4" fmla="*/ 204 w 297"/>
                <a:gd name="T5" fmla="*/ 200 h 291"/>
                <a:gd name="T6" fmla="*/ 288 w 297"/>
                <a:gd name="T7" fmla="*/ 200 h 291"/>
                <a:gd name="T8" fmla="*/ 151 w 297"/>
                <a:gd name="T9" fmla="*/ 291 h 291"/>
                <a:gd name="T10" fmla="*/ 0 w 297"/>
                <a:gd name="T11" fmla="*/ 145 h 291"/>
                <a:gd name="T12" fmla="*/ 149 w 297"/>
                <a:gd name="T13" fmla="*/ 0 h 291"/>
                <a:gd name="T14" fmla="*/ 293 w 297"/>
                <a:gd name="T15" fmla="*/ 167 h 291"/>
                <a:gd name="T16" fmla="*/ 91 w 297"/>
                <a:gd name="T17" fmla="*/ 167 h 291"/>
                <a:gd name="T18" fmla="*/ 203 w 297"/>
                <a:gd name="T19" fmla="*/ 117 h 291"/>
                <a:gd name="T20" fmla="*/ 149 w 297"/>
                <a:gd name="T21" fmla="*/ 61 h 291"/>
                <a:gd name="T22" fmla="*/ 91 w 297"/>
                <a:gd name="T23" fmla="*/ 117 h 291"/>
                <a:gd name="T24" fmla="*/ 203 w 297"/>
                <a:gd name="T25" fmla="*/ 117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7" h="291">
                  <a:moveTo>
                    <a:pt x="91" y="167"/>
                  </a:moveTo>
                  <a:cubicBezTo>
                    <a:pt x="92" y="205"/>
                    <a:pt x="114" y="230"/>
                    <a:pt x="152" y="230"/>
                  </a:cubicBezTo>
                  <a:cubicBezTo>
                    <a:pt x="174" y="230"/>
                    <a:pt x="195" y="220"/>
                    <a:pt x="204" y="200"/>
                  </a:cubicBezTo>
                  <a:cubicBezTo>
                    <a:pt x="288" y="200"/>
                    <a:pt x="288" y="200"/>
                    <a:pt x="288" y="200"/>
                  </a:cubicBezTo>
                  <a:cubicBezTo>
                    <a:pt x="272" y="264"/>
                    <a:pt x="213" y="291"/>
                    <a:pt x="151" y="291"/>
                  </a:cubicBezTo>
                  <a:cubicBezTo>
                    <a:pt x="61" y="291"/>
                    <a:pt x="0" y="237"/>
                    <a:pt x="0" y="145"/>
                  </a:cubicBezTo>
                  <a:cubicBezTo>
                    <a:pt x="0" y="60"/>
                    <a:pt x="68" y="0"/>
                    <a:pt x="149" y="0"/>
                  </a:cubicBezTo>
                  <a:cubicBezTo>
                    <a:pt x="248" y="0"/>
                    <a:pt x="297" y="74"/>
                    <a:pt x="293" y="167"/>
                  </a:cubicBezTo>
                  <a:lnTo>
                    <a:pt x="91" y="167"/>
                  </a:lnTo>
                  <a:close/>
                  <a:moveTo>
                    <a:pt x="203" y="117"/>
                  </a:moveTo>
                  <a:cubicBezTo>
                    <a:pt x="201" y="86"/>
                    <a:pt x="179" y="61"/>
                    <a:pt x="149" y="61"/>
                  </a:cubicBezTo>
                  <a:cubicBezTo>
                    <a:pt x="117" y="61"/>
                    <a:pt x="96" y="83"/>
                    <a:pt x="91" y="117"/>
                  </a:cubicBezTo>
                  <a:lnTo>
                    <a:pt x="203" y="117"/>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7" name="Freeform 25">
              <a:extLst>
                <a:ext uri="{FF2B5EF4-FFF2-40B4-BE49-F238E27FC236}">
                  <a16:creationId xmlns:a16="http://schemas.microsoft.com/office/drawing/2014/main" id="{FD1D8BD6-9384-4AF7-996C-3FD339E24756}"/>
                </a:ext>
              </a:extLst>
            </p:cNvPr>
            <p:cNvSpPr>
              <a:spLocks/>
            </p:cNvSpPr>
            <p:nvPr userDrawn="1"/>
          </p:nvSpPr>
          <p:spPr bwMode="auto">
            <a:xfrm>
              <a:off x="1784350" y="6102350"/>
              <a:ext cx="63500" cy="120650"/>
            </a:xfrm>
            <a:custGeom>
              <a:avLst/>
              <a:gdLst>
                <a:gd name="T0" fmla="*/ 192 w 192"/>
                <a:gd name="T1" fmla="*/ 142 h 362"/>
                <a:gd name="T2" fmla="*/ 136 w 192"/>
                <a:gd name="T3" fmla="*/ 142 h 362"/>
                <a:gd name="T4" fmla="*/ 136 w 192"/>
                <a:gd name="T5" fmla="*/ 267 h 362"/>
                <a:gd name="T6" fmla="*/ 169 w 192"/>
                <a:gd name="T7" fmla="*/ 294 h 362"/>
                <a:gd name="T8" fmla="*/ 192 w 192"/>
                <a:gd name="T9" fmla="*/ 293 h 362"/>
                <a:gd name="T10" fmla="*/ 192 w 192"/>
                <a:gd name="T11" fmla="*/ 359 h 362"/>
                <a:gd name="T12" fmla="*/ 143 w 192"/>
                <a:gd name="T13" fmla="*/ 362 h 362"/>
                <a:gd name="T14" fmla="*/ 46 w 192"/>
                <a:gd name="T15" fmla="*/ 265 h 362"/>
                <a:gd name="T16" fmla="*/ 46 w 192"/>
                <a:gd name="T17" fmla="*/ 142 h 362"/>
                <a:gd name="T18" fmla="*/ 0 w 192"/>
                <a:gd name="T19" fmla="*/ 142 h 362"/>
                <a:gd name="T20" fmla="*/ 0 w 192"/>
                <a:gd name="T21" fmla="*/ 84 h 362"/>
                <a:gd name="T22" fmla="*/ 46 w 192"/>
                <a:gd name="T23" fmla="*/ 84 h 362"/>
                <a:gd name="T24" fmla="*/ 46 w 192"/>
                <a:gd name="T25" fmla="*/ 0 h 362"/>
                <a:gd name="T26" fmla="*/ 136 w 192"/>
                <a:gd name="T27" fmla="*/ 0 h 362"/>
                <a:gd name="T28" fmla="*/ 136 w 192"/>
                <a:gd name="T29" fmla="*/ 84 h 362"/>
                <a:gd name="T30" fmla="*/ 192 w 192"/>
                <a:gd name="T31" fmla="*/ 84 h 362"/>
                <a:gd name="T32" fmla="*/ 192 w 192"/>
                <a:gd name="T33" fmla="*/ 142 h 3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92" h="362">
                  <a:moveTo>
                    <a:pt x="192" y="142"/>
                  </a:moveTo>
                  <a:cubicBezTo>
                    <a:pt x="136" y="142"/>
                    <a:pt x="136" y="142"/>
                    <a:pt x="136" y="142"/>
                  </a:cubicBezTo>
                  <a:cubicBezTo>
                    <a:pt x="136" y="267"/>
                    <a:pt x="136" y="267"/>
                    <a:pt x="136" y="267"/>
                  </a:cubicBezTo>
                  <a:cubicBezTo>
                    <a:pt x="136" y="289"/>
                    <a:pt x="149" y="294"/>
                    <a:pt x="169" y="294"/>
                  </a:cubicBezTo>
                  <a:cubicBezTo>
                    <a:pt x="176" y="294"/>
                    <a:pt x="184" y="293"/>
                    <a:pt x="192" y="293"/>
                  </a:cubicBezTo>
                  <a:cubicBezTo>
                    <a:pt x="192" y="359"/>
                    <a:pt x="192" y="359"/>
                    <a:pt x="192" y="359"/>
                  </a:cubicBezTo>
                  <a:cubicBezTo>
                    <a:pt x="176" y="360"/>
                    <a:pt x="159" y="362"/>
                    <a:pt x="143" y="362"/>
                  </a:cubicBezTo>
                  <a:cubicBezTo>
                    <a:pt x="66" y="362"/>
                    <a:pt x="46" y="340"/>
                    <a:pt x="46" y="265"/>
                  </a:cubicBezTo>
                  <a:cubicBezTo>
                    <a:pt x="46" y="142"/>
                    <a:pt x="46" y="142"/>
                    <a:pt x="46" y="142"/>
                  </a:cubicBezTo>
                  <a:cubicBezTo>
                    <a:pt x="0" y="142"/>
                    <a:pt x="0" y="142"/>
                    <a:pt x="0" y="142"/>
                  </a:cubicBezTo>
                  <a:cubicBezTo>
                    <a:pt x="0" y="84"/>
                    <a:pt x="0" y="84"/>
                    <a:pt x="0" y="84"/>
                  </a:cubicBezTo>
                  <a:cubicBezTo>
                    <a:pt x="46" y="84"/>
                    <a:pt x="46" y="84"/>
                    <a:pt x="46" y="84"/>
                  </a:cubicBezTo>
                  <a:cubicBezTo>
                    <a:pt x="46" y="0"/>
                    <a:pt x="46" y="0"/>
                    <a:pt x="46" y="0"/>
                  </a:cubicBezTo>
                  <a:cubicBezTo>
                    <a:pt x="136" y="0"/>
                    <a:pt x="136" y="0"/>
                    <a:pt x="136" y="0"/>
                  </a:cubicBezTo>
                  <a:cubicBezTo>
                    <a:pt x="136" y="84"/>
                    <a:pt x="136" y="84"/>
                    <a:pt x="136" y="84"/>
                  </a:cubicBezTo>
                  <a:cubicBezTo>
                    <a:pt x="192" y="84"/>
                    <a:pt x="192" y="84"/>
                    <a:pt x="192" y="84"/>
                  </a:cubicBezTo>
                  <a:lnTo>
                    <a:pt x="192" y="14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8" name="Freeform 26">
              <a:extLst>
                <a:ext uri="{FF2B5EF4-FFF2-40B4-BE49-F238E27FC236}">
                  <a16:creationId xmlns:a16="http://schemas.microsoft.com/office/drawing/2014/main" id="{F092E5C2-58E1-4907-8CF1-D875912586BA}"/>
                </a:ext>
              </a:extLst>
            </p:cNvPr>
            <p:cNvSpPr>
              <a:spLocks/>
            </p:cNvSpPr>
            <p:nvPr userDrawn="1"/>
          </p:nvSpPr>
          <p:spPr bwMode="auto">
            <a:xfrm>
              <a:off x="1855788" y="6127750"/>
              <a:ext cx="65088" cy="93663"/>
            </a:xfrm>
            <a:custGeom>
              <a:avLst/>
              <a:gdLst>
                <a:gd name="T0" fmla="*/ 0 w 193"/>
                <a:gd name="T1" fmla="*/ 6 h 281"/>
                <a:gd name="T2" fmla="*/ 88 w 193"/>
                <a:gd name="T3" fmla="*/ 6 h 281"/>
                <a:gd name="T4" fmla="*/ 88 w 193"/>
                <a:gd name="T5" fmla="*/ 54 h 281"/>
                <a:gd name="T6" fmla="*/ 89 w 193"/>
                <a:gd name="T7" fmla="*/ 54 h 281"/>
                <a:gd name="T8" fmla="*/ 172 w 193"/>
                <a:gd name="T9" fmla="*/ 0 h 281"/>
                <a:gd name="T10" fmla="*/ 193 w 193"/>
                <a:gd name="T11" fmla="*/ 2 h 281"/>
                <a:gd name="T12" fmla="*/ 193 w 193"/>
                <a:gd name="T13" fmla="*/ 85 h 281"/>
                <a:gd name="T14" fmla="*/ 158 w 193"/>
                <a:gd name="T15" fmla="*/ 79 h 281"/>
                <a:gd name="T16" fmla="*/ 90 w 193"/>
                <a:gd name="T17" fmla="*/ 145 h 281"/>
                <a:gd name="T18" fmla="*/ 90 w 193"/>
                <a:gd name="T19" fmla="*/ 281 h 281"/>
                <a:gd name="T20" fmla="*/ 0 w 193"/>
                <a:gd name="T21" fmla="*/ 281 h 281"/>
                <a:gd name="T22" fmla="*/ 0 w 193"/>
                <a:gd name="T23" fmla="*/ 6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3" h="281">
                  <a:moveTo>
                    <a:pt x="0" y="6"/>
                  </a:moveTo>
                  <a:cubicBezTo>
                    <a:pt x="88" y="6"/>
                    <a:pt x="88" y="6"/>
                    <a:pt x="88" y="6"/>
                  </a:cubicBezTo>
                  <a:cubicBezTo>
                    <a:pt x="88" y="54"/>
                    <a:pt x="88" y="54"/>
                    <a:pt x="88" y="54"/>
                  </a:cubicBezTo>
                  <a:cubicBezTo>
                    <a:pt x="89" y="54"/>
                    <a:pt x="89" y="54"/>
                    <a:pt x="89" y="54"/>
                  </a:cubicBezTo>
                  <a:cubicBezTo>
                    <a:pt x="102" y="19"/>
                    <a:pt x="133" y="0"/>
                    <a:pt x="172" y="0"/>
                  </a:cubicBezTo>
                  <a:cubicBezTo>
                    <a:pt x="179" y="0"/>
                    <a:pt x="186" y="1"/>
                    <a:pt x="193" y="2"/>
                  </a:cubicBezTo>
                  <a:cubicBezTo>
                    <a:pt x="193" y="85"/>
                    <a:pt x="193" y="85"/>
                    <a:pt x="193" y="85"/>
                  </a:cubicBezTo>
                  <a:cubicBezTo>
                    <a:pt x="181" y="81"/>
                    <a:pt x="171" y="79"/>
                    <a:pt x="158" y="79"/>
                  </a:cubicBezTo>
                  <a:cubicBezTo>
                    <a:pt x="114" y="79"/>
                    <a:pt x="90" y="110"/>
                    <a:pt x="90" y="145"/>
                  </a:cubicBezTo>
                  <a:cubicBezTo>
                    <a:pt x="90" y="281"/>
                    <a:pt x="90" y="281"/>
                    <a:pt x="90" y="281"/>
                  </a:cubicBezTo>
                  <a:cubicBezTo>
                    <a:pt x="0" y="281"/>
                    <a:pt x="0" y="281"/>
                    <a:pt x="0" y="281"/>
                  </a:cubicBezTo>
                  <a:lnTo>
                    <a:pt x="0" y="6"/>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9" name="Freeform 27">
              <a:extLst>
                <a:ext uri="{FF2B5EF4-FFF2-40B4-BE49-F238E27FC236}">
                  <a16:creationId xmlns:a16="http://schemas.microsoft.com/office/drawing/2014/main" id="{04686304-731D-4C81-9933-35E3DFED88D3}"/>
                </a:ext>
              </a:extLst>
            </p:cNvPr>
            <p:cNvSpPr>
              <a:spLocks noEditPoints="1"/>
            </p:cNvSpPr>
            <p:nvPr userDrawn="1"/>
          </p:nvSpPr>
          <p:spPr bwMode="auto">
            <a:xfrm>
              <a:off x="1928813" y="6096000"/>
              <a:ext cx="30163" cy="125413"/>
            </a:xfrm>
            <a:custGeom>
              <a:avLst/>
              <a:gdLst>
                <a:gd name="T0" fmla="*/ 19 w 19"/>
                <a:gd name="T1" fmla="*/ 14 h 79"/>
                <a:gd name="T2" fmla="*/ 0 w 19"/>
                <a:gd name="T3" fmla="*/ 14 h 79"/>
                <a:gd name="T4" fmla="*/ 0 w 19"/>
                <a:gd name="T5" fmla="*/ 0 h 79"/>
                <a:gd name="T6" fmla="*/ 19 w 19"/>
                <a:gd name="T7" fmla="*/ 0 h 79"/>
                <a:gd name="T8" fmla="*/ 19 w 19"/>
                <a:gd name="T9" fmla="*/ 14 h 79"/>
                <a:gd name="T10" fmla="*/ 0 w 19"/>
                <a:gd name="T11" fmla="*/ 22 h 79"/>
                <a:gd name="T12" fmla="*/ 19 w 19"/>
                <a:gd name="T13" fmla="*/ 22 h 79"/>
                <a:gd name="T14" fmla="*/ 19 w 19"/>
                <a:gd name="T15" fmla="*/ 79 h 79"/>
                <a:gd name="T16" fmla="*/ 0 w 19"/>
                <a:gd name="T17" fmla="*/ 79 h 79"/>
                <a:gd name="T18" fmla="*/ 0 w 19"/>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79">
                  <a:moveTo>
                    <a:pt x="19" y="14"/>
                  </a:moveTo>
                  <a:lnTo>
                    <a:pt x="0" y="14"/>
                  </a:lnTo>
                  <a:lnTo>
                    <a:pt x="0" y="0"/>
                  </a:lnTo>
                  <a:lnTo>
                    <a:pt x="19" y="0"/>
                  </a:lnTo>
                  <a:lnTo>
                    <a:pt x="19" y="14"/>
                  </a:lnTo>
                  <a:close/>
                  <a:moveTo>
                    <a:pt x="0" y="22"/>
                  </a:moveTo>
                  <a:lnTo>
                    <a:pt x="19" y="22"/>
                  </a:lnTo>
                  <a:lnTo>
                    <a:pt x="19"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60" name="Freeform 28">
              <a:extLst>
                <a:ext uri="{FF2B5EF4-FFF2-40B4-BE49-F238E27FC236}">
                  <a16:creationId xmlns:a16="http://schemas.microsoft.com/office/drawing/2014/main" id="{716A412C-6319-4925-902F-8B2AE529A2EF}"/>
                </a:ext>
              </a:extLst>
            </p:cNvPr>
            <p:cNvSpPr>
              <a:spLocks/>
            </p:cNvSpPr>
            <p:nvPr userDrawn="1"/>
          </p:nvSpPr>
          <p:spPr bwMode="auto">
            <a:xfrm>
              <a:off x="1966913" y="6127750"/>
              <a:ext cx="93663" cy="96838"/>
            </a:xfrm>
            <a:custGeom>
              <a:avLst/>
              <a:gdLst>
                <a:gd name="T0" fmla="*/ 193 w 283"/>
                <a:gd name="T1" fmla="*/ 108 h 291"/>
                <a:gd name="T2" fmla="*/ 149 w 283"/>
                <a:gd name="T3" fmla="*/ 69 h 291"/>
                <a:gd name="T4" fmla="*/ 90 w 283"/>
                <a:gd name="T5" fmla="*/ 150 h 291"/>
                <a:gd name="T6" fmla="*/ 144 w 283"/>
                <a:gd name="T7" fmla="*/ 222 h 291"/>
                <a:gd name="T8" fmla="*/ 195 w 283"/>
                <a:gd name="T9" fmla="*/ 175 h 291"/>
                <a:gd name="T10" fmla="*/ 283 w 283"/>
                <a:gd name="T11" fmla="*/ 175 h 291"/>
                <a:gd name="T12" fmla="*/ 144 w 283"/>
                <a:gd name="T13" fmla="*/ 291 h 291"/>
                <a:gd name="T14" fmla="*/ 0 w 283"/>
                <a:gd name="T15" fmla="*/ 150 h 291"/>
                <a:gd name="T16" fmla="*/ 144 w 283"/>
                <a:gd name="T17" fmla="*/ 0 h 291"/>
                <a:gd name="T18" fmla="*/ 280 w 283"/>
                <a:gd name="T19" fmla="*/ 108 h 291"/>
                <a:gd name="T20" fmla="*/ 193 w 283"/>
                <a:gd name="T21" fmla="*/ 108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3" h="291">
                  <a:moveTo>
                    <a:pt x="193" y="108"/>
                  </a:moveTo>
                  <a:cubicBezTo>
                    <a:pt x="192" y="85"/>
                    <a:pt x="171" y="69"/>
                    <a:pt x="149" y="69"/>
                  </a:cubicBezTo>
                  <a:cubicBezTo>
                    <a:pt x="98" y="69"/>
                    <a:pt x="90" y="112"/>
                    <a:pt x="90" y="150"/>
                  </a:cubicBezTo>
                  <a:cubicBezTo>
                    <a:pt x="90" y="185"/>
                    <a:pt x="105" y="222"/>
                    <a:pt x="144" y="222"/>
                  </a:cubicBezTo>
                  <a:cubicBezTo>
                    <a:pt x="175" y="222"/>
                    <a:pt x="191" y="204"/>
                    <a:pt x="195" y="175"/>
                  </a:cubicBezTo>
                  <a:cubicBezTo>
                    <a:pt x="283" y="175"/>
                    <a:pt x="283" y="175"/>
                    <a:pt x="283" y="175"/>
                  </a:cubicBezTo>
                  <a:cubicBezTo>
                    <a:pt x="275" y="249"/>
                    <a:pt x="218" y="291"/>
                    <a:pt x="144" y="291"/>
                  </a:cubicBezTo>
                  <a:cubicBezTo>
                    <a:pt x="61" y="291"/>
                    <a:pt x="0" y="234"/>
                    <a:pt x="0" y="150"/>
                  </a:cubicBezTo>
                  <a:cubicBezTo>
                    <a:pt x="0" y="62"/>
                    <a:pt x="56" y="0"/>
                    <a:pt x="144" y="0"/>
                  </a:cubicBezTo>
                  <a:cubicBezTo>
                    <a:pt x="213" y="0"/>
                    <a:pt x="274" y="36"/>
                    <a:pt x="280" y="108"/>
                  </a:cubicBezTo>
                  <a:lnTo>
                    <a:pt x="193" y="108"/>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61" name="Freeform 29">
              <a:extLst>
                <a:ext uri="{FF2B5EF4-FFF2-40B4-BE49-F238E27FC236}">
                  <a16:creationId xmlns:a16="http://schemas.microsoft.com/office/drawing/2014/main" id="{6B2474BC-3B05-4EFB-A2B9-4944F3459193}"/>
                </a:ext>
              </a:extLst>
            </p:cNvPr>
            <p:cNvSpPr>
              <a:spLocks/>
            </p:cNvSpPr>
            <p:nvPr userDrawn="1"/>
          </p:nvSpPr>
          <p:spPr bwMode="auto">
            <a:xfrm>
              <a:off x="2065338" y="6127750"/>
              <a:ext cx="88900" cy="96838"/>
            </a:xfrm>
            <a:custGeom>
              <a:avLst/>
              <a:gdLst>
                <a:gd name="T0" fmla="*/ 86 w 267"/>
                <a:gd name="T1" fmla="*/ 192 h 291"/>
                <a:gd name="T2" fmla="*/ 101 w 267"/>
                <a:gd name="T3" fmla="*/ 223 h 291"/>
                <a:gd name="T4" fmla="*/ 135 w 267"/>
                <a:gd name="T5" fmla="*/ 233 h 291"/>
                <a:gd name="T6" fmla="*/ 177 w 267"/>
                <a:gd name="T7" fmla="*/ 203 h 291"/>
                <a:gd name="T8" fmla="*/ 133 w 267"/>
                <a:gd name="T9" fmla="*/ 174 h 291"/>
                <a:gd name="T10" fmla="*/ 5 w 267"/>
                <a:gd name="T11" fmla="*/ 84 h 291"/>
                <a:gd name="T12" fmla="*/ 131 w 267"/>
                <a:gd name="T13" fmla="*/ 0 h 291"/>
                <a:gd name="T14" fmla="*/ 258 w 267"/>
                <a:gd name="T15" fmla="*/ 89 h 291"/>
                <a:gd name="T16" fmla="*/ 174 w 267"/>
                <a:gd name="T17" fmla="*/ 89 h 291"/>
                <a:gd name="T18" fmla="*/ 163 w 267"/>
                <a:gd name="T19" fmla="*/ 65 h 291"/>
                <a:gd name="T20" fmla="*/ 134 w 267"/>
                <a:gd name="T21" fmla="*/ 58 h 291"/>
                <a:gd name="T22" fmla="*/ 95 w 267"/>
                <a:gd name="T23" fmla="*/ 79 h 291"/>
                <a:gd name="T24" fmla="*/ 197 w 267"/>
                <a:gd name="T25" fmla="*/ 118 h 291"/>
                <a:gd name="T26" fmla="*/ 267 w 267"/>
                <a:gd name="T27" fmla="*/ 193 h 291"/>
                <a:gd name="T28" fmla="*/ 135 w 267"/>
                <a:gd name="T29" fmla="*/ 291 h 291"/>
                <a:gd name="T30" fmla="*/ 0 w 267"/>
                <a:gd name="T31" fmla="*/ 192 h 291"/>
                <a:gd name="T32" fmla="*/ 86 w 267"/>
                <a:gd name="T33" fmla="*/ 192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67" h="291">
                  <a:moveTo>
                    <a:pt x="86" y="192"/>
                  </a:moveTo>
                  <a:cubicBezTo>
                    <a:pt x="86" y="206"/>
                    <a:pt x="92" y="216"/>
                    <a:pt x="101" y="223"/>
                  </a:cubicBezTo>
                  <a:cubicBezTo>
                    <a:pt x="110" y="230"/>
                    <a:pt x="122" y="233"/>
                    <a:pt x="135" y="233"/>
                  </a:cubicBezTo>
                  <a:cubicBezTo>
                    <a:pt x="152" y="233"/>
                    <a:pt x="177" y="225"/>
                    <a:pt x="177" y="203"/>
                  </a:cubicBezTo>
                  <a:cubicBezTo>
                    <a:pt x="177" y="182"/>
                    <a:pt x="149" y="178"/>
                    <a:pt x="133" y="174"/>
                  </a:cubicBezTo>
                  <a:cubicBezTo>
                    <a:pt x="76" y="160"/>
                    <a:pt x="5" y="158"/>
                    <a:pt x="5" y="84"/>
                  </a:cubicBezTo>
                  <a:cubicBezTo>
                    <a:pt x="5" y="18"/>
                    <a:pt x="77" y="0"/>
                    <a:pt x="131" y="0"/>
                  </a:cubicBezTo>
                  <a:cubicBezTo>
                    <a:pt x="191" y="0"/>
                    <a:pt x="255" y="17"/>
                    <a:pt x="258" y="89"/>
                  </a:cubicBezTo>
                  <a:cubicBezTo>
                    <a:pt x="174" y="89"/>
                    <a:pt x="174" y="89"/>
                    <a:pt x="174" y="89"/>
                  </a:cubicBezTo>
                  <a:cubicBezTo>
                    <a:pt x="174" y="77"/>
                    <a:pt x="170" y="70"/>
                    <a:pt x="163" y="65"/>
                  </a:cubicBezTo>
                  <a:cubicBezTo>
                    <a:pt x="155" y="60"/>
                    <a:pt x="145" y="58"/>
                    <a:pt x="134" y="58"/>
                  </a:cubicBezTo>
                  <a:cubicBezTo>
                    <a:pt x="119" y="58"/>
                    <a:pt x="95" y="60"/>
                    <a:pt x="95" y="79"/>
                  </a:cubicBezTo>
                  <a:cubicBezTo>
                    <a:pt x="95" y="105"/>
                    <a:pt x="156" y="109"/>
                    <a:pt x="197" y="118"/>
                  </a:cubicBezTo>
                  <a:cubicBezTo>
                    <a:pt x="253" y="130"/>
                    <a:pt x="267" y="170"/>
                    <a:pt x="267" y="193"/>
                  </a:cubicBezTo>
                  <a:cubicBezTo>
                    <a:pt x="267" y="267"/>
                    <a:pt x="197" y="291"/>
                    <a:pt x="135" y="291"/>
                  </a:cubicBezTo>
                  <a:cubicBezTo>
                    <a:pt x="70" y="291"/>
                    <a:pt x="3" y="269"/>
                    <a:pt x="0" y="192"/>
                  </a:cubicBezTo>
                  <a:lnTo>
                    <a:pt x="86" y="19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3680675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secHead" preserve="1">
  <p:cSld name="Section Header (Purple)">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4600B-8466-465A-8FCA-072ECBA7CFEC}"/>
              </a:ext>
            </a:extLst>
          </p:cNvPr>
          <p:cNvSpPr>
            <a:spLocks noGrp="1"/>
          </p:cNvSpPr>
          <p:nvPr>
            <p:ph type="title"/>
          </p:nvPr>
        </p:nvSpPr>
        <p:spPr>
          <a:xfrm>
            <a:off x="628650" y="1166814"/>
            <a:ext cx="5323248" cy="1500187"/>
          </a:xfrm>
        </p:spPr>
        <p:txBody>
          <a:bodyPr anchor="b">
            <a:normAutofit/>
          </a:bodyPr>
          <a:lstStyle>
            <a:lvl1pPr>
              <a:defRPr sz="2000">
                <a:solidFill>
                  <a:schemeClr val="bg1"/>
                </a:solidFill>
              </a:defRPr>
            </a:lvl1p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9E075E96-2432-4B94-8A6A-E62BA921338E}"/>
              </a:ext>
            </a:extLst>
          </p:cNvPr>
          <p:cNvSpPr>
            <a:spLocks noGrp="1"/>
          </p:cNvSpPr>
          <p:nvPr>
            <p:ph type="body" idx="1"/>
          </p:nvPr>
        </p:nvSpPr>
        <p:spPr>
          <a:xfrm>
            <a:off x="628650" y="3154335"/>
            <a:ext cx="5323248" cy="2303629"/>
          </a:xfrm>
        </p:spPr>
        <p:txBody>
          <a:bodyPr>
            <a:normAutofit/>
          </a:bodyPr>
          <a:lstStyle>
            <a:lvl1pPr marL="0" indent="0">
              <a:lnSpc>
                <a:spcPct val="90000"/>
              </a:lnSpc>
              <a:buNone/>
              <a:defRPr sz="38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E9FE2544-CCE1-494D-B26A-AD3024BF1813}"/>
              </a:ext>
            </a:extLst>
          </p:cNvPr>
          <p:cNvCxnSpPr/>
          <p:nvPr userDrawn="1"/>
        </p:nvCxnSpPr>
        <p:spPr>
          <a:xfrm>
            <a:off x="634344" y="2917717"/>
            <a:ext cx="5291600"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grpSp>
        <p:nvGrpSpPr>
          <p:cNvPr id="36" name="Group 35">
            <a:extLst>
              <a:ext uri="{FF2B5EF4-FFF2-40B4-BE49-F238E27FC236}">
                <a16:creationId xmlns:a16="http://schemas.microsoft.com/office/drawing/2014/main" id="{E30912E9-1061-4675-ABCB-E73E5F2BE366}"/>
              </a:ext>
            </a:extLst>
          </p:cNvPr>
          <p:cNvGrpSpPr>
            <a:grpSpLocks noChangeAspect="1"/>
          </p:cNvGrpSpPr>
          <p:nvPr userDrawn="1"/>
        </p:nvGrpSpPr>
        <p:grpSpPr>
          <a:xfrm>
            <a:off x="632162" y="5702131"/>
            <a:ext cx="904829" cy="684000"/>
            <a:chOff x="619125" y="5064125"/>
            <a:chExt cx="1535113" cy="1160463"/>
          </a:xfrm>
          <a:solidFill>
            <a:srgbClr val="FFFFFF"/>
          </a:solidFill>
        </p:grpSpPr>
        <p:sp>
          <p:nvSpPr>
            <p:cNvPr id="37" name="Freeform 5">
              <a:extLst>
                <a:ext uri="{FF2B5EF4-FFF2-40B4-BE49-F238E27FC236}">
                  <a16:creationId xmlns:a16="http://schemas.microsoft.com/office/drawing/2014/main" id="{06EE7E97-01F2-45BE-AA9F-305075779062}"/>
                </a:ext>
              </a:extLst>
            </p:cNvPr>
            <p:cNvSpPr>
              <a:spLocks/>
            </p:cNvSpPr>
            <p:nvPr userDrawn="1"/>
          </p:nvSpPr>
          <p:spPr bwMode="auto">
            <a:xfrm>
              <a:off x="1423988" y="5064125"/>
              <a:ext cx="488950" cy="530225"/>
            </a:xfrm>
            <a:custGeom>
              <a:avLst/>
              <a:gdLst>
                <a:gd name="T0" fmla="*/ 1067 w 1469"/>
                <a:gd name="T1" fmla="*/ 581 h 1596"/>
                <a:gd name="T2" fmla="*/ 756 w 1469"/>
                <a:gd name="T3" fmla="*/ 343 h 1596"/>
                <a:gd name="T4" fmla="*/ 396 w 1469"/>
                <a:gd name="T5" fmla="*/ 798 h 1596"/>
                <a:gd name="T6" fmla="*/ 756 w 1469"/>
                <a:gd name="T7" fmla="*/ 1252 h 1596"/>
                <a:gd name="T8" fmla="*/ 1067 w 1469"/>
                <a:gd name="T9" fmla="*/ 967 h 1596"/>
                <a:gd name="T10" fmla="*/ 1469 w 1469"/>
                <a:gd name="T11" fmla="*/ 967 h 1596"/>
                <a:gd name="T12" fmla="*/ 766 w 1469"/>
                <a:gd name="T13" fmla="*/ 1596 h 1596"/>
                <a:gd name="T14" fmla="*/ 0 w 1469"/>
                <a:gd name="T15" fmla="*/ 792 h 1596"/>
                <a:gd name="T16" fmla="*/ 766 w 1469"/>
                <a:gd name="T17" fmla="*/ 0 h 1596"/>
                <a:gd name="T18" fmla="*/ 1469 w 1469"/>
                <a:gd name="T19" fmla="*/ 581 h 1596"/>
                <a:gd name="T20" fmla="*/ 1067 w 1469"/>
                <a:gd name="T21" fmla="*/ 581 h 1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9" h="1596">
                  <a:moveTo>
                    <a:pt x="1067" y="581"/>
                  </a:moveTo>
                  <a:cubicBezTo>
                    <a:pt x="1046" y="428"/>
                    <a:pt x="925" y="343"/>
                    <a:pt x="756" y="343"/>
                  </a:cubicBezTo>
                  <a:cubicBezTo>
                    <a:pt x="497" y="343"/>
                    <a:pt x="396" y="571"/>
                    <a:pt x="396" y="798"/>
                  </a:cubicBezTo>
                  <a:cubicBezTo>
                    <a:pt x="396" y="1025"/>
                    <a:pt x="497" y="1252"/>
                    <a:pt x="756" y="1252"/>
                  </a:cubicBezTo>
                  <a:cubicBezTo>
                    <a:pt x="941" y="1252"/>
                    <a:pt x="1051" y="1147"/>
                    <a:pt x="1067" y="967"/>
                  </a:cubicBezTo>
                  <a:cubicBezTo>
                    <a:pt x="1469" y="967"/>
                    <a:pt x="1469" y="967"/>
                    <a:pt x="1469" y="967"/>
                  </a:cubicBezTo>
                  <a:cubicBezTo>
                    <a:pt x="1448" y="1363"/>
                    <a:pt x="1157" y="1596"/>
                    <a:pt x="766" y="1596"/>
                  </a:cubicBezTo>
                  <a:cubicBezTo>
                    <a:pt x="301" y="1596"/>
                    <a:pt x="0" y="1242"/>
                    <a:pt x="0" y="792"/>
                  </a:cubicBezTo>
                  <a:cubicBezTo>
                    <a:pt x="0" y="354"/>
                    <a:pt x="301" y="0"/>
                    <a:pt x="766" y="0"/>
                  </a:cubicBezTo>
                  <a:cubicBezTo>
                    <a:pt x="1099" y="0"/>
                    <a:pt x="1458" y="211"/>
                    <a:pt x="1469" y="581"/>
                  </a:cubicBezTo>
                  <a:lnTo>
                    <a:pt x="1067" y="581"/>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8" name="Freeform 6">
              <a:extLst>
                <a:ext uri="{FF2B5EF4-FFF2-40B4-BE49-F238E27FC236}">
                  <a16:creationId xmlns:a16="http://schemas.microsoft.com/office/drawing/2014/main" id="{49E78484-930F-4892-994C-CB2379B7C5EF}"/>
                </a:ext>
              </a:extLst>
            </p:cNvPr>
            <p:cNvSpPr>
              <a:spLocks/>
            </p:cNvSpPr>
            <p:nvPr userDrawn="1"/>
          </p:nvSpPr>
          <p:spPr bwMode="auto">
            <a:xfrm>
              <a:off x="839788" y="5581650"/>
              <a:ext cx="385763" cy="339725"/>
            </a:xfrm>
            <a:custGeom>
              <a:avLst/>
              <a:gdLst>
                <a:gd name="T0" fmla="*/ 2 w 243"/>
                <a:gd name="T1" fmla="*/ 0 h 214"/>
                <a:gd name="T2" fmla="*/ 85 w 243"/>
                <a:gd name="T3" fmla="*/ 0 h 214"/>
                <a:gd name="T4" fmla="*/ 122 w 243"/>
                <a:gd name="T5" fmla="*/ 142 h 214"/>
                <a:gd name="T6" fmla="*/ 123 w 243"/>
                <a:gd name="T7" fmla="*/ 142 h 214"/>
                <a:gd name="T8" fmla="*/ 159 w 243"/>
                <a:gd name="T9" fmla="*/ 0 h 214"/>
                <a:gd name="T10" fmla="*/ 243 w 243"/>
                <a:gd name="T11" fmla="*/ 0 h 214"/>
                <a:gd name="T12" fmla="*/ 243 w 243"/>
                <a:gd name="T13" fmla="*/ 214 h 214"/>
                <a:gd name="T14" fmla="*/ 189 w 243"/>
                <a:gd name="T15" fmla="*/ 214 h 214"/>
                <a:gd name="T16" fmla="*/ 189 w 243"/>
                <a:gd name="T17" fmla="*/ 52 h 214"/>
                <a:gd name="T18" fmla="*/ 188 w 243"/>
                <a:gd name="T19" fmla="*/ 52 h 214"/>
                <a:gd name="T20" fmla="*/ 143 w 243"/>
                <a:gd name="T21" fmla="*/ 214 h 214"/>
                <a:gd name="T22" fmla="*/ 99 w 243"/>
                <a:gd name="T23" fmla="*/ 214 h 214"/>
                <a:gd name="T24" fmla="*/ 54 w 243"/>
                <a:gd name="T25" fmla="*/ 52 h 214"/>
                <a:gd name="T26" fmla="*/ 53 w 243"/>
                <a:gd name="T27" fmla="*/ 52 h 214"/>
                <a:gd name="T28" fmla="*/ 53 w 243"/>
                <a:gd name="T29" fmla="*/ 214 h 214"/>
                <a:gd name="T30" fmla="*/ 0 w 243"/>
                <a:gd name="T31" fmla="*/ 214 h 214"/>
                <a:gd name="T32" fmla="*/ 0 w 243"/>
                <a:gd name="T33" fmla="*/ 0 h 214"/>
                <a:gd name="T34" fmla="*/ 2 w 243"/>
                <a:gd name="T35" fmla="*/ 0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3" h="214">
                  <a:moveTo>
                    <a:pt x="2" y="0"/>
                  </a:moveTo>
                  <a:lnTo>
                    <a:pt x="85" y="0"/>
                  </a:lnTo>
                  <a:lnTo>
                    <a:pt x="122" y="142"/>
                  </a:lnTo>
                  <a:lnTo>
                    <a:pt x="123" y="142"/>
                  </a:lnTo>
                  <a:lnTo>
                    <a:pt x="159" y="0"/>
                  </a:lnTo>
                  <a:lnTo>
                    <a:pt x="243" y="0"/>
                  </a:lnTo>
                  <a:lnTo>
                    <a:pt x="243" y="214"/>
                  </a:lnTo>
                  <a:lnTo>
                    <a:pt x="189" y="214"/>
                  </a:lnTo>
                  <a:lnTo>
                    <a:pt x="189" y="52"/>
                  </a:lnTo>
                  <a:lnTo>
                    <a:pt x="188" y="52"/>
                  </a:lnTo>
                  <a:lnTo>
                    <a:pt x="143" y="214"/>
                  </a:lnTo>
                  <a:lnTo>
                    <a:pt x="99" y="214"/>
                  </a:lnTo>
                  <a:lnTo>
                    <a:pt x="54" y="52"/>
                  </a:lnTo>
                  <a:lnTo>
                    <a:pt x="53" y="52"/>
                  </a:lnTo>
                  <a:lnTo>
                    <a:pt x="53" y="214"/>
                  </a:lnTo>
                  <a:lnTo>
                    <a:pt x="0" y="214"/>
                  </a:lnTo>
                  <a:lnTo>
                    <a:pt x="0" y="0"/>
                  </a:lnTo>
                  <a:lnTo>
                    <a:pt x="2"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9" name="Freeform 7">
              <a:extLst>
                <a:ext uri="{FF2B5EF4-FFF2-40B4-BE49-F238E27FC236}">
                  <a16:creationId xmlns:a16="http://schemas.microsoft.com/office/drawing/2014/main" id="{11B2243F-9B15-4EB8-9DA3-B426432FC8EB}"/>
                </a:ext>
              </a:extLst>
            </p:cNvPr>
            <p:cNvSpPr>
              <a:spLocks noEditPoints="1"/>
            </p:cNvSpPr>
            <p:nvPr userDrawn="1"/>
          </p:nvSpPr>
          <p:spPr bwMode="auto">
            <a:xfrm>
              <a:off x="1222375" y="5581650"/>
              <a:ext cx="347663" cy="339725"/>
            </a:xfrm>
            <a:custGeom>
              <a:avLst/>
              <a:gdLst>
                <a:gd name="T0" fmla="*/ 81 w 219"/>
                <a:gd name="T1" fmla="*/ 0 h 214"/>
                <a:gd name="T2" fmla="*/ 138 w 219"/>
                <a:gd name="T3" fmla="*/ 0 h 214"/>
                <a:gd name="T4" fmla="*/ 219 w 219"/>
                <a:gd name="T5" fmla="*/ 214 h 214"/>
                <a:gd name="T6" fmla="*/ 160 w 219"/>
                <a:gd name="T7" fmla="*/ 214 h 214"/>
                <a:gd name="T8" fmla="*/ 147 w 219"/>
                <a:gd name="T9" fmla="*/ 175 h 214"/>
                <a:gd name="T10" fmla="*/ 71 w 219"/>
                <a:gd name="T11" fmla="*/ 175 h 214"/>
                <a:gd name="T12" fmla="*/ 58 w 219"/>
                <a:gd name="T13" fmla="*/ 214 h 214"/>
                <a:gd name="T14" fmla="*/ 0 w 219"/>
                <a:gd name="T15" fmla="*/ 214 h 214"/>
                <a:gd name="T16" fmla="*/ 81 w 219"/>
                <a:gd name="T17" fmla="*/ 0 h 214"/>
                <a:gd name="T18" fmla="*/ 86 w 219"/>
                <a:gd name="T19" fmla="*/ 134 h 214"/>
                <a:gd name="T20" fmla="*/ 134 w 219"/>
                <a:gd name="T21" fmla="*/ 134 h 214"/>
                <a:gd name="T22" fmla="*/ 111 w 219"/>
                <a:gd name="T23" fmla="*/ 59 h 214"/>
                <a:gd name="T24" fmla="*/ 110 w 219"/>
                <a:gd name="T25" fmla="*/ 59 h 214"/>
                <a:gd name="T26" fmla="*/ 86 w 219"/>
                <a:gd name="T27" fmla="*/ 134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9" h="214">
                  <a:moveTo>
                    <a:pt x="81" y="0"/>
                  </a:moveTo>
                  <a:lnTo>
                    <a:pt x="138" y="0"/>
                  </a:lnTo>
                  <a:lnTo>
                    <a:pt x="219" y="214"/>
                  </a:lnTo>
                  <a:lnTo>
                    <a:pt x="160" y="214"/>
                  </a:lnTo>
                  <a:lnTo>
                    <a:pt x="147" y="175"/>
                  </a:lnTo>
                  <a:lnTo>
                    <a:pt x="71" y="175"/>
                  </a:lnTo>
                  <a:lnTo>
                    <a:pt x="58" y="214"/>
                  </a:lnTo>
                  <a:lnTo>
                    <a:pt x="0" y="214"/>
                  </a:lnTo>
                  <a:lnTo>
                    <a:pt x="81" y="0"/>
                  </a:lnTo>
                  <a:close/>
                  <a:moveTo>
                    <a:pt x="86" y="134"/>
                  </a:moveTo>
                  <a:lnTo>
                    <a:pt x="134" y="134"/>
                  </a:lnTo>
                  <a:lnTo>
                    <a:pt x="111" y="59"/>
                  </a:lnTo>
                  <a:lnTo>
                    <a:pt x="110" y="59"/>
                  </a:lnTo>
                  <a:lnTo>
                    <a:pt x="86" y="134"/>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0" name="Rectangle 8">
              <a:extLst>
                <a:ext uri="{FF2B5EF4-FFF2-40B4-BE49-F238E27FC236}">
                  <a16:creationId xmlns:a16="http://schemas.microsoft.com/office/drawing/2014/main" id="{3E83789B-73CD-4D6A-AA45-8A1AB4F9970D}"/>
                </a:ext>
              </a:extLst>
            </p:cNvPr>
            <p:cNvSpPr>
              <a:spLocks noChangeArrowheads="1"/>
            </p:cNvSpPr>
            <p:nvPr userDrawn="1"/>
          </p:nvSpPr>
          <p:spPr bwMode="auto">
            <a:xfrm>
              <a:off x="1570038" y="5581650"/>
              <a:ext cx="88900" cy="339725"/>
            </a:xfrm>
            <a:prstGeom prst="rect">
              <a:avLst/>
            </a:pr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1" name="Freeform 9">
              <a:extLst>
                <a:ext uri="{FF2B5EF4-FFF2-40B4-BE49-F238E27FC236}">
                  <a16:creationId xmlns:a16="http://schemas.microsoft.com/office/drawing/2014/main" id="{AAD2EE95-BEA2-4B50-AC3D-22EF2DB6FF54}"/>
                </a:ext>
              </a:extLst>
            </p:cNvPr>
            <p:cNvSpPr>
              <a:spLocks/>
            </p:cNvSpPr>
            <p:nvPr userDrawn="1"/>
          </p:nvSpPr>
          <p:spPr bwMode="auto">
            <a:xfrm>
              <a:off x="1700213" y="5581650"/>
              <a:ext cx="249238" cy="341313"/>
            </a:xfrm>
            <a:custGeom>
              <a:avLst/>
              <a:gdLst>
                <a:gd name="T0" fmla="*/ 0 w 157"/>
                <a:gd name="T1" fmla="*/ 0 h 215"/>
                <a:gd name="T2" fmla="*/ 56 w 157"/>
                <a:gd name="T3" fmla="*/ 0 h 215"/>
                <a:gd name="T4" fmla="*/ 56 w 157"/>
                <a:gd name="T5" fmla="*/ 167 h 215"/>
                <a:gd name="T6" fmla="*/ 157 w 157"/>
                <a:gd name="T7" fmla="*/ 167 h 215"/>
                <a:gd name="T8" fmla="*/ 157 w 157"/>
                <a:gd name="T9" fmla="*/ 215 h 215"/>
                <a:gd name="T10" fmla="*/ 0 w 157"/>
                <a:gd name="T11" fmla="*/ 215 h 215"/>
                <a:gd name="T12" fmla="*/ 0 w 157"/>
                <a:gd name="T13" fmla="*/ 0 h 215"/>
              </a:gdLst>
              <a:ahLst/>
              <a:cxnLst>
                <a:cxn ang="0">
                  <a:pos x="T0" y="T1"/>
                </a:cxn>
                <a:cxn ang="0">
                  <a:pos x="T2" y="T3"/>
                </a:cxn>
                <a:cxn ang="0">
                  <a:pos x="T4" y="T5"/>
                </a:cxn>
                <a:cxn ang="0">
                  <a:pos x="T6" y="T7"/>
                </a:cxn>
                <a:cxn ang="0">
                  <a:pos x="T8" y="T9"/>
                </a:cxn>
                <a:cxn ang="0">
                  <a:pos x="T10" y="T11"/>
                </a:cxn>
                <a:cxn ang="0">
                  <a:pos x="T12" y="T13"/>
                </a:cxn>
              </a:cxnLst>
              <a:rect l="0" t="0" r="r" b="b"/>
              <a:pathLst>
                <a:path w="157" h="215">
                  <a:moveTo>
                    <a:pt x="0" y="0"/>
                  </a:moveTo>
                  <a:lnTo>
                    <a:pt x="56" y="0"/>
                  </a:lnTo>
                  <a:lnTo>
                    <a:pt x="56" y="167"/>
                  </a:lnTo>
                  <a:lnTo>
                    <a:pt x="157" y="167"/>
                  </a:lnTo>
                  <a:lnTo>
                    <a:pt x="157" y="215"/>
                  </a:lnTo>
                  <a:lnTo>
                    <a:pt x="0" y="215"/>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2" name="Freeform 10">
              <a:extLst>
                <a:ext uri="{FF2B5EF4-FFF2-40B4-BE49-F238E27FC236}">
                  <a16:creationId xmlns:a16="http://schemas.microsoft.com/office/drawing/2014/main" id="{B3EF3C97-452C-4A82-9132-2DB5966C9E6A}"/>
                </a:ext>
              </a:extLst>
            </p:cNvPr>
            <p:cNvSpPr>
              <a:spLocks/>
            </p:cNvSpPr>
            <p:nvPr userDrawn="1"/>
          </p:nvSpPr>
          <p:spPr bwMode="auto">
            <a:xfrm>
              <a:off x="1103313" y="5075238"/>
              <a:ext cx="133350" cy="74613"/>
            </a:xfrm>
            <a:custGeom>
              <a:avLst/>
              <a:gdLst>
                <a:gd name="T0" fmla="*/ 402 w 402"/>
                <a:gd name="T1" fmla="*/ 180 h 228"/>
                <a:gd name="T2" fmla="*/ 402 w 402"/>
                <a:gd name="T3" fmla="*/ 0 h 228"/>
                <a:gd name="T4" fmla="*/ 0 w 402"/>
                <a:gd name="T5" fmla="*/ 0 h 228"/>
                <a:gd name="T6" fmla="*/ 0 w 402"/>
                <a:gd name="T7" fmla="*/ 228 h 228"/>
                <a:gd name="T8" fmla="*/ 402 w 402"/>
                <a:gd name="T9" fmla="*/ 180 h 228"/>
              </a:gdLst>
              <a:ahLst/>
              <a:cxnLst>
                <a:cxn ang="0">
                  <a:pos x="T0" y="T1"/>
                </a:cxn>
                <a:cxn ang="0">
                  <a:pos x="T2" y="T3"/>
                </a:cxn>
                <a:cxn ang="0">
                  <a:pos x="T4" y="T5"/>
                </a:cxn>
                <a:cxn ang="0">
                  <a:pos x="T6" y="T7"/>
                </a:cxn>
                <a:cxn ang="0">
                  <a:pos x="T8" y="T9"/>
                </a:cxn>
              </a:cxnLst>
              <a:rect l="0" t="0" r="r" b="b"/>
              <a:pathLst>
                <a:path w="402" h="228">
                  <a:moveTo>
                    <a:pt x="402" y="180"/>
                  </a:moveTo>
                  <a:cubicBezTo>
                    <a:pt x="402" y="0"/>
                    <a:pt x="402" y="0"/>
                    <a:pt x="402" y="0"/>
                  </a:cubicBezTo>
                  <a:cubicBezTo>
                    <a:pt x="0" y="0"/>
                    <a:pt x="0" y="0"/>
                    <a:pt x="0" y="0"/>
                  </a:cubicBezTo>
                  <a:cubicBezTo>
                    <a:pt x="0" y="228"/>
                    <a:pt x="0" y="228"/>
                    <a:pt x="0" y="228"/>
                  </a:cubicBezTo>
                  <a:cubicBezTo>
                    <a:pt x="130" y="189"/>
                    <a:pt x="266" y="172"/>
                    <a:pt x="402" y="180"/>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3" name="Freeform 11">
              <a:extLst>
                <a:ext uri="{FF2B5EF4-FFF2-40B4-BE49-F238E27FC236}">
                  <a16:creationId xmlns:a16="http://schemas.microsoft.com/office/drawing/2014/main" id="{3BC4318F-74B6-4923-AA32-AFE06371B6A5}"/>
                </a:ext>
              </a:extLst>
            </p:cNvPr>
            <p:cNvSpPr>
              <a:spLocks/>
            </p:cNvSpPr>
            <p:nvPr userDrawn="1"/>
          </p:nvSpPr>
          <p:spPr bwMode="auto">
            <a:xfrm>
              <a:off x="879475" y="5180013"/>
              <a:ext cx="358775" cy="415925"/>
            </a:xfrm>
            <a:custGeom>
              <a:avLst/>
              <a:gdLst>
                <a:gd name="T0" fmla="*/ 671 w 1078"/>
                <a:gd name="T1" fmla="*/ 709 h 1253"/>
                <a:gd name="T2" fmla="*/ 528 w 1078"/>
                <a:gd name="T3" fmla="*/ 909 h 1253"/>
                <a:gd name="T4" fmla="*/ 375 w 1078"/>
                <a:gd name="T5" fmla="*/ 751 h 1253"/>
                <a:gd name="T6" fmla="*/ 375 w 1078"/>
                <a:gd name="T7" fmla="*/ 608 h 1253"/>
                <a:gd name="T8" fmla="*/ 0 w 1078"/>
                <a:gd name="T9" fmla="*/ 608 h 1253"/>
                <a:gd name="T10" fmla="*/ 0 w 1078"/>
                <a:gd name="T11" fmla="*/ 677 h 1253"/>
                <a:gd name="T12" fmla="*/ 539 w 1078"/>
                <a:gd name="T13" fmla="*/ 1253 h 1253"/>
                <a:gd name="T14" fmla="*/ 1078 w 1078"/>
                <a:gd name="T15" fmla="*/ 735 h 1253"/>
                <a:gd name="T16" fmla="*/ 1078 w 1078"/>
                <a:gd name="T17" fmla="*/ 0 h 1253"/>
                <a:gd name="T18" fmla="*/ 676 w 1078"/>
                <a:gd name="T19" fmla="*/ 180 h 1253"/>
                <a:gd name="T20" fmla="*/ 676 w 1078"/>
                <a:gd name="T21" fmla="*/ 709 h 1253"/>
                <a:gd name="T22" fmla="*/ 671 w 1078"/>
                <a:gd name="T23" fmla="*/ 709 h 1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78" h="1253">
                  <a:moveTo>
                    <a:pt x="671" y="709"/>
                  </a:moveTo>
                  <a:cubicBezTo>
                    <a:pt x="671" y="857"/>
                    <a:pt x="618" y="909"/>
                    <a:pt x="528" y="909"/>
                  </a:cubicBezTo>
                  <a:cubicBezTo>
                    <a:pt x="428" y="909"/>
                    <a:pt x="375" y="851"/>
                    <a:pt x="375" y="751"/>
                  </a:cubicBezTo>
                  <a:cubicBezTo>
                    <a:pt x="375" y="608"/>
                    <a:pt x="375" y="608"/>
                    <a:pt x="375" y="608"/>
                  </a:cubicBezTo>
                  <a:cubicBezTo>
                    <a:pt x="0" y="608"/>
                    <a:pt x="0" y="608"/>
                    <a:pt x="0" y="608"/>
                  </a:cubicBezTo>
                  <a:cubicBezTo>
                    <a:pt x="0" y="677"/>
                    <a:pt x="0" y="677"/>
                    <a:pt x="0" y="677"/>
                  </a:cubicBezTo>
                  <a:cubicBezTo>
                    <a:pt x="0" y="1021"/>
                    <a:pt x="132" y="1253"/>
                    <a:pt x="539" y="1253"/>
                  </a:cubicBezTo>
                  <a:cubicBezTo>
                    <a:pt x="898" y="1253"/>
                    <a:pt x="1078" y="1079"/>
                    <a:pt x="1078" y="735"/>
                  </a:cubicBezTo>
                  <a:cubicBezTo>
                    <a:pt x="1078" y="0"/>
                    <a:pt x="1078" y="0"/>
                    <a:pt x="1078" y="0"/>
                  </a:cubicBezTo>
                  <a:cubicBezTo>
                    <a:pt x="930" y="22"/>
                    <a:pt x="791" y="84"/>
                    <a:pt x="676" y="180"/>
                  </a:cubicBezTo>
                  <a:cubicBezTo>
                    <a:pt x="676" y="709"/>
                    <a:pt x="676" y="709"/>
                    <a:pt x="676" y="709"/>
                  </a:cubicBezTo>
                  <a:lnTo>
                    <a:pt x="671" y="709"/>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4" name="Freeform 12">
              <a:extLst>
                <a:ext uri="{FF2B5EF4-FFF2-40B4-BE49-F238E27FC236}">
                  <a16:creationId xmlns:a16="http://schemas.microsoft.com/office/drawing/2014/main" id="{D4959FE8-16AB-4E74-83FD-006DFDE79217}"/>
                </a:ext>
              </a:extLst>
            </p:cNvPr>
            <p:cNvSpPr>
              <a:spLocks/>
            </p:cNvSpPr>
            <p:nvPr userDrawn="1"/>
          </p:nvSpPr>
          <p:spPr bwMode="auto">
            <a:xfrm>
              <a:off x="1263650" y="5075238"/>
              <a:ext cx="133350" cy="112713"/>
            </a:xfrm>
            <a:custGeom>
              <a:avLst/>
              <a:gdLst>
                <a:gd name="T0" fmla="*/ 401 w 401"/>
                <a:gd name="T1" fmla="*/ 0 h 344"/>
                <a:gd name="T2" fmla="*/ 0 w 401"/>
                <a:gd name="T3" fmla="*/ 0 h 344"/>
                <a:gd name="T4" fmla="*/ 0 w 401"/>
                <a:gd name="T5" fmla="*/ 191 h 344"/>
                <a:gd name="T6" fmla="*/ 401 w 401"/>
                <a:gd name="T7" fmla="*/ 344 h 344"/>
                <a:gd name="T8" fmla="*/ 401 w 401"/>
                <a:gd name="T9" fmla="*/ 0 h 344"/>
              </a:gdLst>
              <a:ahLst/>
              <a:cxnLst>
                <a:cxn ang="0">
                  <a:pos x="T0" y="T1"/>
                </a:cxn>
                <a:cxn ang="0">
                  <a:pos x="T2" y="T3"/>
                </a:cxn>
                <a:cxn ang="0">
                  <a:pos x="T4" y="T5"/>
                </a:cxn>
                <a:cxn ang="0">
                  <a:pos x="T6" y="T7"/>
                </a:cxn>
                <a:cxn ang="0">
                  <a:pos x="T8" y="T9"/>
                </a:cxn>
              </a:cxnLst>
              <a:rect l="0" t="0" r="r" b="b"/>
              <a:pathLst>
                <a:path w="401" h="344">
                  <a:moveTo>
                    <a:pt x="401" y="0"/>
                  </a:moveTo>
                  <a:cubicBezTo>
                    <a:pt x="0" y="0"/>
                    <a:pt x="0" y="0"/>
                    <a:pt x="0" y="0"/>
                  </a:cubicBezTo>
                  <a:cubicBezTo>
                    <a:pt x="0" y="191"/>
                    <a:pt x="0" y="191"/>
                    <a:pt x="0" y="191"/>
                  </a:cubicBezTo>
                  <a:cubicBezTo>
                    <a:pt x="144" y="210"/>
                    <a:pt x="281" y="263"/>
                    <a:pt x="401" y="344"/>
                  </a:cubicBezTo>
                  <a:lnTo>
                    <a:pt x="401"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5" name="Freeform 13">
              <a:extLst>
                <a:ext uri="{FF2B5EF4-FFF2-40B4-BE49-F238E27FC236}">
                  <a16:creationId xmlns:a16="http://schemas.microsoft.com/office/drawing/2014/main" id="{AEB1BB25-B31F-4BFD-AE3B-2F323C8A12D4}"/>
                </a:ext>
              </a:extLst>
            </p:cNvPr>
            <p:cNvSpPr>
              <a:spLocks/>
            </p:cNvSpPr>
            <p:nvPr userDrawn="1"/>
          </p:nvSpPr>
          <p:spPr bwMode="auto">
            <a:xfrm>
              <a:off x="1263650" y="5172075"/>
              <a:ext cx="133350" cy="412750"/>
            </a:xfrm>
            <a:custGeom>
              <a:avLst/>
              <a:gdLst>
                <a:gd name="T0" fmla="*/ 0 w 401"/>
                <a:gd name="T1" fmla="*/ 12 h 1243"/>
                <a:gd name="T2" fmla="*/ 0 w 401"/>
                <a:gd name="T3" fmla="*/ 1243 h 1243"/>
                <a:gd name="T4" fmla="*/ 401 w 401"/>
                <a:gd name="T5" fmla="*/ 1243 h 1243"/>
                <a:gd name="T6" fmla="*/ 401 w 401"/>
                <a:gd name="T7" fmla="*/ 70 h 1243"/>
                <a:gd name="T8" fmla="*/ 0 w 401"/>
                <a:gd name="T9" fmla="*/ 12 h 1243"/>
              </a:gdLst>
              <a:ahLst/>
              <a:cxnLst>
                <a:cxn ang="0">
                  <a:pos x="T0" y="T1"/>
                </a:cxn>
                <a:cxn ang="0">
                  <a:pos x="T2" y="T3"/>
                </a:cxn>
                <a:cxn ang="0">
                  <a:pos x="T4" y="T5"/>
                </a:cxn>
                <a:cxn ang="0">
                  <a:pos x="T6" y="T7"/>
                </a:cxn>
                <a:cxn ang="0">
                  <a:pos x="T8" y="T9"/>
                </a:cxn>
              </a:cxnLst>
              <a:rect l="0" t="0" r="r" b="b"/>
              <a:pathLst>
                <a:path w="401" h="1243">
                  <a:moveTo>
                    <a:pt x="0" y="12"/>
                  </a:moveTo>
                  <a:cubicBezTo>
                    <a:pt x="0" y="1243"/>
                    <a:pt x="0" y="1243"/>
                    <a:pt x="0" y="1243"/>
                  </a:cubicBezTo>
                  <a:cubicBezTo>
                    <a:pt x="401" y="1243"/>
                    <a:pt x="401" y="1243"/>
                    <a:pt x="401" y="1243"/>
                  </a:cubicBezTo>
                  <a:cubicBezTo>
                    <a:pt x="401" y="70"/>
                    <a:pt x="401" y="70"/>
                    <a:pt x="401" y="70"/>
                  </a:cubicBezTo>
                  <a:cubicBezTo>
                    <a:pt x="274" y="20"/>
                    <a:pt x="136" y="0"/>
                    <a:pt x="0" y="12"/>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6" name="Freeform 14">
              <a:extLst>
                <a:ext uri="{FF2B5EF4-FFF2-40B4-BE49-F238E27FC236}">
                  <a16:creationId xmlns:a16="http://schemas.microsoft.com/office/drawing/2014/main" id="{8E5913D2-281E-43B8-8107-E5DC594788BC}"/>
                </a:ext>
              </a:extLst>
            </p:cNvPr>
            <p:cNvSpPr>
              <a:spLocks/>
            </p:cNvSpPr>
            <p:nvPr userDrawn="1"/>
          </p:nvSpPr>
          <p:spPr bwMode="auto">
            <a:xfrm>
              <a:off x="619125" y="6096000"/>
              <a:ext cx="141288" cy="125413"/>
            </a:xfrm>
            <a:custGeom>
              <a:avLst/>
              <a:gdLst>
                <a:gd name="T0" fmla="*/ 0 w 89"/>
                <a:gd name="T1" fmla="*/ 0 h 79"/>
                <a:gd name="T2" fmla="*/ 31 w 89"/>
                <a:gd name="T3" fmla="*/ 0 h 79"/>
                <a:gd name="T4" fmla="*/ 44 w 89"/>
                <a:gd name="T5" fmla="*/ 53 h 79"/>
                <a:gd name="T6" fmla="*/ 45 w 89"/>
                <a:gd name="T7" fmla="*/ 53 h 79"/>
                <a:gd name="T8" fmla="*/ 58 w 89"/>
                <a:gd name="T9" fmla="*/ 0 h 79"/>
                <a:gd name="T10" fmla="*/ 89 w 89"/>
                <a:gd name="T11" fmla="*/ 0 h 79"/>
                <a:gd name="T12" fmla="*/ 89 w 89"/>
                <a:gd name="T13" fmla="*/ 79 h 79"/>
                <a:gd name="T14" fmla="*/ 69 w 89"/>
                <a:gd name="T15" fmla="*/ 79 h 79"/>
                <a:gd name="T16" fmla="*/ 69 w 89"/>
                <a:gd name="T17" fmla="*/ 19 h 79"/>
                <a:gd name="T18" fmla="*/ 69 w 89"/>
                <a:gd name="T19" fmla="*/ 19 h 79"/>
                <a:gd name="T20" fmla="*/ 52 w 89"/>
                <a:gd name="T21" fmla="*/ 79 h 79"/>
                <a:gd name="T22" fmla="*/ 37 w 89"/>
                <a:gd name="T23" fmla="*/ 79 h 79"/>
                <a:gd name="T24" fmla="*/ 20 w 89"/>
                <a:gd name="T25" fmla="*/ 19 h 79"/>
                <a:gd name="T26" fmla="*/ 20 w 89"/>
                <a:gd name="T27" fmla="*/ 19 h 79"/>
                <a:gd name="T28" fmla="*/ 20 w 89"/>
                <a:gd name="T29" fmla="*/ 79 h 79"/>
                <a:gd name="T30" fmla="*/ 0 w 89"/>
                <a:gd name="T31" fmla="*/ 79 h 79"/>
                <a:gd name="T32" fmla="*/ 0 w 89"/>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9" h="79">
                  <a:moveTo>
                    <a:pt x="0" y="0"/>
                  </a:moveTo>
                  <a:lnTo>
                    <a:pt x="31" y="0"/>
                  </a:lnTo>
                  <a:lnTo>
                    <a:pt x="44" y="53"/>
                  </a:lnTo>
                  <a:lnTo>
                    <a:pt x="45" y="53"/>
                  </a:lnTo>
                  <a:lnTo>
                    <a:pt x="58" y="0"/>
                  </a:lnTo>
                  <a:lnTo>
                    <a:pt x="89" y="0"/>
                  </a:lnTo>
                  <a:lnTo>
                    <a:pt x="89" y="79"/>
                  </a:lnTo>
                  <a:lnTo>
                    <a:pt x="69" y="79"/>
                  </a:lnTo>
                  <a:lnTo>
                    <a:pt x="69" y="19"/>
                  </a:lnTo>
                  <a:lnTo>
                    <a:pt x="69" y="19"/>
                  </a:lnTo>
                  <a:lnTo>
                    <a:pt x="52" y="79"/>
                  </a:lnTo>
                  <a:lnTo>
                    <a:pt x="37" y="79"/>
                  </a:lnTo>
                  <a:lnTo>
                    <a:pt x="20" y="19"/>
                  </a:lnTo>
                  <a:lnTo>
                    <a:pt x="20" y="19"/>
                  </a:lnTo>
                  <a:lnTo>
                    <a:pt x="20"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7" name="Freeform 15">
              <a:extLst>
                <a:ext uri="{FF2B5EF4-FFF2-40B4-BE49-F238E27FC236}">
                  <a16:creationId xmlns:a16="http://schemas.microsoft.com/office/drawing/2014/main" id="{ABF11DCD-D538-4FF8-8299-E99667BA5B65}"/>
                </a:ext>
              </a:extLst>
            </p:cNvPr>
            <p:cNvSpPr>
              <a:spLocks noEditPoints="1"/>
            </p:cNvSpPr>
            <p:nvPr userDrawn="1"/>
          </p:nvSpPr>
          <p:spPr bwMode="auto">
            <a:xfrm>
              <a:off x="766763" y="6127750"/>
              <a:ext cx="93663" cy="96838"/>
            </a:xfrm>
            <a:custGeom>
              <a:avLst/>
              <a:gdLst>
                <a:gd name="T0" fmla="*/ 11 w 281"/>
                <a:gd name="T1" fmla="*/ 92 h 291"/>
                <a:gd name="T2" fmla="*/ 54 w 281"/>
                <a:gd name="T3" fmla="*/ 19 h 291"/>
                <a:gd name="T4" fmla="*/ 141 w 281"/>
                <a:gd name="T5" fmla="*/ 0 h 291"/>
                <a:gd name="T6" fmla="*/ 270 w 281"/>
                <a:gd name="T7" fmla="*/ 92 h 291"/>
                <a:gd name="T8" fmla="*/ 270 w 281"/>
                <a:gd name="T9" fmla="*/ 213 h 291"/>
                <a:gd name="T10" fmla="*/ 281 w 281"/>
                <a:gd name="T11" fmla="*/ 283 h 291"/>
                <a:gd name="T12" fmla="*/ 190 w 281"/>
                <a:gd name="T13" fmla="*/ 283 h 291"/>
                <a:gd name="T14" fmla="*/ 184 w 281"/>
                <a:gd name="T15" fmla="*/ 257 h 291"/>
                <a:gd name="T16" fmla="*/ 94 w 281"/>
                <a:gd name="T17" fmla="*/ 291 h 291"/>
                <a:gd name="T18" fmla="*/ 0 w 281"/>
                <a:gd name="T19" fmla="*/ 208 h 291"/>
                <a:gd name="T20" fmla="*/ 160 w 281"/>
                <a:gd name="T21" fmla="*/ 112 h 291"/>
                <a:gd name="T22" fmla="*/ 184 w 281"/>
                <a:gd name="T23" fmla="*/ 87 h 291"/>
                <a:gd name="T24" fmla="*/ 140 w 281"/>
                <a:gd name="T25" fmla="*/ 58 h 291"/>
                <a:gd name="T26" fmla="*/ 95 w 281"/>
                <a:gd name="T27" fmla="*/ 92 h 291"/>
                <a:gd name="T28" fmla="*/ 11 w 281"/>
                <a:gd name="T29" fmla="*/ 92 h 291"/>
                <a:gd name="T30" fmla="*/ 128 w 281"/>
                <a:gd name="T31" fmla="*/ 235 h 291"/>
                <a:gd name="T32" fmla="*/ 183 w 281"/>
                <a:gd name="T33" fmla="*/ 154 h 291"/>
                <a:gd name="T34" fmla="*/ 127 w 281"/>
                <a:gd name="T35" fmla="*/ 169 h 291"/>
                <a:gd name="T36" fmla="*/ 90 w 281"/>
                <a:gd name="T37" fmla="*/ 204 h 291"/>
                <a:gd name="T38" fmla="*/ 128 w 281"/>
                <a:gd name="T39" fmla="*/ 235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1" h="291">
                  <a:moveTo>
                    <a:pt x="11" y="92"/>
                  </a:moveTo>
                  <a:cubicBezTo>
                    <a:pt x="12" y="56"/>
                    <a:pt x="29" y="33"/>
                    <a:pt x="54" y="19"/>
                  </a:cubicBezTo>
                  <a:cubicBezTo>
                    <a:pt x="78" y="5"/>
                    <a:pt x="110" y="0"/>
                    <a:pt x="141" y="0"/>
                  </a:cubicBezTo>
                  <a:cubicBezTo>
                    <a:pt x="207" y="0"/>
                    <a:pt x="270" y="14"/>
                    <a:pt x="270" y="92"/>
                  </a:cubicBezTo>
                  <a:cubicBezTo>
                    <a:pt x="270" y="213"/>
                    <a:pt x="270" y="213"/>
                    <a:pt x="270" y="213"/>
                  </a:cubicBezTo>
                  <a:cubicBezTo>
                    <a:pt x="270" y="236"/>
                    <a:pt x="270" y="261"/>
                    <a:pt x="281" y="283"/>
                  </a:cubicBezTo>
                  <a:cubicBezTo>
                    <a:pt x="190" y="283"/>
                    <a:pt x="190" y="283"/>
                    <a:pt x="190" y="283"/>
                  </a:cubicBezTo>
                  <a:cubicBezTo>
                    <a:pt x="187" y="275"/>
                    <a:pt x="186" y="266"/>
                    <a:pt x="184" y="257"/>
                  </a:cubicBezTo>
                  <a:cubicBezTo>
                    <a:pt x="161" y="282"/>
                    <a:pt x="127" y="291"/>
                    <a:pt x="94" y="291"/>
                  </a:cubicBezTo>
                  <a:cubicBezTo>
                    <a:pt x="41" y="291"/>
                    <a:pt x="0" y="265"/>
                    <a:pt x="0" y="208"/>
                  </a:cubicBezTo>
                  <a:cubicBezTo>
                    <a:pt x="0" y="118"/>
                    <a:pt x="97" y="125"/>
                    <a:pt x="160" y="112"/>
                  </a:cubicBezTo>
                  <a:cubicBezTo>
                    <a:pt x="175" y="109"/>
                    <a:pt x="184" y="104"/>
                    <a:pt x="184" y="87"/>
                  </a:cubicBezTo>
                  <a:cubicBezTo>
                    <a:pt x="184" y="66"/>
                    <a:pt x="159" y="58"/>
                    <a:pt x="140" y="58"/>
                  </a:cubicBezTo>
                  <a:cubicBezTo>
                    <a:pt x="115" y="58"/>
                    <a:pt x="99" y="69"/>
                    <a:pt x="95" y="92"/>
                  </a:cubicBezTo>
                  <a:lnTo>
                    <a:pt x="11" y="92"/>
                  </a:lnTo>
                  <a:close/>
                  <a:moveTo>
                    <a:pt x="128" y="235"/>
                  </a:moveTo>
                  <a:cubicBezTo>
                    <a:pt x="171" y="235"/>
                    <a:pt x="185" y="211"/>
                    <a:pt x="183" y="154"/>
                  </a:cubicBezTo>
                  <a:cubicBezTo>
                    <a:pt x="170" y="162"/>
                    <a:pt x="147" y="164"/>
                    <a:pt x="127" y="169"/>
                  </a:cubicBezTo>
                  <a:cubicBezTo>
                    <a:pt x="107" y="174"/>
                    <a:pt x="90" y="182"/>
                    <a:pt x="90" y="204"/>
                  </a:cubicBezTo>
                  <a:cubicBezTo>
                    <a:pt x="90" y="226"/>
                    <a:pt x="107" y="235"/>
                    <a:pt x="128" y="235"/>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8" name="Freeform 16">
              <a:extLst>
                <a:ext uri="{FF2B5EF4-FFF2-40B4-BE49-F238E27FC236}">
                  <a16:creationId xmlns:a16="http://schemas.microsoft.com/office/drawing/2014/main" id="{50EBE661-D695-49BB-9FE7-B3784E142CC9}"/>
                </a:ext>
              </a:extLst>
            </p:cNvPr>
            <p:cNvSpPr>
              <a:spLocks noEditPoints="1"/>
            </p:cNvSpPr>
            <p:nvPr userDrawn="1"/>
          </p:nvSpPr>
          <p:spPr bwMode="auto">
            <a:xfrm>
              <a:off x="868363" y="6096000"/>
              <a:ext cx="28575" cy="125413"/>
            </a:xfrm>
            <a:custGeom>
              <a:avLst/>
              <a:gdLst>
                <a:gd name="T0" fmla="*/ 18 w 18"/>
                <a:gd name="T1" fmla="*/ 14 h 79"/>
                <a:gd name="T2" fmla="*/ 0 w 18"/>
                <a:gd name="T3" fmla="*/ 14 h 79"/>
                <a:gd name="T4" fmla="*/ 0 w 18"/>
                <a:gd name="T5" fmla="*/ 0 h 79"/>
                <a:gd name="T6" fmla="*/ 18 w 18"/>
                <a:gd name="T7" fmla="*/ 0 h 79"/>
                <a:gd name="T8" fmla="*/ 18 w 18"/>
                <a:gd name="T9" fmla="*/ 14 h 79"/>
                <a:gd name="T10" fmla="*/ 0 w 18"/>
                <a:gd name="T11" fmla="*/ 22 h 79"/>
                <a:gd name="T12" fmla="*/ 18 w 18"/>
                <a:gd name="T13" fmla="*/ 22 h 79"/>
                <a:gd name="T14" fmla="*/ 18 w 18"/>
                <a:gd name="T15" fmla="*/ 79 h 79"/>
                <a:gd name="T16" fmla="*/ 0 w 18"/>
                <a:gd name="T17" fmla="*/ 79 h 79"/>
                <a:gd name="T18" fmla="*/ 0 w 18"/>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 h="79">
                  <a:moveTo>
                    <a:pt x="18" y="14"/>
                  </a:moveTo>
                  <a:lnTo>
                    <a:pt x="0" y="14"/>
                  </a:lnTo>
                  <a:lnTo>
                    <a:pt x="0" y="0"/>
                  </a:lnTo>
                  <a:lnTo>
                    <a:pt x="18" y="0"/>
                  </a:lnTo>
                  <a:lnTo>
                    <a:pt x="18" y="14"/>
                  </a:lnTo>
                  <a:close/>
                  <a:moveTo>
                    <a:pt x="0" y="22"/>
                  </a:moveTo>
                  <a:lnTo>
                    <a:pt x="18" y="22"/>
                  </a:lnTo>
                  <a:lnTo>
                    <a:pt x="18"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9" name="Rectangle 17">
              <a:extLst>
                <a:ext uri="{FF2B5EF4-FFF2-40B4-BE49-F238E27FC236}">
                  <a16:creationId xmlns:a16="http://schemas.microsoft.com/office/drawing/2014/main" id="{237CABB1-6BC0-43AF-BC96-6B8CC3C01D97}"/>
                </a:ext>
              </a:extLst>
            </p:cNvPr>
            <p:cNvSpPr>
              <a:spLocks noChangeArrowheads="1"/>
            </p:cNvSpPr>
            <p:nvPr userDrawn="1"/>
          </p:nvSpPr>
          <p:spPr bwMode="auto">
            <a:xfrm>
              <a:off x="909638" y="6096000"/>
              <a:ext cx="30163" cy="125413"/>
            </a:xfrm>
            <a:prstGeom prst="rect">
              <a:avLst/>
            </a:pr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0" name="Freeform 18">
              <a:extLst>
                <a:ext uri="{FF2B5EF4-FFF2-40B4-BE49-F238E27FC236}">
                  <a16:creationId xmlns:a16="http://schemas.microsoft.com/office/drawing/2014/main" id="{E75FB1EB-B5B0-4EAF-954D-643BA6BA9355}"/>
                </a:ext>
              </a:extLst>
            </p:cNvPr>
            <p:cNvSpPr>
              <a:spLocks/>
            </p:cNvSpPr>
            <p:nvPr userDrawn="1"/>
          </p:nvSpPr>
          <p:spPr bwMode="auto">
            <a:xfrm>
              <a:off x="1000125" y="6096000"/>
              <a:ext cx="139700" cy="125413"/>
            </a:xfrm>
            <a:custGeom>
              <a:avLst/>
              <a:gdLst>
                <a:gd name="T0" fmla="*/ 0 w 88"/>
                <a:gd name="T1" fmla="*/ 0 h 79"/>
                <a:gd name="T2" fmla="*/ 30 w 88"/>
                <a:gd name="T3" fmla="*/ 0 h 79"/>
                <a:gd name="T4" fmla="*/ 44 w 88"/>
                <a:gd name="T5" fmla="*/ 53 h 79"/>
                <a:gd name="T6" fmla="*/ 44 w 88"/>
                <a:gd name="T7" fmla="*/ 53 h 79"/>
                <a:gd name="T8" fmla="*/ 58 w 88"/>
                <a:gd name="T9" fmla="*/ 0 h 79"/>
                <a:gd name="T10" fmla="*/ 88 w 88"/>
                <a:gd name="T11" fmla="*/ 0 h 79"/>
                <a:gd name="T12" fmla="*/ 88 w 88"/>
                <a:gd name="T13" fmla="*/ 79 h 79"/>
                <a:gd name="T14" fmla="*/ 69 w 88"/>
                <a:gd name="T15" fmla="*/ 79 h 79"/>
                <a:gd name="T16" fmla="*/ 69 w 88"/>
                <a:gd name="T17" fmla="*/ 19 h 79"/>
                <a:gd name="T18" fmla="*/ 69 w 88"/>
                <a:gd name="T19" fmla="*/ 19 h 79"/>
                <a:gd name="T20" fmla="*/ 52 w 88"/>
                <a:gd name="T21" fmla="*/ 79 h 79"/>
                <a:gd name="T22" fmla="*/ 36 w 88"/>
                <a:gd name="T23" fmla="*/ 79 h 79"/>
                <a:gd name="T24" fmla="*/ 20 w 88"/>
                <a:gd name="T25" fmla="*/ 19 h 79"/>
                <a:gd name="T26" fmla="*/ 19 w 88"/>
                <a:gd name="T27" fmla="*/ 19 h 79"/>
                <a:gd name="T28" fmla="*/ 19 w 88"/>
                <a:gd name="T29" fmla="*/ 79 h 79"/>
                <a:gd name="T30" fmla="*/ 0 w 88"/>
                <a:gd name="T31" fmla="*/ 79 h 79"/>
                <a:gd name="T32" fmla="*/ 0 w 88"/>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8" h="79">
                  <a:moveTo>
                    <a:pt x="0" y="0"/>
                  </a:moveTo>
                  <a:lnTo>
                    <a:pt x="30" y="0"/>
                  </a:lnTo>
                  <a:lnTo>
                    <a:pt x="44" y="53"/>
                  </a:lnTo>
                  <a:lnTo>
                    <a:pt x="44" y="53"/>
                  </a:lnTo>
                  <a:lnTo>
                    <a:pt x="58" y="0"/>
                  </a:lnTo>
                  <a:lnTo>
                    <a:pt x="88" y="0"/>
                  </a:lnTo>
                  <a:lnTo>
                    <a:pt x="88" y="79"/>
                  </a:lnTo>
                  <a:lnTo>
                    <a:pt x="69" y="79"/>
                  </a:lnTo>
                  <a:lnTo>
                    <a:pt x="69" y="19"/>
                  </a:lnTo>
                  <a:lnTo>
                    <a:pt x="69" y="19"/>
                  </a:lnTo>
                  <a:lnTo>
                    <a:pt x="52" y="79"/>
                  </a:lnTo>
                  <a:lnTo>
                    <a:pt x="36" y="79"/>
                  </a:lnTo>
                  <a:lnTo>
                    <a:pt x="20" y="19"/>
                  </a:lnTo>
                  <a:lnTo>
                    <a:pt x="19" y="19"/>
                  </a:lnTo>
                  <a:lnTo>
                    <a:pt x="19"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1" name="Freeform 19">
              <a:extLst>
                <a:ext uri="{FF2B5EF4-FFF2-40B4-BE49-F238E27FC236}">
                  <a16:creationId xmlns:a16="http://schemas.microsoft.com/office/drawing/2014/main" id="{B8637A86-FB13-4460-9927-03C903DF742F}"/>
                </a:ext>
              </a:extLst>
            </p:cNvPr>
            <p:cNvSpPr>
              <a:spLocks noEditPoints="1"/>
            </p:cNvSpPr>
            <p:nvPr userDrawn="1"/>
          </p:nvSpPr>
          <p:spPr bwMode="auto">
            <a:xfrm>
              <a:off x="1147763" y="6127750"/>
              <a:ext cx="100013" cy="96838"/>
            </a:xfrm>
            <a:custGeom>
              <a:avLst/>
              <a:gdLst>
                <a:gd name="T0" fmla="*/ 90 w 297"/>
                <a:gd name="T1" fmla="*/ 167 h 291"/>
                <a:gd name="T2" fmla="*/ 152 w 297"/>
                <a:gd name="T3" fmla="*/ 230 h 291"/>
                <a:gd name="T4" fmla="*/ 203 w 297"/>
                <a:gd name="T5" fmla="*/ 200 h 291"/>
                <a:gd name="T6" fmla="*/ 288 w 297"/>
                <a:gd name="T7" fmla="*/ 200 h 291"/>
                <a:gd name="T8" fmla="*/ 151 w 297"/>
                <a:gd name="T9" fmla="*/ 291 h 291"/>
                <a:gd name="T10" fmla="*/ 0 w 297"/>
                <a:gd name="T11" fmla="*/ 145 h 291"/>
                <a:gd name="T12" fmla="*/ 149 w 297"/>
                <a:gd name="T13" fmla="*/ 0 h 291"/>
                <a:gd name="T14" fmla="*/ 292 w 297"/>
                <a:gd name="T15" fmla="*/ 167 h 291"/>
                <a:gd name="T16" fmla="*/ 90 w 297"/>
                <a:gd name="T17" fmla="*/ 167 h 291"/>
                <a:gd name="T18" fmla="*/ 202 w 297"/>
                <a:gd name="T19" fmla="*/ 117 h 291"/>
                <a:gd name="T20" fmla="*/ 149 w 297"/>
                <a:gd name="T21" fmla="*/ 61 h 291"/>
                <a:gd name="T22" fmla="*/ 90 w 297"/>
                <a:gd name="T23" fmla="*/ 117 h 291"/>
                <a:gd name="T24" fmla="*/ 202 w 297"/>
                <a:gd name="T25" fmla="*/ 117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7" h="291">
                  <a:moveTo>
                    <a:pt x="90" y="167"/>
                  </a:moveTo>
                  <a:cubicBezTo>
                    <a:pt x="92" y="205"/>
                    <a:pt x="113" y="230"/>
                    <a:pt x="152" y="230"/>
                  </a:cubicBezTo>
                  <a:cubicBezTo>
                    <a:pt x="173" y="230"/>
                    <a:pt x="195" y="220"/>
                    <a:pt x="203" y="200"/>
                  </a:cubicBezTo>
                  <a:cubicBezTo>
                    <a:pt x="288" y="200"/>
                    <a:pt x="288" y="200"/>
                    <a:pt x="288" y="200"/>
                  </a:cubicBezTo>
                  <a:cubicBezTo>
                    <a:pt x="271" y="264"/>
                    <a:pt x="212" y="291"/>
                    <a:pt x="151" y="291"/>
                  </a:cubicBezTo>
                  <a:cubicBezTo>
                    <a:pt x="61" y="291"/>
                    <a:pt x="0" y="237"/>
                    <a:pt x="0" y="145"/>
                  </a:cubicBezTo>
                  <a:cubicBezTo>
                    <a:pt x="0" y="60"/>
                    <a:pt x="67" y="0"/>
                    <a:pt x="149" y="0"/>
                  </a:cubicBezTo>
                  <a:cubicBezTo>
                    <a:pt x="247" y="0"/>
                    <a:pt x="297" y="74"/>
                    <a:pt x="292" y="167"/>
                  </a:cubicBezTo>
                  <a:lnTo>
                    <a:pt x="90" y="167"/>
                  </a:lnTo>
                  <a:close/>
                  <a:moveTo>
                    <a:pt x="202" y="117"/>
                  </a:moveTo>
                  <a:cubicBezTo>
                    <a:pt x="201" y="86"/>
                    <a:pt x="179" y="61"/>
                    <a:pt x="149" y="61"/>
                  </a:cubicBezTo>
                  <a:cubicBezTo>
                    <a:pt x="117" y="61"/>
                    <a:pt x="95" y="83"/>
                    <a:pt x="90" y="117"/>
                  </a:cubicBezTo>
                  <a:lnTo>
                    <a:pt x="202" y="117"/>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2" name="Freeform 20">
              <a:extLst>
                <a:ext uri="{FF2B5EF4-FFF2-40B4-BE49-F238E27FC236}">
                  <a16:creationId xmlns:a16="http://schemas.microsoft.com/office/drawing/2014/main" id="{0280C907-1F64-474A-B8AF-0FD8A7926284}"/>
                </a:ext>
              </a:extLst>
            </p:cNvPr>
            <p:cNvSpPr>
              <a:spLocks noEditPoints="1"/>
            </p:cNvSpPr>
            <p:nvPr userDrawn="1"/>
          </p:nvSpPr>
          <p:spPr bwMode="auto">
            <a:xfrm>
              <a:off x="1252538" y="6096000"/>
              <a:ext cx="93663" cy="128588"/>
            </a:xfrm>
            <a:custGeom>
              <a:avLst/>
              <a:gdLst>
                <a:gd name="T0" fmla="*/ 286 w 286"/>
                <a:gd name="T1" fmla="*/ 379 h 387"/>
                <a:gd name="T2" fmla="*/ 200 w 286"/>
                <a:gd name="T3" fmla="*/ 379 h 387"/>
                <a:gd name="T4" fmla="*/ 200 w 286"/>
                <a:gd name="T5" fmla="*/ 347 h 387"/>
                <a:gd name="T6" fmla="*/ 199 w 286"/>
                <a:gd name="T7" fmla="*/ 347 h 387"/>
                <a:gd name="T8" fmla="*/ 123 w 286"/>
                <a:gd name="T9" fmla="*/ 387 h 387"/>
                <a:gd name="T10" fmla="*/ 0 w 286"/>
                <a:gd name="T11" fmla="*/ 235 h 387"/>
                <a:gd name="T12" fmla="*/ 116 w 286"/>
                <a:gd name="T13" fmla="*/ 96 h 387"/>
                <a:gd name="T14" fmla="*/ 195 w 286"/>
                <a:gd name="T15" fmla="*/ 133 h 387"/>
                <a:gd name="T16" fmla="*/ 196 w 286"/>
                <a:gd name="T17" fmla="*/ 133 h 387"/>
                <a:gd name="T18" fmla="*/ 196 w 286"/>
                <a:gd name="T19" fmla="*/ 0 h 387"/>
                <a:gd name="T20" fmla="*/ 286 w 286"/>
                <a:gd name="T21" fmla="*/ 0 h 387"/>
                <a:gd name="T22" fmla="*/ 286 w 286"/>
                <a:gd name="T23" fmla="*/ 379 h 387"/>
                <a:gd name="T24" fmla="*/ 90 w 286"/>
                <a:gd name="T25" fmla="*/ 238 h 387"/>
                <a:gd name="T26" fmla="*/ 146 w 286"/>
                <a:gd name="T27" fmla="*/ 318 h 387"/>
                <a:gd name="T28" fmla="*/ 199 w 286"/>
                <a:gd name="T29" fmla="*/ 241 h 387"/>
                <a:gd name="T30" fmla="*/ 146 w 286"/>
                <a:gd name="T31" fmla="*/ 165 h 387"/>
                <a:gd name="T32" fmla="*/ 90 w 286"/>
                <a:gd name="T33" fmla="*/ 238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86" h="387">
                  <a:moveTo>
                    <a:pt x="286" y="379"/>
                  </a:moveTo>
                  <a:cubicBezTo>
                    <a:pt x="200" y="379"/>
                    <a:pt x="200" y="379"/>
                    <a:pt x="200" y="379"/>
                  </a:cubicBezTo>
                  <a:cubicBezTo>
                    <a:pt x="200" y="347"/>
                    <a:pt x="200" y="347"/>
                    <a:pt x="200" y="347"/>
                  </a:cubicBezTo>
                  <a:cubicBezTo>
                    <a:pt x="199" y="347"/>
                    <a:pt x="199" y="347"/>
                    <a:pt x="199" y="347"/>
                  </a:cubicBezTo>
                  <a:cubicBezTo>
                    <a:pt x="182" y="373"/>
                    <a:pt x="155" y="387"/>
                    <a:pt x="123" y="387"/>
                  </a:cubicBezTo>
                  <a:cubicBezTo>
                    <a:pt x="37" y="387"/>
                    <a:pt x="0" y="313"/>
                    <a:pt x="0" y="235"/>
                  </a:cubicBezTo>
                  <a:cubicBezTo>
                    <a:pt x="0" y="164"/>
                    <a:pt x="38" y="96"/>
                    <a:pt x="116" y="96"/>
                  </a:cubicBezTo>
                  <a:cubicBezTo>
                    <a:pt x="150" y="96"/>
                    <a:pt x="176" y="108"/>
                    <a:pt x="195" y="133"/>
                  </a:cubicBezTo>
                  <a:cubicBezTo>
                    <a:pt x="196" y="133"/>
                    <a:pt x="196" y="133"/>
                    <a:pt x="196" y="133"/>
                  </a:cubicBezTo>
                  <a:cubicBezTo>
                    <a:pt x="196" y="0"/>
                    <a:pt x="196" y="0"/>
                    <a:pt x="196" y="0"/>
                  </a:cubicBezTo>
                  <a:cubicBezTo>
                    <a:pt x="286" y="0"/>
                    <a:pt x="286" y="0"/>
                    <a:pt x="286" y="0"/>
                  </a:cubicBezTo>
                  <a:lnTo>
                    <a:pt x="286" y="379"/>
                  </a:lnTo>
                  <a:close/>
                  <a:moveTo>
                    <a:pt x="90" y="238"/>
                  </a:moveTo>
                  <a:cubicBezTo>
                    <a:pt x="90" y="276"/>
                    <a:pt x="104" y="318"/>
                    <a:pt x="146" y="318"/>
                  </a:cubicBezTo>
                  <a:cubicBezTo>
                    <a:pt x="190" y="318"/>
                    <a:pt x="199" y="276"/>
                    <a:pt x="199" y="241"/>
                  </a:cubicBezTo>
                  <a:cubicBezTo>
                    <a:pt x="199" y="201"/>
                    <a:pt x="185" y="165"/>
                    <a:pt x="146" y="165"/>
                  </a:cubicBezTo>
                  <a:cubicBezTo>
                    <a:pt x="104" y="165"/>
                    <a:pt x="90" y="203"/>
                    <a:pt x="90" y="238"/>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3" name="Freeform 21">
              <a:extLst>
                <a:ext uri="{FF2B5EF4-FFF2-40B4-BE49-F238E27FC236}">
                  <a16:creationId xmlns:a16="http://schemas.microsoft.com/office/drawing/2014/main" id="{4A485304-C93C-4073-8D44-F80ADC736F11}"/>
                </a:ext>
              </a:extLst>
            </p:cNvPr>
            <p:cNvSpPr>
              <a:spLocks noEditPoints="1"/>
            </p:cNvSpPr>
            <p:nvPr userDrawn="1"/>
          </p:nvSpPr>
          <p:spPr bwMode="auto">
            <a:xfrm>
              <a:off x="1357313" y="6096000"/>
              <a:ext cx="30163" cy="125413"/>
            </a:xfrm>
            <a:custGeom>
              <a:avLst/>
              <a:gdLst>
                <a:gd name="T0" fmla="*/ 19 w 19"/>
                <a:gd name="T1" fmla="*/ 14 h 79"/>
                <a:gd name="T2" fmla="*/ 0 w 19"/>
                <a:gd name="T3" fmla="*/ 14 h 79"/>
                <a:gd name="T4" fmla="*/ 0 w 19"/>
                <a:gd name="T5" fmla="*/ 0 h 79"/>
                <a:gd name="T6" fmla="*/ 19 w 19"/>
                <a:gd name="T7" fmla="*/ 0 h 79"/>
                <a:gd name="T8" fmla="*/ 19 w 19"/>
                <a:gd name="T9" fmla="*/ 14 h 79"/>
                <a:gd name="T10" fmla="*/ 0 w 19"/>
                <a:gd name="T11" fmla="*/ 22 h 79"/>
                <a:gd name="T12" fmla="*/ 19 w 19"/>
                <a:gd name="T13" fmla="*/ 22 h 79"/>
                <a:gd name="T14" fmla="*/ 19 w 19"/>
                <a:gd name="T15" fmla="*/ 79 h 79"/>
                <a:gd name="T16" fmla="*/ 0 w 19"/>
                <a:gd name="T17" fmla="*/ 79 h 79"/>
                <a:gd name="T18" fmla="*/ 0 w 19"/>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79">
                  <a:moveTo>
                    <a:pt x="19" y="14"/>
                  </a:moveTo>
                  <a:lnTo>
                    <a:pt x="0" y="14"/>
                  </a:lnTo>
                  <a:lnTo>
                    <a:pt x="0" y="0"/>
                  </a:lnTo>
                  <a:lnTo>
                    <a:pt x="19" y="0"/>
                  </a:lnTo>
                  <a:lnTo>
                    <a:pt x="19" y="14"/>
                  </a:lnTo>
                  <a:close/>
                  <a:moveTo>
                    <a:pt x="0" y="22"/>
                  </a:moveTo>
                  <a:lnTo>
                    <a:pt x="19" y="22"/>
                  </a:lnTo>
                  <a:lnTo>
                    <a:pt x="19"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4" name="Freeform 22">
              <a:extLst>
                <a:ext uri="{FF2B5EF4-FFF2-40B4-BE49-F238E27FC236}">
                  <a16:creationId xmlns:a16="http://schemas.microsoft.com/office/drawing/2014/main" id="{CB945C56-4554-4683-8637-CFC30E64896E}"/>
                </a:ext>
              </a:extLst>
            </p:cNvPr>
            <p:cNvSpPr>
              <a:spLocks noEditPoints="1"/>
            </p:cNvSpPr>
            <p:nvPr userDrawn="1"/>
          </p:nvSpPr>
          <p:spPr bwMode="auto">
            <a:xfrm>
              <a:off x="1393825" y="6127750"/>
              <a:ext cx="93663" cy="96838"/>
            </a:xfrm>
            <a:custGeom>
              <a:avLst/>
              <a:gdLst>
                <a:gd name="T0" fmla="*/ 12 w 281"/>
                <a:gd name="T1" fmla="*/ 92 h 291"/>
                <a:gd name="T2" fmla="*/ 55 w 281"/>
                <a:gd name="T3" fmla="*/ 19 h 291"/>
                <a:gd name="T4" fmla="*/ 142 w 281"/>
                <a:gd name="T5" fmla="*/ 0 h 291"/>
                <a:gd name="T6" fmla="*/ 271 w 281"/>
                <a:gd name="T7" fmla="*/ 92 h 291"/>
                <a:gd name="T8" fmla="*/ 271 w 281"/>
                <a:gd name="T9" fmla="*/ 213 h 291"/>
                <a:gd name="T10" fmla="*/ 281 w 281"/>
                <a:gd name="T11" fmla="*/ 283 h 291"/>
                <a:gd name="T12" fmla="*/ 191 w 281"/>
                <a:gd name="T13" fmla="*/ 283 h 291"/>
                <a:gd name="T14" fmla="*/ 185 w 281"/>
                <a:gd name="T15" fmla="*/ 257 h 291"/>
                <a:gd name="T16" fmla="*/ 94 w 281"/>
                <a:gd name="T17" fmla="*/ 291 h 291"/>
                <a:gd name="T18" fmla="*/ 0 w 281"/>
                <a:gd name="T19" fmla="*/ 208 h 291"/>
                <a:gd name="T20" fmla="*/ 161 w 281"/>
                <a:gd name="T21" fmla="*/ 112 h 291"/>
                <a:gd name="T22" fmla="*/ 185 w 281"/>
                <a:gd name="T23" fmla="*/ 87 h 291"/>
                <a:gd name="T24" fmla="*/ 141 w 281"/>
                <a:gd name="T25" fmla="*/ 58 h 291"/>
                <a:gd name="T26" fmla="*/ 96 w 281"/>
                <a:gd name="T27" fmla="*/ 92 h 291"/>
                <a:gd name="T28" fmla="*/ 12 w 281"/>
                <a:gd name="T29" fmla="*/ 92 h 291"/>
                <a:gd name="T30" fmla="*/ 128 w 281"/>
                <a:gd name="T31" fmla="*/ 235 h 291"/>
                <a:gd name="T32" fmla="*/ 184 w 281"/>
                <a:gd name="T33" fmla="*/ 154 h 291"/>
                <a:gd name="T34" fmla="*/ 128 w 281"/>
                <a:gd name="T35" fmla="*/ 169 h 291"/>
                <a:gd name="T36" fmla="*/ 91 w 281"/>
                <a:gd name="T37" fmla="*/ 204 h 291"/>
                <a:gd name="T38" fmla="*/ 128 w 281"/>
                <a:gd name="T39" fmla="*/ 235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1" h="291">
                  <a:moveTo>
                    <a:pt x="12" y="92"/>
                  </a:moveTo>
                  <a:cubicBezTo>
                    <a:pt x="13" y="56"/>
                    <a:pt x="30" y="33"/>
                    <a:pt x="55" y="19"/>
                  </a:cubicBezTo>
                  <a:cubicBezTo>
                    <a:pt x="79" y="5"/>
                    <a:pt x="111" y="0"/>
                    <a:pt x="142" y="0"/>
                  </a:cubicBezTo>
                  <a:cubicBezTo>
                    <a:pt x="208" y="0"/>
                    <a:pt x="271" y="14"/>
                    <a:pt x="271" y="92"/>
                  </a:cubicBezTo>
                  <a:cubicBezTo>
                    <a:pt x="271" y="213"/>
                    <a:pt x="271" y="213"/>
                    <a:pt x="271" y="213"/>
                  </a:cubicBezTo>
                  <a:cubicBezTo>
                    <a:pt x="271" y="236"/>
                    <a:pt x="271" y="261"/>
                    <a:pt x="281" y="283"/>
                  </a:cubicBezTo>
                  <a:cubicBezTo>
                    <a:pt x="191" y="283"/>
                    <a:pt x="191" y="283"/>
                    <a:pt x="191" y="283"/>
                  </a:cubicBezTo>
                  <a:cubicBezTo>
                    <a:pt x="187" y="275"/>
                    <a:pt x="186" y="266"/>
                    <a:pt x="185" y="257"/>
                  </a:cubicBezTo>
                  <a:cubicBezTo>
                    <a:pt x="162" y="282"/>
                    <a:pt x="127" y="291"/>
                    <a:pt x="94" y="291"/>
                  </a:cubicBezTo>
                  <a:cubicBezTo>
                    <a:pt x="42" y="291"/>
                    <a:pt x="0" y="265"/>
                    <a:pt x="0" y="208"/>
                  </a:cubicBezTo>
                  <a:cubicBezTo>
                    <a:pt x="0" y="118"/>
                    <a:pt x="98" y="125"/>
                    <a:pt x="161" y="112"/>
                  </a:cubicBezTo>
                  <a:cubicBezTo>
                    <a:pt x="176" y="109"/>
                    <a:pt x="185" y="104"/>
                    <a:pt x="185" y="87"/>
                  </a:cubicBezTo>
                  <a:cubicBezTo>
                    <a:pt x="185" y="66"/>
                    <a:pt x="160" y="58"/>
                    <a:pt x="141" y="58"/>
                  </a:cubicBezTo>
                  <a:cubicBezTo>
                    <a:pt x="116" y="58"/>
                    <a:pt x="100" y="69"/>
                    <a:pt x="96" y="92"/>
                  </a:cubicBezTo>
                  <a:lnTo>
                    <a:pt x="12" y="92"/>
                  </a:lnTo>
                  <a:close/>
                  <a:moveTo>
                    <a:pt x="128" y="235"/>
                  </a:moveTo>
                  <a:cubicBezTo>
                    <a:pt x="172" y="235"/>
                    <a:pt x="186" y="211"/>
                    <a:pt x="184" y="154"/>
                  </a:cubicBezTo>
                  <a:cubicBezTo>
                    <a:pt x="171" y="162"/>
                    <a:pt x="148" y="164"/>
                    <a:pt x="128" y="169"/>
                  </a:cubicBezTo>
                  <a:cubicBezTo>
                    <a:pt x="108" y="174"/>
                    <a:pt x="91" y="182"/>
                    <a:pt x="91" y="204"/>
                  </a:cubicBezTo>
                  <a:cubicBezTo>
                    <a:pt x="91" y="226"/>
                    <a:pt x="108" y="235"/>
                    <a:pt x="128" y="235"/>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5" name="Freeform 23">
              <a:extLst>
                <a:ext uri="{FF2B5EF4-FFF2-40B4-BE49-F238E27FC236}">
                  <a16:creationId xmlns:a16="http://schemas.microsoft.com/office/drawing/2014/main" id="{D0D64558-33D7-4E8C-8B58-17F750C1DD04}"/>
                </a:ext>
              </a:extLst>
            </p:cNvPr>
            <p:cNvSpPr>
              <a:spLocks/>
            </p:cNvSpPr>
            <p:nvPr userDrawn="1"/>
          </p:nvSpPr>
          <p:spPr bwMode="auto">
            <a:xfrm>
              <a:off x="1538288" y="6096000"/>
              <a:ext cx="141288" cy="125413"/>
            </a:xfrm>
            <a:custGeom>
              <a:avLst/>
              <a:gdLst>
                <a:gd name="T0" fmla="*/ 0 w 89"/>
                <a:gd name="T1" fmla="*/ 0 h 79"/>
                <a:gd name="T2" fmla="*/ 31 w 89"/>
                <a:gd name="T3" fmla="*/ 0 h 79"/>
                <a:gd name="T4" fmla="*/ 45 w 89"/>
                <a:gd name="T5" fmla="*/ 53 h 79"/>
                <a:gd name="T6" fmla="*/ 45 w 89"/>
                <a:gd name="T7" fmla="*/ 53 h 79"/>
                <a:gd name="T8" fmla="*/ 58 w 89"/>
                <a:gd name="T9" fmla="*/ 0 h 79"/>
                <a:gd name="T10" fmla="*/ 89 w 89"/>
                <a:gd name="T11" fmla="*/ 0 h 79"/>
                <a:gd name="T12" fmla="*/ 89 w 89"/>
                <a:gd name="T13" fmla="*/ 79 h 79"/>
                <a:gd name="T14" fmla="*/ 70 w 89"/>
                <a:gd name="T15" fmla="*/ 79 h 79"/>
                <a:gd name="T16" fmla="*/ 70 w 89"/>
                <a:gd name="T17" fmla="*/ 19 h 79"/>
                <a:gd name="T18" fmla="*/ 69 w 89"/>
                <a:gd name="T19" fmla="*/ 19 h 79"/>
                <a:gd name="T20" fmla="*/ 53 w 89"/>
                <a:gd name="T21" fmla="*/ 79 h 79"/>
                <a:gd name="T22" fmla="*/ 37 w 89"/>
                <a:gd name="T23" fmla="*/ 79 h 79"/>
                <a:gd name="T24" fmla="*/ 20 w 89"/>
                <a:gd name="T25" fmla="*/ 19 h 79"/>
                <a:gd name="T26" fmla="*/ 20 w 89"/>
                <a:gd name="T27" fmla="*/ 19 h 79"/>
                <a:gd name="T28" fmla="*/ 20 w 89"/>
                <a:gd name="T29" fmla="*/ 79 h 79"/>
                <a:gd name="T30" fmla="*/ 0 w 89"/>
                <a:gd name="T31" fmla="*/ 79 h 79"/>
                <a:gd name="T32" fmla="*/ 0 w 89"/>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9" h="79">
                  <a:moveTo>
                    <a:pt x="0" y="0"/>
                  </a:moveTo>
                  <a:lnTo>
                    <a:pt x="31" y="0"/>
                  </a:lnTo>
                  <a:lnTo>
                    <a:pt x="45" y="53"/>
                  </a:lnTo>
                  <a:lnTo>
                    <a:pt x="45" y="53"/>
                  </a:lnTo>
                  <a:lnTo>
                    <a:pt x="58" y="0"/>
                  </a:lnTo>
                  <a:lnTo>
                    <a:pt x="89" y="0"/>
                  </a:lnTo>
                  <a:lnTo>
                    <a:pt x="89" y="79"/>
                  </a:lnTo>
                  <a:lnTo>
                    <a:pt x="70" y="79"/>
                  </a:lnTo>
                  <a:lnTo>
                    <a:pt x="70" y="19"/>
                  </a:lnTo>
                  <a:lnTo>
                    <a:pt x="69" y="19"/>
                  </a:lnTo>
                  <a:lnTo>
                    <a:pt x="53" y="79"/>
                  </a:lnTo>
                  <a:lnTo>
                    <a:pt x="37" y="79"/>
                  </a:lnTo>
                  <a:lnTo>
                    <a:pt x="20" y="19"/>
                  </a:lnTo>
                  <a:lnTo>
                    <a:pt x="20" y="19"/>
                  </a:lnTo>
                  <a:lnTo>
                    <a:pt x="20"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6" name="Freeform 24">
              <a:extLst>
                <a:ext uri="{FF2B5EF4-FFF2-40B4-BE49-F238E27FC236}">
                  <a16:creationId xmlns:a16="http://schemas.microsoft.com/office/drawing/2014/main" id="{F02D34C0-AE0D-4044-A66E-673B3D590BC8}"/>
                </a:ext>
              </a:extLst>
            </p:cNvPr>
            <p:cNvSpPr>
              <a:spLocks noEditPoints="1"/>
            </p:cNvSpPr>
            <p:nvPr userDrawn="1"/>
          </p:nvSpPr>
          <p:spPr bwMode="auto">
            <a:xfrm>
              <a:off x="1687513" y="6127750"/>
              <a:ext cx="98425" cy="96838"/>
            </a:xfrm>
            <a:custGeom>
              <a:avLst/>
              <a:gdLst>
                <a:gd name="T0" fmla="*/ 91 w 297"/>
                <a:gd name="T1" fmla="*/ 167 h 291"/>
                <a:gd name="T2" fmla="*/ 152 w 297"/>
                <a:gd name="T3" fmla="*/ 230 h 291"/>
                <a:gd name="T4" fmla="*/ 204 w 297"/>
                <a:gd name="T5" fmla="*/ 200 h 291"/>
                <a:gd name="T6" fmla="*/ 288 w 297"/>
                <a:gd name="T7" fmla="*/ 200 h 291"/>
                <a:gd name="T8" fmla="*/ 151 w 297"/>
                <a:gd name="T9" fmla="*/ 291 h 291"/>
                <a:gd name="T10" fmla="*/ 0 w 297"/>
                <a:gd name="T11" fmla="*/ 145 h 291"/>
                <a:gd name="T12" fmla="*/ 149 w 297"/>
                <a:gd name="T13" fmla="*/ 0 h 291"/>
                <a:gd name="T14" fmla="*/ 293 w 297"/>
                <a:gd name="T15" fmla="*/ 167 h 291"/>
                <a:gd name="T16" fmla="*/ 91 w 297"/>
                <a:gd name="T17" fmla="*/ 167 h 291"/>
                <a:gd name="T18" fmla="*/ 203 w 297"/>
                <a:gd name="T19" fmla="*/ 117 h 291"/>
                <a:gd name="T20" fmla="*/ 149 w 297"/>
                <a:gd name="T21" fmla="*/ 61 h 291"/>
                <a:gd name="T22" fmla="*/ 91 w 297"/>
                <a:gd name="T23" fmla="*/ 117 h 291"/>
                <a:gd name="T24" fmla="*/ 203 w 297"/>
                <a:gd name="T25" fmla="*/ 117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7" h="291">
                  <a:moveTo>
                    <a:pt x="91" y="167"/>
                  </a:moveTo>
                  <a:cubicBezTo>
                    <a:pt x="92" y="205"/>
                    <a:pt x="114" y="230"/>
                    <a:pt x="152" y="230"/>
                  </a:cubicBezTo>
                  <a:cubicBezTo>
                    <a:pt x="174" y="230"/>
                    <a:pt x="195" y="220"/>
                    <a:pt x="204" y="200"/>
                  </a:cubicBezTo>
                  <a:cubicBezTo>
                    <a:pt x="288" y="200"/>
                    <a:pt x="288" y="200"/>
                    <a:pt x="288" y="200"/>
                  </a:cubicBezTo>
                  <a:cubicBezTo>
                    <a:pt x="272" y="264"/>
                    <a:pt x="213" y="291"/>
                    <a:pt x="151" y="291"/>
                  </a:cubicBezTo>
                  <a:cubicBezTo>
                    <a:pt x="61" y="291"/>
                    <a:pt x="0" y="237"/>
                    <a:pt x="0" y="145"/>
                  </a:cubicBezTo>
                  <a:cubicBezTo>
                    <a:pt x="0" y="60"/>
                    <a:pt x="68" y="0"/>
                    <a:pt x="149" y="0"/>
                  </a:cubicBezTo>
                  <a:cubicBezTo>
                    <a:pt x="248" y="0"/>
                    <a:pt x="297" y="74"/>
                    <a:pt x="293" y="167"/>
                  </a:cubicBezTo>
                  <a:lnTo>
                    <a:pt x="91" y="167"/>
                  </a:lnTo>
                  <a:close/>
                  <a:moveTo>
                    <a:pt x="203" y="117"/>
                  </a:moveTo>
                  <a:cubicBezTo>
                    <a:pt x="201" y="86"/>
                    <a:pt x="179" y="61"/>
                    <a:pt x="149" y="61"/>
                  </a:cubicBezTo>
                  <a:cubicBezTo>
                    <a:pt x="117" y="61"/>
                    <a:pt x="96" y="83"/>
                    <a:pt x="91" y="117"/>
                  </a:cubicBezTo>
                  <a:lnTo>
                    <a:pt x="203" y="117"/>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7" name="Freeform 25">
              <a:extLst>
                <a:ext uri="{FF2B5EF4-FFF2-40B4-BE49-F238E27FC236}">
                  <a16:creationId xmlns:a16="http://schemas.microsoft.com/office/drawing/2014/main" id="{FD1D8BD6-9384-4AF7-996C-3FD339E24756}"/>
                </a:ext>
              </a:extLst>
            </p:cNvPr>
            <p:cNvSpPr>
              <a:spLocks/>
            </p:cNvSpPr>
            <p:nvPr userDrawn="1"/>
          </p:nvSpPr>
          <p:spPr bwMode="auto">
            <a:xfrm>
              <a:off x="1784350" y="6102350"/>
              <a:ext cx="63500" cy="120650"/>
            </a:xfrm>
            <a:custGeom>
              <a:avLst/>
              <a:gdLst>
                <a:gd name="T0" fmla="*/ 192 w 192"/>
                <a:gd name="T1" fmla="*/ 142 h 362"/>
                <a:gd name="T2" fmla="*/ 136 w 192"/>
                <a:gd name="T3" fmla="*/ 142 h 362"/>
                <a:gd name="T4" fmla="*/ 136 w 192"/>
                <a:gd name="T5" fmla="*/ 267 h 362"/>
                <a:gd name="T6" fmla="*/ 169 w 192"/>
                <a:gd name="T7" fmla="*/ 294 h 362"/>
                <a:gd name="T8" fmla="*/ 192 w 192"/>
                <a:gd name="T9" fmla="*/ 293 h 362"/>
                <a:gd name="T10" fmla="*/ 192 w 192"/>
                <a:gd name="T11" fmla="*/ 359 h 362"/>
                <a:gd name="T12" fmla="*/ 143 w 192"/>
                <a:gd name="T13" fmla="*/ 362 h 362"/>
                <a:gd name="T14" fmla="*/ 46 w 192"/>
                <a:gd name="T15" fmla="*/ 265 h 362"/>
                <a:gd name="T16" fmla="*/ 46 w 192"/>
                <a:gd name="T17" fmla="*/ 142 h 362"/>
                <a:gd name="T18" fmla="*/ 0 w 192"/>
                <a:gd name="T19" fmla="*/ 142 h 362"/>
                <a:gd name="T20" fmla="*/ 0 w 192"/>
                <a:gd name="T21" fmla="*/ 84 h 362"/>
                <a:gd name="T22" fmla="*/ 46 w 192"/>
                <a:gd name="T23" fmla="*/ 84 h 362"/>
                <a:gd name="T24" fmla="*/ 46 w 192"/>
                <a:gd name="T25" fmla="*/ 0 h 362"/>
                <a:gd name="T26" fmla="*/ 136 w 192"/>
                <a:gd name="T27" fmla="*/ 0 h 362"/>
                <a:gd name="T28" fmla="*/ 136 w 192"/>
                <a:gd name="T29" fmla="*/ 84 h 362"/>
                <a:gd name="T30" fmla="*/ 192 w 192"/>
                <a:gd name="T31" fmla="*/ 84 h 362"/>
                <a:gd name="T32" fmla="*/ 192 w 192"/>
                <a:gd name="T33" fmla="*/ 142 h 3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92" h="362">
                  <a:moveTo>
                    <a:pt x="192" y="142"/>
                  </a:moveTo>
                  <a:cubicBezTo>
                    <a:pt x="136" y="142"/>
                    <a:pt x="136" y="142"/>
                    <a:pt x="136" y="142"/>
                  </a:cubicBezTo>
                  <a:cubicBezTo>
                    <a:pt x="136" y="267"/>
                    <a:pt x="136" y="267"/>
                    <a:pt x="136" y="267"/>
                  </a:cubicBezTo>
                  <a:cubicBezTo>
                    <a:pt x="136" y="289"/>
                    <a:pt x="149" y="294"/>
                    <a:pt x="169" y="294"/>
                  </a:cubicBezTo>
                  <a:cubicBezTo>
                    <a:pt x="176" y="294"/>
                    <a:pt x="184" y="293"/>
                    <a:pt x="192" y="293"/>
                  </a:cubicBezTo>
                  <a:cubicBezTo>
                    <a:pt x="192" y="359"/>
                    <a:pt x="192" y="359"/>
                    <a:pt x="192" y="359"/>
                  </a:cubicBezTo>
                  <a:cubicBezTo>
                    <a:pt x="176" y="360"/>
                    <a:pt x="159" y="362"/>
                    <a:pt x="143" y="362"/>
                  </a:cubicBezTo>
                  <a:cubicBezTo>
                    <a:pt x="66" y="362"/>
                    <a:pt x="46" y="340"/>
                    <a:pt x="46" y="265"/>
                  </a:cubicBezTo>
                  <a:cubicBezTo>
                    <a:pt x="46" y="142"/>
                    <a:pt x="46" y="142"/>
                    <a:pt x="46" y="142"/>
                  </a:cubicBezTo>
                  <a:cubicBezTo>
                    <a:pt x="0" y="142"/>
                    <a:pt x="0" y="142"/>
                    <a:pt x="0" y="142"/>
                  </a:cubicBezTo>
                  <a:cubicBezTo>
                    <a:pt x="0" y="84"/>
                    <a:pt x="0" y="84"/>
                    <a:pt x="0" y="84"/>
                  </a:cubicBezTo>
                  <a:cubicBezTo>
                    <a:pt x="46" y="84"/>
                    <a:pt x="46" y="84"/>
                    <a:pt x="46" y="84"/>
                  </a:cubicBezTo>
                  <a:cubicBezTo>
                    <a:pt x="46" y="0"/>
                    <a:pt x="46" y="0"/>
                    <a:pt x="46" y="0"/>
                  </a:cubicBezTo>
                  <a:cubicBezTo>
                    <a:pt x="136" y="0"/>
                    <a:pt x="136" y="0"/>
                    <a:pt x="136" y="0"/>
                  </a:cubicBezTo>
                  <a:cubicBezTo>
                    <a:pt x="136" y="84"/>
                    <a:pt x="136" y="84"/>
                    <a:pt x="136" y="84"/>
                  </a:cubicBezTo>
                  <a:cubicBezTo>
                    <a:pt x="192" y="84"/>
                    <a:pt x="192" y="84"/>
                    <a:pt x="192" y="84"/>
                  </a:cubicBezTo>
                  <a:lnTo>
                    <a:pt x="192" y="14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8" name="Freeform 26">
              <a:extLst>
                <a:ext uri="{FF2B5EF4-FFF2-40B4-BE49-F238E27FC236}">
                  <a16:creationId xmlns:a16="http://schemas.microsoft.com/office/drawing/2014/main" id="{F092E5C2-58E1-4907-8CF1-D875912586BA}"/>
                </a:ext>
              </a:extLst>
            </p:cNvPr>
            <p:cNvSpPr>
              <a:spLocks/>
            </p:cNvSpPr>
            <p:nvPr userDrawn="1"/>
          </p:nvSpPr>
          <p:spPr bwMode="auto">
            <a:xfrm>
              <a:off x="1855788" y="6127750"/>
              <a:ext cx="65088" cy="93663"/>
            </a:xfrm>
            <a:custGeom>
              <a:avLst/>
              <a:gdLst>
                <a:gd name="T0" fmla="*/ 0 w 193"/>
                <a:gd name="T1" fmla="*/ 6 h 281"/>
                <a:gd name="T2" fmla="*/ 88 w 193"/>
                <a:gd name="T3" fmla="*/ 6 h 281"/>
                <a:gd name="T4" fmla="*/ 88 w 193"/>
                <a:gd name="T5" fmla="*/ 54 h 281"/>
                <a:gd name="T6" fmla="*/ 89 w 193"/>
                <a:gd name="T7" fmla="*/ 54 h 281"/>
                <a:gd name="T8" fmla="*/ 172 w 193"/>
                <a:gd name="T9" fmla="*/ 0 h 281"/>
                <a:gd name="T10" fmla="*/ 193 w 193"/>
                <a:gd name="T11" fmla="*/ 2 h 281"/>
                <a:gd name="T12" fmla="*/ 193 w 193"/>
                <a:gd name="T13" fmla="*/ 85 h 281"/>
                <a:gd name="T14" fmla="*/ 158 w 193"/>
                <a:gd name="T15" fmla="*/ 79 h 281"/>
                <a:gd name="T16" fmla="*/ 90 w 193"/>
                <a:gd name="T17" fmla="*/ 145 h 281"/>
                <a:gd name="T18" fmla="*/ 90 w 193"/>
                <a:gd name="T19" fmla="*/ 281 h 281"/>
                <a:gd name="T20" fmla="*/ 0 w 193"/>
                <a:gd name="T21" fmla="*/ 281 h 281"/>
                <a:gd name="T22" fmla="*/ 0 w 193"/>
                <a:gd name="T23" fmla="*/ 6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3" h="281">
                  <a:moveTo>
                    <a:pt x="0" y="6"/>
                  </a:moveTo>
                  <a:cubicBezTo>
                    <a:pt x="88" y="6"/>
                    <a:pt x="88" y="6"/>
                    <a:pt x="88" y="6"/>
                  </a:cubicBezTo>
                  <a:cubicBezTo>
                    <a:pt x="88" y="54"/>
                    <a:pt x="88" y="54"/>
                    <a:pt x="88" y="54"/>
                  </a:cubicBezTo>
                  <a:cubicBezTo>
                    <a:pt x="89" y="54"/>
                    <a:pt x="89" y="54"/>
                    <a:pt x="89" y="54"/>
                  </a:cubicBezTo>
                  <a:cubicBezTo>
                    <a:pt x="102" y="19"/>
                    <a:pt x="133" y="0"/>
                    <a:pt x="172" y="0"/>
                  </a:cubicBezTo>
                  <a:cubicBezTo>
                    <a:pt x="179" y="0"/>
                    <a:pt x="186" y="1"/>
                    <a:pt x="193" y="2"/>
                  </a:cubicBezTo>
                  <a:cubicBezTo>
                    <a:pt x="193" y="85"/>
                    <a:pt x="193" y="85"/>
                    <a:pt x="193" y="85"/>
                  </a:cubicBezTo>
                  <a:cubicBezTo>
                    <a:pt x="181" y="81"/>
                    <a:pt x="171" y="79"/>
                    <a:pt x="158" y="79"/>
                  </a:cubicBezTo>
                  <a:cubicBezTo>
                    <a:pt x="114" y="79"/>
                    <a:pt x="90" y="110"/>
                    <a:pt x="90" y="145"/>
                  </a:cubicBezTo>
                  <a:cubicBezTo>
                    <a:pt x="90" y="281"/>
                    <a:pt x="90" y="281"/>
                    <a:pt x="90" y="281"/>
                  </a:cubicBezTo>
                  <a:cubicBezTo>
                    <a:pt x="0" y="281"/>
                    <a:pt x="0" y="281"/>
                    <a:pt x="0" y="281"/>
                  </a:cubicBezTo>
                  <a:lnTo>
                    <a:pt x="0" y="6"/>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9" name="Freeform 27">
              <a:extLst>
                <a:ext uri="{FF2B5EF4-FFF2-40B4-BE49-F238E27FC236}">
                  <a16:creationId xmlns:a16="http://schemas.microsoft.com/office/drawing/2014/main" id="{04686304-731D-4C81-9933-35E3DFED88D3}"/>
                </a:ext>
              </a:extLst>
            </p:cNvPr>
            <p:cNvSpPr>
              <a:spLocks noEditPoints="1"/>
            </p:cNvSpPr>
            <p:nvPr userDrawn="1"/>
          </p:nvSpPr>
          <p:spPr bwMode="auto">
            <a:xfrm>
              <a:off x="1928813" y="6096000"/>
              <a:ext cx="30163" cy="125413"/>
            </a:xfrm>
            <a:custGeom>
              <a:avLst/>
              <a:gdLst>
                <a:gd name="T0" fmla="*/ 19 w 19"/>
                <a:gd name="T1" fmla="*/ 14 h 79"/>
                <a:gd name="T2" fmla="*/ 0 w 19"/>
                <a:gd name="T3" fmla="*/ 14 h 79"/>
                <a:gd name="T4" fmla="*/ 0 w 19"/>
                <a:gd name="T5" fmla="*/ 0 h 79"/>
                <a:gd name="T6" fmla="*/ 19 w 19"/>
                <a:gd name="T7" fmla="*/ 0 h 79"/>
                <a:gd name="T8" fmla="*/ 19 w 19"/>
                <a:gd name="T9" fmla="*/ 14 h 79"/>
                <a:gd name="T10" fmla="*/ 0 w 19"/>
                <a:gd name="T11" fmla="*/ 22 h 79"/>
                <a:gd name="T12" fmla="*/ 19 w 19"/>
                <a:gd name="T13" fmla="*/ 22 h 79"/>
                <a:gd name="T14" fmla="*/ 19 w 19"/>
                <a:gd name="T15" fmla="*/ 79 h 79"/>
                <a:gd name="T16" fmla="*/ 0 w 19"/>
                <a:gd name="T17" fmla="*/ 79 h 79"/>
                <a:gd name="T18" fmla="*/ 0 w 19"/>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79">
                  <a:moveTo>
                    <a:pt x="19" y="14"/>
                  </a:moveTo>
                  <a:lnTo>
                    <a:pt x="0" y="14"/>
                  </a:lnTo>
                  <a:lnTo>
                    <a:pt x="0" y="0"/>
                  </a:lnTo>
                  <a:lnTo>
                    <a:pt x="19" y="0"/>
                  </a:lnTo>
                  <a:lnTo>
                    <a:pt x="19" y="14"/>
                  </a:lnTo>
                  <a:close/>
                  <a:moveTo>
                    <a:pt x="0" y="22"/>
                  </a:moveTo>
                  <a:lnTo>
                    <a:pt x="19" y="22"/>
                  </a:lnTo>
                  <a:lnTo>
                    <a:pt x="19"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60" name="Freeform 28">
              <a:extLst>
                <a:ext uri="{FF2B5EF4-FFF2-40B4-BE49-F238E27FC236}">
                  <a16:creationId xmlns:a16="http://schemas.microsoft.com/office/drawing/2014/main" id="{716A412C-6319-4925-902F-8B2AE529A2EF}"/>
                </a:ext>
              </a:extLst>
            </p:cNvPr>
            <p:cNvSpPr>
              <a:spLocks/>
            </p:cNvSpPr>
            <p:nvPr userDrawn="1"/>
          </p:nvSpPr>
          <p:spPr bwMode="auto">
            <a:xfrm>
              <a:off x="1966913" y="6127750"/>
              <a:ext cx="93663" cy="96838"/>
            </a:xfrm>
            <a:custGeom>
              <a:avLst/>
              <a:gdLst>
                <a:gd name="T0" fmla="*/ 193 w 283"/>
                <a:gd name="T1" fmla="*/ 108 h 291"/>
                <a:gd name="T2" fmla="*/ 149 w 283"/>
                <a:gd name="T3" fmla="*/ 69 h 291"/>
                <a:gd name="T4" fmla="*/ 90 w 283"/>
                <a:gd name="T5" fmla="*/ 150 h 291"/>
                <a:gd name="T6" fmla="*/ 144 w 283"/>
                <a:gd name="T7" fmla="*/ 222 h 291"/>
                <a:gd name="T8" fmla="*/ 195 w 283"/>
                <a:gd name="T9" fmla="*/ 175 h 291"/>
                <a:gd name="T10" fmla="*/ 283 w 283"/>
                <a:gd name="T11" fmla="*/ 175 h 291"/>
                <a:gd name="T12" fmla="*/ 144 w 283"/>
                <a:gd name="T13" fmla="*/ 291 h 291"/>
                <a:gd name="T14" fmla="*/ 0 w 283"/>
                <a:gd name="T15" fmla="*/ 150 h 291"/>
                <a:gd name="T16" fmla="*/ 144 w 283"/>
                <a:gd name="T17" fmla="*/ 0 h 291"/>
                <a:gd name="T18" fmla="*/ 280 w 283"/>
                <a:gd name="T19" fmla="*/ 108 h 291"/>
                <a:gd name="T20" fmla="*/ 193 w 283"/>
                <a:gd name="T21" fmla="*/ 108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3" h="291">
                  <a:moveTo>
                    <a:pt x="193" y="108"/>
                  </a:moveTo>
                  <a:cubicBezTo>
                    <a:pt x="192" y="85"/>
                    <a:pt x="171" y="69"/>
                    <a:pt x="149" y="69"/>
                  </a:cubicBezTo>
                  <a:cubicBezTo>
                    <a:pt x="98" y="69"/>
                    <a:pt x="90" y="112"/>
                    <a:pt x="90" y="150"/>
                  </a:cubicBezTo>
                  <a:cubicBezTo>
                    <a:pt x="90" y="185"/>
                    <a:pt x="105" y="222"/>
                    <a:pt x="144" y="222"/>
                  </a:cubicBezTo>
                  <a:cubicBezTo>
                    <a:pt x="175" y="222"/>
                    <a:pt x="191" y="204"/>
                    <a:pt x="195" y="175"/>
                  </a:cubicBezTo>
                  <a:cubicBezTo>
                    <a:pt x="283" y="175"/>
                    <a:pt x="283" y="175"/>
                    <a:pt x="283" y="175"/>
                  </a:cubicBezTo>
                  <a:cubicBezTo>
                    <a:pt x="275" y="249"/>
                    <a:pt x="218" y="291"/>
                    <a:pt x="144" y="291"/>
                  </a:cubicBezTo>
                  <a:cubicBezTo>
                    <a:pt x="61" y="291"/>
                    <a:pt x="0" y="234"/>
                    <a:pt x="0" y="150"/>
                  </a:cubicBezTo>
                  <a:cubicBezTo>
                    <a:pt x="0" y="62"/>
                    <a:pt x="56" y="0"/>
                    <a:pt x="144" y="0"/>
                  </a:cubicBezTo>
                  <a:cubicBezTo>
                    <a:pt x="213" y="0"/>
                    <a:pt x="274" y="36"/>
                    <a:pt x="280" y="108"/>
                  </a:cubicBezTo>
                  <a:lnTo>
                    <a:pt x="193" y="108"/>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61" name="Freeform 29">
              <a:extLst>
                <a:ext uri="{FF2B5EF4-FFF2-40B4-BE49-F238E27FC236}">
                  <a16:creationId xmlns:a16="http://schemas.microsoft.com/office/drawing/2014/main" id="{6B2474BC-3B05-4EFB-A2B9-4944F3459193}"/>
                </a:ext>
              </a:extLst>
            </p:cNvPr>
            <p:cNvSpPr>
              <a:spLocks/>
            </p:cNvSpPr>
            <p:nvPr userDrawn="1"/>
          </p:nvSpPr>
          <p:spPr bwMode="auto">
            <a:xfrm>
              <a:off x="2065338" y="6127750"/>
              <a:ext cx="88900" cy="96838"/>
            </a:xfrm>
            <a:custGeom>
              <a:avLst/>
              <a:gdLst>
                <a:gd name="T0" fmla="*/ 86 w 267"/>
                <a:gd name="T1" fmla="*/ 192 h 291"/>
                <a:gd name="T2" fmla="*/ 101 w 267"/>
                <a:gd name="T3" fmla="*/ 223 h 291"/>
                <a:gd name="T4" fmla="*/ 135 w 267"/>
                <a:gd name="T5" fmla="*/ 233 h 291"/>
                <a:gd name="T6" fmla="*/ 177 w 267"/>
                <a:gd name="T7" fmla="*/ 203 h 291"/>
                <a:gd name="T8" fmla="*/ 133 w 267"/>
                <a:gd name="T9" fmla="*/ 174 h 291"/>
                <a:gd name="T10" fmla="*/ 5 w 267"/>
                <a:gd name="T11" fmla="*/ 84 h 291"/>
                <a:gd name="T12" fmla="*/ 131 w 267"/>
                <a:gd name="T13" fmla="*/ 0 h 291"/>
                <a:gd name="T14" fmla="*/ 258 w 267"/>
                <a:gd name="T15" fmla="*/ 89 h 291"/>
                <a:gd name="T16" fmla="*/ 174 w 267"/>
                <a:gd name="T17" fmla="*/ 89 h 291"/>
                <a:gd name="T18" fmla="*/ 163 w 267"/>
                <a:gd name="T19" fmla="*/ 65 h 291"/>
                <a:gd name="T20" fmla="*/ 134 w 267"/>
                <a:gd name="T21" fmla="*/ 58 h 291"/>
                <a:gd name="T22" fmla="*/ 95 w 267"/>
                <a:gd name="T23" fmla="*/ 79 h 291"/>
                <a:gd name="T24" fmla="*/ 197 w 267"/>
                <a:gd name="T25" fmla="*/ 118 h 291"/>
                <a:gd name="T26" fmla="*/ 267 w 267"/>
                <a:gd name="T27" fmla="*/ 193 h 291"/>
                <a:gd name="T28" fmla="*/ 135 w 267"/>
                <a:gd name="T29" fmla="*/ 291 h 291"/>
                <a:gd name="T30" fmla="*/ 0 w 267"/>
                <a:gd name="T31" fmla="*/ 192 h 291"/>
                <a:gd name="T32" fmla="*/ 86 w 267"/>
                <a:gd name="T33" fmla="*/ 192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67" h="291">
                  <a:moveTo>
                    <a:pt x="86" y="192"/>
                  </a:moveTo>
                  <a:cubicBezTo>
                    <a:pt x="86" y="206"/>
                    <a:pt x="92" y="216"/>
                    <a:pt x="101" y="223"/>
                  </a:cubicBezTo>
                  <a:cubicBezTo>
                    <a:pt x="110" y="230"/>
                    <a:pt x="122" y="233"/>
                    <a:pt x="135" y="233"/>
                  </a:cubicBezTo>
                  <a:cubicBezTo>
                    <a:pt x="152" y="233"/>
                    <a:pt x="177" y="225"/>
                    <a:pt x="177" y="203"/>
                  </a:cubicBezTo>
                  <a:cubicBezTo>
                    <a:pt x="177" y="182"/>
                    <a:pt x="149" y="178"/>
                    <a:pt x="133" y="174"/>
                  </a:cubicBezTo>
                  <a:cubicBezTo>
                    <a:pt x="76" y="160"/>
                    <a:pt x="5" y="158"/>
                    <a:pt x="5" y="84"/>
                  </a:cubicBezTo>
                  <a:cubicBezTo>
                    <a:pt x="5" y="18"/>
                    <a:pt x="77" y="0"/>
                    <a:pt x="131" y="0"/>
                  </a:cubicBezTo>
                  <a:cubicBezTo>
                    <a:pt x="191" y="0"/>
                    <a:pt x="255" y="17"/>
                    <a:pt x="258" y="89"/>
                  </a:cubicBezTo>
                  <a:cubicBezTo>
                    <a:pt x="174" y="89"/>
                    <a:pt x="174" y="89"/>
                    <a:pt x="174" y="89"/>
                  </a:cubicBezTo>
                  <a:cubicBezTo>
                    <a:pt x="174" y="77"/>
                    <a:pt x="170" y="70"/>
                    <a:pt x="163" y="65"/>
                  </a:cubicBezTo>
                  <a:cubicBezTo>
                    <a:pt x="155" y="60"/>
                    <a:pt x="145" y="58"/>
                    <a:pt x="134" y="58"/>
                  </a:cubicBezTo>
                  <a:cubicBezTo>
                    <a:pt x="119" y="58"/>
                    <a:pt x="95" y="60"/>
                    <a:pt x="95" y="79"/>
                  </a:cubicBezTo>
                  <a:cubicBezTo>
                    <a:pt x="95" y="105"/>
                    <a:pt x="156" y="109"/>
                    <a:pt x="197" y="118"/>
                  </a:cubicBezTo>
                  <a:cubicBezTo>
                    <a:pt x="253" y="130"/>
                    <a:pt x="267" y="170"/>
                    <a:pt x="267" y="193"/>
                  </a:cubicBezTo>
                  <a:cubicBezTo>
                    <a:pt x="267" y="267"/>
                    <a:pt x="197" y="291"/>
                    <a:pt x="135" y="291"/>
                  </a:cubicBezTo>
                  <a:cubicBezTo>
                    <a:pt x="70" y="291"/>
                    <a:pt x="3" y="269"/>
                    <a:pt x="0" y="192"/>
                  </a:cubicBezTo>
                  <a:lnTo>
                    <a:pt x="86" y="19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2120600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secHead" preserve="1">
  <p:cSld name="Section Header (Green)">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4600B-8466-465A-8FCA-072ECBA7CFEC}"/>
              </a:ext>
            </a:extLst>
          </p:cNvPr>
          <p:cNvSpPr>
            <a:spLocks noGrp="1"/>
          </p:cNvSpPr>
          <p:nvPr>
            <p:ph type="title"/>
          </p:nvPr>
        </p:nvSpPr>
        <p:spPr>
          <a:xfrm>
            <a:off x="628650" y="1166814"/>
            <a:ext cx="5323248" cy="1500187"/>
          </a:xfrm>
        </p:spPr>
        <p:txBody>
          <a:bodyPr anchor="b">
            <a:normAutofit/>
          </a:bodyPr>
          <a:lstStyle>
            <a:lvl1pPr>
              <a:defRPr sz="2000">
                <a:solidFill>
                  <a:schemeClr val="bg1"/>
                </a:solidFill>
              </a:defRPr>
            </a:lvl1p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9E075E96-2432-4B94-8A6A-E62BA921338E}"/>
              </a:ext>
            </a:extLst>
          </p:cNvPr>
          <p:cNvSpPr>
            <a:spLocks noGrp="1"/>
          </p:cNvSpPr>
          <p:nvPr>
            <p:ph type="body" idx="1"/>
          </p:nvPr>
        </p:nvSpPr>
        <p:spPr>
          <a:xfrm>
            <a:off x="628650" y="3154335"/>
            <a:ext cx="5323248" cy="2303629"/>
          </a:xfrm>
        </p:spPr>
        <p:txBody>
          <a:bodyPr>
            <a:normAutofit/>
          </a:bodyPr>
          <a:lstStyle>
            <a:lvl1pPr marL="0" indent="0">
              <a:lnSpc>
                <a:spcPct val="90000"/>
              </a:lnSpc>
              <a:buNone/>
              <a:defRPr sz="38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E9FE2544-CCE1-494D-B26A-AD3024BF1813}"/>
              </a:ext>
            </a:extLst>
          </p:cNvPr>
          <p:cNvCxnSpPr/>
          <p:nvPr userDrawn="1"/>
        </p:nvCxnSpPr>
        <p:spPr>
          <a:xfrm>
            <a:off x="634344" y="2917717"/>
            <a:ext cx="5291600"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grpSp>
        <p:nvGrpSpPr>
          <p:cNvPr id="36" name="Group 35">
            <a:extLst>
              <a:ext uri="{FF2B5EF4-FFF2-40B4-BE49-F238E27FC236}">
                <a16:creationId xmlns:a16="http://schemas.microsoft.com/office/drawing/2014/main" id="{E30912E9-1061-4675-ABCB-E73E5F2BE366}"/>
              </a:ext>
            </a:extLst>
          </p:cNvPr>
          <p:cNvGrpSpPr>
            <a:grpSpLocks noChangeAspect="1"/>
          </p:cNvGrpSpPr>
          <p:nvPr userDrawn="1"/>
        </p:nvGrpSpPr>
        <p:grpSpPr>
          <a:xfrm>
            <a:off x="632162" y="5702131"/>
            <a:ext cx="904829" cy="684000"/>
            <a:chOff x="619125" y="5064125"/>
            <a:chExt cx="1535113" cy="1160463"/>
          </a:xfrm>
          <a:solidFill>
            <a:srgbClr val="FFFFFF"/>
          </a:solidFill>
        </p:grpSpPr>
        <p:sp>
          <p:nvSpPr>
            <p:cNvPr id="37" name="Freeform 5">
              <a:extLst>
                <a:ext uri="{FF2B5EF4-FFF2-40B4-BE49-F238E27FC236}">
                  <a16:creationId xmlns:a16="http://schemas.microsoft.com/office/drawing/2014/main" id="{06EE7E97-01F2-45BE-AA9F-305075779062}"/>
                </a:ext>
              </a:extLst>
            </p:cNvPr>
            <p:cNvSpPr>
              <a:spLocks/>
            </p:cNvSpPr>
            <p:nvPr userDrawn="1"/>
          </p:nvSpPr>
          <p:spPr bwMode="auto">
            <a:xfrm>
              <a:off x="1423988" y="5064125"/>
              <a:ext cx="488950" cy="530225"/>
            </a:xfrm>
            <a:custGeom>
              <a:avLst/>
              <a:gdLst>
                <a:gd name="T0" fmla="*/ 1067 w 1469"/>
                <a:gd name="T1" fmla="*/ 581 h 1596"/>
                <a:gd name="T2" fmla="*/ 756 w 1469"/>
                <a:gd name="T3" fmla="*/ 343 h 1596"/>
                <a:gd name="T4" fmla="*/ 396 w 1469"/>
                <a:gd name="T5" fmla="*/ 798 h 1596"/>
                <a:gd name="T6" fmla="*/ 756 w 1469"/>
                <a:gd name="T7" fmla="*/ 1252 h 1596"/>
                <a:gd name="T8" fmla="*/ 1067 w 1469"/>
                <a:gd name="T9" fmla="*/ 967 h 1596"/>
                <a:gd name="T10" fmla="*/ 1469 w 1469"/>
                <a:gd name="T11" fmla="*/ 967 h 1596"/>
                <a:gd name="T12" fmla="*/ 766 w 1469"/>
                <a:gd name="T13" fmla="*/ 1596 h 1596"/>
                <a:gd name="T14" fmla="*/ 0 w 1469"/>
                <a:gd name="T15" fmla="*/ 792 h 1596"/>
                <a:gd name="T16" fmla="*/ 766 w 1469"/>
                <a:gd name="T17" fmla="*/ 0 h 1596"/>
                <a:gd name="T18" fmla="*/ 1469 w 1469"/>
                <a:gd name="T19" fmla="*/ 581 h 1596"/>
                <a:gd name="T20" fmla="*/ 1067 w 1469"/>
                <a:gd name="T21" fmla="*/ 581 h 1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9" h="1596">
                  <a:moveTo>
                    <a:pt x="1067" y="581"/>
                  </a:moveTo>
                  <a:cubicBezTo>
                    <a:pt x="1046" y="428"/>
                    <a:pt x="925" y="343"/>
                    <a:pt x="756" y="343"/>
                  </a:cubicBezTo>
                  <a:cubicBezTo>
                    <a:pt x="497" y="343"/>
                    <a:pt x="396" y="571"/>
                    <a:pt x="396" y="798"/>
                  </a:cubicBezTo>
                  <a:cubicBezTo>
                    <a:pt x="396" y="1025"/>
                    <a:pt x="497" y="1252"/>
                    <a:pt x="756" y="1252"/>
                  </a:cubicBezTo>
                  <a:cubicBezTo>
                    <a:pt x="941" y="1252"/>
                    <a:pt x="1051" y="1147"/>
                    <a:pt x="1067" y="967"/>
                  </a:cubicBezTo>
                  <a:cubicBezTo>
                    <a:pt x="1469" y="967"/>
                    <a:pt x="1469" y="967"/>
                    <a:pt x="1469" y="967"/>
                  </a:cubicBezTo>
                  <a:cubicBezTo>
                    <a:pt x="1448" y="1363"/>
                    <a:pt x="1157" y="1596"/>
                    <a:pt x="766" y="1596"/>
                  </a:cubicBezTo>
                  <a:cubicBezTo>
                    <a:pt x="301" y="1596"/>
                    <a:pt x="0" y="1242"/>
                    <a:pt x="0" y="792"/>
                  </a:cubicBezTo>
                  <a:cubicBezTo>
                    <a:pt x="0" y="354"/>
                    <a:pt x="301" y="0"/>
                    <a:pt x="766" y="0"/>
                  </a:cubicBezTo>
                  <a:cubicBezTo>
                    <a:pt x="1099" y="0"/>
                    <a:pt x="1458" y="211"/>
                    <a:pt x="1469" y="581"/>
                  </a:cubicBezTo>
                  <a:lnTo>
                    <a:pt x="1067" y="581"/>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8" name="Freeform 6">
              <a:extLst>
                <a:ext uri="{FF2B5EF4-FFF2-40B4-BE49-F238E27FC236}">
                  <a16:creationId xmlns:a16="http://schemas.microsoft.com/office/drawing/2014/main" id="{49E78484-930F-4892-994C-CB2379B7C5EF}"/>
                </a:ext>
              </a:extLst>
            </p:cNvPr>
            <p:cNvSpPr>
              <a:spLocks/>
            </p:cNvSpPr>
            <p:nvPr userDrawn="1"/>
          </p:nvSpPr>
          <p:spPr bwMode="auto">
            <a:xfrm>
              <a:off x="839788" y="5581650"/>
              <a:ext cx="385763" cy="339725"/>
            </a:xfrm>
            <a:custGeom>
              <a:avLst/>
              <a:gdLst>
                <a:gd name="T0" fmla="*/ 2 w 243"/>
                <a:gd name="T1" fmla="*/ 0 h 214"/>
                <a:gd name="T2" fmla="*/ 85 w 243"/>
                <a:gd name="T3" fmla="*/ 0 h 214"/>
                <a:gd name="T4" fmla="*/ 122 w 243"/>
                <a:gd name="T5" fmla="*/ 142 h 214"/>
                <a:gd name="T6" fmla="*/ 123 w 243"/>
                <a:gd name="T7" fmla="*/ 142 h 214"/>
                <a:gd name="T8" fmla="*/ 159 w 243"/>
                <a:gd name="T9" fmla="*/ 0 h 214"/>
                <a:gd name="T10" fmla="*/ 243 w 243"/>
                <a:gd name="T11" fmla="*/ 0 h 214"/>
                <a:gd name="T12" fmla="*/ 243 w 243"/>
                <a:gd name="T13" fmla="*/ 214 h 214"/>
                <a:gd name="T14" fmla="*/ 189 w 243"/>
                <a:gd name="T15" fmla="*/ 214 h 214"/>
                <a:gd name="T16" fmla="*/ 189 w 243"/>
                <a:gd name="T17" fmla="*/ 52 h 214"/>
                <a:gd name="T18" fmla="*/ 188 w 243"/>
                <a:gd name="T19" fmla="*/ 52 h 214"/>
                <a:gd name="T20" fmla="*/ 143 w 243"/>
                <a:gd name="T21" fmla="*/ 214 h 214"/>
                <a:gd name="T22" fmla="*/ 99 w 243"/>
                <a:gd name="T23" fmla="*/ 214 h 214"/>
                <a:gd name="T24" fmla="*/ 54 w 243"/>
                <a:gd name="T25" fmla="*/ 52 h 214"/>
                <a:gd name="T26" fmla="*/ 53 w 243"/>
                <a:gd name="T27" fmla="*/ 52 h 214"/>
                <a:gd name="T28" fmla="*/ 53 w 243"/>
                <a:gd name="T29" fmla="*/ 214 h 214"/>
                <a:gd name="T30" fmla="*/ 0 w 243"/>
                <a:gd name="T31" fmla="*/ 214 h 214"/>
                <a:gd name="T32" fmla="*/ 0 w 243"/>
                <a:gd name="T33" fmla="*/ 0 h 214"/>
                <a:gd name="T34" fmla="*/ 2 w 243"/>
                <a:gd name="T35" fmla="*/ 0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3" h="214">
                  <a:moveTo>
                    <a:pt x="2" y="0"/>
                  </a:moveTo>
                  <a:lnTo>
                    <a:pt x="85" y="0"/>
                  </a:lnTo>
                  <a:lnTo>
                    <a:pt x="122" y="142"/>
                  </a:lnTo>
                  <a:lnTo>
                    <a:pt x="123" y="142"/>
                  </a:lnTo>
                  <a:lnTo>
                    <a:pt x="159" y="0"/>
                  </a:lnTo>
                  <a:lnTo>
                    <a:pt x="243" y="0"/>
                  </a:lnTo>
                  <a:lnTo>
                    <a:pt x="243" y="214"/>
                  </a:lnTo>
                  <a:lnTo>
                    <a:pt x="189" y="214"/>
                  </a:lnTo>
                  <a:lnTo>
                    <a:pt x="189" y="52"/>
                  </a:lnTo>
                  <a:lnTo>
                    <a:pt x="188" y="52"/>
                  </a:lnTo>
                  <a:lnTo>
                    <a:pt x="143" y="214"/>
                  </a:lnTo>
                  <a:lnTo>
                    <a:pt x="99" y="214"/>
                  </a:lnTo>
                  <a:lnTo>
                    <a:pt x="54" y="52"/>
                  </a:lnTo>
                  <a:lnTo>
                    <a:pt x="53" y="52"/>
                  </a:lnTo>
                  <a:lnTo>
                    <a:pt x="53" y="214"/>
                  </a:lnTo>
                  <a:lnTo>
                    <a:pt x="0" y="214"/>
                  </a:lnTo>
                  <a:lnTo>
                    <a:pt x="0" y="0"/>
                  </a:lnTo>
                  <a:lnTo>
                    <a:pt x="2"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9" name="Freeform 7">
              <a:extLst>
                <a:ext uri="{FF2B5EF4-FFF2-40B4-BE49-F238E27FC236}">
                  <a16:creationId xmlns:a16="http://schemas.microsoft.com/office/drawing/2014/main" id="{11B2243F-9B15-4EB8-9DA3-B426432FC8EB}"/>
                </a:ext>
              </a:extLst>
            </p:cNvPr>
            <p:cNvSpPr>
              <a:spLocks noEditPoints="1"/>
            </p:cNvSpPr>
            <p:nvPr userDrawn="1"/>
          </p:nvSpPr>
          <p:spPr bwMode="auto">
            <a:xfrm>
              <a:off x="1222375" y="5581650"/>
              <a:ext cx="347663" cy="339725"/>
            </a:xfrm>
            <a:custGeom>
              <a:avLst/>
              <a:gdLst>
                <a:gd name="T0" fmla="*/ 81 w 219"/>
                <a:gd name="T1" fmla="*/ 0 h 214"/>
                <a:gd name="T2" fmla="*/ 138 w 219"/>
                <a:gd name="T3" fmla="*/ 0 h 214"/>
                <a:gd name="T4" fmla="*/ 219 w 219"/>
                <a:gd name="T5" fmla="*/ 214 h 214"/>
                <a:gd name="T6" fmla="*/ 160 w 219"/>
                <a:gd name="T7" fmla="*/ 214 h 214"/>
                <a:gd name="T8" fmla="*/ 147 w 219"/>
                <a:gd name="T9" fmla="*/ 175 h 214"/>
                <a:gd name="T10" fmla="*/ 71 w 219"/>
                <a:gd name="T11" fmla="*/ 175 h 214"/>
                <a:gd name="T12" fmla="*/ 58 w 219"/>
                <a:gd name="T13" fmla="*/ 214 h 214"/>
                <a:gd name="T14" fmla="*/ 0 w 219"/>
                <a:gd name="T15" fmla="*/ 214 h 214"/>
                <a:gd name="T16" fmla="*/ 81 w 219"/>
                <a:gd name="T17" fmla="*/ 0 h 214"/>
                <a:gd name="T18" fmla="*/ 86 w 219"/>
                <a:gd name="T19" fmla="*/ 134 h 214"/>
                <a:gd name="T20" fmla="*/ 134 w 219"/>
                <a:gd name="T21" fmla="*/ 134 h 214"/>
                <a:gd name="T22" fmla="*/ 111 w 219"/>
                <a:gd name="T23" fmla="*/ 59 h 214"/>
                <a:gd name="T24" fmla="*/ 110 w 219"/>
                <a:gd name="T25" fmla="*/ 59 h 214"/>
                <a:gd name="T26" fmla="*/ 86 w 219"/>
                <a:gd name="T27" fmla="*/ 134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9" h="214">
                  <a:moveTo>
                    <a:pt x="81" y="0"/>
                  </a:moveTo>
                  <a:lnTo>
                    <a:pt x="138" y="0"/>
                  </a:lnTo>
                  <a:lnTo>
                    <a:pt x="219" y="214"/>
                  </a:lnTo>
                  <a:lnTo>
                    <a:pt x="160" y="214"/>
                  </a:lnTo>
                  <a:lnTo>
                    <a:pt x="147" y="175"/>
                  </a:lnTo>
                  <a:lnTo>
                    <a:pt x="71" y="175"/>
                  </a:lnTo>
                  <a:lnTo>
                    <a:pt x="58" y="214"/>
                  </a:lnTo>
                  <a:lnTo>
                    <a:pt x="0" y="214"/>
                  </a:lnTo>
                  <a:lnTo>
                    <a:pt x="81" y="0"/>
                  </a:lnTo>
                  <a:close/>
                  <a:moveTo>
                    <a:pt x="86" y="134"/>
                  </a:moveTo>
                  <a:lnTo>
                    <a:pt x="134" y="134"/>
                  </a:lnTo>
                  <a:lnTo>
                    <a:pt x="111" y="59"/>
                  </a:lnTo>
                  <a:lnTo>
                    <a:pt x="110" y="59"/>
                  </a:lnTo>
                  <a:lnTo>
                    <a:pt x="86" y="134"/>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0" name="Rectangle 8">
              <a:extLst>
                <a:ext uri="{FF2B5EF4-FFF2-40B4-BE49-F238E27FC236}">
                  <a16:creationId xmlns:a16="http://schemas.microsoft.com/office/drawing/2014/main" id="{3E83789B-73CD-4D6A-AA45-8A1AB4F9970D}"/>
                </a:ext>
              </a:extLst>
            </p:cNvPr>
            <p:cNvSpPr>
              <a:spLocks noChangeArrowheads="1"/>
            </p:cNvSpPr>
            <p:nvPr userDrawn="1"/>
          </p:nvSpPr>
          <p:spPr bwMode="auto">
            <a:xfrm>
              <a:off x="1570038" y="5581650"/>
              <a:ext cx="88900" cy="339725"/>
            </a:xfrm>
            <a:prstGeom prst="rect">
              <a:avLst/>
            </a:pr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1" name="Freeform 9">
              <a:extLst>
                <a:ext uri="{FF2B5EF4-FFF2-40B4-BE49-F238E27FC236}">
                  <a16:creationId xmlns:a16="http://schemas.microsoft.com/office/drawing/2014/main" id="{AAD2EE95-BEA2-4B50-AC3D-22EF2DB6FF54}"/>
                </a:ext>
              </a:extLst>
            </p:cNvPr>
            <p:cNvSpPr>
              <a:spLocks/>
            </p:cNvSpPr>
            <p:nvPr userDrawn="1"/>
          </p:nvSpPr>
          <p:spPr bwMode="auto">
            <a:xfrm>
              <a:off x="1700213" y="5581650"/>
              <a:ext cx="249238" cy="341313"/>
            </a:xfrm>
            <a:custGeom>
              <a:avLst/>
              <a:gdLst>
                <a:gd name="T0" fmla="*/ 0 w 157"/>
                <a:gd name="T1" fmla="*/ 0 h 215"/>
                <a:gd name="T2" fmla="*/ 56 w 157"/>
                <a:gd name="T3" fmla="*/ 0 h 215"/>
                <a:gd name="T4" fmla="*/ 56 w 157"/>
                <a:gd name="T5" fmla="*/ 167 h 215"/>
                <a:gd name="T6" fmla="*/ 157 w 157"/>
                <a:gd name="T7" fmla="*/ 167 h 215"/>
                <a:gd name="T8" fmla="*/ 157 w 157"/>
                <a:gd name="T9" fmla="*/ 215 h 215"/>
                <a:gd name="T10" fmla="*/ 0 w 157"/>
                <a:gd name="T11" fmla="*/ 215 h 215"/>
                <a:gd name="T12" fmla="*/ 0 w 157"/>
                <a:gd name="T13" fmla="*/ 0 h 215"/>
              </a:gdLst>
              <a:ahLst/>
              <a:cxnLst>
                <a:cxn ang="0">
                  <a:pos x="T0" y="T1"/>
                </a:cxn>
                <a:cxn ang="0">
                  <a:pos x="T2" y="T3"/>
                </a:cxn>
                <a:cxn ang="0">
                  <a:pos x="T4" y="T5"/>
                </a:cxn>
                <a:cxn ang="0">
                  <a:pos x="T6" y="T7"/>
                </a:cxn>
                <a:cxn ang="0">
                  <a:pos x="T8" y="T9"/>
                </a:cxn>
                <a:cxn ang="0">
                  <a:pos x="T10" y="T11"/>
                </a:cxn>
                <a:cxn ang="0">
                  <a:pos x="T12" y="T13"/>
                </a:cxn>
              </a:cxnLst>
              <a:rect l="0" t="0" r="r" b="b"/>
              <a:pathLst>
                <a:path w="157" h="215">
                  <a:moveTo>
                    <a:pt x="0" y="0"/>
                  </a:moveTo>
                  <a:lnTo>
                    <a:pt x="56" y="0"/>
                  </a:lnTo>
                  <a:lnTo>
                    <a:pt x="56" y="167"/>
                  </a:lnTo>
                  <a:lnTo>
                    <a:pt x="157" y="167"/>
                  </a:lnTo>
                  <a:lnTo>
                    <a:pt x="157" y="215"/>
                  </a:lnTo>
                  <a:lnTo>
                    <a:pt x="0" y="215"/>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2" name="Freeform 10">
              <a:extLst>
                <a:ext uri="{FF2B5EF4-FFF2-40B4-BE49-F238E27FC236}">
                  <a16:creationId xmlns:a16="http://schemas.microsoft.com/office/drawing/2014/main" id="{B3EF3C97-452C-4A82-9132-2DB5966C9E6A}"/>
                </a:ext>
              </a:extLst>
            </p:cNvPr>
            <p:cNvSpPr>
              <a:spLocks/>
            </p:cNvSpPr>
            <p:nvPr userDrawn="1"/>
          </p:nvSpPr>
          <p:spPr bwMode="auto">
            <a:xfrm>
              <a:off x="1103313" y="5075238"/>
              <a:ext cx="133350" cy="74613"/>
            </a:xfrm>
            <a:custGeom>
              <a:avLst/>
              <a:gdLst>
                <a:gd name="T0" fmla="*/ 402 w 402"/>
                <a:gd name="T1" fmla="*/ 180 h 228"/>
                <a:gd name="T2" fmla="*/ 402 w 402"/>
                <a:gd name="T3" fmla="*/ 0 h 228"/>
                <a:gd name="T4" fmla="*/ 0 w 402"/>
                <a:gd name="T5" fmla="*/ 0 h 228"/>
                <a:gd name="T6" fmla="*/ 0 w 402"/>
                <a:gd name="T7" fmla="*/ 228 h 228"/>
                <a:gd name="T8" fmla="*/ 402 w 402"/>
                <a:gd name="T9" fmla="*/ 180 h 228"/>
              </a:gdLst>
              <a:ahLst/>
              <a:cxnLst>
                <a:cxn ang="0">
                  <a:pos x="T0" y="T1"/>
                </a:cxn>
                <a:cxn ang="0">
                  <a:pos x="T2" y="T3"/>
                </a:cxn>
                <a:cxn ang="0">
                  <a:pos x="T4" y="T5"/>
                </a:cxn>
                <a:cxn ang="0">
                  <a:pos x="T6" y="T7"/>
                </a:cxn>
                <a:cxn ang="0">
                  <a:pos x="T8" y="T9"/>
                </a:cxn>
              </a:cxnLst>
              <a:rect l="0" t="0" r="r" b="b"/>
              <a:pathLst>
                <a:path w="402" h="228">
                  <a:moveTo>
                    <a:pt x="402" y="180"/>
                  </a:moveTo>
                  <a:cubicBezTo>
                    <a:pt x="402" y="0"/>
                    <a:pt x="402" y="0"/>
                    <a:pt x="402" y="0"/>
                  </a:cubicBezTo>
                  <a:cubicBezTo>
                    <a:pt x="0" y="0"/>
                    <a:pt x="0" y="0"/>
                    <a:pt x="0" y="0"/>
                  </a:cubicBezTo>
                  <a:cubicBezTo>
                    <a:pt x="0" y="228"/>
                    <a:pt x="0" y="228"/>
                    <a:pt x="0" y="228"/>
                  </a:cubicBezTo>
                  <a:cubicBezTo>
                    <a:pt x="130" y="189"/>
                    <a:pt x="266" y="172"/>
                    <a:pt x="402" y="180"/>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3" name="Freeform 11">
              <a:extLst>
                <a:ext uri="{FF2B5EF4-FFF2-40B4-BE49-F238E27FC236}">
                  <a16:creationId xmlns:a16="http://schemas.microsoft.com/office/drawing/2014/main" id="{3BC4318F-74B6-4923-AA32-AFE06371B6A5}"/>
                </a:ext>
              </a:extLst>
            </p:cNvPr>
            <p:cNvSpPr>
              <a:spLocks/>
            </p:cNvSpPr>
            <p:nvPr userDrawn="1"/>
          </p:nvSpPr>
          <p:spPr bwMode="auto">
            <a:xfrm>
              <a:off x="879475" y="5180013"/>
              <a:ext cx="358775" cy="415925"/>
            </a:xfrm>
            <a:custGeom>
              <a:avLst/>
              <a:gdLst>
                <a:gd name="T0" fmla="*/ 671 w 1078"/>
                <a:gd name="T1" fmla="*/ 709 h 1253"/>
                <a:gd name="T2" fmla="*/ 528 w 1078"/>
                <a:gd name="T3" fmla="*/ 909 h 1253"/>
                <a:gd name="T4" fmla="*/ 375 w 1078"/>
                <a:gd name="T5" fmla="*/ 751 h 1253"/>
                <a:gd name="T6" fmla="*/ 375 w 1078"/>
                <a:gd name="T7" fmla="*/ 608 h 1253"/>
                <a:gd name="T8" fmla="*/ 0 w 1078"/>
                <a:gd name="T9" fmla="*/ 608 h 1253"/>
                <a:gd name="T10" fmla="*/ 0 w 1078"/>
                <a:gd name="T11" fmla="*/ 677 h 1253"/>
                <a:gd name="T12" fmla="*/ 539 w 1078"/>
                <a:gd name="T13" fmla="*/ 1253 h 1253"/>
                <a:gd name="T14" fmla="*/ 1078 w 1078"/>
                <a:gd name="T15" fmla="*/ 735 h 1253"/>
                <a:gd name="T16" fmla="*/ 1078 w 1078"/>
                <a:gd name="T17" fmla="*/ 0 h 1253"/>
                <a:gd name="T18" fmla="*/ 676 w 1078"/>
                <a:gd name="T19" fmla="*/ 180 h 1253"/>
                <a:gd name="T20" fmla="*/ 676 w 1078"/>
                <a:gd name="T21" fmla="*/ 709 h 1253"/>
                <a:gd name="T22" fmla="*/ 671 w 1078"/>
                <a:gd name="T23" fmla="*/ 709 h 1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78" h="1253">
                  <a:moveTo>
                    <a:pt x="671" y="709"/>
                  </a:moveTo>
                  <a:cubicBezTo>
                    <a:pt x="671" y="857"/>
                    <a:pt x="618" y="909"/>
                    <a:pt x="528" y="909"/>
                  </a:cubicBezTo>
                  <a:cubicBezTo>
                    <a:pt x="428" y="909"/>
                    <a:pt x="375" y="851"/>
                    <a:pt x="375" y="751"/>
                  </a:cubicBezTo>
                  <a:cubicBezTo>
                    <a:pt x="375" y="608"/>
                    <a:pt x="375" y="608"/>
                    <a:pt x="375" y="608"/>
                  </a:cubicBezTo>
                  <a:cubicBezTo>
                    <a:pt x="0" y="608"/>
                    <a:pt x="0" y="608"/>
                    <a:pt x="0" y="608"/>
                  </a:cubicBezTo>
                  <a:cubicBezTo>
                    <a:pt x="0" y="677"/>
                    <a:pt x="0" y="677"/>
                    <a:pt x="0" y="677"/>
                  </a:cubicBezTo>
                  <a:cubicBezTo>
                    <a:pt x="0" y="1021"/>
                    <a:pt x="132" y="1253"/>
                    <a:pt x="539" y="1253"/>
                  </a:cubicBezTo>
                  <a:cubicBezTo>
                    <a:pt x="898" y="1253"/>
                    <a:pt x="1078" y="1079"/>
                    <a:pt x="1078" y="735"/>
                  </a:cubicBezTo>
                  <a:cubicBezTo>
                    <a:pt x="1078" y="0"/>
                    <a:pt x="1078" y="0"/>
                    <a:pt x="1078" y="0"/>
                  </a:cubicBezTo>
                  <a:cubicBezTo>
                    <a:pt x="930" y="22"/>
                    <a:pt x="791" y="84"/>
                    <a:pt x="676" y="180"/>
                  </a:cubicBezTo>
                  <a:cubicBezTo>
                    <a:pt x="676" y="709"/>
                    <a:pt x="676" y="709"/>
                    <a:pt x="676" y="709"/>
                  </a:cubicBezTo>
                  <a:lnTo>
                    <a:pt x="671" y="709"/>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4" name="Freeform 12">
              <a:extLst>
                <a:ext uri="{FF2B5EF4-FFF2-40B4-BE49-F238E27FC236}">
                  <a16:creationId xmlns:a16="http://schemas.microsoft.com/office/drawing/2014/main" id="{D4959FE8-16AB-4E74-83FD-006DFDE79217}"/>
                </a:ext>
              </a:extLst>
            </p:cNvPr>
            <p:cNvSpPr>
              <a:spLocks/>
            </p:cNvSpPr>
            <p:nvPr userDrawn="1"/>
          </p:nvSpPr>
          <p:spPr bwMode="auto">
            <a:xfrm>
              <a:off x="1263650" y="5075238"/>
              <a:ext cx="133350" cy="112713"/>
            </a:xfrm>
            <a:custGeom>
              <a:avLst/>
              <a:gdLst>
                <a:gd name="T0" fmla="*/ 401 w 401"/>
                <a:gd name="T1" fmla="*/ 0 h 344"/>
                <a:gd name="T2" fmla="*/ 0 w 401"/>
                <a:gd name="T3" fmla="*/ 0 h 344"/>
                <a:gd name="T4" fmla="*/ 0 w 401"/>
                <a:gd name="T5" fmla="*/ 191 h 344"/>
                <a:gd name="T6" fmla="*/ 401 w 401"/>
                <a:gd name="T7" fmla="*/ 344 h 344"/>
                <a:gd name="T8" fmla="*/ 401 w 401"/>
                <a:gd name="T9" fmla="*/ 0 h 344"/>
              </a:gdLst>
              <a:ahLst/>
              <a:cxnLst>
                <a:cxn ang="0">
                  <a:pos x="T0" y="T1"/>
                </a:cxn>
                <a:cxn ang="0">
                  <a:pos x="T2" y="T3"/>
                </a:cxn>
                <a:cxn ang="0">
                  <a:pos x="T4" y="T5"/>
                </a:cxn>
                <a:cxn ang="0">
                  <a:pos x="T6" y="T7"/>
                </a:cxn>
                <a:cxn ang="0">
                  <a:pos x="T8" y="T9"/>
                </a:cxn>
              </a:cxnLst>
              <a:rect l="0" t="0" r="r" b="b"/>
              <a:pathLst>
                <a:path w="401" h="344">
                  <a:moveTo>
                    <a:pt x="401" y="0"/>
                  </a:moveTo>
                  <a:cubicBezTo>
                    <a:pt x="0" y="0"/>
                    <a:pt x="0" y="0"/>
                    <a:pt x="0" y="0"/>
                  </a:cubicBezTo>
                  <a:cubicBezTo>
                    <a:pt x="0" y="191"/>
                    <a:pt x="0" y="191"/>
                    <a:pt x="0" y="191"/>
                  </a:cubicBezTo>
                  <a:cubicBezTo>
                    <a:pt x="144" y="210"/>
                    <a:pt x="281" y="263"/>
                    <a:pt x="401" y="344"/>
                  </a:cubicBezTo>
                  <a:lnTo>
                    <a:pt x="401"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5" name="Freeform 13">
              <a:extLst>
                <a:ext uri="{FF2B5EF4-FFF2-40B4-BE49-F238E27FC236}">
                  <a16:creationId xmlns:a16="http://schemas.microsoft.com/office/drawing/2014/main" id="{AEB1BB25-B31F-4BFD-AE3B-2F323C8A12D4}"/>
                </a:ext>
              </a:extLst>
            </p:cNvPr>
            <p:cNvSpPr>
              <a:spLocks/>
            </p:cNvSpPr>
            <p:nvPr userDrawn="1"/>
          </p:nvSpPr>
          <p:spPr bwMode="auto">
            <a:xfrm>
              <a:off x="1263650" y="5172075"/>
              <a:ext cx="133350" cy="412750"/>
            </a:xfrm>
            <a:custGeom>
              <a:avLst/>
              <a:gdLst>
                <a:gd name="T0" fmla="*/ 0 w 401"/>
                <a:gd name="T1" fmla="*/ 12 h 1243"/>
                <a:gd name="T2" fmla="*/ 0 w 401"/>
                <a:gd name="T3" fmla="*/ 1243 h 1243"/>
                <a:gd name="T4" fmla="*/ 401 w 401"/>
                <a:gd name="T5" fmla="*/ 1243 h 1243"/>
                <a:gd name="T6" fmla="*/ 401 w 401"/>
                <a:gd name="T7" fmla="*/ 70 h 1243"/>
                <a:gd name="T8" fmla="*/ 0 w 401"/>
                <a:gd name="T9" fmla="*/ 12 h 1243"/>
              </a:gdLst>
              <a:ahLst/>
              <a:cxnLst>
                <a:cxn ang="0">
                  <a:pos x="T0" y="T1"/>
                </a:cxn>
                <a:cxn ang="0">
                  <a:pos x="T2" y="T3"/>
                </a:cxn>
                <a:cxn ang="0">
                  <a:pos x="T4" y="T5"/>
                </a:cxn>
                <a:cxn ang="0">
                  <a:pos x="T6" y="T7"/>
                </a:cxn>
                <a:cxn ang="0">
                  <a:pos x="T8" y="T9"/>
                </a:cxn>
              </a:cxnLst>
              <a:rect l="0" t="0" r="r" b="b"/>
              <a:pathLst>
                <a:path w="401" h="1243">
                  <a:moveTo>
                    <a:pt x="0" y="12"/>
                  </a:moveTo>
                  <a:cubicBezTo>
                    <a:pt x="0" y="1243"/>
                    <a:pt x="0" y="1243"/>
                    <a:pt x="0" y="1243"/>
                  </a:cubicBezTo>
                  <a:cubicBezTo>
                    <a:pt x="401" y="1243"/>
                    <a:pt x="401" y="1243"/>
                    <a:pt x="401" y="1243"/>
                  </a:cubicBezTo>
                  <a:cubicBezTo>
                    <a:pt x="401" y="70"/>
                    <a:pt x="401" y="70"/>
                    <a:pt x="401" y="70"/>
                  </a:cubicBezTo>
                  <a:cubicBezTo>
                    <a:pt x="274" y="20"/>
                    <a:pt x="136" y="0"/>
                    <a:pt x="0" y="12"/>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6" name="Freeform 14">
              <a:extLst>
                <a:ext uri="{FF2B5EF4-FFF2-40B4-BE49-F238E27FC236}">
                  <a16:creationId xmlns:a16="http://schemas.microsoft.com/office/drawing/2014/main" id="{8E5913D2-281E-43B8-8107-E5DC594788BC}"/>
                </a:ext>
              </a:extLst>
            </p:cNvPr>
            <p:cNvSpPr>
              <a:spLocks/>
            </p:cNvSpPr>
            <p:nvPr userDrawn="1"/>
          </p:nvSpPr>
          <p:spPr bwMode="auto">
            <a:xfrm>
              <a:off x="619125" y="6096000"/>
              <a:ext cx="141288" cy="125413"/>
            </a:xfrm>
            <a:custGeom>
              <a:avLst/>
              <a:gdLst>
                <a:gd name="T0" fmla="*/ 0 w 89"/>
                <a:gd name="T1" fmla="*/ 0 h 79"/>
                <a:gd name="T2" fmla="*/ 31 w 89"/>
                <a:gd name="T3" fmla="*/ 0 h 79"/>
                <a:gd name="T4" fmla="*/ 44 w 89"/>
                <a:gd name="T5" fmla="*/ 53 h 79"/>
                <a:gd name="T6" fmla="*/ 45 w 89"/>
                <a:gd name="T7" fmla="*/ 53 h 79"/>
                <a:gd name="T8" fmla="*/ 58 w 89"/>
                <a:gd name="T9" fmla="*/ 0 h 79"/>
                <a:gd name="T10" fmla="*/ 89 w 89"/>
                <a:gd name="T11" fmla="*/ 0 h 79"/>
                <a:gd name="T12" fmla="*/ 89 w 89"/>
                <a:gd name="T13" fmla="*/ 79 h 79"/>
                <a:gd name="T14" fmla="*/ 69 w 89"/>
                <a:gd name="T15" fmla="*/ 79 h 79"/>
                <a:gd name="T16" fmla="*/ 69 w 89"/>
                <a:gd name="T17" fmla="*/ 19 h 79"/>
                <a:gd name="T18" fmla="*/ 69 w 89"/>
                <a:gd name="T19" fmla="*/ 19 h 79"/>
                <a:gd name="T20" fmla="*/ 52 w 89"/>
                <a:gd name="T21" fmla="*/ 79 h 79"/>
                <a:gd name="T22" fmla="*/ 37 w 89"/>
                <a:gd name="T23" fmla="*/ 79 h 79"/>
                <a:gd name="T24" fmla="*/ 20 w 89"/>
                <a:gd name="T25" fmla="*/ 19 h 79"/>
                <a:gd name="T26" fmla="*/ 20 w 89"/>
                <a:gd name="T27" fmla="*/ 19 h 79"/>
                <a:gd name="T28" fmla="*/ 20 w 89"/>
                <a:gd name="T29" fmla="*/ 79 h 79"/>
                <a:gd name="T30" fmla="*/ 0 w 89"/>
                <a:gd name="T31" fmla="*/ 79 h 79"/>
                <a:gd name="T32" fmla="*/ 0 w 89"/>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9" h="79">
                  <a:moveTo>
                    <a:pt x="0" y="0"/>
                  </a:moveTo>
                  <a:lnTo>
                    <a:pt x="31" y="0"/>
                  </a:lnTo>
                  <a:lnTo>
                    <a:pt x="44" y="53"/>
                  </a:lnTo>
                  <a:lnTo>
                    <a:pt x="45" y="53"/>
                  </a:lnTo>
                  <a:lnTo>
                    <a:pt x="58" y="0"/>
                  </a:lnTo>
                  <a:lnTo>
                    <a:pt x="89" y="0"/>
                  </a:lnTo>
                  <a:lnTo>
                    <a:pt x="89" y="79"/>
                  </a:lnTo>
                  <a:lnTo>
                    <a:pt x="69" y="79"/>
                  </a:lnTo>
                  <a:lnTo>
                    <a:pt x="69" y="19"/>
                  </a:lnTo>
                  <a:lnTo>
                    <a:pt x="69" y="19"/>
                  </a:lnTo>
                  <a:lnTo>
                    <a:pt x="52" y="79"/>
                  </a:lnTo>
                  <a:lnTo>
                    <a:pt x="37" y="79"/>
                  </a:lnTo>
                  <a:lnTo>
                    <a:pt x="20" y="19"/>
                  </a:lnTo>
                  <a:lnTo>
                    <a:pt x="20" y="19"/>
                  </a:lnTo>
                  <a:lnTo>
                    <a:pt x="20"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7" name="Freeform 15">
              <a:extLst>
                <a:ext uri="{FF2B5EF4-FFF2-40B4-BE49-F238E27FC236}">
                  <a16:creationId xmlns:a16="http://schemas.microsoft.com/office/drawing/2014/main" id="{ABF11DCD-D538-4FF8-8299-E99667BA5B65}"/>
                </a:ext>
              </a:extLst>
            </p:cNvPr>
            <p:cNvSpPr>
              <a:spLocks noEditPoints="1"/>
            </p:cNvSpPr>
            <p:nvPr userDrawn="1"/>
          </p:nvSpPr>
          <p:spPr bwMode="auto">
            <a:xfrm>
              <a:off x="766763" y="6127750"/>
              <a:ext cx="93663" cy="96838"/>
            </a:xfrm>
            <a:custGeom>
              <a:avLst/>
              <a:gdLst>
                <a:gd name="T0" fmla="*/ 11 w 281"/>
                <a:gd name="T1" fmla="*/ 92 h 291"/>
                <a:gd name="T2" fmla="*/ 54 w 281"/>
                <a:gd name="T3" fmla="*/ 19 h 291"/>
                <a:gd name="T4" fmla="*/ 141 w 281"/>
                <a:gd name="T5" fmla="*/ 0 h 291"/>
                <a:gd name="T6" fmla="*/ 270 w 281"/>
                <a:gd name="T7" fmla="*/ 92 h 291"/>
                <a:gd name="T8" fmla="*/ 270 w 281"/>
                <a:gd name="T9" fmla="*/ 213 h 291"/>
                <a:gd name="T10" fmla="*/ 281 w 281"/>
                <a:gd name="T11" fmla="*/ 283 h 291"/>
                <a:gd name="T12" fmla="*/ 190 w 281"/>
                <a:gd name="T13" fmla="*/ 283 h 291"/>
                <a:gd name="T14" fmla="*/ 184 w 281"/>
                <a:gd name="T15" fmla="*/ 257 h 291"/>
                <a:gd name="T16" fmla="*/ 94 w 281"/>
                <a:gd name="T17" fmla="*/ 291 h 291"/>
                <a:gd name="T18" fmla="*/ 0 w 281"/>
                <a:gd name="T19" fmla="*/ 208 h 291"/>
                <a:gd name="T20" fmla="*/ 160 w 281"/>
                <a:gd name="T21" fmla="*/ 112 h 291"/>
                <a:gd name="T22" fmla="*/ 184 w 281"/>
                <a:gd name="T23" fmla="*/ 87 h 291"/>
                <a:gd name="T24" fmla="*/ 140 w 281"/>
                <a:gd name="T25" fmla="*/ 58 h 291"/>
                <a:gd name="T26" fmla="*/ 95 w 281"/>
                <a:gd name="T27" fmla="*/ 92 h 291"/>
                <a:gd name="T28" fmla="*/ 11 w 281"/>
                <a:gd name="T29" fmla="*/ 92 h 291"/>
                <a:gd name="T30" fmla="*/ 128 w 281"/>
                <a:gd name="T31" fmla="*/ 235 h 291"/>
                <a:gd name="T32" fmla="*/ 183 w 281"/>
                <a:gd name="T33" fmla="*/ 154 h 291"/>
                <a:gd name="T34" fmla="*/ 127 w 281"/>
                <a:gd name="T35" fmla="*/ 169 h 291"/>
                <a:gd name="T36" fmla="*/ 90 w 281"/>
                <a:gd name="T37" fmla="*/ 204 h 291"/>
                <a:gd name="T38" fmla="*/ 128 w 281"/>
                <a:gd name="T39" fmla="*/ 235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1" h="291">
                  <a:moveTo>
                    <a:pt x="11" y="92"/>
                  </a:moveTo>
                  <a:cubicBezTo>
                    <a:pt x="12" y="56"/>
                    <a:pt x="29" y="33"/>
                    <a:pt x="54" y="19"/>
                  </a:cubicBezTo>
                  <a:cubicBezTo>
                    <a:pt x="78" y="5"/>
                    <a:pt x="110" y="0"/>
                    <a:pt x="141" y="0"/>
                  </a:cubicBezTo>
                  <a:cubicBezTo>
                    <a:pt x="207" y="0"/>
                    <a:pt x="270" y="14"/>
                    <a:pt x="270" y="92"/>
                  </a:cubicBezTo>
                  <a:cubicBezTo>
                    <a:pt x="270" y="213"/>
                    <a:pt x="270" y="213"/>
                    <a:pt x="270" y="213"/>
                  </a:cubicBezTo>
                  <a:cubicBezTo>
                    <a:pt x="270" y="236"/>
                    <a:pt x="270" y="261"/>
                    <a:pt x="281" y="283"/>
                  </a:cubicBezTo>
                  <a:cubicBezTo>
                    <a:pt x="190" y="283"/>
                    <a:pt x="190" y="283"/>
                    <a:pt x="190" y="283"/>
                  </a:cubicBezTo>
                  <a:cubicBezTo>
                    <a:pt x="187" y="275"/>
                    <a:pt x="186" y="266"/>
                    <a:pt x="184" y="257"/>
                  </a:cubicBezTo>
                  <a:cubicBezTo>
                    <a:pt x="161" y="282"/>
                    <a:pt x="127" y="291"/>
                    <a:pt x="94" y="291"/>
                  </a:cubicBezTo>
                  <a:cubicBezTo>
                    <a:pt x="41" y="291"/>
                    <a:pt x="0" y="265"/>
                    <a:pt x="0" y="208"/>
                  </a:cubicBezTo>
                  <a:cubicBezTo>
                    <a:pt x="0" y="118"/>
                    <a:pt x="97" y="125"/>
                    <a:pt x="160" y="112"/>
                  </a:cubicBezTo>
                  <a:cubicBezTo>
                    <a:pt x="175" y="109"/>
                    <a:pt x="184" y="104"/>
                    <a:pt x="184" y="87"/>
                  </a:cubicBezTo>
                  <a:cubicBezTo>
                    <a:pt x="184" y="66"/>
                    <a:pt x="159" y="58"/>
                    <a:pt x="140" y="58"/>
                  </a:cubicBezTo>
                  <a:cubicBezTo>
                    <a:pt x="115" y="58"/>
                    <a:pt x="99" y="69"/>
                    <a:pt x="95" y="92"/>
                  </a:cubicBezTo>
                  <a:lnTo>
                    <a:pt x="11" y="92"/>
                  </a:lnTo>
                  <a:close/>
                  <a:moveTo>
                    <a:pt x="128" y="235"/>
                  </a:moveTo>
                  <a:cubicBezTo>
                    <a:pt x="171" y="235"/>
                    <a:pt x="185" y="211"/>
                    <a:pt x="183" y="154"/>
                  </a:cubicBezTo>
                  <a:cubicBezTo>
                    <a:pt x="170" y="162"/>
                    <a:pt x="147" y="164"/>
                    <a:pt x="127" y="169"/>
                  </a:cubicBezTo>
                  <a:cubicBezTo>
                    <a:pt x="107" y="174"/>
                    <a:pt x="90" y="182"/>
                    <a:pt x="90" y="204"/>
                  </a:cubicBezTo>
                  <a:cubicBezTo>
                    <a:pt x="90" y="226"/>
                    <a:pt x="107" y="235"/>
                    <a:pt x="128" y="235"/>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8" name="Freeform 16">
              <a:extLst>
                <a:ext uri="{FF2B5EF4-FFF2-40B4-BE49-F238E27FC236}">
                  <a16:creationId xmlns:a16="http://schemas.microsoft.com/office/drawing/2014/main" id="{50EBE661-D695-49BB-9FE7-B3784E142CC9}"/>
                </a:ext>
              </a:extLst>
            </p:cNvPr>
            <p:cNvSpPr>
              <a:spLocks noEditPoints="1"/>
            </p:cNvSpPr>
            <p:nvPr userDrawn="1"/>
          </p:nvSpPr>
          <p:spPr bwMode="auto">
            <a:xfrm>
              <a:off x="868363" y="6096000"/>
              <a:ext cx="28575" cy="125413"/>
            </a:xfrm>
            <a:custGeom>
              <a:avLst/>
              <a:gdLst>
                <a:gd name="T0" fmla="*/ 18 w 18"/>
                <a:gd name="T1" fmla="*/ 14 h 79"/>
                <a:gd name="T2" fmla="*/ 0 w 18"/>
                <a:gd name="T3" fmla="*/ 14 h 79"/>
                <a:gd name="T4" fmla="*/ 0 w 18"/>
                <a:gd name="T5" fmla="*/ 0 h 79"/>
                <a:gd name="T6" fmla="*/ 18 w 18"/>
                <a:gd name="T7" fmla="*/ 0 h 79"/>
                <a:gd name="T8" fmla="*/ 18 w 18"/>
                <a:gd name="T9" fmla="*/ 14 h 79"/>
                <a:gd name="T10" fmla="*/ 0 w 18"/>
                <a:gd name="T11" fmla="*/ 22 h 79"/>
                <a:gd name="T12" fmla="*/ 18 w 18"/>
                <a:gd name="T13" fmla="*/ 22 h 79"/>
                <a:gd name="T14" fmla="*/ 18 w 18"/>
                <a:gd name="T15" fmla="*/ 79 h 79"/>
                <a:gd name="T16" fmla="*/ 0 w 18"/>
                <a:gd name="T17" fmla="*/ 79 h 79"/>
                <a:gd name="T18" fmla="*/ 0 w 18"/>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 h="79">
                  <a:moveTo>
                    <a:pt x="18" y="14"/>
                  </a:moveTo>
                  <a:lnTo>
                    <a:pt x="0" y="14"/>
                  </a:lnTo>
                  <a:lnTo>
                    <a:pt x="0" y="0"/>
                  </a:lnTo>
                  <a:lnTo>
                    <a:pt x="18" y="0"/>
                  </a:lnTo>
                  <a:lnTo>
                    <a:pt x="18" y="14"/>
                  </a:lnTo>
                  <a:close/>
                  <a:moveTo>
                    <a:pt x="0" y="22"/>
                  </a:moveTo>
                  <a:lnTo>
                    <a:pt x="18" y="22"/>
                  </a:lnTo>
                  <a:lnTo>
                    <a:pt x="18"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9" name="Rectangle 17">
              <a:extLst>
                <a:ext uri="{FF2B5EF4-FFF2-40B4-BE49-F238E27FC236}">
                  <a16:creationId xmlns:a16="http://schemas.microsoft.com/office/drawing/2014/main" id="{237CABB1-6BC0-43AF-BC96-6B8CC3C01D97}"/>
                </a:ext>
              </a:extLst>
            </p:cNvPr>
            <p:cNvSpPr>
              <a:spLocks noChangeArrowheads="1"/>
            </p:cNvSpPr>
            <p:nvPr userDrawn="1"/>
          </p:nvSpPr>
          <p:spPr bwMode="auto">
            <a:xfrm>
              <a:off x="909638" y="6096000"/>
              <a:ext cx="30163" cy="125413"/>
            </a:xfrm>
            <a:prstGeom prst="rect">
              <a:avLst/>
            </a:pr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0" name="Freeform 18">
              <a:extLst>
                <a:ext uri="{FF2B5EF4-FFF2-40B4-BE49-F238E27FC236}">
                  <a16:creationId xmlns:a16="http://schemas.microsoft.com/office/drawing/2014/main" id="{E75FB1EB-B5B0-4EAF-954D-643BA6BA9355}"/>
                </a:ext>
              </a:extLst>
            </p:cNvPr>
            <p:cNvSpPr>
              <a:spLocks/>
            </p:cNvSpPr>
            <p:nvPr userDrawn="1"/>
          </p:nvSpPr>
          <p:spPr bwMode="auto">
            <a:xfrm>
              <a:off x="1000125" y="6096000"/>
              <a:ext cx="139700" cy="125413"/>
            </a:xfrm>
            <a:custGeom>
              <a:avLst/>
              <a:gdLst>
                <a:gd name="T0" fmla="*/ 0 w 88"/>
                <a:gd name="T1" fmla="*/ 0 h 79"/>
                <a:gd name="T2" fmla="*/ 30 w 88"/>
                <a:gd name="T3" fmla="*/ 0 h 79"/>
                <a:gd name="T4" fmla="*/ 44 w 88"/>
                <a:gd name="T5" fmla="*/ 53 h 79"/>
                <a:gd name="T6" fmla="*/ 44 w 88"/>
                <a:gd name="T7" fmla="*/ 53 h 79"/>
                <a:gd name="T8" fmla="*/ 58 w 88"/>
                <a:gd name="T9" fmla="*/ 0 h 79"/>
                <a:gd name="T10" fmla="*/ 88 w 88"/>
                <a:gd name="T11" fmla="*/ 0 h 79"/>
                <a:gd name="T12" fmla="*/ 88 w 88"/>
                <a:gd name="T13" fmla="*/ 79 h 79"/>
                <a:gd name="T14" fmla="*/ 69 w 88"/>
                <a:gd name="T15" fmla="*/ 79 h 79"/>
                <a:gd name="T16" fmla="*/ 69 w 88"/>
                <a:gd name="T17" fmla="*/ 19 h 79"/>
                <a:gd name="T18" fmla="*/ 69 w 88"/>
                <a:gd name="T19" fmla="*/ 19 h 79"/>
                <a:gd name="T20" fmla="*/ 52 w 88"/>
                <a:gd name="T21" fmla="*/ 79 h 79"/>
                <a:gd name="T22" fmla="*/ 36 w 88"/>
                <a:gd name="T23" fmla="*/ 79 h 79"/>
                <a:gd name="T24" fmla="*/ 20 w 88"/>
                <a:gd name="T25" fmla="*/ 19 h 79"/>
                <a:gd name="T26" fmla="*/ 19 w 88"/>
                <a:gd name="T27" fmla="*/ 19 h 79"/>
                <a:gd name="T28" fmla="*/ 19 w 88"/>
                <a:gd name="T29" fmla="*/ 79 h 79"/>
                <a:gd name="T30" fmla="*/ 0 w 88"/>
                <a:gd name="T31" fmla="*/ 79 h 79"/>
                <a:gd name="T32" fmla="*/ 0 w 88"/>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8" h="79">
                  <a:moveTo>
                    <a:pt x="0" y="0"/>
                  </a:moveTo>
                  <a:lnTo>
                    <a:pt x="30" y="0"/>
                  </a:lnTo>
                  <a:lnTo>
                    <a:pt x="44" y="53"/>
                  </a:lnTo>
                  <a:lnTo>
                    <a:pt x="44" y="53"/>
                  </a:lnTo>
                  <a:lnTo>
                    <a:pt x="58" y="0"/>
                  </a:lnTo>
                  <a:lnTo>
                    <a:pt x="88" y="0"/>
                  </a:lnTo>
                  <a:lnTo>
                    <a:pt x="88" y="79"/>
                  </a:lnTo>
                  <a:lnTo>
                    <a:pt x="69" y="79"/>
                  </a:lnTo>
                  <a:lnTo>
                    <a:pt x="69" y="19"/>
                  </a:lnTo>
                  <a:lnTo>
                    <a:pt x="69" y="19"/>
                  </a:lnTo>
                  <a:lnTo>
                    <a:pt x="52" y="79"/>
                  </a:lnTo>
                  <a:lnTo>
                    <a:pt x="36" y="79"/>
                  </a:lnTo>
                  <a:lnTo>
                    <a:pt x="20" y="19"/>
                  </a:lnTo>
                  <a:lnTo>
                    <a:pt x="19" y="19"/>
                  </a:lnTo>
                  <a:lnTo>
                    <a:pt x="19"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1" name="Freeform 19">
              <a:extLst>
                <a:ext uri="{FF2B5EF4-FFF2-40B4-BE49-F238E27FC236}">
                  <a16:creationId xmlns:a16="http://schemas.microsoft.com/office/drawing/2014/main" id="{B8637A86-FB13-4460-9927-03C903DF742F}"/>
                </a:ext>
              </a:extLst>
            </p:cNvPr>
            <p:cNvSpPr>
              <a:spLocks noEditPoints="1"/>
            </p:cNvSpPr>
            <p:nvPr userDrawn="1"/>
          </p:nvSpPr>
          <p:spPr bwMode="auto">
            <a:xfrm>
              <a:off x="1147763" y="6127750"/>
              <a:ext cx="100013" cy="96838"/>
            </a:xfrm>
            <a:custGeom>
              <a:avLst/>
              <a:gdLst>
                <a:gd name="T0" fmla="*/ 90 w 297"/>
                <a:gd name="T1" fmla="*/ 167 h 291"/>
                <a:gd name="T2" fmla="*/ 152 w 297"/>
                <a:gd name="T3" fmla="*/ 230 h 291"/>
                <a:gd name="T4" fmla="*/ 203 w 297"/>
                <a:gd name="T5" fmla="*/ 200 h 291"/>
                <a:gd name="T6" fmla="*/ 288 w 297"/>
                <a:gd name="T7" fmla="*/ 200 h 291"/>
                <a:gd name="T8" fmla="*/ 151 w 297"/>
                <a:gd name="T9" fmla="*/ 291 h 291"/>
                <a:gd name="T10" fmla="*/ 0 w 297"/>
                <a:gd name="T11" fmla="*/ 145 h 291"/>
                <a:gd name="T12" fmla="*/ 149 w 297"/>
                <a:gd name="T13" fmla="*/ 0 h 291"/>
                <a:gd name="T14" fmla="*/ 292 w 297"/>
                <a:gd name="T15" fmla="*/ 167 h 291"/>
                <a:gd name="T16" fmla="*/ 90 w 297"/>
                <a:gd name="T17" fmla="*/ 167 h 291"/>
                <a:gd name="T18" fmla="*/ 202 w 297"/>
                <a:gd name="T19" fmla="*/ 117 h 291"/>
                <a:gd name="T20" fmla="*/ 149 w 297"/>
                <a:gd name="T21" fmla="*/ 61 h 291"/>
                <a:gd name="T22" fmla="*/ 90 w 297"/>
                <a:gd name="T23" fmla="*/ 117 h 291"/>
                <a:gd name="T24" fmla="*/ 202 w 297"/>
                <a:gd name="T25" fmla="*/ 117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7" h="291">
                  <a:moveTo>
                    <a:pt x="90" y="167"/>
                  </a:moveTo>
                  <a:cubicBezTo>
                    <a:pt x="92" y="205"/>
                    <a:pt x="113" y="230"/>
                    <a:pt x="152" y="230"/>
                  </a:cubicBezTo>
                  <a:cubicBezTo>
                    <a:pt x="173" y="230"/>
                    <a:pt x="195" y="220"/>
                    <a:pt x="203" y="200"/>
                  </a:cubicBezTo>
                  <a:cubicBezTo>
                    <a:pt x="288" y="200"/>
                    <a:pt x="288" y="200"/>
                    <a:pt x="288" y="200"/>
                  </a:cubicBezTo>
                  <a:cubicBezTo>
                    <a:pt x="271" y="264"/>
                    <a:pt x="212" y="291"/>
                    <a:pt x="151" y="291"/>
                  </a:cubicBezTo>
                  <a:cubicBezTo>
                    <a:pt x="61" y="291"/>
                    <a:pt x="0" y="237"/>
                    <a:pt x="0" y="145"/>
                  </a:cubicBezTo>
                  <a:cubicBezTo>
                    <a:pt x="0" y="60"/>
                    <a:pt x="67" y="0"/>
                    <a:pt x="149" y="0"/>
                  </a:cubicBezTo>
                  <a:cubicBezTo>
                    <a:pt x="247" y="0"/>
                    <a:pt x="297" y="74"/>
                    <a:pt x="292" y="167"/>
                  </a:cubicBezTo>
                  <a:lnTo>
                    <a:pt x="90" y="167"/>
                  </a:lnTo>
                  <a:close/>
                  <a:moveTo>
                    <a:pt x="202" y="117"/>
                  </a:moveTo>
                  <a:cubicBezTo>
                    <a:pt x="201" y="86"/>
                    <a:pt x="179" y="61"/>
                    <a:pt x="149" y="61"/>
                  </a:cubicBezTo>
                  <a:cubicBezTo>
                    <a:pt x="117" y="61"/>
                    <a:pt x="95" y="83"/>
                    <a:pt x="90" y="117"/>
                  </a:cubicBezTo>
                  <a:lnTo>
                    <a:pt x="202" y="117"/>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2" name="Freeform 20">
              <a:extLst>
                <a:ext uri="{FF2B5EF4-FFF2-40B4-BE49-F238E27FC236}">
                  <a16:creationId xmlns:a16="http://schemas.microsoft.com/office/drawing/2014/main" id="{0280C907-1F64-474A-B8AF-0FD8A7926284}"/>
                </a:ext>
              </a:extLst>
            </p:cNvPr>
            <p:cNvSpPr>
              <a:spLocks noEditPoints="1"/>
            </p:cNvSpPr>
            <p:nvPr userDrawn="1"/>
          </p:nvSpPr>
          <p:spPr bwMode="auto">
            <a:xfrm>
              <a:off x="1252538" y="6096000"/>
              <a:ext cx="93663" cy="128588"/>
            </a:xfrm>
            <a:custGeom>
              <a:avLst/>
              <a:gdLst>
                <a:gd name="T0" fmla="*/ 286 w 286"/>
                <a:gd name="T1" fmla="*/ 379 h 387"/>
                <a:gd name="T2" fmla="*/ 200 w 286"/>
                <a:gd name="T3" fmla="*/ 379 h 387"/>
                <a:gd name="T4" fmla="*/ 200 w 286"/>
                <a:gd name="T5" fmla="*/ 347 h 387"/>
                <a:gd name="T6" fmla="*/ 199 w 286"/>
                <a:gd name="T7" fmla="*/ 347 h 387"/>
                <a:gd name="T8" fmla="*/ 123 w 286"/>
                <a:gd name="T9" fmla="*/ 387 h 387"/>
                <a:gd name="T10" fmla="*/ 0 w 286"/>
                <a:gd name="T11" fmla="*/ 235 h 387"/>
                <a:gd name="T12" fmla="*/ 116 w 286"/>
                <a:gd name="T13" fmla="*/ 96 h 387"/>
                <a:gd name="T14" fmla="*/ 195 w 286"/>
                <a:gd name="T15" fmla="*/ 133 h 387"/>
                <a:gd name="T16" fmla="*/ 196 w 286"/>
                <a:gd name="T17" fmla="*/ 133 h 387"/>
                <a:gd name="T18" fmla="*/ 196 w 286"/>
                <a:gd name="T19" fmla="*/ 0 h 387"/>
                <a:gd name="T20" fmla="*/ 286 w 286"/>
                <a:gd name="T21" fmla="*/ 0 h 387"/>
                <a:gd name="T22" fmla="*/ 286 w 286"/>
                <a:gd name="T23" fmla="*/ 379 h 387"/>
                <a:gd name="T24" fmla="*/ 90 w 286"/>
                <a:gd name="T25" fmla="*/ 238 h 387"/>
                <a:gd name="T26" fmla="*/ 146 w 286"/>
                <a:gd name="T27" fmla="*/ 318 h 387"/>
                <a:gd name="T28" fmla="*/ 199 w 286"/>
                <a:gd name="T29" fmla="*/ 241 h 387"/>
                <a:gd name="T30" fmla="*/ 146 w 286"/>
                <a:gd name="T31" fmla="*/ 165 h 387"/>
                <a:gd name="T32" fmla="*/ 90 w 286"/>
                <a:gd name="T33" fmla="*/ 238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86" h="387">
                  <a:moveTo>
                    <a:pt x="286" y="379"/>
                  </a:moveTo>
                  <a:cubicBezTo>
                    <a:pt x="200" y="379"/>
                    <a:pt x="200" y="379"/>
                    <a:pt x="200" y="379"/>
                  </a:cubicBezTo>
                  <a:cubicBezTo>
                    <a:pt x="200" y="347"/>
                    <a:pt x="200" y="347"/>
                    <a:pt x="200" y="347"/>
                  </a:cubicBezTo>
                  <a:cubicBezTo>
                    <a:pt x="199" y="347"/>
                    <a:pt x="199" y="347"/>
                    <a:pt x="199" y="347"/>
                  </a:cubicBezTo>
                  <a:cubicBezTo>
                    <a:pt x="182" y="373"/>
                    <a:pt x="155" y="387"/>
                    <a:pt x="123" y="387"/>
                  </a:cubicBezTo>
                  <a:cubicBezTo>
                    <a:pt x="37" y="387"/>
                    <a:pt x="0" y="313"/>
                    <a:pt x="0" y="235"/>
                  </a:cubicBezTo>
                  <a:cubicBezTo>
                    <a:pt x="0" y="164"/>
                    <a:pt x="38" y="96"/>
                    <a:pt x="116" y="96"/>
                  </a:cubicBezTo>
                  <a:cubicBezTo>
                    <a:pt x="150" y="96"/>
                    <a:pt x="176" y="108"/>
                    <a:pt x="195" y="133"/>
                  </a:cubicBezTo>
                  <a:cubicBezTo>
                    <a:pt x="196" y="133"/>
                    <a:pt x="196" y="133"/>
                    <a:pt x="196" y="133"/>
                  </a:cubicBezTo>
                  <a:cubicBezTo>
                    <a:pt x="196" y="0"/>
                    <a:pt x="196" y="0"/>
                    <a:pt x="196" y="0"/>
                  </a:cubicBezTo>
                  <a:cubicBezTo>
                    <a:pt x="286" y="0"/>
                    <a:pt x="286" y="0"/>
                    <a:pt x="286" y="0"/>
                  </a:cubicBezTo>
                  <a:lnTo>
                    <a:pt x="286" y="379"/>
                  </a:lnTo>
                  <a:close/>
                  <a:moveTo>
                    <a:pt x="90" y="238"/>
                  </a:moveTo>
                  <a:cubicBezTo>
                    <a:pt x="90" y="276"/>
                    <a:pt x="104" y="318"/>
                    <a:pt x="146" y="318"/>
                  </a:cubicBezTo>
                  <a:cubicBezTo>
                    <a:pt x="190" y="318"/>
                    <a:pt x="199" y="276"/>
                    <a:pt x="199" y="241"/>
                  </a:cubicBezTo>
                  <a:cubicBezTo>
                    <a:pt x="199" y="201"/>
                    <a:pt x="185" y="165"/>
                    <a:pt x="146" y="165"/>
                  </a:cubicBezTo>
                  <a:cubicBezTo>
                    <a:pt x="104" y="165"/>
                    <a:pt x="90" y="203"/>
                    <a:pt x="90" y="238"/>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3" name="Freeform 21">
              <a:extLst>
                <a:ext uri="{FF2B5EF4-FFF2-40B4-BE49-F238E27FC236}">
                  <a16:creationId xmlns:a16="http://schemas.microsoft.com/office/drawing/2014/main" id="{4A485304-C93C-4073-8D44-F80ADC736F11}"/>
                </a:ext>
              </a:extLst>
            </p:cNvPr>
            <p:cNvSpPr>
              <a:spLocks noEditPoints="1"/>
            </p:cNvSpPr>
            <p:nvPr userDrawn="1"/>
          </p:nvSpPr>
          <p:spPr bwMode="auto">
            <a:xfrm>
              <a:off x="1357313" y="6096000"/>
              <a:ext cx="30163" cy="125413"/>
            </a:xfrm>
            <a:custGeom>
              <a:avLst/>
              <a:gdLst>
                <a:gd name="T0" fmla="*/ 19 w 19"/>
                <a:gd name="T1" fmla="*/ 14 h 79"/>
                <a:gd name="T2" fmla="*/ 0 w 19"/>
                <a:gd name="T3" fmla="*/ 14 h 79"/>
                <a:gd name="T4" fmla="*/ 0 w 19"/>
                <a:gd name="T5" fmla="*/ 0 h 79"/>
                <a:gd name="T6" fmla="*/ 19 w 19"/>
                <a:gd name="T7" fmla="*/ 0 h 79"/>
                <a:gd name="T8" fmla="*/ 19 w 19"/>
                <a:gd name="T9" fmla="*/ 14 h 79"/>
                <a:gd name="T10" fmla="*/ 0 w 19"/>
                <a:gd name="T11" fmla="*/ 22 h 79"/>
                <a:gd name="T12" fmla="*/ 19 w 19"/>
                <a:gd name="T13" fmla="*/ 22 h 79"/>
                <a:gd name="T14" fmla="*/ 19 w 19"/>
                <a:gd name="T15" fmla="*/ 79 h 79"/>
                <a:gd name="T16" fmla="*/ 0 w 19"/>
                <a:gd name="T17" fmla="*/ 79 h 79"/>
                <a:gd name="T18" fmla="*/ 0 w 19"/>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79">
                  <a:moveTo>
                    <a:pt x="19" y="14"/>
                  </a:moveTo>
                  <a:lnTo>
                    <a:pt x="0" y="14"/>
                  </a:lnTo>
                  <a:lnTo>
                    <a:pt x="0" y="0"/>
                  </a:lnTo>
                  <a:lnTo>
                    <a:pt x="19" y="0"/>
                  </a:lnTo>
                  <a:lnTo>
                    <a:pt x="19" y="14"/>
                  </a:lnTo>
                  <a:close/>
                  <a:moveTo>
                    <a:pt x="0" y="22"/>
                  </a:moveTo>
                  <a:lnTo>
                    <a:pt x="19" y="22"/>
                  </a:lnTo>
                  <a:lnTo>
                    <a:pt x="19"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4" name="Freeform 22">
              <a:extLst>
                <a:ext uri="{FF2B5EF4-FFF2-40B4-BE49-F238E27FC236}">
                  <a16:creationId xmlns:a16="http://schemas.microsoft.com/office/drawing/2014/main" id="{CB945C56-4554-4683-8637-CFC30E64896E}"/>
                </a:ext>
              </a:extLst>
            </p:cNvPr>
            <p:cNvSpPr>
              <a:spLocks noEditPoints="1"/>
            </p:cNvSpPr>
            <p:nvPr userDrawn="1"/>
          </p:nvSpPr>
          <p:spPr bwMode="auto">
            <a:xfrm>
              <a:off x="1393825" y="6127750"/>
              <a:ext cx="93663" cy="96838"/>
            </a:xfrm>
            <a:custGeom>
              <a:avLst/>
              <a:gdLst>
                <a:gd name="T0" fmla="*/ 12 w 281"/>
                <a:gd name="T1" fmla="*/ 92 h 291"/>
                <a:gd name="T2" fmla="*/ 55 w 281"/>
                <a:gd name="T3" fmla="*/ 19 h 291"/>
                <a:gd name="T4" fmla="*/ 142 w 281"/>
                <a:gd name="T5" fmla="*/ 0 h 291"/>
                <a:gd name="T6" fmla="*/ 271 w 281"/>
                <a:gd name="T7" fmla="*/ 92 h 291"/>
                <a:gd name="T8" fmla="*/ 271 w 281"/>
                <a:gd name="T9" fmla="*/ 213 h 291"/>
                <a:gd name="T10" fmla="*/ 281 w 281"/>
                <a:gd name="T11" fmla="*/ 283 h 291"/>
                <a:gd name="T12" fmla="*/ 191 w 281"/>
                <a:gd name="T13" fmla="*/ 283 h 291"/>
                <a:gd name="T14" fmla="*/ 185 w 281"/>
                <a:gd name="T15" fmla="*/ 257 h 291"/>
                <a:gd name="T16" fmla="*/ 94 w 281"/>
                <a:gd name="T17" fmla="*/ 291 h 291"/>
                <a:gd name="T18" fmla="*/ 0 w 281"/>
                <a:gd name="T19" fmla="*/ 208 h 291"/>
                <a:gd name="T20" fmla="*/ 161 w 281"/>
                <a:gd name="T21" fmla="*/ 112 h 291"/>
                <a:gd name="T22" fmla="*/ 185 w 281"/>
                <a:gd name="T23" fmla="*/ 87 h 291"/>
                <a:gd name="T24" fmla="*/ 141 w 281"/>
                <a:gd name="T25" fmla="*/ 58 h 291"/>
                <a:gd name="T26" fmla="*/ 96 w 281"/>
                <a:gd name="T27" fmla="*/ 92 h 291"/>
                <a:gd name="T28" fmla="*/ 12 w 281"/>
                <a:gd name="T29" fmla="*/ 92 h 291"/>
                <a:gd name="T30" fmla="*/ 128 w 281"/>
                <a:gd name="T31" fmla="*/ 235 h 291"/>
                <a:gd name="T32" fmla="*/ 184 w 281"/>
                <a:gd name="T33" fmla="*/ 154 h 291"/>
                <a:gd name="T34" fmla="*/ 128 w 281"/>
                <a:gd name="T35" fmla="*/ 169 h 291"/>
                <a:gd name="T36" fmla="*/ 91 w 281"/>
                <a:gd name="T37" fmla="*/ 204 h 291"/>
                <a:gd name="T38" fmla="*/ 128 w 281"/>
                <a:gd name="T39" fmla="*/ 235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1" h="291">
                  <a:moveTo>
                    <a:pt x="12" y="92"/>
                  </a:moveTo>
                  <a:cubicBezTo>
                    <a:pt x="13" y="56"/>
                    <a:pt x="30" y="33"/>
                    <a:pt x="55" y="19"/>
                  </a:cubicBezTo>
                  <a:cubicBezTo>
                    <a:pt x="79" y="5"/>
                    <a:pt x="111" y="0"/>
                    <a:pt x="142" y="0"/>
                  </a:cubicBezTo>
                  <a:cubicBezTo>
                    <a:pt x="208" y="0"/>
                    <a:pt x="271" y="14"/>
                    <a:pt x="271" y="92"/>
                  </a:cubicBezTo>
                  <a:cubicBezTo>
                    <a:pt x="271" y="213"/>
                    <a:pt x="271" y="213"/>
                    <a:pt x="271" y="213"/>
                  </a:cubicBezTo>
                  <a:cubicBezTo>
                    <a:pt x="271" y="236"/>
                    <a:pt x="271" y="261"/>
                    <a:pt x="281" y="283"/>
                  </a:cubicBezTo>
                  <a:cubicBezTo>
                    <a:pt x="191" y="283"/>
                    <a:pt x="191" y="283"/>
                    <a:pt x="191" y="283"/>
                  </a:cubicBezTo>
                  <a:cubicBezTo>
                    <a:pt x="187" y="275"/>
                    <a:pt x="186" y="266"/>
                    <a:pt x="185" y="257"/>
                  </a:cubicBezTo>
                  <a:cubicBezTo>
                    <a:pt x="162" y="282"/>
                    <a:pt x="127" y="291"/>
                    <a:pt x="94" y="291"/>
                  </a:cubicBezTo>
                  <a:cubicBezTo>
                    <a:pt x="42" y="291"/>
                    <a:pt x="0" y="265"/>
                    <a:pt x="0" y="208"/>
                  </a:cubicBezTo>
                  <a:cubicBezTo>
                    <a:pt x="0" y="118"/>
                    <a:pt x="98" y="125"/>
                    <a:pt x="161" y="112"/>
                  </a:cubicBezTo>
                  <a:cubicBezTo>
                    <a:pt x="176" y="109"/>
                    <a:pt x="185" y="104"/>
                    <a:pt x="185" y="87"/>
                  </a:cubicBezTo>
                  <a:cubicBezTo>
                    <a:pt x="185" y="66"/>
                    <a:pt x="160" y="58"/>
                    <a:pt x="141" y="58"/>
                  </a:cubicBezTo>
                  <a:cubicBezTo>
                    <a:pt x="116" y="58"/>
                    <a:pt x="100" y="69"/>
                    <a:pt x="96" y="92"/>
                  </a:cubicBezTo>
                  <a:lnTo>
                    <a:pt x="12" y="92"/>
                  </a:lnTo>
                  <a:close/>
                  <a:moveTo>
                    <a:pt x="128" y="235"/>
                  </a:moveTo>
                  <a:cubicBezTo>
                    <a:pt x="172" y="235"/>
                    <a:pt x="186" y="211"/>
                    <a:pt x="184" y="154"/>
                  </a:cubicBezTo>
                  <a:cubicBezTo>
                    <a:pt x="171" y="162"/>
                    <a:pt x="148" y="164"/>
                    <a:pt x="128" y="169"/>
                  </a:cubicBezTo>
                  <a:cubicBezTo>
                    <a:pt x="108" y="174"/>
                    <a:pt x="91" y="182"/>
                    <a:pt x="91" y="204"/>
                  </a:cubicBezTo>
                  <a:cubicBezTo>
                    <a:pt x="91" y="226"/>
                    <a:pt x="108" y="235"/>
                    <a:pt x="128" y="235"/>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5" name="Freeform 23">
              <a:extLst>
                <a:ext uri="{FF2B5EF4-FFF2-40B4-BE49-F238E27FC236}">
                  <a16:creationId xmlns:a16="http://schemas.microsoft.com/office/drawing/2014/main" id="{D0D64558-33D7-4E8C-8B58-17F750C1DD04}"/>
                </a:ext>
              </a:extLst>
            </p:cNvPr>
            <p:cNvSpPr>
              <a:spLocks/>
            </p:cNvSpPr>
            <p:nvPr userDrawn="1"/>
          </p:nvSpPr>
          <p:spPr bwMode="auto">
            <a:xfrm>
              <a:off x="1538288" y="6096000"/>
              <a:ext cx="141288" cy="125413"/>
            </a:xfrm>
            <a:custGeom>
              <a:avLst/>
              <a:gdLst>
                <a:gd name="T0" fmla="*/ 0 w 89"/>
                <a:gd name="T1" fmla="*/ 0 h 79"/>
                <a:gd name="T2" fmla="*/ 31 w 89"/>
                <a:gd name="T3" fmla="*/ 0 h 79"/>
                <a:gd name="T4" fmla="*/ 45 w 89"/>
                <a:gd name="T5" fmla="*/ 53 h 79"/>
                <a:gd name="T6" fmla="*/ 45 w 89"/>
                <a:gd name="T7" fmla="*/ 53 h 79"/>
                <a:gd name="T8" fmla="*/ 58 w 89"/>
                <a:gd name="T9" fmla="*/ 0 h 79"/>
                <a:gd name="T10" fmla="*/ 89 w 89"/>
                <a:gd name="T11" fmla="*/ 0 h 79"/>
                <a:gd name="T12" fmla="*/ 89 w 89"/>
                <a:gd name="T13" fmla="*/ 79 h 79"/>
                <a:gd name="T14" fmla="*/ 70 w 89"/>
                <a:gd name="T15" fmla="*/ 79 h 79"/>
                <a:gd name="T16" fmla="*/ 70 w 89"/>
                <a:gd name="T17" fmla="*/ 19 h 79"/>
                <a:gd name="T18" fmla="*/ 69 w 89"/>
                <a:gd name="T19" fmla="*/ 19 h 79"/>
                <a:gd name="T20" fmla="*/ 53 w 89"/>
                <a:gd name="T21" fmla="*/ 79 h 79"/>
                <a:gd name="T22" fmla="*/ 37 w 89"/>
                <a:gd name="T23" fmla="*/ 79 h 79"/>
                <a:gd name="T24" fmla="*/ 20 w 89"/>
                <a:gd name="T25" fmla="*/ 19 h 79"/>
                <a:gd name="T26" fmla="*/ 20 w 89"/>
                <a:gd name="T27" fmla="*/ 19 h 79"/>
                <a:gd name="T28" fmla="*/ 20 w 89"/>
                <a:gd name="T29" fmla="*/ 79 h 79"/>
                <a:gd name="T30" fmla="*/ 0 w 89"/>
                <a:gd name="T31" fmla="*/ 79 h 79"/>
                <a:gd name="T32" fmla="*/ 0 w 89"/>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9" h="79">
                  <a:moveTo>
                    <a:pt x="0" y="0"/>
                  </a:moveTo>
                  <a:lnTo>
                    <a:pt x="31" y="0"/>
                  </a:lnTo>
                  <a:lnTo>
                    <a:pt x="45" y="53"/>
                  </a:lnTo>
                  <a:lnTo>
                    <a:pt x="45" y="53"/>
                  </a:lnTo>
                  <a:lnTo>
                    <a:pt x="58" y="0"/>
                  </a:lnTo>
                  <a:lnTo>
                    <a:pt x="89" y="0"/>
                  </a:lnTo>
                  <a:lnTo>
                    <a:pt x="89" y="79"/>
                  </a:lnTo>
                  <a:lnTo>
                    <a:pt x="70" y="79"/>
                  </a:lnTo>
                  <a:lnTo>
                    <a:pt x="70" y="19"/>
                  </a:lnTo>
                  <a:lnTo>
                    <a:pt x="69" y="19"/>
                  </a:lnTo>
                  <a:lnTo>
                    <a:pt x="53" y="79"/>
                  </a:lnTo>
                  <a:lnTo>
                    <a:pt x="37" y="79"/>
                  </a:lnTo>
                  <a:lnTo>
                    <a:pt x="20" y="19"/>
                  </a:lnTo>
                  <a:lnTo>
                    <a:pt x="20" y="19"/>
                  </a:lnTo>
                  <a:lnTo>
                    <a:pt x="20"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6" name="Freeform 24">
              <a:extLst>
                <a:ext uri="{FF2B5EF4-FFF2-40B4-BE49-F238E27FC236}">
                  <a16:creationId xmlns:a16="http://schemas.microsoft.com/office/drawing/2014/main" id="{F02D34C0-AE0D-4044-A66E-673B3D590BC8}"/>
                </a:ext>
              </a:extLst>
            </p:cNvPr>
            <p:cNvSpPr>
              <a:spLocks noEditPoints="1"/>
            </p:cNvSpPr>
            <p:nvPr userDrawn="1"/>
          </p:nvSpPr>
          <p:spPr bwMode="auto">
            <a:xfrm>
              <a:off x="1687513" y="6127750"/>
              <a:ext cx="98425" cy="96838"/>
            </a:xfrm>
            <a:custGeom>
              <a:avLst/>
              <a:gdLst>
                <a:gd name="T0" fmla="*/ 91 w 297"/>
                <a:gd name="T1" fmla="*/ 167 h 291"/>
                <a:gd name="T2" fmla="*/ 152 w 297"/>
                <a:gd name="T3" fmla="*/ 230 h 291"/>
                <a:gd name="T4" fmla="*/ 204 w 297"/>
                <a:gd name="T5" fmla="*/ 200 h 291"/>
                <a:gd name="T6" fmla="*/ 288 w 297"/>
                <a:gd name="T7" fmla="*/ 200 h 291"/>
                <a:gd name="T8" fmla="*/ 151 w 297"/>
                <a:gd name="T9" fmla="*/ 291 h 291"/>
                <a:gd name="T10" fmla="*/ 0 w 297"/>
                <a:gd name="T11" fmla="*/ 145 h 291"/>
                <a:gd name="T12" fmla="*/ 149 w 297"/>
                <a:gd name="T13" fmla="*/ 0 h 291"/>
                <a:gd name="T14" fmla="*/ 293 w 297"/>
                <a:gd name="T15" fmla="*/ 167 h 291"/>
                <a:gd name="T16" fmla="*/ 91 w 297"/>
                <a:gd name="T17" fmla="*/ 167 h 291"/>
                <a:gd name="T18" fmla="*/ 203 w 297"/>
                <a:gd name="T19" fmla="*/ 117 h 291"/>
                <a:gd name="T20" fmla="*/ 149 w 297"/>
                <a:gd name="T21" fmla="*/ 61 h 291"/>
                <a:gd name="T22" fmla="*/ 91 w 297"/>
                <a:gd name="T23" fmla="*/ 117 h 291"/>
                <a:gd name="T24" fmla="*/ 203 w 297"/>
                <a:gd name="T25" fmla="*/ 117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7" h="291">
                  <a:moveTo>
                    <a:pt x="91" y="167"/>
                  </a:moveTo>
                  <a:cubicBezTo>
                    <a:pt x="92" y="205"/>
                    <a:pt x="114" y="230"/>
                    <a:pt x="152" y="230"/>
                  </a:cubicBezTo>
                  <a:cubicBezTo>
                    <a:pt x="174" y="230"/>
                    <a:pt x="195" y="220"/>
                    <a:pt x="204" y="200"/>
                  </a:cubicBezTo>
                  <a:cubicBezTo>
                    <a:pt x="288" y="200"/>
                    <a:pt x="288" y="200"/>
                    <a:pt x="288" y="200"/>
                  </a:cubicBezTo>
                  <a:cubicBezTo>
                    <a:pt x="272" y="264"/>
                    <a:pt x="213" y="291"/>
                    <a:pt x="151" y="291"/>
                  </a:cubicBezTo>
                  <a:cubicBezTo>
                    <a:pt x="61" y="291"/>
                    <a:pt x="0" y="237"/>
                    <a:pt x="0" y="145"/>
                  </a:cubicBezTo>
                  <a:cubicBezTo>
                    <a:pt x="0" y="60"/>
                    <a:pt x="68" y="0"/>
                    <a:pt x="149" y="0"/>
                  </a:cubicBezTo>
                  <a:cubicBezTo>
                    <a:pt x="248" y="0"/>
                    <a:pt x="297" y="74"/>
                    <a:pt x="293" y="167"/>
                  </a:cubicBezTo>
                  <a:lnTo>
                    <a:pt x="91" y="167"/>
                  </a:lnTo>
                  <a:close/>
                  <a:moveTo>
                    <a:pt x="203" y="117"/>
                  </a:moveTo>
                  <a:cubicBezTo>
                    <a:pt x="201" y="86"/>
                    <a:pt x="179" y="61"/>
                    <a:pt x="149" y="61"/>
                  </a:cubicBezTo>
                  <a:cubicBezTo>
                    <a:pt x="117" y="61"/>
                    <a:pt x="96" y="83"/>
                    <a:pt x="91" y="117"/>
                  </a:cubicBezTo>
                  <a:lnTo>
                    <a:pt x="203" y="117"/>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7" name="Freeform 25">
              <a:extLst>
                <a:ext uri="{FF2B5EF4-FFF2-40B4-BE49-F238E27FC236}">
                  <a16:creationId xmlns:a16="http://schemas.microsoft.com/office/drawing/2014/main" id="{FD1D8BD6-9384-4AF7-996C-3FD339E24756}"/>
                </a:ext>
              </a:extLst>
            </p:cNvPr>
            <p:cNvSpPr>
              <a:spLocks/>
            </p:cNvSpPr>
            <p:nvPr userDrawn="1"/>
          </p:nvSpPr>
          <p:spPr bwMode="auto">
            <a:xfrm>
              <a:off x="1784350" y="6102350"/>
              <a:ext cx="63500" cy="120650"/>
            </a:xfrm>
            <a:custGeom>
              <a:avLst/>
              <a:gdLst>
                <a:gd name="T0" fmla="*/ 192 w 192"/>
                <a:gd name="T1" fmla="*/ 142 h 362"/>
                <a:gd name="T2" fmla="*/ 136 w 192"/>
                <a:gd name="T3" fmla="*/ 142 h 362"/>
                <a:gd name="T4" fmla="*/ 136 w 192"/>
                <a:gd name="T5" fmla="*/ 267 h 362"/>
                <a:gd name="T6" fmla="*/ 169 w 192"/>
                <a:gd name="T7" fmla="*/ 294 h 362"/>
                <a:gd name="T8" fmla="*/ 192 w 192"/>
                <a:gd name="T9" fmla="*/ 293 h 362"/>
                <a:gd name="T10" fmla="*/ 192 w 192"/>
                <a:gd name="T11" fmla="*/ 359 h 362"/>
                <a:gd name="T12" fmla="*/ 143 w 192"/>
                <a:gd name="T13" fmla="*/ 362 h 362"/>
                <a:gd name="T14" fmla="*/ 46 w 192"/>
                <a:gd name="T15" fmla="*/ 265 h 362"/>
                <a:gd name="T16" fmla="*/ 46 w 192"/>
                <a:gd name="T17" fmla="*/ 142 h 362"/>
                <a:gd name="T18" fmla="*/ 0 w 192"/>
                <a:gd name="T19" fmla="*/ 142 h 362"/>
                <a:gd name="T20" fmla="*/ 0 w 192"/>
                <a:gd name="T21" fmla="*/ 84 h 362"/>
                <a:gd name="T22" fmla="*/ 46 w 192"/>
                <a:gd name="T23" fmla="*/ 84 h 362"/>
                <a:gd name="T24" fmla="*/ 46 w 192"/>
                <a:gd name="T25" fmla="*/ 0 h 362"/>
                <a:gd name="T26" fmla="*/ 136 w 192"/>
                <a:gd name="T27" fmla="*/ 0 h 362"/>
                <a:gd name="T28" fmla="*/ 136 w 192"/>
                <a:gd name="T29" fmla="*/ 84 h 362"/>
                <a:gd name="T30" fmla="*/ 192 w 192"/>
                <a:gd name="T31" fmla="*/ 84 h 362"/>
                <a:gd name="T32" fmla="*/ 192 w 192"/>
                <a:gd name="T33" fmla="*/ 142 h 3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92" h="362">
                  <a:moveTo>
                    <a:pt x="192" y="142"/>
                  </a:moveTo>
                  <a:cubicBezTo>
                    <a:pt x="136" y="142"/>
                    <a:pt x="136" y="142"/>
                    <a:pt x="136" y="142"/>
                  </a:cubicBezTo>
                  <a:cubicBezTo>
                    <a:pt x="136" y="267"/>
                    <a:pt x="136" y="267"/>
                    <a:pt x="136" y="267"/>
                  </a:cubicBezTo>
                  <a:cubicBezTo>
                    <a:pt x="136" y="289"/>
                    <a:pt x="149" y="294"/>
                    <a:pt x="169" y="294"/>
                  </a:cubicBezTo>
                  <a:cubicBezTo>
                    <a:pt x="176" y="294"/>
                    <a:pt x="184" y="293"/>
                    <a:pt x="192" y="293"/>
                  </a:cubicBezTo>
                  <a:cubicBezTo>
                    <a:pt x="192" y="359"/>
                    <a:pt x="192" y="359"/>
                    <a:pt x="192" y="359"/>
                  </a:cubicBezTo>
                  <a:cubicBezTo>
                    <a:pt x="176" y="360"/>
                    <a:pt x="159" y="362"/>
                    <a:pt x="143" y="362"/>
                  </a:cubicBezTo>
                  <a:cubicBezTo>
                    <a:pt x="66" y="362"/>
                    <a:pt x="46" y="340"/>
                    <a:pt x="46" y="265"/>
                  </a:cubicBezTo>
                  <a:cubicBezTo>
                    <a:pt x="46" y="142"/>
                    <a:pt x="46" y="142"/>
                    <a:pt x="46" y="142"/>
                  </a:cubicBezTo>
                  <a:cubicBezTo>
                    <a:pt x="0" y="142"/>
                    <a:pt x="0" y="142"/>
                    <a:pt x="0" y="142"/>
                  </a:cubicBezTo>
                  <a:cubicBezTo>
                    <a:pt x="0" y="84"/>
                    <a:pt x="0" y="84"/>
                    <a:pt x="0" y="84"/>
                  </a:cubicBezTo>
                  <a:cubicBezTo>
                    <a:pt x="46" y="84"/>
                    <a:pt x="46" y="84"/>
                    <a:pt x="46" y="84"/>
                  </a:cubicBezTo>
                  <a:cubicBezTo>
                    <a:pt x="46" y="0"/>
                    <a:pt x="46" y="0"/>
                    <a:pt x="46" y="0"/>
                  </a:cubicBezTo>
                  <a:cubicBezTo>
                    <a:pt x="136" y="0"/>
                    <a:pt x="136" y="0"/>
                    <a:pt x="136" y="0"/>
                  </a:cubicBezTo>
                  <a:cubicBezTo>
                    <a:pt x="136" y="84"/>
                    <a:pt x="136" y="84"/>
                    <a:pt x="136" y="84"/>
                  </a:cubicBezTo>
                  <a:cubicBezTo>
                    <a:pt x="192" y="84"/>
                    <a:pt x="192" y="84"/>
                    <a:pt x="192" y="84"/>
                  </a:cubicBezTo>
                  <a:lnTo>
                    <a:pt x="192" y="14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8" name="Freeform 26">
              <a:extLst>
                <a:ext uri="{FF2B5EF4-FFF2-40B4-BE49-F238E27FC236}">
                  <a16:creationId xmlns:a16="http://schemas.microsoft.com/office/drawing/2014/main" id="{F092E5C2-58E1-4907-8CF1-D875912586BA}"/>
                </a:ext>
              </a:extLst>
            </p:cNvPr>
            <p:cNvSpPr>
              <a:spLocks/>
            </p:cNvSpPr>
            <p:nvPr userDrawn="1"/>
          </p:nvSpPr>
          <p:spPr bwMode="auto">
            <a:xfrm>
              <a:off x="1855788" y="6127750"/>
              <a:ext cx="65088" cy="93663"/>
            </a:xfrm>
            <a:custGeom>
              <a:avLst/>
              <a:gdLst>
                <a:gd name="T0" fmla="*/ 0 w 193"/>
                <a:gd name="T1" fmla="*/ 6 h 281"/>
                <a:gd name="T2" fmla="*/ 88 w 193"/>
                <a:gd name="T3" fmla="*/ 6 h 281"/>
                <a:gd name="T4" fmla="*/ 88 w 193"/>
                <a:gd name="T5" fmla="*/ 54 h 281"/>
                <a:gd name="T6" fmla="*/ 89 w 193"/>
                <a:gd name="T7" fmla="*/ 54 h 281"/>
                <a:gd name="T8" fmla="*/ 172 w 193"/>
                <a:gd name="T9" fmla="*/ 0 h 281"/>
                <a:gd name="T10" fmla="*/ 193 w 193"/>
                <a:gd name="T11" fmla="*/ 2 h 281"/>
                <a:gd name="T12" fmla="*/ 193 w 193"/>
                <a:gd name="T13" fmla="*/ 85 h 281"/>
                <a:gd name="T14" fmla="*/ 158 w 193"/>
                <a:gd name="T15" fmla="*/ 79 h 281"/>
                <a:gd name="T16" fmla="*/ 90 w 193"/>
                <a:gd name="T17" fmla="*/ 145 h 281"/>
                <a:gd name="T18" fmla="*/ 90 w 193"/>
                <a:gd name="T19" fmla="*/ 281 h 281"/>
                <a:gd name="T20" fmla="*/ 0 w 193"/>
                <a:gd name="T21" fmla="*/ 281 h 281"/>
                <a:gd name="T22" fmla="*/ 0 w 193"/>
                <a:gd name="T23" fmla="*/ 6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3" h="281">
                  <a:moveTo>
                    <a:pt x="0" y="6"/>
                  </a:moveTo>
                  <a:cubicBezTo>
                    <a:pt x="88" y="6"/>
                    <a:pt x="88" y="6"/>
                    <a:pt x="88" y="6"/>
                  </a:cubicBezTo>
                  <a:cubicBezTo>
                    <a:pt x="88" y="54"/>
                    <a:pt x="88" y="54"/>
                    <a:pt x="88" y="54"/>
                  </a:cubicBezTo>
                  <a:cubicBezTo>
                    <a:pt x="89" y="54"/>
                    <a:pt x="89" y="54"/>
                    <a:pt x="89" y="54"/>
                  </a:cubicBezTo>
                  <a:cubicBezTo>
                    <a:pt x="102" y="19"/>
                    <a:pt x="133" y="0"/>
                    <a:pt x="172" y="0"/>
                  </a:cubicBezTo>
                  <a:cubicBezTo>
                    <a:pt x="179" y="0"/>
                    <a:pt x="186" y="1"/>
                    <a:pt x="193" y="2"/>
                  </a:cubicBezTo>
                  <a:cubicBezTo>
                    <a:pt x="193" y="85"/>
                    <a:pt x="193" y="85"/>
                    <a:pt x="193" y="85"/>
                  </a:cubicBezTo>
                  <a:cubicBezTo>
                    <a:pt x="181" y="81"/>
                    <a:pt x="171" y="79"/>
                    <a:pt x="158" y="79"/>
                  </a:cubicBezTo>
                  <a:cubicBezTo>
                    <a:pt x="114" y="79"/>
                    <a:pt x="90" y="110"/>
                    <a:pt x="90" y="145"/>
                  </a:cubicBezTo>
                  <a:cubicBezTo>
                    <a:pt x="90" y="281"/>
                    <a:pt x="90" y="281"/>
                    <a:pt x="90" y="281"/>
                  </a:cubicBezTo>
                  <a:cubicBezTo>
                    <a:pt x="0" y="281"/>
                    <a:pt x="0" y="281"/>
                    <a:pt x="0" y="281"/>
                  </a:cubicBezTo>
                  <a:lnTo>
                    <a:pt x="0" y="6"/>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9" name="Freeform 27">
              <a:extLst>
                <a:ext uri="{FF2B5EF4-FFF2-40B4-BE49-F238E27FC236}">
                  <a16:creationId xmlns:a16="http://schemas.microsoft.com/office/drawing/2014/main" id="{04686304-731D-4C81-9933-35E3DFED88D3}"/>
                </a:ext>
              </a:extLst>
            </p:cNvPr>
            <p:cNvSpPr>
              <a:spLocks noEditPoints="1"/>
            </p:cNvSpPr>
            <p:nvPr userDrawn="1"/>
          </p:nvSpPr>
          <p:spPr bwMode="auto">
            <a:xfrm>
              <a:off x="1928813" y="6096000"/>
              <a:ext cx="30163" cy="125413"/>
            </a:xfrm>
            <a:custGeom>
              <a:avLst/>
              <a:gdLst>
                <a:gd name="T0" fmla="*/ 19 w 19"/>
                <a:gd name="T1" fmla="*/ 14 h 79"/>
                <a:gd name="T2" fmla="*/ 0 w 19"/>
                <a:gd name="T3" fmla="*/ 14 h 79"/>
                <a:gd name="T4" fmla="*/ 0 w 19"/>
                <a:gd name="T5" fmla="*/ 0 h 79"/>
                <a:gd name="T6" fmla="*/ 19 w 19"/>
                <a:gd name="T7" fmla="*/ 0 h 79"/>
                <a:gd name="T8" fmla="*/ 19 w 19"/>
                <a:gd name="T9" fmla="*/ 14 h 79"/>
                <a:gd name="T10" fmla="*/ 0 w 19"/>
                <a:gd name="T11" fmla="*/ 22 h 79"/>
                <a:gd name="T12" fmla="*/ 19 w 19"/>
                <a:gd name="T13" fmla="*/ 22 h 79"/>
                <a:gd name="T14" fmla="*/ 19 w 19"/>
                <a:gd name="T15" fmla="*/ 79 h 79"/>
                <a:gd name="T16" fmla="*/ 0 w 19"/>
                <a:gd name="T17" fmla="*/ 79 h 79"/>
                <a:gd name="T18" fmla="*/ 0 w 19"/>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79">
                  <a:moveTo>
                    <a:pt x="19" y="14"/>
                  </a:moveTo>
                  <a:lnTo>
                    <a:pt x="0" y="14"/>
                  </a:lnTo>
                  <a:lnTo>
                    <a:pt x="0" y="0"/>
                  </a:lnTo>
                  <a:lnTo>
                    <a:pt x="19" y="0"/>
                  </a:lnTo>
                  <a:lnTo>
                    <a:pt x="19" y="14"/>
                  </a:lnTo>
                  <a:close/>
                  <a:moveTo>
                    <a:pt x="0" y="22"/>
                  </a:moveTo>
                  <a:lnTo>
                    <a:pt x="19" y="22"/>
                  </a:lnTo>
                  <a:lnTo>
                    <a:pt x="19"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60" name="Freeform 28">
              <a:extLst>
                <a:ext uri="{FF2B5EF4-FFF2-40B4-BE49-F238E27FC236}">
                  <a16:creationId xmlns:a16="http://schemas.microsoft.com/office/drawing/2014/main" id="{716A412C-6319-4925-902F-8B2AE529A2EF}"/>
                </a:ext>
              </a:extLst>
            </p:cNvPr>
            <p:cNvSpPr>
              <a:spLocks/>
            </p:cNvSpPr>
            <p:nvPr userDrawn="1"/>
          </p:nvSpPr>
          <p:spPr bwMode="auto">
            <a:xfrm>
              <a:off x="1966913" y="6127750"/>
              <a:ext cx="93663" cy="96838"/>
            </a:xfrm>
            <a:custGeom>
              <a:avLst/>
              <a:gdLst>
                <a:gd name="T0" fmla="*/ 193 w 283"/>
                <a:gd name="T1" fmla="*/ 108 h 291"/>
                <a:gd name="T2" fmla="*/ 149 w 283"/>
                <a:gd name="T3" fmla="*/ 69 h 291"/>
                <a:gd name="T4" fmla="*/ 90 w 283"/>
                <a:gd name="T5" fmla="*/ 150 h 291"/>
                <a:gd name="T6" fmla="*/ 144 w 283"/>
                <a:gd name="T7" fmla="*/ 222 h 291"/>
                <a:gd name="T8" fmla="*/ 195 w 283"/>
                <a:gd name="T9" fmla="*/ 175 h 291"/>
                <a:gd name="T10" fmla="*/ 283 w 283"/>
                <a:gd name="T11" fmla="*/ 175 h 291"/>
                <a:gd name="T12" fmla="*/ 144 w 283"/>
                <a:gd name="T13" fmla="*/ 291 h 291"/>
                <a:gd name="T14" fmla="*/ 0 w 283"/>
                <a:gd name="T15" fmla="*/ 150 h 291"/>
                <a:gd name="T16" fmla="*/ 144 w 283"/>
                <a:gd name="T17" fmla="*/ 0 h 291"/>
                <a:gd name="T18" fmla="*/ 280 w 283"/>
                <a:gd name="T19" fmla="*/ 108 h 291"/>
                <a:gd name="T20" fmla="*/ 193 w 283"/>
                <a:gd name="T21" fmla="*/ 108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3" h="291">
                  <a:moveTo>
                    <a:pt x="193" y="108"/>
                  </a:moveTo>
                  <a:cubicBezTo>
                    <a:pt x="192" y="85"/>
                    <a:pt x="171" y="69"/>
                    <a:pt x="149" y="69"/>
                  </a:cubicBezTo>
                  <a:cubicBezTo>
                    <a:pt x="98" y="69"/>
                    <a:pt x="90" y="112"/>
                    <a:pt x="90" y="150"/>
                  </a:cubicBezTo>
                  <a:cubicBezTo>
                    <a:pt x="90" y="185"/>
                    <a:pt x="105" y="222"/>
                    <a:pt x="144" y="222"/>
                  </a:cubicBezTo>
                  <a:cubicBezTo>
                    <a:pt x="175" y="222"/>
                    <a:pt x="191" y="204"/>
                    <a:pt x="195" y="175"/>
                  </a:cubicBezTo>
                  <a:cubicBezTo>
                    <a:pt x="283" y="175"/>
                    <a:pt x="283" y="175"/>
                    <a:pt x="283" y="175"/>
                  </a:cubicBezTo>
                  <a:cubicBezTo>
                    <a:pt x="275" y="249"/>
                    <a:pt x="218" y="291"/>
                    <a:pt x="144" y="291"/>
                  </a:cubicBezTo>
                  <a:cubicBezTo>
                    <a:pt x="61" y="291"/>
                    <a:pt x="0" y="234"/>
                    <a:pt x="0" y="150"/>
                  </a:cubicBezTo>
                  <a:cubicBezTo>
                    <a:pt x="0" y="62"/>
                    <a:pt x="56" y="0"/>
                    <a:pt x="144" y="0"/>
                  </a:cubicBezTo>
                  <a:cubicBezTo>
                    <a:pt x="213" y="0"/>
                    <a:pt x="274" y="36"/>
                    <a:pt x="280" y="108"/>
                  </a:cubicBezTo>
                  <a:lnTo>
                    <a:pt x="193" y="108"/>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61" name="Freeform 29">
              <a:extLst>
                <a:ext uri="{FF2B5EF4-FFF2-40B4-BE49-F238E27FC236}">
                  <a16:creationId xmlns:a16="http://schemas.microsoft.com/office/drawing/2014/main" id="{6B2474BC-3B05-4EFB-A2B9-4944F3459193}"/>
                </a:ext>
              </a:extLst>
            </p:cNvPr>
            <p:cNvSpPr>
              <a:spLocks/>
            </p:cNvSpPr>
            <p:nvPr userDrawn="1"/>
          </p:nvSpPr>
          <p:spPr bwMode="auto">
            <a:xfrm>
              <a:off x="2065338" y="6127750"/>
              <a:ext cx="88900" cy="96838"/>
            </a:xfrm>
            <a:custGeom>
              <a:avLst/>
              <a:gdLst>
                <a:gd name="T0" fmla="*/ 86 w 267"/>
                <a:gd name="T1" fmla="*/ 192 h 291"/>
                <a:gd name="T2" fmla="*/ 101 w 267"/>
                <a:gd name="T3" fmla="*/ 223 h 291"/>
                <a:gd name="T4" fmla="*/ 135 w 267"/>
                <a:gd name="T5" fmla="*/ 233 h 291"/>
                <a:gd name="T6" fmla="*/ 177 w 267"/>
                <a:gd name="T7" fmla="*/ 203 h 291"/>
                <a:gd name="T8" fmla="*/ 133 w 267"/>
                <a:gd name="T9" fmla="*/ 174 h 291"/>
                <a:gd name="T10" fmla="*/ 5 w 267"/>
                <a:gd name="T11" fmla="*/ 84 h 291"/>
                <a:gd name="T12" fmla="*/ 131 w 267"/>
                <a:gd name="T13" fmla="*/ 0 h 291"/>
                <a:gd name="T14" fmla="*/ 258 w 267"/>
                <a:gd name="T15" fmla="*/ 89 h 291"/>
                <a:gd name="T16" fmla="*/ 174 w 267"/>
                <a:gd name="T17" fmla="*/ 89 h 291"/>
                <a:gd name="T18" fmla="*/ 163 w 267"/>
                <a:gd name="T19" fmla="*/ 65 h 291"/>
                <a:gd name="T20" fmla="*/ 134 w 267"/>
                <a:gd name="T21" fmla="*/ 58 h 291"/>
                <a:gd name="T22" fmla="*/ 95 w 267"/>
                <a:gd name="T23" fmla="*/ 79 h 291"/>
                <a:gd name="T24" fmla="*/ 197 w 267"/>
                <a:gd name="T25" fmla="*/ 118 h 291"/>
                <a:gd name="T26" fmla="*/ 267 w 267"/>
                <a:gd name="T27" fmla="*/ 193 h 291"/>
                <a:gd name="T28" fmla="*/ 135 w 267"/>
                <a:gd name="T29" fmla="*/ 291 h 291"/>
                <a:gd name="T30" fmla="*/ 0 w 267"/>
                <a:gd name="T31" fmla="*/ 192 h 291"/>
                <a:gd name="T32" fmla="*/ 86 w 267"/>
                <a:gd name="T33" fmla="*/ 192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67" h="291">
                  <a:moveTo>
                    <a:pt x="86" y="192"/>
                  </a:moveTo>
                  <a:cubicBezTo>
                    <a:pt x="86" y="206"/>
                    <a:pt x="92" y="216"/>
                    <a:pt x="101" y="223"/>
                  </a:cubicBezTo>
                  <a:cubicBezTo>
                    <a:pt x="110" y="230"/>
                    <a:pt x="122" y="233"/>
                    <a:pt x="135" y="233"/>
                  </a:cubicBezTo>
                  <a:cubicBezTo>
                    <a:pt x="152" y="233"/>
                    <a:pt x="177" y="225"/>
                    <a:pt x="177" y="203"/>
                  </a:cubicBezTo>
                  <a:cubicBezTo>
                    <a:pt x="177" y="182"/>
                    <a:pt x="149" y="178"/>
                    <a:pt x="133" y="174"/>
                  </a:cubicBezTo>
                  <a:cubicBezTo>
                    <a:pt x="76" y="160"/>
                    <a:pt x="5" y="158"/>
                    <a:pt x="5" y="84"/>
                  </a:cubicBezTo>
                  <a:cubicBezTo>
                    <a:pt x="5" y="18"/>
                    <a:pt x="77" y="0"/>
                    <a:pt x="131" y="0"/>
                  </a:cubicBezTo>
                  <a:cubicBezTo>
                    <a:pt x="191" y="0"/>
                    <a:pt x="255" y="17"/>
                    <a:pt x="258" y="89"/>
                  </a:cubicBezTo>
                  <a:cubicBezTo>
                    <a:pt x="174" y="89"/>
                    <a:pt x="174" y="89"/>
                    <a:pt x="174" y="89"/>
                  </a:cubicBezTo>
                  <a:cubicBezTo>
                    <a:pt x="174" y="77"/>
                    <a:pt x="170" y="70"/>
                    <a:pt x="163" y="65"/>
                  </a:cubicBezTo>
                  <a:cubicBezTo>
                    <a:pt x="155" y="60"/>
                    <a:pt x="145" y="58"/>
                    <a:pt x="134" y="58"/>
                  </a:cubicBezTo>
                  <a:cubicBezTo>
                    <a:pt x="119" y="58"/>
                    <a:pt x="95" y="60"/>
                    <a:pt x="95" y="79"/>
                  </a:cubicBezTo>
                  <a:cubicBezTo>
                    <a:pt x="95" y="105"/>
                    <a:pt x="156" y="109"/>
                    <a:pt x="197" y="118"/>
                  </a:cubicBezTo>
                  <a:cubicBezTo>
                    <a:pt x="253" y="130"/>
                    <a:pt x="267" y="170"/>
                    <a:pt x="267" y="193"/>
                  </a:cubicBezTo>
                  <a:cubicBezTo>
                    <a:pt x="267" y="267"/>
                    <a:pt x="197" y="291"/>
                    <a:pt x="135" y="291"/>
                  </a:cubicBezTo>
                  <a:cubicBezTo>
                    <a:pt x="70" y="291"/>
                    <a:pt x="3" y="269"/>
                    <a:pt x="0" y="192"/>
                  </a:cubicBezTo>
                  <a:lnTo>
                    <a:pt x="86" y="19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2261334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Dark Blue)">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4600B-8466-465A-8FCA-072ECBA7CFEC}"/>
              </a:ext>
            </a:extLst>
          </p:cNvPr>
          <p:cNvSpPr>
            <a:spLocks noGrp="1"/>
          </p:cNvSpPr>
          <p:nvPr>
            <p:ph type="title"/>
          </p:nvPr>
        </p:nvSpPr>
        <p:spPr>
          <a:xfrm>
            <a:off x="628650" y="1166814"/>
            <a:ext cx="5323248" cy="1500187"/>
          </a:xfrm>
        </p:spPr>
        <p:txBody>
          <a:bodyPr anchor="b">
            <a:normAutofit/>
          </a:bodyPr>
          <a:lstStyle>
            <a:lvl1pPr>
              <a:defRPr sz="2000">
                <a:solidFill>
                  <a:schemeClr val="bg1"/>
                </a:solidFill>
              </a:defRPr>
            </a:lvl1p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9E075E96-2432-4B94-8A6A-E62BA921338E}"/>
              </a:ext>
            </a:extLst>
          </p:cNvPr>
          <p:cNvSpPr>
            <a:spLocks noGrp="1"/>
          </p:cNvSpPr>
          <p:nvPr>
            <p:ph type="body" idx="1"/>
          </p:nvPr>
        </p:nvSpPr>
        <p:spPr>
          <a:xfrm>
            <a:off x="628650" y="3154335"/>
            <a:ext cx="5323248" cy="2303629"/>
          </a:xfrm>
        </p:spPr>
        <p:txBody>
          <a:bodyPr>
            <a:normAutofit/>
          </a:bodyPr>
          <a:lstStyle>
            <a:lvl1pPr marL="0" indent="0">
              <a:lnSpc>
                <a:spcPct val="90000"/>
              </a:lnSpc>
              <a:buNone/>
              <a:defRPr sz="38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E9FE2544-CCE1-494D-B26A-AD3024BF1813}"/>
              </a:ext>
            </a:extLst>
          </p:cNvPr>
          <p:cNvCxnSpPr/>
          <p:nvPr userDrawn="1"/>
        </p:nvCxnSpPr>
        <p:spPr>
          <a:xfrm>
            <a:off x="634344" y="2917717"/>
            <a:ext cx="5291600"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grpSp>
        <p:nvGrpSpPr>
          <p:cNvPr id="36" name="Group 35">
            <a:extLst>
              <a:ext uri="{FF2B5EF4-FFF2-40B4-BE49-F238E27FC236}">
                <a16:creationId xmlns:a16="http://schemas.microsoft.com/office/drawing/2014/main" id="{E30912E9-1061-4675-ABCB-E73E5F2BE366}"/>
              </a:ext>
            </a:extLst>
          </p:cNvPr>
          <p:cNvGrpSpPr>
            <a:grpSpLocks noChangeAspect="1"/>
          </p:cNvGrpSpPr>
          <p:nvPr userDrawn="1"/>
        </p:nvGrpSpPr>
        <p:grpSpPr>
          <a:xfrm>
            <a:off x="632162" y="5702131"/>
            <a:ext cx="904829" cy="684000"/>
            <a:chOff x="619125" y="5064125"/>
            <a:chExt cx="1535113" cy="1160463"/>
          </a:xfrm>
          <a:solidFill>
            <a:srgbClr val="FFFFFF"/>
          </a:solidFill>
        </p:grpSpPr>
        <p:sp>
          <p:nvSpPr>
            <p:cNvPr id="37" name="Freeform 5">
              <a:extLst>
                <a:ext uri="{FF2B5EF4-FFF2-40B4-BE49-F238E27FC236}">
                  <a16:creationId xmlns:a16="http://schemas.microsoft.com/office/drawing/2014/main" id="{06EE7E97-01F2-45BE-AA9F-305075779062}"/>
                </a:ext>
              </a:extLst>
            </p:cNvPr>
            <p:cNvSpPr>
              <a:spLocks/>
            </p:cNvSpPr>
            <p:nvPr userDrawn="1"/>
          </p:nvSpPr>
          <p:spPr bwMode="auto">
            <a:xfrm>
              <a:off x="1423988" y="5064125"/>
              <a:ext cx="488950" cy="530225"/>
            </a:xfrm>
            <a:custGeom>
              <a:avLst/>
              <a:gdLst>
                <a:gd name="T0" fmla="*/ 1067 w 1469"/>
                <a:gd name="T1" fmla="*/ 581 h 1596"/>
                <a:gd name="T2" fmla="*/ 756 w 1469"/>
                <a:gd name="T3" fmla="*/ 343 h 1596"/>
                <a:gd name="T4" fmla="*/ 396 w 1469"/>
                <a:gd name="T5" fmla="*/ 798 h 1596"/>
                <a:gd name="T6" fmla="*/ 756 w 1469"/>
                <a:gd name="T7" fmla="*/ 1252 h 1596"/>
                <a:gd name="T8" fmla="*/ 1067 w 1469"/>
                <a:gd name="T9" fmla="*/ 967 h 1596"/>
                <a:gd name="T10" fmla="*/ 1469 w 1469"/>
                <a:gd name="T11" fmla="*/ 967 h 1596"/>
                <a:gd name="T12" fmla="*/ 766 w 1469"/>
                <a:gd name="T13" fmla="*/ 1596 h 1596"/>
                <a:gd name="T14" fmla="*/ 0 w 1469"/>
                <a:gd name="T15" fmla="*/ 792 h 1596"/>
                <a:gd name="T16" fmla="*/ 766 w 1469"/>
                <a:gd name="T17" fmla="*/ 0 h 1596"/>
                <a:gd name="T18" fmla="*/ 1469 w 1469"/>
                <a:gd name="T19" fmla="*/ 581 h 1596"/>
                <a:gd name="T20" fmla="*/ 1067 w 1469"/>
                <a:gd name="T21" fmla="*/ 581 h 1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9" h="1596">
                  <a:moveTo>
                    <a:pt x="1067" y="581"/>
                  </a:moveTo>
                  <a:cubicBezTo>
                    <a:pt x="1046" y="428"/>
                    <a:pt x="925" y="343"/>
                    <a:pt x="756" y="343"/>
                  </a:cubicBezTo>
                  <a:cubicBezTo>
                    <a:pt x="497" y="343"/>
                    <a:pt x="396" y="571"/>
                    <a:pt x="396" y="798"/>
                  </a:cubicBezTo>
                  <a:cubicBezTo>
                    <a:pt x="396" y="1025"/>
                    <a:pt x="497" y="1252"/>
                    <a:pt x="756" y="1252"/>
                  </a:cubicBezTo>
                  <a:cubicBezTo>
                    <a:pt x="941" y="1252"/>
                    <a:pt x="1051" y="1147"/>
                    <a:pt x="1067" y="967"/>
                  </a:cubicBezTo>
                  <a:cubicBezTo>
                    <a:pt x="1469" y="967"/>
                    <a:pt x="1469" y="967"/>
                    <a:pt x="1469" y="967"/>
                  </a:cubicBezTo>
                  <a:cubicBezTo>
                    <a:pt x="1448" y="1363"/>
                    <a:pt x="1157" y="1596"/>
                    <a:pt x="766" y="1596"/>
                  </a:cubicBezTo>
                  <a:cubicBezTo>
                    <a:pt x="301" y="1596"/>
                    <a:pt x="0" y="1242"/>
                    <a:pt x="0" y="792"/>
                  </a:cubicBezTo>
                  <a:cubicBezTo>
                    <a:pt x="0" y="354"/>
                    <a:pt x="301" y="0"/>
                    <a:pt x="766" y="0"/>
                  </a:cubicBezTo>
                  <a:cubicBezTo>
                    <a:pt x="1099" y="0"/>
                    <a:pt x="1458" y="211"/>
                    <a:pt x="1469" y="581"/>
                  </a:cubicBezTo>
                  <a:lnTo>
                    <a:pt x="1067" y="581"/>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8" name="Freeform 6">
              <a:extLst>
                <a:ext uri="{FF2B5EF4-FFF2-40B4-BE49-F238E27FC236}">
                  <a16:creationId xmlns:a16="http://schemas.microsoft.com/office/drawing/2014/main" id="{49E78484-930F-4892-994C-CB2379B7C5EF}"/>
                </a:ext>
              </a:extLst>
            </p:cNvPr>
            <p:cNvSpPr>
              <a:spLocks/>
            </p:cNvSpPr>
            <p:nvPr userDrawn="1"/>
          </p:nvSpPr>
          <p:spPr bwMode="auto">
            <a:xfrm>
              <a:off x="839788" y="5581650"/>
              <a:ext cx="385763" cy="339725"/>
            </a:xfrm>
            <a:custGeom>
              <a:avLst/>
              <a:gdLst>
                <a:gd name="T0" fmla="*/ 2 w 243"/>
                <a:gd name="T1" fmla="*/ 0 h 214"/>
                <a:gd name="T2" fmla="*/ 85 w 243"/>
                <a:gd name="T3" fmla="*/ 0 h 214"/>
                <a:gd name="T4" fmla="*/ 122 w 243"/>
                <a:gd name="T5" fmla="*/ 142 h 214"/>
                <a:gd name="T6" fmla="*/ 123 w 243"/>
                <a:gd name="T7" fmla="*/ 142 h 214"/>
                <a:gd name="T8" fmla="*/ 159 w 243"/>
                <a:gd name="T9" fmla="*/ 0 h 214"/>
                <a:gd name="T10" fmla="*/ 243 w 243"/>
                <a:gd name="T11" fmla="*/ 0 h 214"/>
                <a:gd name="T12" fmla="*/ 243 w 243"/>
                <a:gd name="T13" fmla="*/ 214 h 214"/>
                <a:gd name="T14" fmla="*/ 189 w 243"/>
                <a:gd name="T15" fmla="*/ 214 h 214"/>
                <a:gd name="T16" fmla="*/ 189 w 243"/>
                <a:gd name="T17" fmla="*/ 52 h 214"/>
                <a:gd name="T18" fmla="*/ 188 w 243"/>
                <a:gd name="T19" fmla="*/ 52 h 214"/>
                <a:gd name="T20" fmla="*/ 143 w 243"/>
                <a:gd name="T21" fmla="*/ 214 h 214"/>
                <a:gd name="T22" fmla="*/ 99 w 243"/>
                <a:gd name="T23" fmla="*/ 214 h 214"/>
                <a:gd name="T24" fmla="*/ 54 w 243"/>
                <a:gd name="T25" fmla="*/ 52 h 214"/>
                <a:gd name="T26" fmla="*/ 53 w 243"/>
                <a:gd name="T27" fmla="*/ 52 h 214"/>
                <a:gd name="T28" fmla="*/ 53 w 243"/>
                <a:gd name="T29" fmla="*/ 214 h 214"/>
                <a:gd name="T30" fmla="*/ 0 w 243"/>
                <a:gd name="T31" fmla="*/ 214 h 214"/>
                <a:gd name="T32" fmla="*/ 0 w 243"/>
                <a:gd name="T33" fmla="*/ 0 h 214"/>
                <a:gd name="T34" fmla="*/ 2 w 243"/>
                <a:gd name="T35" fmla="*/ 0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3" h="214">
                  <a:moveTo>
                    <a:pt x="2" y="0"/>
                  </a:moveTo>
                  <a:lnTo>
                    <a:pt x="85" y="0"/>
                  </a:lnTo>
                  <a:lnTo>
                    <a:pt x="122" y="142"/>
                  </a:lnTo>
                  <a:lnTo>
                    <a:pt x="123" y="142"/>
                  </a:lnTo>
                  <a:lnTo>
                    <a:pt x="159" y="0"/>
                  </a:lnTo>
                  <a:lnTo>
                    <a:pt x="243" y="0"/>
                  </a:lnTo>
                  <a:lnTo>
                    <a:pt x="243" y="214"/>
                  </a:lnTo>
                  <a:lnTo>
                    <a:pt x="189" y="214"/>
                  </a:lnTo>
                  <a:lnTo>
                    <a:pt x="189" y="52"/>
                  </a:lnTo>
                  <a:lnTo>
                    <a:pt x="188" y="52"/>
                  </a:lnTo>
                  <a:lnTo>
                    <a:pt x="143" y="214"/>
                  </a:lnTo>
                  <a:lnTo>
                    <a:pt x="99" y="214"/>
                  </a:lnTo>
                  <a:lnTo>
                    <a:pt x="54" y="52"/>
                  </a:lnTo>
                  <a:lnTo>
                    <a:pt x="53" y="52"/>
                  </a:lnTo>
                  <a:lnTo>
                    <a:pt x="53" y="214"/>
                  </a:lnTo>
                  <a:lnTo>
                    <a:pt x="0" y="214"/>
                  </a:lnTo>
                  <a:lnTo>
                    <a:pt x="0" y="0"/>
                  </a:lnTo>
                  <a:lnTo>
                    <a:pt x="2"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9" name="Freeform 7">
              <a:extLst>
                <a:ext uri="{FF2B5EF4-FFF2-40B4-BE49-F238E27FC236}">
                  <a16:creationId xmlns:a16="http://schemas.microsoft.com/office/drawing/2014/main" id="{11B2243F-9B15-4EB8-9DA3-B426432FC8EB}"/>
                </a:ext>
              </a:extLst>
            </p:cNvPr>
            <p:cNvSpPr>
              <a:spLocks noEditPoints="1"/>
            </p:cNvSpPr>
            <p:nvPr userDrawn="1"/>
          </p:nvSpPr>
          <p:spPr bwMode="auto">
            <a:xfrm>
              <a:off x="1222375" y="5581650"/>
              <a:ext cx="347663" cy="339725"/>
            </a:xfrm>
            <a:custGeom>
              <a:avLst/>
              <a:gdLst>
                <a:gd name="T0" fmla="*/ 81 w 219"/>
                <a:gd name="T1" fmla="*/ 0 h 214"/>
                <a:gd name="T2" fmla="*/ 138 w 219"/>
                <a:gd name="T3" fmla="*/ 0 h 214"/>
                <a:gd name="T4" fmla="*/ 219 w 219"/>
                <a:gd name="T5" fmla="*/ 214 h 214"/>
                <a:gd name="T6" fmla="*/ 160 w 219"/>
                <a:gd name="T7" fmla="*/ 214 h 214"/>
                <a:gd name="T8" fmla="*/ 147 w 219"/>
                <a:gd name="T9" fmla="*/ 175 h 214"/>
                <a:gd name="T10" fmla="*/ 71 w 219"/>
                <a:gd name="T11" fmla="*/ 175 h 214"/>
                <a:gd name="T12" fmla="*/ 58 w 219"/>
                <a:gd name="T13" fmla="*/ 214 h 214"/>
                <a:gd name="T14" fmla="*/ 0 w 219"/>
                <a:gd name="T15" fmla="*/ 214 h 214"/>
                <a:gd name="T16" fmla="*/ 81 w 219"/>
                <a:gd name="T17" fmla="*/ 0 h 214"/>
                <a:gd name="T18" fmla="*/ 86 w 219"/>
                <a:gd name="T19" fmla="*/ 134 h 214"/>
                <a:gd name="T20" fmla="*/ 134 w 219"/>
                <a:gd name="T21" fmla="*/ 134 h 214"/>
                <a:gd name="T22" fmla="*/ 111 w 219"/>
                <a:gd name="T23" fmla="*/ 59 h 214"/>
                <a:gd name="T24" fmla="*/ 110 w 219"/>
                <a:gd name="T25" fmla="*/ 59 h 214"/>
                <a:gd name="T26" fmla="*/ 86 w 219"/>
                <a:gd name="T27" fmla="*/ 134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9" h="214">
                  <a:moveTo>
                    <a:pt x="81" y="0"/>
                  </a:moveTo>
                  <a:lnTo>
                    <a:pt x="138" y="0"/>
                  </a:lnTo>
                  <a:lnTo>
                    <a:pt x="219" y="214"/>
                  </a:lnTo>
                  <a:lnTo>
                    <a:pt x="160" y="214"/>
                  </a:lnTo>
                  <a:lnTo>
                    <a:pt x="147" y="175"/>
                  </a:lnTo>
                  <a:lnTo>
                    <a:pt x="71" y="175"/>
                  </a:lnTo>
                  <a:lnTo>
                    <a:pt x="58" y="214"/>
                  </a:lnTo>
                  <a:lnTo>
                    <a:pt x="0" y="214"/>
                  </a:lnTo>
                  <a:lnTo>
                    <a:pt x="81" y="0"/>
                  </a:lnTo>
                  <a:close/>
                  <a:moveTo>
                    <a:pt x="86" y="134"/>
                  </a:moveTo>
                  <a:lnTo>
                    <a:pt x="134" y="134"/>
                  </a:lnTo>
                  <a:lnTo>
                    <a:pt x="111" y="59"/>
                  </a:lnTo>
                  <a:lnTo>
                    <a:pt x="110" y="59"/>
                  </a:lnTo>
                  <a:lnTo>
                    <a:pt x="86" y="134"/>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0" name="Rectangle 8">
              <a:extLst>
                <a:ext uri="{FF2B5EF4-FFF2-40B4-BE49-F238E27FC236}">
                  <a16:creationId xmlns:a16="http://schemas.microsoft.com/office/drawing/2014/main" id="{3E83789B-73CD-4D6A-AA45-8A1AB4F9970D}"/>
                </a:ext>
              </a:extLst>
            </p:cNvPr>
            <p:cNvSpPr>
              <a:spLocks noChangeArrowheads="1"/>
            </p:cNvSpPr>
            <p:nvPr userDrawn="1"/>
          </p:nvSpPr>
          <p:spPr bwMode="auto">
            <a:xfrm>
              <a:off x="1570038" y="5581650"/>
              <a:ext cx="88900" cy="339725"/>
            </a:xfrm>
            <a:prstGeom prst="rect">
              <a:avLst/>
            </a:pr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1" name="Freeform 9">
              <a:extLst>
                <a:ext uri="{FF2B5EF4-FFF2-40B4-BE49-F238E27FC236}">
                  <a16:creationId xmlns:a16="http://schemas.microsoft.com/office/drawing/2014/main" id="{AAD2EE95-BEA2-4B50-AC3D-22EF2DB6FF54}"/>
                </a:ext>
              </a:extLst>
            </p:cNvPr>
            <p:cNvSpPr>
              <a:spLocks/>
            </p:cNvSpPr>
            <p:nvPr userDrawn="1"/>
          </p:nvSpPr>
          <p:spPr bwMode="auto">
            <a:xfrm>
              <a:off x="1700213" y="5581650"/>
              <a:ext cx="249238" cy="341313"/>
            </a:xfrm>
            <a:custGeom>
              <a:avLst/>
              <a:gdLst>
                <a:gd name="T0" fmla="*/ 0 w 157"/>
                <a:gd name="T1" fmla="*/ 0 h 215"/>
                <a:gd name="T2" fmla="*/ 56 w 157"/>
                <a:gd name="T3" fmla="*/ 0 h 215"/>
                <a:gd name="T4" fmla="*/ 56 w 157"/>
                <a:gd name="T5" fmla="*/ 167 h 215"/>
                <a:gd name="T6" fmla="*/ 157 w 157"/>
                <a:gd name="T7" fmla="*/ 167 h 215"/>
                <a:gd name="T8" fmla="*/ 157 w 157"/>
                <a:gd name="T9" fmla="*/ 215 h 215"/>
                <a:gd name="T10" fmla="*/ 0 w 157"/>
                <a:gd name="T11" fmla="*/ 215 h 215"/>
                <a:gd name="T12" fmla="*/ 0 w 157"/>
                <a:gd name="T13" fmla="*/ 0 h 215"/>
              </a:gdLst>
              <a:ahLst/>
              <a:cxnLst>
                <a:cxn ang="0">
                  <a:pos x="T0" y="T1"/>
                </a:cxn>
                <a:cxn ang="0">
                  <a:pos x="T2" y="T3"/>
                </a:cxn>
                <a:cxn ang="0">
                  <a:pos x="T4" y="T5"/>
                </a:cxn>
                <a:cxn ang="0">
                  <a:pos x="T6" y="T7"/>
                </a:cxn>
                <a:cxn ang="0">
                  <a:pos x="T8" y="T9"/>
                </a:cxn>
                <a:cxn ang="0">
                  <a:pos x="T10" y="T11"/>
                </a:cxn>
                <a:cxn ang="0">
                  <a:pos x="T12" y="T13"/>
                </a:cxn>
              </a:cxnLst>
              <a:rect l="0" t="0" r="r" b="b"/>
              <a:pathLst>
                <a:path w="157" h="215">
                  <a:moveTo>
                    <a:pt x="0" y="0"/>
                  </a:moveTo>
                  <a:lnTo>
                    <a:pt x="56" y="0"/>
                  </a:lnTo>
                  <a:lnTo>
                    <a:pt x="56" y="167"/>
                  </a:lnTo>
                  <a:lnTo>
                    <a:pt x="157" y="167"/>
                  </a:lnTo>
                  <a:lnTo>
                    <a:pt x="157" y="215"/>
                  </a:lnTo>
                  <a:lnTo>
                    <a:pt x="0" y="215"/>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2" name="Freeform 10">
              <a:extLst>
                <a:ext uri="{FF2B5EF4-FFF2-40B4-BE49-F238E27FC236}">
                  <a16:creationId xmlns:a16="http://schemas.microsoft.com/office/drawing/2014/main" id="{B3EF3C97-452C-4A82-9132-2DB5966C9E6A}"/>
                </a:ext>
              </a:extLst>
            </p:cNvPr>
            <p:cNvSpPr>
              <a:spLocks/>
            </p:cNvSpPr>
            <p:nvPr userDrawn="1"/>
          </p:nvSpPr>
          <p:spPr bwMode="auto">
            <a:xfrm>
              <a:off x="1103313" y="5075238"/>
              <a:ext cx="133350" cy="74613"/>
            </a:xfrm>
            <a:custGeom>
              <a:avLst/>
              <a:gdLst>
                <a:gd name="T0" fmla="*/ 402 w 402"/>
                <a:gd name="T1" fmla="*/ 180 h 228"/>
                <a:gd name="T2" fmla="*/ 402 w 402"/>
                <a:gd name="T3" fmla="*/ 0 h 228"/>
                <a:gd name="T4" fmla="*/ 0 w 402"/>
                <a:gd name="T5" fmla="*/ 0 h 228"/>
                <a:gd name="T6" fmla="*/ 0 w 402"/>
                <a:gd name="T7" fmla="*/ 228 h 228"/>
                <a:gd name="T8" fmla="*/ 402 w 402"/>
                <a:gd name="T9" fmla="*/ 180 h 228"/>
              </a:gdLst>
              <a:ahLst/>
              <a:cxnLst>
                <a:cxn ang="0">
                  <a:pos x="T0" y="T1"/>
                </a:cxn>
                <a:cxn ang="0">
                  <a:pos x="T2" y="T3"/>
                </a:cxn>
                <a:cxn ang="0">
                  <a:pos x="T4" y="T5"/>
                </a:cxn>
                <a:cxn ang="0">
                  <a:pos x="T6" y="T7"/>
                </a:cxn>
                <a:cxn ang="0">
                  <a:pos x="T8" y="T9"/>
                </a:cxn>
              </a:cxnLst>
              <a:rect l="0" t="0" r="r" b="b"/>
              <a:pathLst>
                <a:path w="402" h="228">
                  <a:moveTo>
                    <a:pt x="402" y="180"/>
                  </a:moveTo>
                  <a:cubicBezTo>
                    <a:pt x="402" y="0"/>
                    <a:pt x="402" y="0"/>
                    <a:pt x="402" y="0"/>
                  </a:cubicBezTo>
                  <a:cubicBezTo>
                    <a:pt x="0" y="0"/>
                    <a:pt x="0" y="0"/>
                    <a:pt x="0" y="0"/>
                  </a:cubicBezTo>
                  <a:cubicBezTo>
                    <a:pt x="0" y="228"/>
                    <a:pt x="0" y="228"/>
                    <a:pt x="0" y="228"/>
                  </a:cubicBezTo>
                  <a:cubicBezTo>
                    <a:pt x="130" y="189"/>
                    <a:pt x="266" y="172"/>
                    <a:pt x="402" y="180"/>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3" name="Freeform 11">
              <a:extLst>
                <a:ext uri="{FF2B5EF4-FFF2-40B4-BE49-F238E27FC236}">
                  <a16:creationId xmlns:a16="http://schemas.microsoft.com/office/drawing/2014/main" id="{3BC4318F-74B6-4923-AA32-AFE06371B6A5}"/>
                </a:ext>
              </a:extLst>
            </p:cNvPr>
            <p:cNvSpPr>
              <a:spLocks/>
            </p:cNvSpPr>
            <p:nvPr userDrawn="1"/>
          </p:nvSpPr>
          <p:spPr bwMode="auto">
            <a:xfrm>
              <a:off x="879475" y="5180013"/>
              <a:ext cx="358775" cy="415925"/>
            </a:xfrm>
            <a:custGeom>
              <a:avLst/>
              <a:gdLst>
                <a:gd name="T0" fmla="*/ 671 w 1078"/>
                <a:gd name="T1" fmla="*/ 709 h 1253"/>
                <a:gd name="T2" fmla="*/ 528 w 1078"/>
                <a:gd name="T3" fmla="*/ 909 h 1253"/>
                <a:gd name="T4" fmla="*/ 375 w 1078"/>
                <a:gd name="T5" fmla="*/ 751 h 1253"/>
                <a:gd name="T6" fmla="*/ 375 w 1078"/>
                <a:gd name="T7" fmla="*/ 608 h 1253"/>
                <a:gd name="T8" fmla="*/ 0 w 1078"/>
                <a:gd name="T9" fmla="*/ 608 h 1253"/>
                <a:gd name="T10" fmla="*/ 0 w 1078"/>
                <a:gd name="T11" fmla="*/ 677 h 1253"/>
                <a:gd name="T12" fmla="*/ 539 w 1078"/>
                <a:gd name="T13" fmla="*/ 1253 h 1253"/>
                <a:gd name="T14" fmla="*/ 1078 w 1078"/>
                <a:gd name="T15" fmla="*/ 735 h 1253"/>
                <a:gd name="T16" fmla="*/ 1078 w 1078"/>
                <a:gd name="T17" fmla="*/ 0 h 1253"/>
                <a:gd name="T18" fmla="*/ 676 w 1078"/>
                <a:gd name="T19" fmla="*/ 180 h 1253"/>
                <a:gd name="T20" fmla="*/ 676 w 1078"/>
                <a:gd name="T21" fmla="*/ 709 h 1253"/>
                <a:gd name="T22" fmla="*/ 671 w 1078"/>
                <a:gd name="T23" fmla="*/ 709 h 1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78" h="1253">
                  <a:moveTo>
                    <a:pt x="671" y="709"/>
                  </a:moveTo>
                  <a:cubicBezTo>
                    <a:pt x="671" y="857"/>
                    <a:pt x="618" y="909"/>
                    <a:pt x="528" y="909"/>
                  </a:cubicBezTo>
                  <a:cubicBezTo>
                    <a:pt x="428" y="909"/>
                    <a:pt x="375" y="851"/>
                    <a:pt x="375" y="751"/>
                  </a:cubicBezTo>
                  <a:cubicBezTo>
                    <a:pt x="375" y="608"/>
                    <a:pt x="375" y="608"/>
                    <a:pt x="375" y="608"/>
                  </a:cubicBezTo>
                  <a:cubicBezTo>
                    <a:pt x="0" y="608"/>
                    <a:pt x="0" y="608"/>
                    <a:pt x="0" y="608"/>
                  </a:cubicBezTo>
                  <a:cubicBezTo>
                    <a:pt x="0" y="677"/>
                    <a:pt x="0" y="677"/>
                    <a:pt x="0" y="677"/>
                  </a:cubicBezTo>
                  <a:cubicBezTo>
                    <a:pt x="0" y="1021"/>
                    <a:pt x="132" y="1253"/>
                    <a:pt x="539" y="1253"/>
                  </a:cubicBezTo>
                  <a:cubicBezTo>
                    <a:pt x="898" y="1253"/>
                    <a:pt x="1078" y="1079"/>
                    <a:pt x="1078" y="735"/>
                  </a:cubicBezTo>
                  <a:cubicBezTo>
                    <a:pt x="1078" y="0"/>
                    <a:pt x="1078" y="0"/>
                    <a:pt x="1078" y="0"/>
                  </a:cubicBezTo>
                  <a:cubicBezTo>
                    <a:pt x="930" y="22"/>
                    <a:pt x="791" y="84"/>
                    <a:pt x="676" y="180"/>
                  </a:cubicBezTo>
                  <a:cubicBezTo>
                    <a:pt x="676" y="709"/>
                    <a:pt x="676" y="709"/>
                    <a:pt x="676" y="709"/>
                  </a:cubicBezTo>
                  <a:lnTo>
                    <a:pt x="671" y="709"/>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4" name="Freeform 12">
              <a:extLst>
                <a:ext uri="{FF2B5EF4-FFF2-40B4-BE49-F238E27FC236}">
                  <a16:creationId xmlns:a16="http://schemas.microsoft.com/office/drawing/2014/main" id="{D4959FE8-16AB-4E74-83FD-006DFDE79217}"/>
                </a:ext>
              </a:extLst>
            </p:cNvPr>
            <p:cNvSpPr>
              <a:spLocks/>
            </p:cNvSpPr>
            <p:nvPr userDrawn="1"/>
          </p:nvSpPr>
          <p:spPr bwMode="auto">
            <a:xfrm>
              <a:off x="1263650" y="5075238"/>
              <a:ext cx="133350" cy="112713"/>
            </a:xfrm>
            <a:custGeom>
              <a:avLst/>
              <a:gdLst>
                <a:gd name="T0" fmla="*/ 401 w 401"/>
                <a:gd name="T1" fmla="*/ 0 h 344"/>
                <a:gd name="T2" fmla="*/ 0 w 401"/>
                <a:gd name="T3" fmla="*/ 0 h 344"/>
                <a:gd name="T4" fmla="*/ 0 w 401"/>
                <a:gd name="T5" fmla="*/ 191 h 344"/>
                <a:gd name="T6" fmla="*/ 401 w 401"/>
                <a:gd name="T7" fmla="*/ 344 h 344"/>
                <a:gd name="T8" fmla="*/ 401 w 401"/>
                <a:gd name="T9" fmla="*/ 0 h 344"/>
              </a:gdLst>
              <a:ahLst/>
              <a:cxnLst>
                <a:cxn ang="0">
                  <a:pos x="T0" y="T1"/>
                </a:cxn>
                <a:cxn ang="0">
                  <a:pos x="T2" y="T3"/>
                </a:cxn>
                <a:cxn ang="0">
                  <a:pos x="T4" y="T5"/>
                </a:cxn>
                <a:cxn ang="0">
                  <a:pos x="T6" y="T7"/>
                </a:cxn>
                <a:cxn ang="0">
                  <a:pos x="T8" y="T9"/>
                </a:cxn>
              </a:cxnLst>
              <a:rect l="0" t="0" r="r" b="b"/>
              <a:pathLst>
                <a:path w="401" h="344">
                  <a:moveTo>
                    <a:pt x="401" y="0"/>
                  </a:moveTo>
                  <a:cubicBezTo>
                    <a:pt x="0" y="0"/>
                    <a:pt x="0" y="0"/>
                    <a:pt x="0" y="0"/>
                  </a:cubicBezTo>
                  <a:cubicBezTo>
                    <a:pt x="0" y="191"/>
                    <a:pt x="0" y="191"/>
                    <a:pt x="0" y="191"/>
                  </a:cubicBezTo>
                  <a:cubicBezTo>
                    <a:pt x="144" y="210"/>
                    <a:pt x="281" y="263"/>
                    <a:pt x="401" y="344"/>
                  </a:cubicBezTo>
                  <a:lnTo>
                    <a:pt x="401"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5" name="Freeform 13">
              <a:extLst>
                <a:ext uri="{FF2B5EF4-FFF2-40B4-BE49-F238E27FC236}">
                  <a16:creationId xmlns:a16="http://schemas.microsoft.com/office/drawing/2014/main" id="{AEB1BB25-B31F-4BFD-AE3B-2F323C8A12D4}"/>
                </a:ext>
              </a:extLst>
            </p:cNvPr>
            <p:cNvSpPr>
              <a:spLocks/>
            </p:cNvSpPr>
            <p:nvPr userDrawn="1"/>
          </p:nvSpPr>
          <p:spPr bwMode="auto">
            <a:xfrm>
              <a:off x="1263650" y="5172075"/>
              <a:ext cx="133350" cy="412750"/>
            </a:xfrm>
            <a:custGeom>
              <a:avLst/>
              <a:gdLst>
                <a:gd name="T0" fmla="*/ 0 w 401"/>
                <a:gd name="T1" fmla="*/ 12 h 1243"/>
                <a:gd name="T2" fmla="*/ 0 w 401"/>
                <a:gd name="T3" fmla="*/ 1243 h 1243"/>
                <a:gd name="T4" fmla="*/ 401 w 401"/>
                <a:gd name="T5" fmla="*/ 1243 h 1243"/>
                <a:gd name="T6" fmla="*/ 401 w 401"/>
                <a:gd name="T7" fmla="*/ 70 h 1243"/>
                <a:gd name="T8" fmla="*/ 0 w 401"/>
                <a:gd name="T9" fmla="*/ 12 h 1243"/>
              </a:gdLst>
              <a:ahLst/>
              <a:cxnLst>
                <a:cxn ang="0">
                  <a:pos x="T0" y="T1"/>
                </a:cxn>
                <a:cxn ang="0">
                  <a:pos x="T2" y="T3"/>
                </a:cxn>
                <a:cxn ang="0">
                  <a:pos x="T4" y="T5"/>
                </a:cxn>
                <a:cxn ang="0">
                  <a:pos x="T6" y="T7"/>
                </a:cxn>
                <a:cxn ang="0">
                  <a:pos x="T8" y="T9"/>
                </a:cxn>
              </a:cxnLst>
              <a:rect l="0" t="0" r="r" b="b"/>
              <a:pathLst>
                <a:path w="401" h="1243">
                  <a:moveTo>
                    <a:pt x="0" y="12"/>
                  </a:moveTo>
                  <a:cubicBezTo>
                    <a:pt x="0" y="1243"/>
                    <a:pt x="0" y="1243"/>
                    <a:pt x="0" y="1243"/>
                  </a:cubicBezTo>
                  <a:cubicBezTo>
                    <a:pt x="401" y="1243"/>
                    <a:pt x="401" y="1243"/>
                    <a:pt x="401" y="1243"/>
                  </a:cubicBezTo>
                  <a:cubicBezTo>
                    <a:pt x="401" y="70"/>
                    <a:pt x="401" y="70"/>
                    <a:pt x="401" y="70"/>
                  </a:cubicBezTo>
                  <a:cubicBezTo>
                    <a:pt x="274" y="20"/>
                    <a:pt x="136" y="0"/>
                    <a:pt x="0" y="12"/>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6" name="Freeform 14">
              <a:extLst>
                <a:ext uri="{FF2B5EF4-FFF2-40B4-BE49-F238E27FC236}">
                  <a16:creationId xmlns:a16="http://schemas.microsoft.com/office/drawing/2014/main" id="{8E5913D2-281E-43B8-8107-E5DC594788BC}"/>
                </a:ext>
              </a:extLst>
            </p:cNvPr>
            <p:cNvSpPr>
              <a:spLocks/>
            </p:cNvSpPr>
            <p:nvPr userDrawn="1"/>
          </p:nvSpPr>
          <p:spPr bwMode="auto">
            <a:xfrm>
              <a:off x="619125" y="6096000"/>
              <a:ext cx="141288" cy="125413"/>
            </a:xfrm>
            <a:custGeom>
              <a:avLst/>
              <a:gdLst>
                <a:gd name="T0" fmla="*/ 0 w 89"/>
                <a:gd name="T1" fmla="*/ 0 h 79"/>
                <a:gd name="T2" fmla="*/ 31 w 89"/>
                <a:gd name="T3" fmla="*/ 0 h 79"/>
                <a:gd name="T4" fmla="*/ 44 w 89"/>
                <a:gd name="T5" fmla="*/ 53 h 79"/>
                <a:gd name="T6" fmla="*/ 45 w 89"/>
                <a:gd name="T7" fmla="*/ 53 h 79"/>
                <a:gd name="T8" fmla="*/ 58 w 89"/>
                <a:gd name="T9" fmla="*/ 0 h 79"/>
                <a:gd name="T10" fmla="*/ 89 w 89"/>
                <a:gd name="T11" fmla="*/ 0 h 79"/>
                <a:gd name="T12" fmla="*/ 89 w 89"/>
                <a:gd name="T13" fmla="*/ 79 h 79"/>
                <a:gd name="T14" fmla="*/ 69 w 89"/>
                <a:gd name="T15" fmla="*/ 79 h 79"/>
                <a:gd name="T16" fmla="*/ 69 w 89"/>
                <a:gd name="T17" fmla="*/ 19 h 79"/>
                <a:gd name="T18" fmla="*/ 69 w 89"/>
                <a:gd name="T19" fmla="*/ 19 h 79"/>
                <a:gd name="T20" fmla="*/ 52 w 89"/>
                <a:gd name="T21" fmla="*/ 79 h 79"/>
                <a:gd name="T22" fmla="*/ 37 w 89"/>
                <a:gd name="T23" fmla="*/ 79 h 79"/>
                <a:gd name="T24" fmla="*/ 20 w 89"/>
                <a:gd name="T25" fmla="*/ 19 h 79"/>
                <a:gd name="T26" fmla="*/ 20 w 89"/>
                <a:gd name="T27" fmla="*/ 19 h 79"/>
                <a:gd name="T28" fmla="*/ 20 w 89"/>
                <a:gd name="T29" fmla="*/ 79 h 79"/>
                <a:gd name="T30" fmla="*/ 0 w 89"/>
                <a:gd name="T31" fmla="*/ 79 h 79"/>
                <a:gd name="T32" fmla="*/ 0 w 89"/>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9" h="79">
                  <a:moveTo>
                    <a:pt x="0" y="0"/>
                  </a:moveTo>
                  <a:lnTo>
                    <a:pt x="31" y="0"/>
                  </a:lnTo>
                  <a:lnTo>
                    <a:pt x="44" y="53"/>
                  </a:lnTo>
                  <a:lnTo>
                    <a:pt x="45" y="53"/>
                  </a:lnTo>
                  <a:lnTo>
                    <a:pt x="58" y="0"/>
                  </a:lnTo>
                  <a:lnTo>
                    <a:pt x="89" y="0"/>
                  </a:lnTo>
                  <a:lnTo>
                    <a:pt x="89" y="79"/>
                  </a:lnTo>
                  <a:lnTo>
                    <a:pt x="69" y="79"/>
                  </a:lnTo>
                  <a:lnTo>
                    <a:pt x="69" y="19"/>
                  </a:lnTo>
                  <a:lnTo>
                    <a:pt x="69" y="19"/>
                  </a:lnTo>
                  <a:lnTo>
                    <a:pt x="52" y="79"/>
                  </a:lnTo>
                  <a:lnTo>
                    <a:pt x="37" y="79"/>
                  </a:lnTo>
                  <a:lnTo>
                    <a:pt x="20" y="19"/>
                  </a:lnTo>
                  <a:lnTo>
                    <a:pt x="20" y="19"/>
                  </a:lnTo>
                  <a:lnTo>
                    <a:pt x="20"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7" name="Freeform 15">
              <a:extLst>
                <a:ext uri="{FF2B5EF4-FFF2-40B4-BE49-F238E27FC236}">
                  <a16:creationId xmlns:a16="http://schemas.microsoft.com/office/drawing/2014/main" id="{ABF11DCD-D538-4FF8-8299-E99667BA5B65}"/>
                </a:ext>
              </a:extLst>
            </p:cNvPr>
            <p:cNvSpPr>
              <a:spLocks noEditPoints="1"/>
            </p:cNvSpPr>
            <p:nvPr userDrawn="1"/>
          </p:nvSpPr>
          <p:spPr bwMode="auto">
            <a:xfrm>
              <a:off x="766763" y="6127750"/>
              <a:ext cx="93663" cy="96838"/>
            </a:xfrm>
            <a:custGeom>
              <a:avLst/>
              <a:gdLst>
                <a:gd name="T0" fmla="*/ 11 w 281"/>
                <a:gd name="T1" fmla="*/ 92 h 291"/>
                <a:gd name="T2" fmla="*/ 54 w 281"/>
                <a:gd name="T3" fmla="*/ 19 h 291"/>
                <a:gd name="T4" fmla="*/ 141 w 281"/>
                <a:gd name="T5" fmla="*/ 0 h 291"/>
                <a:gd name="T6" fmla="*/ 270 w 281"/>
                <a:gd name="T7" fmla="*/ 92 h 291"/>
                <a:gd name="T8" fmla="*/ 270 w 281"/>
                <a:gd name="T9" fmla="*/ 213 h 291"/>
                <a:gd name="T10" fmla="*/ 281 w 281"/>
                <a:gd name="T11" fmla="*/ 283 h 291"/>
                <a:gd name="T12" fmla="*/ 190 w 281"/>
                <a:gd name="T13" fmla="*/ 283 h 291"/>
                <a:gd name="T14" fmla="*/ 184 w 281"/>
                <a:gd name="T15" fmla="*/ 257 h 291"/>
                <a:gd name="T16" fmla="*/ 94 w 281"/>
                <a:gd name="T17" fmla="*/ 291 h 291"/>
                <a:gd name="T18" fmla="*/ 0 w 281"/>
                <a:gd name="T19" fmla="*/ 208 h 291"/>
                <a:gd name="T20" fmla="*/ 160 w 281"/>
                <a:gd name="T21" fmla="*/ 112 h 291"/>
                <a:gd name="T22" fmla="*/ 184 w 281"/>
                <a:gd name="T23" fmla="*/ 87 h 291"/>
                <a:gd name="T24" fmla="*/ 140 w 281"/>
                <a:gd name="T25" fmla="*/ 58 h 291"/>
                <a:gd name="T26" fmla="*/ 95 w 281"/>
                <a:gd name="T27" fmla="*/ 92 h 291"/>
                <a:gd name="T28" fmla="*/ 11 w 281"/>
                <a:gd name="T29" fmla="*/ 92 h 291"/>
                <a:gd name="T30" fmla="*/ 128 w 281"/>
                <a:gd name="T31" fmla="*/ 235 h 291"/>
                <a:gd name="T32" fmla="*/ 183 w 281"/>
                <a:gd name="T33" fmla="*/ 154 h 291"/>
                <a:gd name="T34" fmla="*/ 127 w 281"/>
                <a:gd name="T35" fmla="*/ 169 h 291"/>
                <a:gd name="T36" fmla="*/ 90 w 281"/>
                <a:gd name="T37" fmla="*/ 204 h 291"/>
                <a:gd name="T38" fmla="*/ 128 w 281"/>
                <a:gd name="T39" fmla="*/ 235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1" h="291">
                  <a:moveTo>
                    <a:pt x="11" y="92"/>
                  </a:moveTo>
                  <a:cubicBezTo>
                    <a:pt x="12" y="56"/>
                    <a:pt x="29" y="33"/>
                    <a:pt x="54" y="19"/>
                  </a:cubicBezTo>
                  <a:cubicBezTo>
                    <a:pt x="78" y="5"/>
                    <a:pt x="110" y="0"/>
                    <a:pt x="141" y="0"/>
                  </a:cubicBezTo>
                  <a:cubicBezTo>
                    <a:pt x="207" y="0"/>
                    <a:pt x="270" y="14"/>
                    <a:pt x="270" y="92"/>
                  </a:cubicBezTo>
                  <a:cubicBezTo>
                    <a:pt x="270" y="213"/>
                    <a:pt x="270" y="213"/>
                    <a:pt x="270" y="213"/>
                  </a:cubicBezTo>
                  <a:cubicBezTo>
                    <a:pt x="270" y="236"/>
                    <a:pt x="270" y="261"/>
                    <a:pt x="281" y="283"/>
                  </a:cubicBezTo>
                  <a:cubicBezTo>
                    <a:pt x="190" y="283"/>
                    <a:pt x="190" y="283"/>
                    <a:pt x="190" y="283"/>
                  </a:cubicBezTo>
                  <a:cubicBezTo>
                    <a:pt x="187" y="275"/>
                    <a:pt x="186" y="266"/>
                    <a:pt x="184" y="257"/>
                  </a:cubicBezTo>
                  <a:cubicBezTo>
                    <a:pt x="161" y="282"/>
                    <a:pt x="127" y="291"/>
                    <a:pt x="94" y="291"/>
                  </a:cubicBezTo>
                  <a:cubicBezTo>
                    <a:pt x="41" y="291"/>
                    <a:pt x="0" y="265"/>
                    <a:pt x="0" y="208"/>
                  </a:cubicBezTo>
                  <a:cubicBezTo>
                    <a:pt x="0" y="118"/>
                    <a:pt x="97" y="125"/>
                    <a:pt x="160" y="112"/>
                  </a:cubicBezTo>
                  <a:cubicBezTo>
                    <a:pt x="175" y="109"/>
                    <a:pt x="184" y="104"/>
                    <a:pt x="184" y="87"/>
                  </a:cubicBezTo>
                  <a:cubicBezTo>
                    <a:pt x="184" y="66"/>
                    <a:pt x="159" y="58"/>
                    <a:pt x="140" y="58"/>
                  </a:cubicBezTo>
                  <a:cubicBezTo>
                    <a:pt x="115" y="58"/>
                    <a:pt x="99" y="69"/>
                    <a:pt x="95" y="92"/>
                  </a:cubicBezTo>
                  <a:lnTo>
                    <a:pt x="11" y="92"/>
                  </a:lnTo>
                  <a:close/>
                  <a:moveTo>
                    <a:pt x="128" y="235"/>
                  </a:moveTo>
                  <a:cubicBezTo>
                    <a:pt x="171" y="235"/>
                    <a:pt x="185" y="211"/>
                    <a:pt x="183" y="154"/>
                  </a:cubicBezTo>
                  <a:cubicBezTo>
                    <a:pt x="170" y="162"/>
                    <a:pt x="147" y="164"/>
                    <a:pt x="127" y="169"/>
                  </a:cubicBezTo>
                  <a:cubicBezTo>
                    <a:pt x="107" y="174"/>
                    <a:pt x="90" y="182"/>
                    <a:pt x="90" y="204"/>
                  </a:cubicBezTo>
                  <a:cubicBezTo>
                    <a:pt x="90" y="226"/>
                    <a:pt x="107" y="235"/>
                    <a:pt x="128" y="235"/>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8" name="Freeform 16">
              <a:extLst>
                <a:ext uri="{FF2B5EF4-FFF2-40B4-BE49-F238E27FC236}">
                  <a16:creationId xmlns:a16="http://schemas.microsoft.com/office/drawing/2014/main" id="{50EBE661-D695-49BB-9FE7-B3784E142CC9}"/>
                </a:ext>
              </a:extLst>
            </p:cNvPr>
            <p:cNvSpPr>
              <a:spLocks noEditPoints="1"/>
            </p:cNvSpPr>
            <p:nvPr userDrawn="1"/>
          </p:nvSpPr>
          <p:spPr bwMode="auto">
            <a:xfrm>
              <a:off x="868363" y="6096000"/>
              <a:ext cx="28575" cy="125413"/>
            </a:xfrm>
            <a:custGeom>
              <a:avLst/>
              <a:gdLst>
                <a:gd name="T0" fmla="*/ 18 w 18"/>
                <a:gd name="T1" fmla="*/ 14 h 79"/>
                <a:gd name="T2" fmla="*/ 0 w 18"/>
                <a:gd name="T3" fmla="*/ 14 h 79"/>
                <a:gd name="T4" fmla="*/ 0 w 18"/>
                <a:gd name="T5" fmla="*/ 0 h 79"/>
                <a:gd name="T6" fmla="*/ 18 w 18"/>
                <a:gd name="T7" fmla="*/ 0 h 79"/>
                <a:gd name="T8" fmla="*/ 18 w 18"/>
                <a:gd name="T9" fmla="*/ 14 h 79"/>
                <a:gd name="T10" fmla="*/ 0 w 18"/>
                <a:gd name="T11" fmla="*/ 22 h 79"/>
                <a:gd name="T12" fmla="*/ 18 w 18"/>
                <a:gd name="T13" fmla="*/ 22 h 79"/>
                <a:gd name="T14" fmla="*/ 18 w 18"/>
                <a:gd name="T15" fmla="*/ 79 h 79"/>
                <a:gd name="T16" fmla="*/ 0 w 18"/>
                <a:gd name="T17" fmla="*/ 79 h 79"/>
                <a:gd name="T18" fmla="*/ 0 w 18"/>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 h="79">
                  <a:moveTo>
                    <a:pt x="18" y="14"/>
                  </a:moveTo>
                  <a:lnTo>
                    <a:pt x="0" y="14"/>
                  </a:lnTo>
                  <a:lnTo>
                    <a:pt x="0" y="0"/>
                  </a:lnTo>
                  <a:lnTo>
                    <a:pt x="18" y="0"/>
                  </a:lnTo>
                  <a:lnTo>
                    <a:pt x="18" y="14"/>
                  </a:lnTo>
                  <a:close/>
                  <a:moveTo>
                    <a:pt x="0" y="22"/>
                  </a:moveTo>
                  <a:lnTo>
                    <a:pt x="18" y="22"/>
                  </a:lnTo>
                  <a:lnTo>
                    <a:pt x="18"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9" name="Rectangle 17">
              <a:extLst>
                <a:ext uri="{FF2B5EF4-FFF2-40B4-BE49-F238E27FC236}">
                  <a16:creationId xmlns:a16="http://schemas.microsoft.com/office/drawing/2014/main" id="{237CABB1-6BC0-43AF-BC96-6B8CC3C01D97}"/>
                </a:ext>
              </a:extLst>
            </p:cNvPr>
            <p:cNvSpPr>
              <a:spLocks noChangeArrowheads="1"/>
            </p:cNvSpPr>
            <p:nvPr userDrawn="1"/>
          </p:nvSpPr>
          <p:spPr bwMode="auto">
            <a:xfrm>
              <a:off x="909638" y="6096000"/>
              <a:ext cx="30163" cy="125413"/>
            </a:xfrm>
            <a:prstGeom prst="rect">
              <a:avLst/>
            </a:pr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0" name="Freeform 18">
              <a:extLst>
                <a:ext uri="{FF2B5EF4-FFF2-40B4-BE49-F238E27FC236}">
                  <a16:creationId xmlns:a16="http://schemas.microsoft.com/office/drawing/2014/main" id="{E75FB1EB-B5B0-4EAF-954D-643BA6BA9355}"/>
                </a:ext>
              </a:extLst>
            </p:cNvPr>
            <p:cNvSpPr>
              <a:spLocks/>
            </p:cNvSpPr>
            <p:nvPr userDrawn="1"/>
          </p:nvSpPr>
          <p:spPr bwMode="auto">
            <a:xfrm>
              <a:off x="1000125" y="6096000"/>
              <a:ext cx="139700" cy="125413"/>
            </a:xfrm>
            <a:custGeom>
              <a:avLst/>
              <a:gdLst>
                <a:gd name="T0" fmla="*/ 0 w 88"/>
                <a:gd name="T1" fmla="*/ 0 h 79"/>
                <a:gd name="T2" fmla="*/ 30 w 88"/>
                <a:gd name="T3" fmla="*/ 0 h 79"/>
                <a:gd name="T4" fmla="*/ 44 w 88"/>
                <a:gd name="T5" fmla="*/ 53 h 79"/>
                <a:gd name="T6" fmla="*/ 44 w 88"/>
                <a:gd name="T7" fmla="*/ 53 h 79"/>
                <a:gd name="T8" fmla="*/ 58 w 88"/>
                <a:gd name="T9" fmla="*/ 0 h 79"/>
                <a:gd name="T10" fmla="*/ 88 w 88"/>
                <a:gd name="T11" fmla="*/ 0 h 79"/>
                <a:gd name="T12" fmla="*/ 88 w 88"/>
                <a:gd name="T13" fmla="*/ 79 h 79"/>
                <a:gd name="T14" fmla="*/ 69 w 88"/>
                <a:gd name="T15" fmla="*/ 79 h 79"/>
                <a:gd name="T16" fmla="*/ 69 w 88"/>
                <a:gd name="T17" fmla="*/ 19 h 79"/>
                <a:gd name="T18" fmla="*/ 69 w 88"/>
                <a:gd name="T19" fmla="*/ 19 h 79"/>
                <a:gd name="T20" fmla="*/ 52 w 88"/>
                <a:gd name="T21" fmla="*/ 79 h 79"/>
                <a:gd name="T22" fmla="*/ 36 w 88"/>
                <a:gd name="T23" fmla="*/ 79 h 79"/>
                <a:gd name="T24" fmla="*/ 20 w 88"/>
                <a:gd name="T25" fmla="*/ 19 h 79"/>
                <a:gd name="T26" fmla="*/ 19 w 88"/>
                <a:gd name="T27" fmla="*/ 19 h 79"/>
                <a:gd name="T28" fmla="*/ 19 w 88"/>
                <a:gd name="T29" fmla="*/ 79 h 79"/>
                <a:gd name="T30" fmla="*/ 0 w 88"/>
                <a:gd name="T31" fmla="*/ 79 h 79"/>
                <a:gd name="T32" fmla="*/ 0 w 88"/>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8" h="79">
                  <a:moveTo>
                    <a:pt x="0" y="0"/>
                  </a:moveTo>
                  <a:lnTo>
                    <a:pt x="30" y="0"/>
                  </a:lnTo>
                  <a:lnTo>
                    <a:pt x="44" y="53"/>
                  </a:lnTo>
                  <a:lnTo>
                    <a:pt x="44" y="53"/>
                  </a:lnTo>
                  <a:lnTo>
                    <a:pt x="58" y="0"/>
                  </a:lnTo>
                  <a:lnTo>
                    <a:pt x="88" y="0"/>
                  </a:lnTo>
                  <a:lnTo>
                    <a:pt x="88" y="79"/>
                  </a:lnTo>
                  <a:lnTo>
                    <a:pt x="69" y="79"/>
                  </a:lnTo>
                  <a:lnTo>
                    <a:pt x="69" y="19"/>
                  </a:lnTo>
                  <a:lnTo>
                    <a:pt x="69" y="19"/>
                  </a:lnTo>
                  <a:lnTo>
                    <a:pt x="52" y="79"/>
                  </a:lnTo>
                  <a:lnTo>
                    <a:pt x="36" y="79"/>
                  </a:lnTo>
                  <a:lnTo>
                    <a:pt x="20" y="19"/>
                  </a:lnTo>
                  <a:lnTo>
                    <a:pt x="19" y="19"/>
                  </a:lnTo>
                  <a:lnTo>
                    <a:pt x="19"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1" name="Freeform 19">
              <a:extLst>
                <a:ext uri="{FF2B5EF4-FFF2-40B4-BE49-F238E27FC236}">
                  <a16:creationId xmlns:a16="http://schemas.microsoft.com/office/drawing/2014/main" id="{B8637A86-FB13-4460-9927-03C903DF742F}"/>
                </a:ext>
              </a:extLst>
            </p:cNvPr>
            <p:cNvSpPr>
              <a:spLocks noEditPoints="1"/>
            </p:cNvSpPr>
            <p:nvPr userDrawn="1"/>
          </p:nvSpPr>
          <p:spPr bwMode="auto">
            <a:xfrm>
              <a:off x="1147763" y="6127750"/>
              <a:ext cx="100013" cy="96838"/>
            </a:xfrm>
            <a:custGeom>
              <a:avLst/>
              <a:gdLst>
                <a:gd name="T0" fmla="*/ 90 w 297"/>
                <a:gd name="T1" fmla="*/ 167 h 291"/>
                <a:gd name="T2" fmla="*/ 152 w 297"/>
                <a:gd name="T3" fmla="*/ 230 h 291"/>
                <a:gd name="T4" fmla="*/ 203 w 297"/>
                <a:gd name="T5" fmla="*/ 200 h 291"/>
                <a:gd name="T6" fmla="*/ 288 w 297"/>
                <a:gd name="T7" fmla="*/ 200 h 291"/>
                <a:gd name="T8" fmla="*/ 151 w 297"/>
                <a:gd name="T9" fmla="*/ 291 h 291"/>
                <a:gd name="T10" fmla="*/ 0 w 297"/>
                <a:gd name="T11" fmla="*/ 145 h 291"/>
                <a:gd name="T12" fmla="*/ 149 w 297"/>
                <a:gd name="T13" fmla="*/ 0 h 291"/>
                <a:gd name="T14" fmla="*/ 292 w 297"/>
                <a:gd name="T15" fmla="*/ 167 h 291"/>
                <a:gd name="T16" fmla="*/ 90 w 297"/>
                <a:gd name="T17" fmla="*/ 167 h 291"/>
                <a:gd name="T18" fmla="*/ 202 w 297"/>
                <a:gd name="T19" fmla="*/ 117 h 291"/>
                <a:gd name="T20" fmla="*/ 149 w 297"/>
                <a:gd name="T21" fmla="*/ 61 h 291"/>
                <a:gd name="T22" fmla="*/ 90 w 297"/>
                <a:gd name="T23" fmla="*/ 117 h 291"/>
                <a:gd name="T24" fmla="*/ 202 w 297"/>
                <a:gd name="T25" fmla="*/ 117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7" h="291">
                  <a:moveTo>
                    <a:pt x="90" y="167"/>
                  </a:moveTo>
                  <a:cubicBezTo>
                    <a:pt x="92" y="205"/>
                    <a:pt x="113" y="230"/>
                    <a:pt x="152" y="230"/>
                  </a:cubicBezTo>
                  <a:cubicBezTo>
                    <a:pt x="173" y="230"/>
                    <a:pt x="195" y="220"/>
                    <a:pt x="203" y="200"/>
                  </a:cubicBezTo>
                  <a:cubicBezTo>
                    <a:pt x="288" y="200"/>
                    <a:pt x="288" y="200"/>
                    <a:pt x="288" y="200"/>
                  </a:cubicBezTo>
                  <a:cubicBezTo>
                    <a:pt x="271" y="264"/>
                    <a:pt x="212" y="291"/>
                    <a:pt x="151" y="291"/>
                  </a:cubicBezTo>
                  <a:cubicBezTo>
                    <a:pt x="61" y="291"/>
                    <a:pt x="0" y="237"/>
                    <a:pt x="0" y="145"/>
                  </a:cubicBezTo>
                  <a:cubicBezTo>
                    <a:pt x="0" y="60"/>
                    <a:pt x="67" y="0"/>
                    <a:pt x="149" y="0"/>
                  </a:cubicBezTo>
                  <a:cubicBezTo>
                    <a:pt x="247" y="0"/>
                    <a:pt x="297" y="74"/>
                    <a:pt x="292" y="167"/>
                  </a:cubicBezTo>
                  <a:lnTo>
                    <a:pt x="90" y="167"/>
                  </a:lnTo>
                  <a:close/>
                  <a:moveTo>
                    <a:pt x="202" y="117"/>
                  </a:moveTo>
                  <a:cubicBezTo>
                    <a:pt x="201" y="86"/>
                    <a:pt x="179" y="61"/>
                    <a:pt x="149" y="61"/>
                  </a:cubicBezTo>
                  <a:cubicBezTo>
                    <a:pt x="117" y="61"/>
                    <a:pt x="95" y="83"/>
                    <a:pt x="90" y="117"/>
                  </a:cubicBezTo>
                  <a:lnTo>
                    <a:pt x="202" y="117"/>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2" name="Freeform 20">
              <a:extLst>
                <a:ext uri="{FF2B5EF4-FFF2-40B4-BE49-F238E27FC236}">
                  <a16:creationId xmlns:a16="http://schemas.microsoft.com/office/drawing/2014/main" id="{0280C907-1F64-474A-B8AF-0FD8A7926284}"/>
                </a:ext>
              </a:extLst>
            </p:cNvPr>
            <p:cNvSpPr>
              <a:spLocks noEditPoints="1"/>
            </p:cNvSpPr>
            <p:nvPr userDrawn="1"/>
          </p:nvSpPr>
          <p:spPr bwMode="auto">
            <a:xfrm>
              <a:off x="1252538" y="6096000"/>
              <a:ext cx="93663" cy="128588"/>
            </a:xfrm>
            <a:custGeom>
              <a:avLst/>
              <a:gdLst>
                <a:gd name="T0" fmla="*/ 286 w 286"/>
                <a:gd name="T1" fmla="*/ 379 h 387"/>
                <a:gd name="T2" fmla="*/ 200 w 286"/>
                <a:gd name="T3" fmla="*/ 379 h 387"/>
                <a:gd name="T4" fmla="*/ 200 w 286"/>
                <a:gd name="T5" fmla="*/ 347 h 387"/>
                <a:gd name="T6" fmla="*/ 199 w 286"/>
                <a:gd name="T7" fmla="*/ 347 h 387"/>
                <a:gd name="T8" fmla="*/ 123 w 286"/>
                <a:gd name="T9" fmla="*/ 387 h 387"/>
                <a:gd name="T10" fmla="*/ 0 w 286"/>
                <a:gd name="T11" fmla="*/ 235 h 387"/>
                <a:gd name="T12" fmla="*/ 116 w 286"/>
                <a:gd name="T13" fmla="*/ 96 h 387"/>
                <a:gd name="T14" fmla="*/ 195 w 286"/>
                <a:gd name="T15" fmla="*/ 133 h 387"/>
                <a:gd name="T16" fmla="*/ 196 w 286"/>
                <a:gd name="T17" fmla="*/ 133 h 387"/>
                <a:gd name="T18" fmla="*/ 196 w 286"/>
                <a:gd name="T19" fmla="*/ 0 h 387"/>
                <a:gd name="T20" fmla="*/ 286 w 286"/>
                <a:gd name="T21" fmla="*/ 0 h 387"/>
                <a:gd name="T22" fmla="*/ 286 w 286"/>
                <a:gd name="T23" fmla="*/ 379 h 387"/>
                <a:gd name="T24" fmla="*/ 90 w 286"/>
                <a:gd name="T25" fmla="*/ 238 h 387"/>
                <a:gd name="T26" fmla="*/ 146 w 286"/>
                <a:gd name="T27" fmla="*/ 318 h 387"/>
                <a:gd name="T28" fmla="*/ 199 w 286"/>
                <a:gd name="T29" fmla="*/ 241 h 387"/>
                <a:gd name="T30" fmla="*/ 146 w 286"/>
                <a:gd name="T31" fmla="*/ 165 h 387"/>
                <a:gd name="T32" fmla="*/ 90 w 286"/>
                <a:gd name="T33" fmla="*/ 238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86" h="387">
                  <a:moveTo>
                    <a:pt x="286" y="379"/>
                  </a:moveTo>
                  <a:cubicBezTo>
                    <a:pt x="200" y="379"/>
                    <a:pt x="200" y="379"/>
                    <a:pt x="200" y="379"/>
                  </a:cubicBezTo>
                  <a:cubicBezTo>
                    <a:pt x="200" y="347"/>
                    <a:pt x="200" y="347"/>
                    <a:pt x="200" y="347"/>
                  </a:cubicBezTo>
                  <a:cubicBezTo>
                    <a:pt x="199" y="347"/>
                    <a:pt x="199" y="347"/>
                    <a:pt x="199" y="347"/>
                  </a:cubicBezTo>
                  <a:cubicBezTo>
                    <a:pt x="182" y="373"/>
                    <a:pt x="155" y="387"/>
                    <a:pt x="123" y="387"/>
                  </a:cubicBezTo>
                  <a:cubicBezTo>
                    <a:pt x="37" y="387"/>
                    <a:pt x="0" y="313"/>
                    <a:pt x="0" y="235"/>
                  </a:cubicBezTo>
                  <a:cubicBezTo>
                    <a:pt x="0" y="164"/>
                    <a:pt x="38" y="96"/>
                    <a:pt x="116" y="96"/>
                  </a:cubicBezTo>
                  <a:cubicBezTo>
                    <a:pt x="150" y="96"/>
                    <a:pt x="176" y="108"/>
                    <a:pt x="195" y="133"/>
                  </a:cubicBezTo>
                  <a:cubicBezTo>
                    <a:pt x="196" y="133"/>
                    <a:pt x="196" y="133"/>
                    <a:pt x="196" y="133"/>
                  </a:cubicBezTo>
                  <a:cubicBezTo>
                    <a:pt x="196" y="0"/>
                    <a:pt x="196" y="0"/>
                    <a:pt x="196" y="0"/>
                  </a:cubicBezTo>
                  <a:cubicBezTo>
                    <a:pt x="286" y="0"/>
                    <a:pt x="286" y="0"/>
                    <a:pt x="286" y="0"/>
                  </a:cubicBezTo>
                  <a:lnTo>
                    <a:pt x="286" y="379"/>
                  </a:lnTo>
                  <a:close/>
                  <a:moveTo>
                    <a:pt x="90" y="238"/>
                  </a:moveTo>
                  <a:cubicBezTo>
                    <a:pt x="90" y="276"/>
                    <a:pt x="104" y="318"/>
                    <a:pt x="146" y="318"/>
                  </a:cubicBezTo>
                  <a:cubicBezTo>
                    <a:pt x="190" y="318"/>
                    <a:pt x="199" y="276"/>
                    <a:pt x="199" y="241"/>
                  </a:cubicBezTo>
                  <a:cubicBezTo>
                    <a:pt x="199" y="201"/>
                    <a:pt x="185" y="165"/>
                    <a:pt x="146" y="165"/>
                  </a:cubicBezTo>
                  <a:cubicBezTo>
                    <a:pt x="104" y="165"/>
                    <a:pt x="90" y="203"/>
                    <a:pt x="90" y="238"/>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3" name="Freeform 21">
              <a:extLst>
                <a:ext uri="{FF2B5EF4-FFF2-40B4-BE49-F238E27FC236}">
                  <a16:creationId xmlns:a16="http://schemas.microsoft.com/office/drawing/2014/main" id="{4A485304-C93C-4073-8D44-F80ADC736F11}"/>
                </a:ext>
              </a:extLst>
            </p:cNvPr>
            <p:cNvSpPr>
              <a:spLocks noEditPoints="1"/>
            </p:cNvSpPr>
            <p:nvPr userDrawn="1"/>
          </p:nvSpPr>
          <p:spPr bwMode="auto">
            <a:xfrm>
              <a:off x="1357313" y="6096000"/>
              <a:ext cx="30163" cy="125413"/>
            </a:xfrm>
            <a:custGeom>
              <a:avLst/>
              <a:gdLst>
                <a:gd name="T0" fmla="*/ 19 w 19"/>
                <a:gd name="T1" fmla="*/ 14 h 79"/>
                <a:gd name="T2" fmla="*/ 0 w 19"/>
                <a:gd name="T3" fmla="*/ 14 h 79"/>
                <a:gd name="T4" fmla="*/ 0 w 19"/>
                <a:gd name="T5" fmla="*/ 0 h 79"/>
                <a:gd name="T6" fmla="*/ 19 w 19"/>
                <a:gd name="T7" fmla="*/ 0 h 79"/>
                <a:gd name="T8" fmla="*/ 19 w 19"/>
                <a:gd name="T9" fmla="*/ 14 h 79"/>
                <a:gd name="T10" fmla="*/ 0 w 19"/>
                <a:gd name="T11" fmla="*/ 22 h 79"/>
                <a:gd name="T12" fmla="*/ 19 w 19"/>
                <a:gd name="T13" fmla="*/ 22 h 79"/>
                <a:gd name="T14" fmla="*/ 19 w 19"/>
                <a:gd name="T15" fmla="*/ 79 h 79"/>
                <a:gd name="T16" fmla="*/ 0 w 19"/>
                <a:gd name="T17" fmla="*/ 79 h 79"/>
                <a:gd name="T18" fmla="*/ 0 w 19"/>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79">
                  <a:moveTo>
                    <a:pt x="19" y="14"/>
                  </a:moveTo>
                  <a:lnTo>
                    <a:pt x="0" y="14"/>
                  </a:lnTo>
                  <a:lnTo>
                    <a:pt x="0" y="0"/>
                  </a:lnTo>
                  <a:lnTo>
                    <a:pt x="19" y="0"/>
                  </a:lnTo>
                  <a:lnTo>
                    <a:pt x="19" y="14"/>
                  </a:lnTo>
                  <a:close/>
                  <a:moveTo>
                    <a:pt x="0" y="22"/>
                  </a:moveTo>
                  <a:lnTo>
                    <a:pt x="19" y="22"/>
                  </a:lnTo>
                  <a:lnTo>
                    <a:pt x="19"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4" name="Freeform 22">
              <a:extLst>
                <a:ext uri="{FF2B5EF4-FFF2-40B4-BE49-F238E27FC236}">
                  <a16:creationId xmlns:a16="http://schemas.microsoft.com/office/drawing/2014/main" id="{CB945C56-4554-4683-8637-CFC30E64896E}"/>
                </a:ext>
              </a:extLst>
            </p:cNvPr>
            <p:cNvSpPr>
              <a:spLocks noEditPoints="1"/>
            </p:cNvSpPr>
            <p:nvPr userDrawn="1"/>
          </p:nvSpPr>
          <p:spPr bwMode="auto">
            <a:xfrm>
              <a:off x="1393825" y="6127750"/>
              <a:ext cx="93663" cy="96838"/>
            </a:xfrm>
            <a:custGeom>
              <a:avLst/>
              <a:gdLst>
                <a:gd name="T0" fmla="*/ 12 w 281"/>
                <a:gd name="T1" fmla="*/ 92 h 291"/>
                <a:gd name="T2" fmla="*/ 55 w 281"/>
                <a:gd name="T3" fmla="*/ 19 h 291"/>
                <a:gd name="T4" fmla="*/ 142 w 281"/>
                <a:gd name="T5" fmla="*/ 0 h 291"/>
                <a:gd name="T6" fmla="*/ 271 w 281"/>
                <a:gd name="T7" fmla="*/ 92 h 291"/>
                <a:gd name="T8" fmla="*/ 271 w 281"/>
                <a:gd name="T9" fmla="*/ 213 h 291"/>
                <a:gd name="T10" fmla="*/ 281 w 281"/>
                <a:gd name="T11" fmla="*/ 283 h 291"/>
                <a:gd name="T12" fmla="*/ 191 w 281"/>
                <a:gd name="T13" fmla="*/ 283 h 291"/>
                <a:gd name="T14" fmla="*/ 185 w 281"/>
                <a:gd name="T15" fmla="*/ 257 h 291"/>
                <a:gd name="T16" fmla="*/ 94 w 281"/>
                <a:gd name="T17" fmla="*/ 291 h 291"/>
                <a:gd name="T18" fmla="*/ 0 w 281"/>
                <a:gd name="T19" fmla="*/ 208 h 291"/>
                <a:gd name="T20" fmla="*/ 161 w 281"/>
                <a:gd name="T21" fmla="*/ 112 h 291"/>
                <a:gd name="T22" fmla="*/ 185 w 281"/>
                <a:gd name="T23" fmla="*/ 87 h 291"/>
                <a:gd name="T24" fmla="*/ 141 w 281"/>
                <a:gd name="T25" fmla="*/ 58 h 291"/>
                <a:gd name="T26" fmla="*/ 96 w 281"/>
                <a:gd name="T27" fmla="*/ 92 h 291"/>
                <a:gd name="T28" fmla="*/ 12 w 281"/>
                <a:gd name="T29" fmla="*/ 92 h 291"/>
                <a:gd name="T30" fmla="*/ 128 w 281"/>
                <a:gd name="T31" fmla="*/ 235 h 291"/>
                <a:gd name="T32" fmla="*/ 184 w 281"/>
                <a:gd name="T33" fmla="*/ 154 h 291"/>
                <a:gd name="T34" fmla="*/ 128 w 281"/>
                <a:gd name="T35" fmla="*/ 169 h 291"/>
                <a:gd name="T36" fmla="*/ 91 w 281"/>
                <a:gd name="T37" fmla="*/ 204 h 291"/>
                <a:gd name="T38" fmla="*/ 128 w 281"/>
                <a:gd name="T39" fmla="*/ 235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1" h="291">
                  <a:moveTo>
                    <a:pt x="12" y="92"/>
                  </a:moveTo>
                  <a:cubicBezTo>
                    <a:pt x="13" y="56"/>
                    <a:pt x="30" y="33"/>
                    <a:pt x="55" y="19"/>
                  </a:cubicBezTo>
                  <a:cubicBezTo>
                    <a:pt x="79" y="5"/>
                    <a:pt x="111" y="0"/>
                    <a:pt x="142" y="0"/>
                  </a:cubicBezTo>
                  <a:cubicBezTo>
                    <a:pt x="208" y="0"/>
                    <a:pt x="271" y="14"/>
                    <a:pt x="271" y="92"/>
                  </a:cubicBezTo>
                  <a:cubicBezTo>
                    <a:pt x="271" y="213"/>
                    <a:pt x="271" y="213"/>
                    <a:pt x="271" y="213"/>
                  </a:cubicBezTo>
                  <a:cubicBezTo>
                    <a:pt x="271" y="236"/>
                    <a:pt x="271" y="261"/>
                    <a:pt x="281" y="283"/>
                  </a:cubicBezTo>
                  <a:cubicBezTo>
                    <a:pt x="191" y="283"/>
                    <a:pt x="191" y="283"/>
                    <a:pt x="191" y="283"/>
                  </a:cubicBezTo>
                  <a:cubicBezTo>
                    <a:pt x="187" y="275"/>
                    <a:pt x="186" y="266"/>
                    <a:pt x="185" y="257"/>
                  </a:cubicBezTo>
                  <a:cubicBezTo>
                    <a:pt x="162" y="282"/>
                    <a:pt x="127" y="291"/>
                    <a:pt x="94" y="291"/>
                  </a:cubicBezTo>
                  <a:cubicBezTo>
                    <a:pt x="42" y="291"/>
                    <a:pt x="0" y="265"/>
                    <a:pt x="0" y="208"/>
                  </a:cubicBezTo>
                  <a:cubicBezTo>
                    <a:pt x="0" y="118"/>
                    <a:pt x="98" y="125"/>
                    <a:pt x="161" y="112"/>
                  </a:cubicBezTo>
                  <a:cubicBezTo>
                    <a:pt x="176" y="109"/>
                    <a:pt x="185" y="104"/>
                    <a:pt x="185" y="87"/>
                  </a:cubicBezTo>
                  <a:cubicBezTo>
                    <a:pt x="185" y="66"/>
                    <a:pt x="160" y="58"/>
                    <a:pt x="141" y="58"/>
                  </a:cubicBezTo>
                  <a:cubicBezTo>
                    <a:pt x="116" y="58"/>
                    <a:pt x="100" y="69"/>
                    <a:pt x="96" y="92"/>
                  </a:cubicBezTo>
                  <a:lnTo>
                    <a:pt x="12" y="92"/>
                  </a:lnTo>
                  <a:close/>
                  <a:moveTo>
                    <a:pt x="128" y="235"/>
                  </a:moveTo>
                  <a:cubicBezTo>
                    <a:pt x="172" y="235"/>
                    <a:pt x="186" y="211"/>
                    <a:pt x="184" y="154"/>
                  </a:cubicBezTo>
                  <a:cubicBezTo>
                    <a:pt x="171" y="162"/>
                    <a:pt x="148" y="164"/>
                    <a:pt x="128" y="169"/>
                  </a:cubicBezTo>
                  <a:cubicBezTo>
                    <a:pt x="108" y="174"/>
                    <a:pt x="91" y="182"/>
                    <a:pt x="91" y="204"/>
                  </a:cubicBezTo>
                  <a:cubicBezTo>
                    <a:pt x="91" y="226"/>
                    <a:pt x="108" y="235"/>
                    <a:pt x="128" y="235"/>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5" name="Freeform 23">
              <a:extLst>
                <a:ext uri="{FF2B5EF4-FFF2-40B4-BE49-F238E27FC236}">
                  <a16:creationId xmlns:a16="http://schemas.microsoft.com/office/drawing/2014/main" id="{D0D64558-33D7-4E8C-8B58-17F750C1DD04}"/>
                </a:ext>
              </a:extLst>
            </p:cNvPr>
            <p:cNvSpPr>
              <a:spLocks/>
            </p:cNvSpPr>
            <p:nvPr userDrawn="1"/>
          </p:nvSpPr>
          <p:spPr bwMode="auto">
            <a:xfrm>
              <a:off x="1538288" y="6096000"/>
              <a:ext cx="141288" cy="125413"/>
            </a:xfrm>
            <a:custGeom>
              <a:avLst/>
              <a:gdLst>
                <a:gd name="T0" fmla="*/ 0 w 89"/>
                <a:gd name="T1" fmla="*/ 0 h 79"/>
                <a:gd name="T2" fmla="*/ 31 w 89"/>
                <a:gd name="T3" fmla="*/ 0 h 79"/>
                <a:gd name="T4" fmla="*/ 45 w 89"/>
                <a:gd name="T5" fmla="*/ 53 h 79"/>
                <a:gd name="T6" fmla="*/ 45 w 89"/>
                <a:gd name="T7" fmla="*/ 53 h 79"/>
                <a:gd name="T8" fmla="*/ 58 w 89"/>
                <a:gd name="T9" fmla="*/ 0 h 79"/>
                <a:gd name="T10" fmla="*/ 89 w 89"/>
                <a:gd name="T11" fmla="*/ 0 h 79"/>
                <a:gd name="T12" fmla="*/ 89 w 89"/>
                <a:gd name="T13" fmla="*/ 79 h 79"/>
                <a:gd name="T14" fmla="*/ 70 w 89"/>
                <a:gd name="T15" fmla="*/ 79 h 79"/>
                <a:gd name="T16" fmla="*/ 70 w 89"/>
                <a:gd name="T17" fmla="*/ 19 h 79"/>
                <a:gd name="T18" fmla="*/ 69 w 89"/>
                <a:gd name="T19" fmla="*/ 19 h 79"/>
                <a:gd name="T20" fmla="*/ 53 w 89"/>
                <a:gd name="T21" fmla="*/ 79 h 79"/>
                <a:gd name="T22" fmla="*/ 37 w 89"/>
                <a:gd name="T23" fmla="*/ 79 h 79"/>
                <a:gd name="T24" fmla="*/ 20 w 89"/>
                <a:gd name="T25" fmla="*/ 19 h 79"/>
                <a:gd name="T26" fmla="*/ 20 w 89"/>
                <a:gd name="T27" fmla="*/ 19 h 79"/>
                <a:gd name="T28" fmla="*/ 20 w 89"/>
                <a:gd name="T29" fmla="*/ 79 h 79"/>
                <a:gd name="T30" fmla="*/ 0 w 89"/>
                <a:gd name="T31" fmla="*/ 79 h 79"/>
                <a:gd name="T32" fmla="*/ 0 w 89"/>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9" h="79">
                  <a:moveTo>
                    <a:pt x="0" y="0"/>
                  </a:moveTo>
                  <a:lnTo>
                    <a:pt x="31" y="0"/>
                  </a:lnTo>
                  <a:lnTo>
                    <a:pt x="45" y="53"/>
                  </a:lnTo>
                  <a:lnTo>
                    <a:pt x="45" y="53"/>
                  </a:lnTo>
                  <a:lnTo>
                    <a:pt x="58" y="0"/>
                  </a:lnTo>
                  <a:lnTo>
                    <a:pt x="89" y="0"/>
                  </a:lnTo>
                  <a:lnTo>
                    <a:pt x="89" y="79"/>
                  </a:lnTo>
                  <a:lnTo>
                    <a:pt x="70" y="79"/>
                  </a:lnTo>
                  <a:lnTo>
                    <a:pt x="70" y="19"/>
                  </a:lnTo>
                  <a:lnTo>
                    <a:pt x="69" y="19"/>
                  </a:lnTo>
                  <a:lnTo>
                    <a:pt x="53" y="79"/>
                  </a:lnTo>
                  <a:lnTo>
                    <a:pt x="37" y="79"/>
                  </a:lnTo>
                  <a:lnTo>
                    <a:pt x="20" y="19"/>
                  </a:lnTo>
                  <a:lnTo>
                    <a:pt x="20" y="19"/>
                  </a:lnTo>
                  <a:lnTo>
                    <a:pt x="20"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6" name="Freeform 24">
              <a:extLst>
                <a:ext uri="{FF2B5EF4-FFF2-40B4-BE49-F238E27FC236}">
                  <a16:creationId xmlns:a16="http://schemas.microsoft.com/office/drawing/2014/main" id="{F02D34C0-AE0D-4044-A66E-673B3D590BC8}"/>
                </a:ext>
              </a:extLst>
            </p:cNvPr>
            <p:cNvSpPr>
              <a:spLocks noEditPoints="1"/>
            </p:cNvSpPr>
            <p:nvPr userDrawn="1"/>
          </p:nvSpPr>
          <p:spPr bwMode="auto">
            <a:xfrm>
              <a:off x="1687513" y="6127750"/>
              <a:ext cx="98425" cy="96838"/>
            </a:xfrm>
            <a:custGeom>
              <a:avLst/>
              <a:gdLst>
                <a:gd name="T0" fmla="*/ 91 w 297"/>
                <a:gd name="T1" fmla="*/ 167 h 291"/>
                <a:gd name="T2" fmla="*/ 152 w 297"/>
                <a:gd name="T3" fmla="*/ 230 h 291"/>
                <a:gd name="T4" fmla="*/ 204 w 297"/>
                <a:gd name="T5" fmla="*/ 200 h 291"/>
                <a:gd name="T6" fmla="*/ 288 w 297"/>
                <a:gd name="T7" fmla="*/ 200 h 291"/>
                <a:gd name="T8" fmla="*/ 151 w 297"/>
                <a:gd name="T9" fmla="*/ 291 h 291"/>
                <a:gd name="T10" fmla="*/ 0 w 297"/>
                <a:gd name="T11" fmla="*/ 145 h 291"/>
                <a:gd name="T12" fmla="*/ 149 w 297"/>
                <a:gd name="T13" fmla="*/ 0 h 291"/>
                <a:gd name="T14" fmla="*/ 293 w 297"/>
                <a:gd name="T15" fmla="*/ 167 h 291"/>
                <a:gd name="T16" fmla="*/ 91 w 297"/>
                <a:gd name="T17" fmla="*/ 167 h 291"/>
                <a:gd name="T18" fmla="*/ 203 w 297"/>
                <a:gd name="T19" fmla="*/ 117 h 291"/>
                <a:gd name="T20" fmla="*/ 149 w 297"/>
                <a:gd name="T21" fmla="*/ 61 h 291"/>
                <a:gd name="T22" fmla="*/ 91 w 297"/>
                <a:gd name="T23" fmla="*/ 117 h 291"/>
                <a:gd name="T24" fmla="*/ 203 w 297"/>
                <a:gd name="T25" fmla="*/ 117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7" h="291">
                  <a:moveTo>
                    <a:pt x="91" y="167"/>
                  </a:moveTo>
                  <a:cubicBezTo>
                    <a:pt x="92" y="205"/>
                    <a:pt x="114" y="230"/>
                    <a:pt x="152" y="230"/>
                  </a:cubicBezTo>
                  <a:cubicBezTo>
                    <a:pt x="174" y="230"/>
                    <a:pt x="195" y="220"/>
                    <a:pt x="204" y="200"/>
                  </a:cubicBezTo>
                  <a:cubicBezTo>
                    <a:pt x="288" y="200"/>
                    <a:pt x="288" y="200"/>
                    <a:pt x="288" y="200"/>
                  </a:cubicBezTo>
                  <a:cubicBezTo>
                    <a:pt x="272" y="264"/>
                    <a:pt x="213" y="291"/>
                    <a:pt x="151" y="291"/>
                  </a:cubicBezTo>
                  <a:cubicBezTo>
                    <a:pt x="61" y="291"/>
                    <a:pt x="0" y="237"/>
                    <a:pt x="0" y="145"/>
                  </a:cubicBezTo>
                  <a:cubicBezTo>
                    <a:pt x="0" y="60"/>
                    <a:pt x="68" y="0"/>
                    <a:pt x="149" y="0"/>
                  </a:cubicBezTo>
                  <a:cubicBezTo>
                    <a:pt x="248" y="0"/>
                    <a:pt x="297" y="74"/>
                    <a:pt x="293" y="167"/>
                  </a:cubicBezTo>
                  <a:lnTo>
                    <a:pt x="91" y="167"/>
                  </a:lnTo>
                  <a:close/>
                  <a:moveTo>
                    <a:pt x="203" y="117"/>
                  </a:moveTo>
                  <a:cubicBezTo>
                    <a:pt x="201" y="86"/>
                    <a:pt x="179" y="61"/>
                    <a:pt x="149" y="61"/>
                  </a:cubicBezTo>
                  <a:cubicBezTo>
                    <a:pt x="117" y="61"/>
                    <a:pt x="96" y="83"/>
                    <a:pt x="91" y="117"/>
                  </a:cubicBezTo>
                  <a:lnTo>
                    <a:pt x="203" y="117"/>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7" name="Freeform 25">
              <a:extLst>
                <a:ext uri="{FF2B5EF4-FFF2-40B4-BE49-F238E27FC236}">
                  <a16:creationId xmlns:a16="http://schemas.microsoft.com/office/drawing/2014/main" id="{FD1D8BD6-9384-4AF7-996C-3FD339E24756}"/>
                </a:ext>
              </a:extLst>
            </p:cNvPr>
            <p:cNvSpPr>
              <a:spLocks/>
            </p:cNvSpPr>
            <p:nvPr userDrawn="1"/>
          </p:nvSpPr>
          <p:spPr bwMode="auto">
            <a:xfrm>
              <a:off x="1784350" y="6102350"/>
              <a:ext cx="63500" cy="120650"/>
            </a:xfrm>
            <a:custGeom>
              <a:avLst/>
              <a:gdLst>
                <a:gd name="T0" fmla="*/ 192 w 192"/>
                <a:gd name="T1" fmla="*/ 142 h 362"/>
                <a:gd name="T2" fmla="*/ 136 w 192"/>
                <a:gd name="T3" fmla="*/ 142 h 362"/>
                <a:gd name="T4" fmla="*/ 136 w 192"/>
                <a:gd name="T5" fmla="*/ 267 h 362"/>
                <a:gd name="T6" fmla="*/ 169 w 192"/>
                <a:gd name="T7" fmla="*/ 294 h 362"/>
                <a:gd name="T8" fmla="*/ 192 w 192"/>
                <a:gd name="T9" fmla="*/ 293 h 362"/>
                <a:gd name="T10" fmla="*/ 192 w 192"/>
                <a:gd name="T11" fmla="*/ 359 h 362"/>
                <a:gd name="T12" fmla="*/ 143 w 192"/>
                <a:gd name="T13" fmla="*/ 362 h 362"/>
                <a:gd name="T14" fmla="*/ 46 w 192"/>
                <a:gd name="T15" fmla="*/ 265 h 362"/>
                <a:gd name="T16" fmla="*/ 46 w 192"/>
                <a:gd name="T17" fmla="*/ 142 h 362"/>
                <a:gd name="T18" fmla="*/ 0 w 192"/>
                <a:gd name="T19" fmla="*/ 142 h 362"/>
                <a:gd name="T20" fmla="*/ 0 w 192"/>
                <a:gd name="T21" fmla="*/ 84 h 362"/>
                <a:gd name="T22" fmla="*/ 46 w 192"/>
                <a:gd name="T23" fmla="*/ 84 h 362"/>
                <a:gd name="T24" fmla="*/ 46 w 192"/>
                <a:gd name="T25" fmla="*/ 0 h 362"/>
                <a:gd name="T26" fmla="*/ 136 w 192"/>
                <a:gd name="T27" fmla="*/ 0 h 362"/>
                <a:gd name="T28" fmla="*/ 136 w 192"/>
                <a:gd name="T29" fmla="*/ 84 h 362"/>
                <a:gd name="T30" fmla="*/ 192 w 192"/>
                <a:gd name="T31" fmla="*/ 84 h 362"/>
                <a:gd name="T32" fmla="*/ 192 w 192"/>
                <a:gd name="T33" fmla="*/ 142 h 3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92" h="362">
                  <a:moveTo>
                    <a:pt x="192" y="142"/>
                  </a:moveTo>
                  <a:cubicBezTo>
                    <a:pt x="136" y="142"/>
                    <a:pt x="136" y="142"/>
                    <a:pt x="136" y="142"/>
                  </a:cubicBezTo>
                  <a:cubicBezTo>
                    <a:pt x="136" y="267"/>
                    <a:pt x="136" y="267"/>
                    <a:pt x="136" y="267"/>
                  </a:cubicBezTo>
                  <a:cubicBezTo>
                    <a:pt x="136" y="289"/>
                    <a:pt x="149" y="294"/>
                    <a:pt x="169" y="294"/>
                  </a:cubicBezTo>
                  <a:cubicBezTo>
                    <a:pt x="176" y="294"/>
                    <a:pt x="184" y="293"/>
                    <a:pt x="192" y="293"/>
                  </a:cubicBezTo>
                  <a:cubicBezTo>
                    <a:pt x="192" y="359"/>
                    <a:pt x="192" y="359"/>
                    <a:pt x="192" y="359"/>
                  </a:cubicBezTo>
                  <a:cubicBezTo>
                    <a:pt x="176" y="360"/>
                    <a:pt x="159" y="362"/>
                    <a:pt x="143" y="362"/>
                  </a:cubicBezTo>
                  <a:cubicBezTo>
                    <a:pt x="66" y="362"/>
                    <a:pt x="46" y="340"/>
                    <a:pt x="46" y="265"/>
                  </a:cubicBezTo>
                  <a:cubicBezTo>
                    <a:pt x="46" y="142"/>
                    <a:pt x="46" y="142"/>
                    <a:pt x="46" y="142"/>
                  </a:cubicBezTo>
                  <a:cubicBezTo>
                    <a:pt x="0" y="142"/>
                    <a:pt x="0" y="142"/>
                    <a:pt x="0" y="142"/>
                  </a:cubicBezTo>
                  <a:cubicBezTo>
                    <a:pt x="0" y="84"/>
                    <a:pt x="0" y="84"/>
                    <a:pt x="0" y="84"/>
                  </a:cubicBezTo>
                  <a:cubicBezTo>
                    <a:pt x="46" y="84"/>
                    <a:pt x="46" y="84"/>
                    <a:pt x="46" y="84"/>
                  </a:cubicBezTo>
                  <a:cubicBezTo>
                    <a:pt x="46" y="0"/>
                    <a:pt x="46" y="0"/>
                    <a:pt x="46" y="0"/>
                  </a:cubicBezTo>
                  <a:cubicBezTo>
                    <a:pt x="136" y="0"/>
                    <a:pt x="136" y="0"/>
                    <a:pt x="136" y="0"/>
                  </a:cubicBezTo>
                  <a:cubicBezTo>
                    <a:pt x="136" y="84"/>
                    <a:pt x="136" y="84"/>
                    <a:pt x="136" y="84"/>
                  </a:cubicBezTo>
                  <a:cubicBezTo>
                    <a:pt x="192" y="84"/>
                    <a:pt x="192" y="84"/>
                    <a:pt x="192" y="84"/>
                  </a:cubicBezTo>
                  <a:lnTo>
                    <a:pt x="192" y="14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8" name="Freeform 26">
              <a:extLst>
                <a:ext uri="{FF2B5EF4-FFF2-40B4-BE49-F238E27FC236}">
                  <a16:creationId xmlns:a16="http://schemas.microsoft.com/office/drawing/2014/main" id="{F092E5C2-58E1-4907-8CF1-D875912586BA}"/>
                </a:ext>
              </a:extLst>
            </p:cNvPr>
            <p:cNvSpPr>
              <a:spLocks/>
            </p:cNvSpPr>
            <p:nvPr userDrawn="1"/>
          </p:nvSpPr>
          <p:spPr bwMode="auto">
            <a:xfrm>
              <a:off x="1855788" y="6127750"/>
              <a:ext cx="65088" cy="93663"/>
            </a:xfrm>
            <a:custGeom>
              <a:avLst/>
              <a:gdLst>
                <a:gd name="T0" fmla="*/ 0 w 193"/>
                <a:gd name="T1" fmla="*/ 6 h 281"/>
                <a:gd name="T2" fmla="*/ 88 w 193"/>
                <a:gd name="T3" fmla="*/ 6 h 281"/>
                <a:gd name="T4" fmla="*/ 88 w 193"/>
                <a:gd name="T5" fmla="*/ 54 h 281"/>
                <a:gd name="T6" fmla="*/ 89 w 193"/>
                <a:gd name="T7" fmla="*/ 54 h 281"/>
                <a:gd name="T8" fmla="*/ 172 w 193"/>
                <a:gd name="T9" fmla="*/ 0 h 281"/>
                <a:gd name="T10" fmla="*/ 193 w 193"/>
                <a:gd name="T11" fmla="*/ 2 h 281"/>
                <a:gd name="T12" fmla="*/ 193 w 193"/>
                <a:gd name="T13" fmla="*/ 85 h 281"/>
                <a:gd name="T14" fmla="*/ 158 w 193"/>
                <a:gd name="T15" fmla="*/ 79 h 281"/>
                <a:gd name="T16" fmla="*/ 90 w 193"/>
                <a:gd name="T17" fmla="*/ 145 h 281"/>
                <a:gd name="T18" fmla="*/ 90 w 193"/>
                <a:gd name="T19" fmla="*/ 281 h 281"/>
                <a:gd name="T20" fmla="*/ 0 w 193"/>
                <a:gd name="T21" fmla="*/ 281 h 281"/>
                <a:gd name="T22" fmla="*/ 0 w 193"/>
                <a:gd name="T23" fmla="*/ 6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3" h="281">
                  <a:moveTo>
                    <a:pt x="0" y="6"/>
                  </a:moveTo>
                  <a:cubicBezTo>
                    <a:pt x="88" y="6"/>
                    <a:pt x="88" y="6"/>
                    <a:pt x="88" y="6"/>
                  </a:cubicBezTo>
                  <a:cubicBezTo>
                    <a:pt x="88" y="54"/>
                    <a:pt x="88" y="54"/>
                    <a:pt x="88" y="54"/>
                  </a:cubicBezTo>
                  <a:cubicBezTo>
                    <a:pt x="89" y="54"/>
                    <a:pt x="89" y="54"/>
                    <a:pt x="89" y="54"/>
                  </a:cubicBezTo>
                  <a:cubicBezTo>
                    <a:pt x="102" y="19"/>
                    <a:pt x="133" y="0"/>
                    <a:pt x="172" y="0"/>
                  </a:cubicBezTo>
                  <a:cubicBezTo>
                    <a:pt x="179" y="0"/>
                    <a:pt x="186" y="1"/>
                    <a:pt x="193" y="2"/>
                  </a:cubicBezTo>
                  <a:cubicBezTo>
                    <a:pt x="193" y="85"/>
                    <a:pt x="193" y="85"/>
                    <a:pt x="193" y="85"/>
                  </a:cubicBezTo>
                  <a:cubicBezTo>
                    <a:pt x="181" y="81"/>
                    <a:pt x="171" y="79"/>
                    <a:pt x="158" y="79"/>
                  </a:cubicBezTo>
                  <a:cubicBezTo>
                    <a:pt x="114" y="79"/>
                    <a:pt x="90" y="110"/>
                    <a:pt x="90" y="145"/>
                  </a:cubicBezTo>
                  <a:cubicBezTo>
                    <a:pt x="90" y="281"/>
                    <a:pt x="90" y="281"/>
                    <a:pt x="90" y="281"/>
                  </a:cubicBezTo>
                  <a:cubicBezTo>
                    <a:pt x="0" y="281"/>
                    <a:pt x="0" y="281"/>
                    <a:pt x="0" y="281"/>
                  </a:cubicBezTo>
                  <a:lnTo>
                    <a:pt x="0" y="6"/>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9" name="Freeform 27">
              <a:extLst>
                <a:ext uri="{FF2B5EF4-FFF2-40B4-BE49-F238E27FC236}">
                  <a16:creationId xmlns:a16="http://schemas.microsoft.com/office/drawing/2014/main" id="{04686304-731D-4C81-9933-35E3DFED88D3}"/>
                </a:ext>
              </a:extLst>
            </p:cNvPr>
            <p:cNvSpPr>
              <a:spLocks noEditPoints="1"/>
            </p:cNvSpPr>
            <p:nvPr userDrawn="1"/>
          </p:nvSpPr>
          <p:spPr bwMode="auto">
            <a:xfrm>
              <a:off x="1928813" y="6096000"/>
              <a:ext cx="30163" cy="125413"/>
            </a:xfrm>
            <a:custGeom>
              <a:avLst/>
              <a:gdLst>
                <a:gd name="T0" fmla="*/ 19 w 19"/>
                <a:gd name="T1" fmla="*/ 14 h 79"/>
                <a:gd name="T2" fmla="*/ 0 w 19"/>
                <a:gd name="T3" fmla="*/ 14 h 79"/>
                <a:gd name="T4" fmla="*/ 0 w 19"/>
                <a:gd name="T5" fmla="*/ 0 h 79"/>
                <a:gd name="T6" fmla="*/ 19 w 19"/>
                <a:gd name="T7" fmla="*/ 0 h 79"/>
                <a:gd name="T8" fmla="*/ 19 w 19"/>
                <a:gd name="T9" fmla="*/ 14 h 79"/>
                <a:gd name="T10" fmla="*/ 0 w 19"/>
                <a:gd name="T11" fmla="*/ 22 h 79"/>
                <a:gd name="T12" fmla="*/ 19 w 19"/>
                <a:gd name="T13" fmla="*/ 22 h 79"/>
                <a:gd name="T14" fmla="*/ 19 w 19"/>
                <a:gd name="T15" fmla="*/ 79 h 79"/>
                <a:gd name="T16" fmla="*/ 0 w 19"/>
                <a:gd name="T17" fmla="*/ 79 h 79"/>
                <a:gd name="T18" fmla="*/ 0 w 19"/>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79">
                  <a:moveTo>
                    <a:pt x="19" y="14"/>
                  </a:moveTo>
                  <a:lnTo>
                    <a:pt x="0" y="14"/>
                  </a:lnTo>
                  <a:lnTo>
                    <a:pt x="0" y="0"/>
                  </a:lnTo>
                  <a:lnTo>
                    <a:pt x="19" y="0"/>
                  </a:lnTo>
                  <a:lnTo>
                    <a:pt x="19" y="14"/>
                  </a:lnTo>
                  <a:close/>
                  <a:moveTo>
                    <a:pt x="0" y="22"/>
                  </a:moveTo>
                  <a:lnTo>
                    <a:pt x="19" y="22"/>
                  </a:lnTo>
                  <a:lnTo>
                    <a:pt x="19"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60" name="Freeform 28">
              <a:extLst>
                <a:ext uri="{FF2B5EF4-FFF2-40B4-BE49-F238E27FC236}">
                  <a16:creationId xmlns:a16="http://schemas.microsoft.com/office/drawing/2014/main" id="{716A412C-6319-4925-902F-8B2AE529A2EF}"/>
                </a:ext>
              </a:extLst>
            </p:cNvPr>
            <p:cNvSpPr>
              <a:spLocks/>
            </p:cNvSpPr>
            <p:nvPr userDrawn="1"/>
          </p:nvSpPr>
          <p:spPr bwMode="auto">
            <a:xfrm>
              <a:off x="1966913" y="6127750"/>
              <a:ext cx="93663" cy="96838"/>
            </a:xfrm>
            <a:custGeom>
              <a:avLst/>
              <a:gdLst>
                <a:gd name="T0" fmla="*/ 193 w 283"/>
                <a:gd name="T1" fmla="*/ 108 h 291"/>
                <a:gd name="T2" fmla="*/ 149 w 283"/>
                <a:gd name="T3" fmla="*/ 69 h 291"/>
                <a:gd name="T4" fmla="*/ 90 w 283"/>
                <a:gd name="T5" fmla="*/ 150 h 291"/>
                <a:gd name="T6" fmla="*/ 144 w 283"/>
                <a:gd name="T7" fmla="*/ 222 h 291"/>
                <a:gd name="T8" fmla="*/ 195 w 283"/>
                <a:gd name="T9" fmla="*/ 175 h 291"/>
                <a:gd name="T10" fmla="*/ 283 w 283"/>
                <a:gd name="T11" fmla="*/ 175 h 291"/>
                <a:gd name="T12" fmla="*/ 144 w 283"/>
                <a:gd name="T13" fmla="*/ 291 h 291"/>
                <a:gd name="T14" fmla="*/ 0 w 283"/>
                <a:gd name="T15" fmla="*/ 150 h 291"/>
                <a:gd name="T16" fmla="*/ 144 w 283"/>
                <a:gd name="T17" fmla="*/ 0 h 291"/>
                <a:gd name="T18" fmla="*/ 280 w 283"/>
                <a:gd name="T19" fmla="*/ 108 h 291"/>
                <a:gd name="T20" fmla="*/ 193 w 283"/>
                <a:gd name="T21" fmla="*/ 108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3" h="291">
                  <a:moveTo>
                    <a:pt x="193" y="108"/>
                  </a:moveTo>
                  <a:cubicBezTo>
                    <a:pt x="192" y="85"/>
                    <a:pt x="171" y="69"/>
                    <a:pt x="149" y="69"/>
                  </a:cubicBezTo>
                  <a:cubicBezTo>
                    <a:pt x="98" y="69"/>
                    <a:pt x="90" y="112"/>
                    <a:pt x="90" y="150"/>
                  </a:cubicBezTo>
                  <a:cubicBezTo>
                    <a:pt x="90" y="185"/>
                    <a:pt x="105" y="222"/>
                    <a:pt x="144" y="222"/>
                  </a:cubicBezTo>
                  <a:cubicBezTo>
                    <a:pt x="175" y="222"/>
                    <a:pt x="191" y="204"/>
                    <a:pt x="195" y="175"/>
                  </a:cubicBezTo>
                  <a:cubicBezTo>
                    <a:pt x="283" y="175"/>
                    <a:pt x="283" y="175"/>
                    <a:pt x="283" y="175"/>
                  </a:cubicBezTo>
                  <a:cubicBezTo>
                    <a:pt x="275" y="249"/>
                    <a:pt x="218" y="291"/>
                    <a:pt x="144" y="291"/>
                  </a:cubicBezTo>
                  <a:cubicBezTo>
                    <a:pt x="61" y="291"/>
                    <a:pt x="0" y="234"/>
                    <a:pt x="0" y="150"/>
                  </a:cubicBezTo>
                  <a:cubicBezTo>
                    <a:pt x="0" y="62"/>
                    <a:pt x="56" y="0"/>
                    <a:pt x="144" y="0"/>
                  </a:cubicBezTo>
                  <a:cubicBezTo>
                    <a:pt x="213" y="0"/>
                    <a:pt x="274" y="36"/>
                    <a:pt x="280" y="108"/>
                  </a:cubicBezTo>
                  <a:lnTo>
                    <a:pt x="193" y="108"/>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61" name="Freeform 29">
              <a:extLst>
                <a:ext uri="{FF2B5EF4-FFF2-40B4-BE49-F238E27FC236}">
                  <a16:creationId xmlns:a16="http://schemas.microsoft.com/office/drawing/2014/main" id="{6B2474BC-3B05-4EFB-A2B9-4944F3459193}"/>
                </a:ext>
              </a:extLst>
            </p:cNvPr>
            <p:cNvSpPr>
              <a:spLocks/>
            </p:cNvSpPr>
            <p:nvPr userDrawn="1"/>
          </p:nvSpPr>
          <p:spPr bwMode="auto">
            <a:xfrm>
              <a:off x="2065338" y="6127750"/>
              <a:ext cx="88900" cy="96838"/>
            </a:xfrm>
            <a:custGeom>
              <a:avLst/>
              <a:gdLst>
                <a:gd name="T0" fmla="*/ 86 w 267"/>
                <a:gd name="T1" fmla="*/ 192 h 291"/>
                <a:gd name="T2" fmla="*/ 101 w 267"/>
                <a:gd name="T3" fmla="*/ 223 h 291"/>
                <a:gd name="T4" fmla="*/ 135 w 267"/>
                <a:gd name="T5" fmla="*/ 233 h 291"/>
                <a:gd name="T6" fmla="*/ 177 w 267"/>
                <a:gd name="T7" fmla="*/ 203 h 291"/>
                <a:gd name="T8" fmla="*/ 133 w 267"/>
                <a:gd name="T9" fmla="*/ 174 h 291"/>
                <a:gd name="T10" fmla="*/ 5 w 267"/>
                <a:gd name="T11" fmla="*/ 84 h 291"/>
                <a:gd name="T12" fmla="*/ 131 w 267"/>
                <a:gd name="T13" fmla="*/ 0 h 291"/>
                <a:gd name="T14" fmla="*/ 258 w 267"/>
                <a:gd name="T15" fmla="*/ 89 h 291"/>
                <a:gd name="T16" fmla="*/ 174 w 267"/>
                <a:gd name="T17" fmla="*/ 89 h 291"/>
                <a:gd name="T18" fmla="*/ 163 w 267"/>
                <a:gd name="T19" fmla="*/ 65 h 291"/>
                <a:gd name="T20" fmla="*/ 134 w 267"/>
                <a:gd name="T21" fmla="*/ 58 h 291"/>
                <a:gd name="T22" fmla="*/ 95 w 267"/>
                <a:gd name="T23" fmla="*/ 79 h 291"/>
                <a:gd name="T24" fmla="*/ 197 w 267"/>
                <a:gd name="T25" fmla="*/ 118 h 291"/>
                <a:gd name="T26" fmla="*/ 267 w 267"/>
                <a:gd name="T27" fmla="*/ 193 h 291"/>
                <a:gd name="T28" fmla="*/ 135 w 267"/>
                <a:gd name="T29" fmla="*/ 291 h 291"/>
                <a:gd name="T30" fmla="*/ 0 w 267"/>
                <a:gd name="T31" fmla="*/ 192 h 291"/>
                <a:gd name="T32" fmla="*/ 86 w 267"/>
                <a:gd name="T33" fmla="*/ 192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67" h="291">
                  <a:moveTo>
                    <a:pt x="86" y="192"/>
                  </a:moveTo>
                  <a:cubicBezTo>
                    <a:pt x="86" y="206"/>
                    <a:pt x="92" y="216"/>
                    <a:pt x="101" y="223"/>
                  </a:cubicBezTo>
                  <a:cubicBezTo>
                    <a:pt x="110" y="230"/>
                    <a:pt x="122" y="233"/>
                    <a:pt x="135" y="233"/>
                  </a:cubicBezTo>
                  <a:cubicBezTo>
                    <a:pt x="152" y="233"/>
                    <a:pt x="177" y="225"/>
                    <a:pt x="177" y="203"/>
                  </a:cubicBezTo>
                  <a:cubicBezTo>
                    <a:pt x="177" y="182"/>
                    <a:pt x="149" y="178"/>
                    <a:pt x="133" y="174"/>
                  </a:cubicBezTo>
                  <a:cubicBezTo>
                    <a:pt x="76" y="160"/>
                    <a:pt x="5" y="158"/>
                    <a:pt x="5" y="84"/>
                  </a:cubicBezTo>
                  <a:cubicBezTo>
                    <a:pt x="5" y="18"/>
                    <a:pt x="77" y="0"/>
                    <a:pt x="131" y="0"/>
                  </a:cubicBezTo>
                  <a:cubicBezTo>
                    <a:pt x="191" y="0"/>
                    <a:pt x="255" y="17"/>
                    <a:pt x="258" y="89"/>
                  </a:cubicBezTo>
                  <a:cubicBezTo>
                    <a:pt x="174" y="89"/>
                    <a:pt x="174" y="89"/>
                    <a:pt x="174" y="89"/>
                  </a:cubicBezTo>
                  <a:cubicBezTo>
                    <a:pt x="174" y="77"/>
                    <a:pt x="170" y="70"/>
                    <a:pt x="163" y="65"/>
                  </a:cubicBezTo>
                  <a:cubicBezTo>
                    <a:pt x="155" y="60"/>
                    <a:pt x="145" y="58"/>
                    <a:pt x="134" y="58"/>
                  </a:cubicBezTo>
                  <a:cubicBezTo>
                    <a:pt x="119" y="58"/>
                    <a:pt x="95" y="60"/>
                    <a:pt x="95" y="79"/>
                  </a:cubicBezTo>
                  <a:cubicBezTo>
                    <a:pt x="95" y="105"/>
                    <a:pt x="156" y="109"/>
                    <a:pt x="197" y="118"/>
                  </a:cubicBezTo>
                  <a:cubicBezTo>
                    <a:pt x="253" y="130"/>
                    <a:pt x="267" y="170"/>
                    <a:pt x="267" y="193"/>
                  </a:cubicBezTo>
                  <a:cubicBezTo>
                    <a:pt x="267" y="267"/>
                    <a:pt x="197" y="291"/>
                    <a:pt x="135" y="291"/>
                  </a:cubicBezTo>
                  <a:cubicBezTo>
                    <a:pt x="70" y="291"/>
                    <a:pt x="3" y="269"/>
                    <a:pt x="0" y="192"/>
                  </a:cubicBezTo>
                  <a:lnTo>
                    <a:pt x="86" y="19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92130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Yellow)">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4600B-8466-465A-8FCA-072ECBA7CFEC}"/>
              </a:ext>
            </a:extLst>
          </p:cNvPr>
          <p:cNvSpPr>
            <a:spLocks noGrp="1"/>
          </p:cNvSpPr>
          <p:nvPr>
            <p:ph type="title"/>
          </p:nvPr>
        </p:nvSpPr>
        <p:spPr>
          <a:xfrm>
            <a:off x="628650" y="1166814"/>
            <a:ext cx="5323248" cy="1500187"/>
          </a:xfrm>
        </p:spPr>
        <p:txBody>
          <a:bodyPr anchor="b">
            <a:normAutofit/>
          </a:bodyPr>
          <a:lstStyle>
            <a:lvl1pPr>
              <a:defRPr sz="2000">
                <a:solidFill>
                  <a:schemeClr val="bg1"/>
                </a:solidFill>
              </a:defRPr>
            </a:lvl1p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9E075E96-2432-4B94-8A6A-E62BA921338E}"/>
              </a:ext>
            </a:extLst>
          </p:cNvPr>
          <p:cNvSpPr>
            <a:spLocks noGrp="1"/>
          </p:cNvSpPr>
          <p:nvPr>
            <p:ph type="body" idx="1"/>
          </p:nvPr>
        </p:nvSpPr>
        <p:spPr>
          <a:xfrm>
            <a:off x="628650" y="3154335"/>
            <a:ext cx="5323248" cy="2303629"/>
          </a:xfrm>
        </p:spPr>
        <p:txBody>
          <a:bodyPr>
            <a:normAutofit/>
          </a:bodyPr>
          <a:lstStyle>
            <a:lvl1pPr marL="0" indent="0">
              <a:lnSpc>
                <a:spcPct val="90000"/>
              </a:lnSpc>
              <a:buNone/>
              <a:defRPr sz="38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E9FE2544-CCE1-494D-B26A-AD3024BF1813}"/>
              </a:ext>
            </a:extLst>
          </p:cNvPr>
          <p:cNvCxnSpPr/>
          <p:nvPr userDrawn="1"/>
        </p:nvCxnSpPr>
        <p:spPr>
          <a:xfrm>
            <a:off x="634344" y="2917717"/>
            <a:ext cx="5291600"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grpSp>
        <p:nvGrpSpPr>
          <p:cNvPr id="36" name="Group 35">
            <a:extLst>
              <a:ext uri="{FF2B5EF4-FFF2-40B4-BE49-F238E27FC236}">
                <a16:creationId xmlns:a16="http://schemas.microsoft.com/office/drawing/2014/main" id="{E30912E9-1061-4675-ABCB-E73E5F2BE366}"/>
              </a:ext>
            </a:extLst>
          </p:cNvPr>
          <p:cNvGrpSpPr>
            <a:grpSpLocks noChangeAspect="1"/>
          </p:cNvGrpSpPr>
          <p:nvPr userDrawn="1"/>
        </p:nvGrpSpPr>
        <p:grpSpPr>
          <a:xfrm>
            <a:off x="632162" y="5702131"/>
            <a:ext cx="904829" cy="684000"/>
            <a:chOff x="619125" y="5064125"/>
            <a:chExt cx="1535113" cy="1160463"/>
          </a:xfrm>
          <a:solidFill>
            <a:srgbClr val="FFFFFF"/>
          </a:solidFill>
        </p:grpSpPr>
        <p:sp>
          <p:nvSpPr>
            <p:cNvPr id="37" name="Freeform 5">
              <a:extLst>
                <a:ext uri="{FF2B5EF4-FFF2-40B4-BE49-F238E27FC236}">
                  <a16:creationId xmlns:a16="http://schemas.microsoft.com/office/drawing/2014/main" id="{06EE7E97-01F2-45BE-AA9F-305075779062}"/>
                </a:ext>
              </a:extLst>
            </p:cNvPr>
            <p:cNvSpPr>
              <a:spLocks/>
            </p:cNvSpPr>
            <p:nvPr userDrawn="1"/>
          </p:nvSpPr>
          <p:spPr bwMode="auto">
            <a:xfrm>
              <a:off x="1423988" y="5064125"/>
              <a:ext cx="488950" cy="530225"/>
            </a:xfrm>
            <a:custGeom>
              <a:avLst/>
              <a:gdLst>
                <a:gd name="T0" fmla="*/ 1067 w 1469"/>
                <a:gd name="T1" fmla="*/ 581 h 1596"/>
                <a:gd name="T2" fmla="*/ 756 w 1469"/>
                <a:gd name="T3" fmla="*/ 343 h 1596"/>
                <a:gd name="T4" fmla="*/ 396 w 1469"/>
                <a:gd name="T5" fmla="*/ 798 h 1596"/>
                <a:gd name="T6" fmla="*/ 756 w 1469"/>
                <a:gd name="T7" fmla="*/ 1252 h 1596"/>
                <a:gd name="T8" fmla="*/ 1067 w 1469"/>
                <a:gd name="T9" fmla="*/ 967 h 1596"/>
                <a:gd name="T10" fmla="*/ 1469 w 1469"/>
                <a:gd name="T11" fmla="*/ 967 h 1596"/>
                <a:gd name="T12" fmla="*/ 766 w 1469"/>
                <a:gd name="T13" fmla="*/ 1596 h 1596"/>
                <a:gd name="T14" fmla="*/ 0 w 1469"/>
                <a:gd name="T15" fmla="*/ 792 h 1596"/>
                <a:gd name="T16" fmla="*/ 766 w 1469"/>
                <a:gd name="T17" fmla="*/ 0 h 1596"/>
                <a:gd name="T18" fmla="*/ 1469 w 1469"/>
                <a:gd name="T19" fmla="*/ 581 h 1596"/>
                <a:gd name="T20" fmla="*/ 1067 w 1469"/>
                <a:gd name="T21" fmla="*/ 581 h 1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9" h="1596">
                  <a:moveTo>
                    <a:pt x="1067" y="581"/>
                  </a:moveTo>
                  <a:cubicBezTo>
                    <a:pt x="1046" y="428"/>
                    <a:pt x="925" y="343"/>
                    <a:pt x="756" y="343"/>
                  </a:cubicBezTo>
                  <a:cubicBezTo>
                    <a:pt x="497" y="343"/>
                    <a:pt x="396" y="571"/>
                    <a:pt x="396" y="798"/>
                  </a:cubicBezTo>
                  <a:cubicBezTo>
                    <a:pt x="396" y="1025"/>
                    <a:pt x="497" y="1252"/>
                    <a:pt x="756" y="1252"/>
                  </a:cubicBezTo>
                  <a:cubicBezTo>
                    <a:pt x="941" y="1252"/>
                    <a:pt x="1051" y="1147"/>
                    <a:pt x="1067" y="967"/>
                  </a:cubicBezTo>
                  <a:cubicBezTo>
                    <a:pt x="1469" y="967"/>
                    <a:pt x="1469" y="967"/>
                    <a:pt x="1469" y="967"/>
                  </a:cubicBezTo>
                  <a:cubicBezTo>
                    <a:pt x="1448" y="1363"/>
                    <a:pt x="1157" y="1596"/>
                    <a:pt x="766" y="1596"/>
                  </a:cubicBezTo>
                  <a:cubicBezTo>
                    <a:pt x="301" y="1596"/>
                    <a:pt x="0" y="1242"/>
                    <a:pt x="0" y="792"/>
                  </a:cubicBezTo>
                  <a:cubicBezTo>
                    <a:pt x="0" y="354"/>
                    <a:pt x="301" y="0"/>
                    <a:pt x="766" y="0"/>
                  </a:cubicBezTo>
                  <a:cubicBezTo>
                    <a:pt x="1099" y="0"/>
                    <a:pt x="1458" y="211"/>
                    <a:pt x="1469" y="581"/>
                  </a:cubicBezTo>
                  <a:lnTo>
                    <a:pt x="1067" y="581"/>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8" name="Freeform 6">
              <a:extLst>
                <a:ext uri="{FF2B5EF4-FFF2-40B4-BE49-F238E27FC236}">
                  <a16:creationId xmlns:a16="http://schemas.microsoft.com/office/drawing/2014/main" id="{49E78484-930F-4892-994C-CB2379B7C5EF}"/>
                </a:ext>
              </a:extLst>
            </p:cNvPr>
            <p:cNvSpPr>
              <a:spLocks/>
            </p:cNvSpPr>
            <p:nvPr userDrawn="1"/>
          </p:nvSpPr>
          <p:spPr bwMode="auto">
            <a:xfrm>
              <a:off x="839788" y="5581650"/>
              <a:ext cx="385763" cy="339725"/>
            </a:xfrm>
            <a:custGeom>
              <a:avLst/>
              <a:gdLst>
                <a:gd name="T0" fmla="*/ 2 w 243"/>
                <a:gd name="T1" fmla="*/ 0 h 214"/>
                <a:gd name="T2" fmla="*/ 85 w 243"/>
                <a:gd name="T3" fmla="*/ 0 h 214"/>
                <a:gd name="T4" fmla="*/ 122 w 243"/>
                <a:gd name="T5" fmla="*/ 142 h 214"/>
                <a:gd name="T6" fmla="*/ 123 w 243"/>
                <a:gd name="T7" fmla="*/ 142 h 214"/>
                <a:gd name="T8" fmla="*/ 159 w 243"/>
                <a:gd name="T9" fmla="*/ 0 h 214"/>
                <a:gd name="T10" fmla="*/ 243 w 243"/>
                <a:gd name="T11" fmla="*/ 0 h 214"/>
                <a:gd name="T12" fmla="*/ 243 w 243"/>
                <a:gd name="T13" fmla="*/ 214 h 214"/>
                <a:gd name="T14" fmla="*/ 189 w 243"/>
                <a:gd name="T15" fmla="*/ 214 h 214"/>
                <a:gd name="T16" fmla="*/ 189 w 243"/>
                <a:gd name="T17" fmla="*/ 52 h 214"/>
                <a:gd name="T18" fmla="*/ 188 w 243"/>
                <a:gd name="T19" fmla="*/ 52 h 214"/>
                <a:gd name="T20" fmla="*/ 143 w 243"/>
                <a:gd name="T21" fmla="*/ 214 h 214"/>
                <a:gd name="T22" fmla="*/ 99 w 243"/>
                <a:gd name="T23" fmla="*/ 214 h 214"/>
                <a:gd name="T24" fmla="*/ 54 w 243"/>
                <a:gd name="T25" fmla="*/ 52 h 214"/>
                <a:gd name="T26" fmla="*/ 53 w 243"/>
                <a:gd name="T27" fmla="*/ 52 h 214"/>
                <a:gd name="T28" fmla="*/ 53 w 243"/>
                <a:gd name="T29" fmla="*/ 214 h 214"/>
                <a:gd name="T30" fmla="*/ 0 w 243"/>
                <a:gd name="T31" fmla="*/ 214 h 214"/>
                <a:gd name="T32" fmla="*/ 0 w 243"/>
                <a:gd name="T33" fmla="*/ 0 h 214"/>
                <a:gd name="T34" fmla="*/ 2 w 243"/>
                <a:gd name="T35" fmla="*/ 0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3" h="214">
                  <a:moveTo>
                    <a:pt x="2" y="0"/>
                  </a:moveTo>
                  <a:lnTo>
                    <a:pt x="85" y="0"/>
                  </a:lnTo>
                  <a:lnTo>
                    <a:pt x="122" y="142"/>
                  </a:lnTo>
                  <a:lnTo>
                    <a:pt x="123" y="142"/>
                  </a:lnTo>
                  <a:lnTo>
                    <a:pt x="159" y="0"/>
                  </a:lnTo>
                  <a:lnTo>
                    <a:pt x="243" y="0"/>
                  </a:lnTo>
                  <a:lnTo>
                    <a:pt x="243" y="214"/>
                  </a:lnTo>
                  <a:lnTo>
                    <a:pt x="189" y="214"/>
                  </a:lnTo>
                  <a:lnTo>
                    <a:pt x="189" y="52"/>
                  </a:lnTo>
                  <a:lnTo>
                    <a:pt x="188" y="52"/>
                  </a:lnTo>
                  <a:lnTo>
                    <a:pt x="143" y="214"/>
                  </a:lnTo>
                  <a:lnTo>
                    <a:pt x="99" y="214"/>
                  </a:lnTo>
                  <a:lnTo>
                    <a:pt x="54" y="52"/>
                  </a:lnTo>
                  <a:lnTo>
                    <a:pt x="53" y="52"/>
                  </a:lnTo>
                  <a:lnTo>
                    <a:pt x="53" y="214"/>
                  </a:lnTo>
                  <a:lnTo>
                    <a:pt x="0" y="214"/>
                  </a:lnTo>
                  <a:lnTo>
                    <a:pt x="0" y="0"/>
                  </a:lnTo>
                  <a:lnTo>
                    <a:pt x="2"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9" name="Freeform 7">
              <a:extLst>
                <a:ext uri="{FF2B5EF4-FFF2-40B4-BE49-F238E27FC236}">
                  <a16:creationId xmlns:a16="http://schemas.microsoft.com/office/drawing/2014/main" id="{11B2243F-9B15-4EB8-9DA3-B426432FC8EB}"/>
                </a:ext>
              </a:extLst>
            </p:cNvPr>
            <p:cNvSpPr>
              <a:spLocks noEditPoints="1"/>
            </p:cNvSpPr>
            <p:nvPr userDrawn="1"/>
          </p:nvSpPr>
          <p:spPr bwMode="auto">
            <a:xfrm>
              <a:off x="1222375" y="5581650"/>
              <a:ext cx="347663" cy="339725"/>
            </a:xfrm>
            <a:custGeom>
              <a:avLst/>
              <a:gdLst>
                <a:gd name="T0" fmla="*/ 81 w 219"/>
                <a:gd name="T1" fmla="*/ 0 h 214"/>
                <a:gd name="T2" fmla="*/ 138 w 219"/>
                <a:gd name="T3" fmla="*/ 0 h 214"/>
                <a:gd name="T4" fmla="*/ 219 w 219"/>
                <a:gd name="T5" fmla="*/ 214 h 214"/>
                <a:gd name="T6" fmla="*/ 160 w 219"/>
                <a:gd name="T7" fmla="*/ 214 h 214"/>
                <a:gd name="T8" fmla="*/ 147 w 219"/>
                <a:gd name="T9" fmla="*/ 175 h 214"/>
                <a:gd name="T10" fmla="*/ 71 w 219"/>
                <a:gd name="T11" fmla="*/ 175 h 214"/>
                <a:gd name="T12" fmla="*/ 58 w 219"/>
                <a:gd name="T13" fmla="*/ 214 h 214"/>
                <a:gd name="T14" fmla="*/ 0 w 219"/>
                <a:gd name="T15" fmla="*/ 214 h 214"/>
                <a:gd name="T16" fmla="*/ 81 w 219"/>
                <a:gd name="T17" fmla="*/ 0 h 214"/>
                <a:gd name="T18" fmla="*/ 86 w 219"/>
                <a:gd name="T19" fmla="*/ 134 h 214"/>
                <a:gd name="T20" fmla="*/ 134 w 219"/>
                <a:gd name="T21" fmla="*/ 134 h 214"/>
                <a:gd name="T22" fmla="*/ 111 w 219"/>
                <a:gd name="T23" fmla="*/ 59 h 214"/>
                <a:gd name="T24" fmla="*/ 110 w 219"/>
                <a:gd name="T25" fmla="*/ 59 h 214"/>
                <a:gd name="T26" fmla="*/ 86 w 219"/>
                <a:gd name="T27" fmla="*/ 134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9" h="214">
                  <a:moveTo>
                    <a:pt x="81" y="0"/>
                  </a:moveTo>
                  <a:lnTo>
                    <a:pt x="138" y="0"/>
                  </a:lnTo>
                  <a:lnTo>
                    <a:pt x="219" y="214"/>
                  </a:lnTo>
                  <a:lnTo>
                    <a:pt x="160" y="214"/>
                  </a:lnTo>
                  <a:lnTo>
                    <a:pt x="147" y="175"/>
                  </a:lnTo>
                  <a:lnTo>
                    <a:pt x="71" y="175"/>
                  </a:lnTo>
                  <a:lnTo>
                    <a:pt x="58" y="214"/>
                  </a:lnTo>
                  <a:lnTo>
                    <a:pt x="0" y="214"/>
                  </a:lnTo>
                  <a:lnTo>
                    <a:pt x="81" y="0"/>
                  </a:lnTo>
                  <a:close/>
                  <a:moveTo>
                    <a:pt x="86" y="134"/>
                  </a:moveTo>
                  <a:lnTo>
                    <a:pt x="134" y="134"/>
                  </a:lnTo>
                  <a:lnTo>
                    <a:pt x="111" y="59"/>
                  </a:lnTo>
                  <a:lnTo>
                    <a:pt x="110" y="59"/>
                  </a:lnTo>
                  <a:lnTo>
                    <a:pt x="86" y="134"/>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0" name="Rectangle 8">
              <a:extLst>
                <a:ext uri="{FF2B5EF4-FFF2-40B4-BE49-F238E27FC236}">
                  <a16:creationId xmlns:a16="http://schemas.microsoft.com/office/drawing/2014/main" id="{3E83789B-73CD-4D6A-AA45-8A1AB4F9970D}"/>
                </a:ext>
              </a:extLst>
            </p:cNvPr>
            <p:cNvSpPr>
              <a:spLocks noChangeArrowheads="1"/>
            </p:cNvSpPr>
            <p:nvPr userDrawn="1"/>
          </p:nvSpPr>
          <p:spPr bwMode="auto">
            <a:xfrm>
              <a:off x="1570038" y="5581650"/>
              <a:ext cx="88900" cy="339725"/>
            </a:xfrm>
            <a:prstGeom prst="rect">
              <a:avLst/>
            </a:pr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1" name="Freeform 9">
              <a:extLst>
                <a:ext uri="{FF2B5EF4-FFF2-40B4-BE49-F238E27FC236}">
                  <a16:creationId xmlns:a16="http://schemas.microsoft.com/office/drawing/2014/main" id="{AAD2EE95-BEA2-4B50-AC3D-22EF2DB6FF54}"/>
                </a:ext>
              </a:extLst>
            </p:cNvPr>
            <p:cNvSpPr>
              <a:spLocks/>
            </p:cNvSpPr>
            <p:nvPr userDrawn="1"/>
          </p:nvSpPr>
          <p:spPr bwMode="auto">
            <a:xfrm>
              <a:off x="1700213" y="5581650"/>
              <a:ext cx="249238" cy="341313"/>
            </a:xfrm>
            <a:custGeom>
              <a:avLst/>
              <a:gdLst>
                <a:gd name="T0" fmla="*/ 0 w 157"/>
                <a:gd name="T1" fmla="*/ 0 h 215"/>
                <a:gd name="T2" fmla="*/ 56 w 157"/>
                <a:gd name="T3" fmla="*/ 0 h 215"/>
                <a:gd name="T4" fmla="*/ 56 w 157"/>
                <a:gd name="T5" fmla="*/ 167 h 215"/>
                <a:gd name="T6" fmla="*/ 157 w 157"/>
                <a:gd name="T7" fmla="*/ 167 h 215"/>
                <a:gd name="T8" fmla="*/ 157 w 157"/>
                <a:gd name="T9" fmla="*/ 215 h 215"/>
                <a:gd name="T10" fmla="*/ 0 w 157"/>
                <a:gd name="T11" fmla="*/ 215 h 215"/>
                <a:gd name="T12" fmla="*/ 0 w 157"/>
                <a:gd name="T13" fmla="*/ 0 h 215"/>
              </a:gdLst>
              <a:ahLst/>
              <a:cxnLst>
                <a:cxn ang="0">
                  <a:pos x="T0" y="T1"/>
                </a:cxn>
                <a:cxn ang="0">
                  <a:pos x="T2" y="T3"/>
                </a:cxn>
                <a:cxn ang="0">
                  <a:pos x="T4" y="T5"/>
                </a:cxn>
                <a:cxn ang="0">
                  <a:pos x="T6" y="T7"/>
                </a:cxn>
                <a:cxn ang="0">
                  <a:pos x="T8" y="T9"/>
                </a:cxn>
                <a:cxn ang="0">
                  <a:pos x="T10" y="T11"/>
                </a:cxn>
                <a:cxn ang="0">
                  <a:pos x="T12" y="T13"/>
                </a:cxn>
              </a:cxnLst>
              <a:rect l="0" t="0" r="r" b="b"/>
              <a:pathLst>
                <a:path w="157" h="215">
                  <a:moveTo>
                    <a:pt x="0" y="0"/>
                  </a:moveTo>
                  <a:lnTo>
                    <a:pt x="56" y="0"/>
                  </a:lnTo>
                  <a:lnTo>
                    <a:pt x="56" y="167"/>
                  </a:lnTo>
                  <a:lnTo>
                    <a:pt x="157" y="167"/>
                  </a:lnTo>
                  <a:lnTo>
                    <a:pt x="157" y="215"/>
                  </a:lnTo>
                  <a:lnTo>
                    <a:pt x="0" y="215"/>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2" name="Freeform 10">
              <a:extLst>
                <a:ext uri="{FF2B5EF4-FFF2-40B4-BE49-F238E27FC236}">
                  <a16:creationId xmlns:a16="http://schemas.microsoft.com/office/drawing/2014/main" id="{B3EF3C97-452C-4A82-9132-2DB5966C9E6A}"/>
                </a:ext>
              </a:extLst>
            </p:cNvPr>
            <p:cNvSpPr>
              <a:spLocks/>
            </p:cNvSpPr>
            <p:nvPr userDrawn="1"/>
          </p:nvSpPr>
          <p:spPr bwMode="auto">
            <a:xfrm>
              <a:off x="1103313" y="5075238"/>
              <a:ext cx="133350" cy="74613"/>
            </a:xfrm>
            <a:custGeom>
              <a:avLst/>
              <a:gdLst>
                <a:gd name="T0" fmla="*/ 402 w 402"/>
                <a:gd name="T1" fmla="*/ 180 h 228"/>
                <a:gd name="T2" fmla="*/ 402 w 402"/>
                <a:gd name="T3" fmla="*/ 0 h 228"/>
                <a:gd name="T4" fmla="*/ 0 w 402"/>
                <a:gd name="T5" fmla="*/ 0 h 228"/>
                <a:gd name="T6" fmla="*/ 0 w 402"/>
                <a:gd name="T7" fmla="*/ 228 h 228"/>
                <a:gd name="T8" fmla="*/ 402 w 402"/>
                <a:gd name="T9" fmla="*/ 180 h 228"/>
              </a:gdLst>
              <a:ahLst/>
              <a:cxnLst>
                <a:cxn ang="0">
                  <a:pos x="T0" y="T1"/>
                </a:cxn>
                <a:cxn ang="0">
                  <a:pos x="T2" y="T3"/>
                </a:cxn>
                <a:cxn ang="0">
                  <a:pos x="T4" y="T5"/>
                </a:cxn>
                <a:cxn ang="0">
                  <a:pos x="T6" y="T7"/>
                </a:cxn>
                <a:cxn ang="0">
                  <a:pos x="T8" y="T9"/>
                </a:cxn>
              </a:cxnLst>
              <a:rect l="0" t="0" r="r" b="b"/>
              <a:pathLst>
                <a:path w="402" h="228">
                  <a:moveTo>
                    <a:pt x="402" y="180"/>
                  </a:moveTo>
                  <a:cubicBezTo>
                    <a:pt x="402" y="0"/>
                    <a:pt x="402" y="0"/>
                    <a:pt x="402" y="0"/>
                  </a:cubicBezTo>
                  <a:cubicBezTo>
                    <a:pt x="0" y="0"/>
                    <a:pt x="0" y="0"/>
                    <a:pt x="0" y="0"/>
                  </a:cubicBezTo>
                  <a:cubicBezTo>
                    <a:pt x="0" y="228"/>
                    <a:pt x="0" y="228"/>
                    <a:pt x="0" y="228"/>
                  </a:cubicBezTo>
                  <a:cubicBezTo>
                    <a:pt x="130" y="189"/>
                    <a:pt x="266" y="172"/>
                    <a:pt x="402" y="180"/>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3" name="Freeform 11">
              <a:extLst>
                <a:ext uri="{FF2B5EF4-FFF2-40B4-BE49-F238E27FC236}">
                  <a16:creationId xmlns:a16="http://schemas.microsoft.com/office/drawing/2014/main" id="{3BC4318F-74B6-4923-AA32-AFE06371B6A5}"/>
                </a:ext>
              </a:extLst>
            </p:cNvPr>
            <p:cNvSpPr>
              <a:spLocks/>
            </p:cNvSpPr>
            <p:nvPr userDrawn="1"/>
          </p:nvSpPr>
          <p:spPr bwMode="auto">
            <a:xfrm>
              <a:off x="879475" y="5180013"/>
              <a:ext cx="358775" cy="415925"/>
            </a:xfrm>
            <a:custGeom>
              <a:avLst/>
              <a:gdLst>
                <a:gd name="T0" fmla="*/ 671 w 1078"/>
                <a:gd name="T1" fmla="*/ 709 h 1253"/>
                <a:gd name="T2" fmla="*/ 528 w 1078"/>
                <a:gd name="T3" fmla="*/ 909 h 1253"/>
                <a:gd name="T4" fmla="*/ 375 w 1078"/>
                <a:gd name="T5" fmla="*/ 751 h 1253"/>
                <a:gd name="T6" fmla="*/ 375 w 1078"/>
                <a:gd name="T7" fmla="*/ 608 h 1253"/>
                <a:gd name="T8" fmla="*/ 0 w 1078"/>
                <a:gd name="T9" fmla="*/ 608 h 1253"/>
                <a:gd name="T10" fmla="*/ 0 w 1078"/>
                <a:gd name="T11" fmla="*/ 677 h 1253"/>
                <a:gd name="T12" fmla="*/ 539 w 1078"/>
                <a:gd name="T13" fmla="*/ 1253 h 1253"/>
                <a:gd name="T14" fmla="*/ 1078 w 1078"/>
                <a:gd name="T15" fmla="*/ 735 h 1253"/>
                <a:gd name="T16" fmla="*/ 1078 w 1078"/>
                <a:gd name="T17" fmla="*/ 0 h 1253"/>
                <a:gd name="T18" fmla="*/ 676 w 1078"/>
                <a:gd name="T19" fmla="*/ 180 h 1253"/>
                <a:gd name="T20" fmla="*/ 676 w 1078"/>
                <a:gd name="T21" fmla="*/ 709 h 1253"/>
                <a:gd name="T22" fmla="*/ 671 w 1078"/>
                <a:gd name="T23" fmla="*/ 709 h 1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78" h="1253">
                  <a:moveTo>
                    <a:pt x="671" y="709"/>
                  </a:moveTo>
                  <a:cubicBezTo>
                    <a:pt x="671" y="857"/>
                    <a:pt x="618" y="909"/>
                    <a:pt x="528" y="909"/>
                  </a:cubicBezTo>
                  <a:cubicBezTo>
                    <a:pt x="428" y="909"/>
                    <a:pt x="375" y="851"/>
                    <a:pt x="375" y="751"/>
                  </a:cubicBezTo>
                  <a:cubicBezTo>
                    <a:pt x="375" y="608"/>
                    <a:pt x="375" y="608"/>
                    <a:pt x="375" y="608"/>
                  </a:cubicBezTo>
                  <a:cubicBezTo>
                    <a:pt x="0" y="608"/>
                    <a:pt x="0" y="608"/>
                    <a:pt x="0" y="608"/>
                  </a:cubicBezTo>
                  <a:cubicBezTo>
                    <a:pt x="0" y="677"/>
                    <a:pt x="0" y="677"/>
                    <a:pt x="0" y="677"/>
                  </a:cubicBezTo>
                  <a:cubicBezTo>
                    <a:pt x="0" y="1021"/>
                    <a:pt x="132" y="1253"/>
                    <a:pt x="539" y="1253"/>
                  </a:cubicBezTo>
                  <a:cubicBezTo>
                    <a:pt x="898" y="1253"/>
                    <a:pt x="1078" y="1079"/>
                    <a:pt x="1078" y="735"/>
                  </a:cubicBezTo>
                  <a:cubicBezTo>
                    <a:pt x="1078" y="0"/>
                    <a:pt x="1078" y="0"/>
                    <a:pt x="1078" y="0"/>
                  </a:cubicBezTo>
                  <a:cubicBezTo>
                    <a:pt x="930" y="22"/>
                    <a:pt x="791" y="84"/>
                    <a:pt x="676" y="180"/>
                  </a:cubicBezTo>
                  <a:cubicBezTo>
                    <a:pt x="676" y="709"/>
                    <a:pt x="676" y="709"/>
                    <a:pt x="676" y="709"/>
                  </a:cubicBezTo>
                  <a:lnTo>
                    <a:pt x="671" y="709"/>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4" name="Freeform 12">
              <a:extLst>
                <a:ext uri="{FF2B5EF4-FFF2-40B4-BE49-F238E27FC236}">
                  <a16:creationId xmlns:a16="http://schemas.microsoft.com/office/drawing/2014/main" id="{D4959FE8-16AB-4E74-83FD-006DFDE79217}"/>
                </a:ext>
              </a:extLst>
            </p:cNvPr>
            <p:cNvSpPr>
              <a:spLocks/>
            </p:cNvSpPr>
            <p:nvPr userDrawn="1"/>
          </p:nvSpPr>
          <p:spPr bwMode="auto">
            <a:xfrm>
              <a:off x="1263650" y="5075238"/>
              <a:ext cx="133350" cy="112713"/>
            </a:xfrm>
            <a:custGeom>
              <a:avLst/>
              <a:gdLst>
                <a:gd name="T0" fmla="*/ 401 w 401"/>
                <a:gd name="T1" fmla="*/ 0 h 344"/>
                <a:gd name="T2" fmla="*/ 0 w 401"/>
                <a:gd name="T3" fmla="*/ 0 h 344"/>
                <a:gd name="T4" fmla="*/ 0 w 401"/>
                <a:gd name="T5" fmla="*/ 191 h 344"/>
                <a:gd name="T6" fmla="*/ 401 w 401"/>
                <a:gd name="T7" fmla="*/ 344 h 344"/>
                <a:gd name="T8" fmla="*/ 401 w 401"/>
                <a:gd name="T9" fmla="*/ 0 h 344"/>
              </a:gdLst>
              <a:ahLst/>
              <a:cxnLst>
                <a:cxn ang="0">
                  <a:pos x="T0" y="T1"/>
                </a:cxn>
                <a:cxn ang="0">
                  <a:pos x="T2" y="T3"/>
                </a:cxn>
                <a:cxn ang="0">
                  <a:pos x="T4" y="T5"/>
                </a:cxn>
                <a:cxn ang="0">
                  <a:pos x="T6" y="T7"/>
                </a:cxn>
                <a:cxn ang="0">
                  <a:pos x="T8" y="T9"/>
                </a:cxn>
              </a:cxnLst>
              <a:rect l="0" t="0" r="r" b="b"/>
              <a:pathLst>
                <a:path w="401" h="344">
                  <a:moveTo>
                    <a:pt x="401" y="0"/>
                  </a:moveTo>
                  <a:cubicBezTo>
                    <a:pt x="0" y="0"/>
                    <a:pt x="0" y="0"/>
                    <a:pt x="0" y="0"/>
                  </a:cubicBezTo>
                  <a:cubicBezTo>
                    <a:pt x="0" y="191"/>
                    <a:pt x="0" y="191"/>
                    <a:pt x="0" y="191"/>
                  </a:cubicBezTo>
                  <a:cubicBezTo>
                    <a:pt x="144" y="210"/>
                    <a:pt x="281" y="263"/>
                    <a:pt x="401" y="344"/>
                  </a:cubicBezTo>
                  <a:lnTo>
                    <a:pt x="401"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5" name="Freeform 13">
              <a:extLst>
                <a:ext uri="{FF2B5EF4-FFF2-40B4-BE49-F238E27FC236}">
                  <a16:creationId xmlns:a16="http://schemas.microsoft.com/office/drawing/2014/main" id="{AEB1BB25-B31F-4BFD-AE3B-2F323C8A12D4}"/>
                </a:ext>
              </a:extLst>
            </p:cNvPr>
            <p:cNvSpPr>
              <a:spLocks/>
            </p:cNvSpPr>
            <p:nvPr userDrawn="1"/>
          </p:nvSpPr>
          <p:spPr bwMode="auto">
            <a:xfrm>
              <a:off x="1263650" y="5172075"/>
              <a:ext cx="133350" cy="412750"/>
            </a:xfrm>
            <a:custGeom>
              <a:avLst/>
              <a:gdLst>
                <a:gd name="T0" fmla="*/ 0 w 401"/>
                <a:gd name="T1" fmla="*/ 12 h 1243"/>
                <a:gd name="T2" fmla="*/ 0 w 401"/>
                <a:gd name="T3" fmla="*/ 1243 h 1243"/>
                <a:gd name="T4" fmla="*/ 401 w 401"/>
                <a:gd name="T5" fmla="*/ 1243 h 1243"/>
                <a:gd name="T6" fmla="*/ 401 w 401"/>
                <a:gd name="T7" fmla="*/ 70 h 1243"/>
                <a:gd name="T8" fmla="*/ 0 w 401"/>
                <a:gd name="T9" fmla="*/ 12 h 1243"/>
              </a:gdLst>
              <a:ahLst/>
              <a:cxnLst>
                <a:cxn ang="0">
                  <a:pos x="T0" y="T1"/>
                </a:cxn>
                <a:cxn ang="0">
                  <a:pos x="T2" y="T3"/>
                </a:cxn>
                <a:cxn ang="0">
                  <a:pos x="T4" y="T5"/>
                </a:cxn>
                <a:cxn ang="0">
                  <a:pos x="T6" y="T7"/>
                </a:cxn>
                <a:cxn ang="0">
                  <a:pos x="T8" y="T9"/>
                </a:cxn>
              </a:cxnLst>
              <a:rect l="0" t="0" r="r" b="b"/>
              <a:pathLst>
                <a:path w="401" h="1243">
                  <a:moveTo>
                    <a:pt x="0" y="12"/>
                  </a:moveTo>
                  <a:cubicBezTo>
                    <a:pt x="0" y="1243"/>
                    <a:pt x="0" y="1243"/>
                    <a:pt x="0" y="1243"/>
                  </a:cubicBezTo>
                  <a:cubicBezTo>
                    <a:pt x="401" y="1243"/>
                    <a:pt x="401" y="1243"/>
                    <a:pt x="401" y="1243"/>
                  </a:cubicBezTo>
                  <a:cubicBezTo>
                    <a:pt x="401" y="70"/>
                    <a:pt x="401" y="70"/>
                    <a:pt x="401" y="70"/>
                  </a:cubicBezTo>
                  <a:cubicBezTo>
                    <a:pt x="274" y="20"/>
                    <a:pt x="136" y="0"/>
                    <a:pt x="0" y="12"/>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6" name="Freeform 14">
              <a:extLst>
                <a:ext uri="{FF2B5EF4-FFF2-40B4-BE49-F238E27FC236}">
                  <a16:creationId xmlns:a16="http://schemas.microsoft.com/office/drawing/2014/main" id="{8E5913D2-281E-43B8-8107-E5DC594788BC}"/>
                </a:ext>
              </a:extLst>
            </p:cNvPr>
            <p:cNvSpPr>
              <a:spLocks/>
            </p:cNvSpPr>
            <p:nvPr userDrawn="1"/>
          </p:nvSpPr>
          <p:spPr bwMode="auto">
            <a:xfrm>
              <a:off x="619125" y="6096000"/>
              <a:ext cx="141288" cy="125413"/>
            </a:xfrm>
            <a:custGeom>
              <a:avLst/>
              <a:gdLst>
                <a:gd name="T0" fmla="*/ 0 w 89"/>
                <a:gd name="T1" fmla="*/ 0 h 79"/>
                <a:gd name="T2" fmla="*/ 31 w 89"/>
                <a:gd name="T3" fmla="*/ 0 h 79"/>
                <a:gd name="T4" fmla="*/ 44 w 89"/>
                <a:gd name="T5" fmla="*/ 53 h 79"/>
                <a:gd name="T6" fmla="*/ 45 w 89"/>
                <a:gd name="T7" fmla="*/ 53 h 79"/>
                <a:gd name="T8" fmla="*/ 58 w 89"/>
                <a:gd name="T9" fmla="*/ 0 h 79"/>
                <a:gd name="T10" fmla="*/ 89 w 89"/>
                <a:gd name="T11" fmla="*/ 0 h 79"/>
                <a:gd name="T12" fmla="*/ 89 w 89"/>
                <a:gd name="T13" fmla="*/ 79 h 79"/>
                <a:gd name="T14" fmla="*/ 69 w 89"/>
                <a:gd name="T15" fmla="*/ 79 h 79"/>
                <a:gd name="T16" fmla="*/ 69 w 89"/>
                <a:gd name="T17" fmla="*/ 19 h 79"/>
                <a:gd name="T18" fmla="*/ 69 w 89"/>
                <a:gd name="T19" fmla="*/ 19 h 79"/>
                <a:gd name="T20" fmla="*/ 52 w 89"/>
                <a:gd name="T21" fmla="*/ 79 h 79"/>
                <a:gd name="T22" fmla="*/ 37 w 89"/>
                <a:gd name="T23" fmla="*/ 79 h 79"/>
                <a:gd name="T24" fmla="*/ 20 w 89"/>
                <a:gd name="T25" fmla="*/ 19 h 79"/>
                <a:gd name="T26" fmla="*/ 20 w 89"/>
                <a:gd name="T27" fmla="*/ 19 h 79"/>
                <a:gd name="T28" fmla="*/ 20 w 89"/>
                <a:gd name="T29" fmla="*/ 79 h 79"/>
                <a:gd name="T30" fmla="*/ 0 w 89"/>
                <a:gd name="T31" fmla="*/ 79 h 79"/>
                <a:gd name="T32" fmla="*/ 0 w 89"/>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9" h="79">
                  <a:moveTo>
                    <a:pt x="0" y="0"/>
                  </a:moveTo>
                  <a:lnTo>
                    <a:pt x="31" y="0"/>
                  </a:lnTo>
                  <a:lnTo>
                    <a:pt x="44" y="53"/>
                  </a:lnTo>
                  <a:lnTo>
                    <a:pt x="45" y="53"/>
                  </a:lnTo>
                  <a:lnTo>
                    <a:pt x="58" y="0"/>
                  </a:lnTo>
                  <a:lnTo>
                    <a:pt x="89" y="0"/>
                  </a:lnTo>
                  <a:lnTo>
                    <a:pt x="89" y="79"/>
                  </a:lnTo>
                  <a:lnTo>
                    <a:pt x="69" y="79"/>
                  </a:lnTo>
                  <a:lnTo>
                    <a:pt x="69" y="19"/>
                  </a:lnTo>
                  <a:lnTo>
                    <a:pt x="69" y="19"/>
                  </a:lnTo>
                  <a:lnTo>
                    <a:pt x="52" y="79"/>
                  </a:lnTo>
                  <a:lnTo>
                    <a:pt x="37" y="79"/>
                  </a:lnTo>
                  <a:lnTo>
                    <a:pt x="20" y="19"/>
                  </a:lnTo>
                  <a:lnTo>
                    <a:pt x="20" y="19"/>
                  </a:lnTo>
                  <a:lnTo>
                    <a:pt x="20"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7" name="Freeform 15">
              <a:extLst>
                <a:ext uri="{FF2B5EF4-FFF2-40B4-BE49-F238E27FC236}">
                  <a16:creationId xmlns:a16="http://schemas.microsoft.com/office/drawing/2014/main" id="{ABF11DCD-D538-4FF8-8299-E99667BA5B65}"/>
                </a:ext>
              </a:extLst>
            </p:cNvPr>
            <p:cNvSpPr>
              <a:spLocks noEditPoints="1"/>
            </p:cNvSpPr>
            <p:nvPr userDrawn="1"/>
          </p:nvSpPr>
          <p:spPr bwMode="auto">
            <a:xfrm>
              <a:off x="766763" y="6127750"/>
              <a:ext cx="93663" cy="96838"/>
            </a:xfrm>
            <a:custGeom>
              <a:avLst/>
              <a:gdLst>
                <a:gd name="T0" fmla="*/ 11 w 281"/>
                <a:gd name="T1" fmla="*/ 92 h 291"/>
                <a:gd name="T2" fmla="*/ 54 w 281"/>
                <a:gd name="T3" fmla="*/ 19 h 291"/>
                <a:gd name="T4" fmla="*/ 141 w 281"/>
                <a:gd name="T5" fmla="*/ 0 h 291"/>
                <a:gd name="T6" fmla="*/ 270 w 281"/>
                <a:gd name="T7" fmla="*/ 92 h 291"/>
                <a:gd name="T8" fmla="*/ 270 w 281"/>
                <a:gd name="T9" fmla="*/ 213 h 291"/>
                <a:gd name="T10" fmla="*/ 281 w 281"/>
                <a:gd name="T11" fmla="*/ 283 h 291"/>
                <a:gd name="T12" fmla="*/ 190 w 281"/>
                <a:gd name="T13" fmla="*/ 283 h 291"/>
                <a:gd name="T14" fmla="*/ 184 w 281"/>
                <a:gd name="T15" fmla="*/ 257 h 291"/>
                <a:gd name="T16" fmla="*/ 94 w 281"/>
                <a:gd name="T17" fmla="*/ 291 h 291"/>
                <a:gd name="T18" fmla="*/ 0 w 281"/>
                <a:gd name="T19" fmla="*/ 208 h 291"/>
                <a:gd name="T20" fmla="*/ 160 w 281"/>
                <a:gd name="T21" fmla="*/ 112 h 291"/>
                <a:gd name="T22" fmla="*/ 184 w 281"/>
                <a:gd name="T23" fmla="*/ 87 h 291"/>
                <a:gd name="T24" fmla="*/ 140 w 281"/>
                <a:gd name="T25" fmla="*/ 58 h 291"/>
                <a:gd name="T26" fmla="*/ 95 w 281"/>
                <a:gd name="T27" fmla="*/ 92 h 291"/>
                <a:gd name="T28" fmla="*/ 11 w 281"/>
                <a:gd name="T29" fmla="*/ 92 h 291"/>
                <a:gd name="T30" fmla="*/ 128 w 281"/>
                <a:gd name="T31" fmla="*/ 235 h 291"/>
                <a:gd name="T32" fmla="*/ 183 w 281"/>
                <a:gd name="T33" fmla="*/ 154 h 291"/>
                <a:gd name="T34" fmla="*/ 127 w 281"/>
                <a:gd name="T35" fmla="*/ 169 h 291"/>
                <a:gd name="T36" fmla="*/ 90 w 281"/>
                <a:gd name="T37" fmla="*/ 204 h 291"/>
                <a:gd name="T38" fmla="*/ 128 w 281"/>
                <a:gd name="T39" fmla="*/ 235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1" h="291">
                  <a:moveTo>
                    <a:pt x="11" y="92"/>
                  </a:moveTo>
                  <a:cubicBezTo>
                    <a:pt x="12" y="56"/>
                    <a:pt x="29" y="33"/>
                    <a:pt x="54" y="19"/>
                  </a:cubicBezTo>
                  <a:cubicBezTo>
                    <a:pt x="78" y="5"/>
                    <a:pt x="110" y="0"/>
                    <a:pt x="141" y="0"/>
                  </a:cubicBezTo>
                  <a:cubicBezTo>
                    <a:pt x="207" y="0"/>
                    <a:pt x="270" y="14"/>
                    <a:pt x="270" y="92"/>
                  </a:cubicBezTo>
                  <a:cubicBezTo>
                    <a:pt x="270" y="213"/>
                    <a:pt x="270" y="213"/>
                    <a:pt x="270" y="213"/>
                  </a:cubicBezTo>
                  <a:cubicBezTo>
                    <a:pt x="270" y="236"/>
                    <a:pt x="270" y="261"/>
                    <a:pt x="281" y="283"/>
                  </a:cubicBezTo>
                  <a:cubicBezTo>
                    <a:pt x="190" y="283"/>
                    <a:pt x="190" y="283"/>
                    <a:pt x="190" y="283"/>
                  </a:cubicBezTo>
                  <a:cubicBezTo>
                    <a:pt x="187" y="275"/>
                    <a:pt x="186" y="266"/>
                    <a:pt x="184" y="257"/>
                  </a:cubicBezTo>
                  <a:cubicBezTo>
                    <a:pt x="161" y="282"/>
                    <a:pt x="127" y="291"/>
                    <a:pt x="94" y="291"/>
                  </a:cubicBezTo>
                  <a:cubicBezTo>
                    <a:pt x="41" y="291"/>
                    <a:pt x="0" y="265"/>
                    <a:pt x="0" y="208"/>
                  </a:cubicBezTo>
                  <a:cubicBezTo>
                    <a:pt x="0" y="118"/>
                    <a:pt x="97" y="125"/>
                    <a:pt x="160" y="112"/>
                  </a:cubicBezTo>
                  <a:cubicBezTo>
                    <a:pt x="175" y="109"/>
                    <a:pt x="184" y="104"/>
                    <a:pt x="184" y="87"/>
                  </a:cubicBezTo>
                  <a:cubicBezTo>
                    <a:pt x="184" y="66"/>
                    <a:pt x="159" y="58"/>
                    <a:pt x="140" y="58"/>
                  </a:cubicBezTo>
                  <a:cubicBezTo>
                    <a:pt x="115" y="58"/>
                    <a:pt x="99" y="69"/>
                    <a:pt x="95" y="92"/>
                  </a:cubicBezTo>
                  <a:lnTo>
                    <a:pt x="11" y="92"/>
                  </a:lnTo>
                  <a:close/>
                  <a:moveTo>
                    <a:pt x="128" y="235"/>
                  </a:moveTo>
                  <a:cubicBezTo>
                    <a:pt x="171" y="235"/>
                    <a:pt x="185" y="211"/>
                    <a:pt x="183" y="154"/>
                  </a:cubicBezTo>
                  <a:cubicBezTo>
                    <a:pt x="170" y="162"/>
                    <a:pt x="147" y="164"/>
                    <a:pt x="127" y="169"/>
                  </a:cubicBezTo>
                  <a:cubicBezTo>
                    <a:pt x="107" y="174"/>
                    <a:pt x="90" y="182"/>
                    <a:pt x="90" y="204"/>
                  </a:cubicBezTo>
                  <a:cubicBezTo>
                    <a:pt x="90" y="226"/>
                    <a:pt x="107" y="235"/>
                    <a:pt x="128" y="235"/>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8" name="Freeform 16">
              <a:extLst>
                <a:ext uri="{FF2B5EF4-FFF2-40B4-BE49-F238E27FC236}">
                  <a16:creationId xmlns:a16="http://schemas.microsoft.com/office/drawing/2014/main" id="{50EBE661-D695-49BB-9FE7-B3784E142CC9}"/>
                </a:ext>
              </a:extLst>
            </p:cNvPr>
            <p:cNvSpPr>
              <a:spLocks noEditPoints="1"/>
            </p:cNvSpPr>
            <p:nvPr userDrawn="1"/>
          </p:nvSpPr>
          <p:spPr bwMode="auto">
            <a:xfrm>
              <a:off x="868363" y="6096000"/>
              <a:ext cx="28575" cy="125413"/>
            </a:xfrm>
            <a:custGeom>
              <a:avLst/>
              <a:gdLst>
                <a:gd name="T0" fmla="*/ 18 w 18"/>
                <a:gd name="T1" fmla="*/ 14 h 79"/>
                <a:gd name="T2" fmla="*/ 0 w 18"/>
                <a:gd name="T3" fmla="*/ 14 h 79"/>
                <a:gd name="T4" fmla="*/ 0 w 18"/>
                <a:gd name="T5" fmla="*/ 0 h 79"/>
                <a:gd name="T6" fmla="*/ 18 w 18"/>
                <a:gd name="T7" fmla="*/ 0 h 79"/>
                <a:gd name="T8" fmla="*/ 18 w 18"/>
                <a:gd name="T9" fmla="*/ 14 h 79"/>
                <a:gd name="T10" fmla="*/ 0 w 18"/>
                <a:gd name="T11" fmla="*/ 22 h 79"/>
                <a:gd name="T12" fmla="*/ 18 w 18"/>
                <a:gd name="T13" fmla="*/ 22 h 79"/>
                <a:gd name="T14" fmla="*/ 18 w 18"/>
                <a:gd name="T15" fmla="*/ 79 h 79"/>
                <a:gd name="T16" fmla="*/ 0 w 18"/>
                <a:gd name="T17" fmla="*/ 79 h 79"/>
                <a:gd name="T18" fmla="*/ 0 w 18"/>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 h="79">
                  <a:moveTo>
                    <a:pt x="18" y="14"/>
                  </a:moveTo>
                  <a:lnTo>
                    <a:pt x="0" y="14"/>
                  </a:lnTo>
                  <a:lnTo>
                    <a:pt x="0" y="0"/>
                  </a:lnTo>
                  <a:lnTo>
                    <a:pt x="18" y="0"/>
                  </a:lnTo>
                  <a:lnTo>
                    <a:pt x="18" y="14"/>
                  </a:lnTo>
                  <a:close/>
                  <a:moveTo>
                    <a:pt x="0" y="22"/>
                  </a:moveTo>
                  <a:lnTo>
                    <a:pt x="18" y="22"/>
                  </a:lnTo>
                  <a:lnTo>
                    <a:pt x="18"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9" name="Rectangle 17">
              <a:extLst>
                <a:ext uri="{FF2B5EF4-FFF2-40B4-BE49-F238E27FC236}">
                  <a16:creationId xmlns:a16="http://schemas.microsoft.com/office/drawing/2014/main" id="{237CABB1-6BC0-43AF-BC96-6B8CC3C01D97}"/>
                </a:ext>
              </a:extLst>
            </p:cNvPr>
            <p:cNvSpPr>
              <a:spLocks noChangeArrowheads="1"/>
            </p:cNvSpPr>
            <p:nvPr userDrawn="1"/>
          </p:nvSpPr>
          <p:spPr bwMode="auto">
            <a:xfrm>
              <a:off x="909638" y="6096000"/>
              <a:ext cx="30163" cy="125413"/>
            </a:xfrm>
            <a:prstGeom prst="rect">
              <a:avLst/>
            </a:pr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0" name="Freeform 18">
              <a:extLst>
                <a:ext uri="{FF2B5EF4-FFF2-40B4-BE49-F238E27FC236}">
                  <a16:creationId xmlns:a16="http://schemas.microsoft.com/office/drawing/2014/main" id="{E75FB1EB-B5B0-4EAF-954D-643BA6BA9355}"/>
                </a:ext>
              </a:extLst>
            </p:cNvPr>
            <p:cNvSpPr>
              <a:spLocks/>
            </p:cNvSpPr>
            <p:nvPr userDrawn="1"/>
          </p:nvSpPr>
          <p:spPr bwMode="auto">
            <a:xfrm>
              <a:off x="1000125" y="6096000"/>
              <a:ext cx="139700" cy="125413"/>
            </a:xfrm>
            <a:custGeom>
              <a:avLst/>
              <a:gdLst>
                <a:gd name="T0" fmla="*/ 0 w 88"/>
                <a:gd name="T1" fmla="*/ 0 h 79"/>
                <a:gd name="T2" fmla="*/ 30 w 88"/>
                <a:gd name="T3" fmla="*/ 0 h 79"/>
                <a:gd name="T4" fmla="*/ 44 w 88"/>
                <a:gd name="T5" fmla="*/ 53 h 79"/>
                <a:gd name="T6" fmla="*/ 44 w 88"/>
                <a:gd name="T7" fmla="*/ 53 h 79"/>
                <a:gd name="T8" fmla="*/ 58 w 88"/>
                <a:gd name="T9" fmla="*/ 0 h 79"/>
                <a:gd name="T10" fmla="*/ 88 w 88"/>
                <a:gd name="T11" fmla="*/ 0 h 79"/>
                <a:gd name="T12" fmla="*/ 88 w 88"/>
                <a:gd name="T13" fmla="*/ 79 h 79"/>
                <a:gd name="T14" fmla="*/ 69 w 88"/>
                <a:gd name="T15" fmla="*/ 79 h 79"/>
                <a:gd name="T16" fmla="*/ 69 w 88"/>
                <a:gd name="T17" fmla="*/ 19 h 79"/>
                <a:gd name="T18" fmla="*/ 69 w 88"/>
                <a:gd name="T19" fmla="*/ 19 h 79"/>
                <a:gd name="T20" fmla="*/ 52 w 88"/>
                <a:gd name="T21" fmla="*/ 79 h 79"/>
                <a:gd name="T22" fmla="*/ 36 w 88"/>
                <a:gd name="T23" fmla="*/ 79 h 79"/>
                <a:gd name="T24" fmla="*/ 20 w 88"/>
                <a:gd name="T25" fmla="*/ 19 h 79"/>
                <a:gd name="T26" fmla="*/ 19 w 88"/>
                <a:gd name="T27" fmla="*/ 19 h 79"/>
                <a:gd name="T28" fmla="*/ 19 w 88"/>
                <a:gd name="T29" fmla="*/ 79 h 79"/>
                <a:gd name="T30" fmla="*/ 0 w 88"/>
                <a:gd name="T31" fmla="*/ 79 h 79"/>
                <a:gd name="T32" fmla="*/ 0 w 88"/>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8" h="79">
                  <a:moveTo>
                    <a:pt x="0" y="0"/>
                  </a:moveTo>
                  <a:lnTo>
                    <a:pt x="30" y="0"/>
                  </a:lnTo>
                  <a:lnTo>
                    <a:pt x="44" y="53"/>
                  </a:lnTo>
                  <a:lnTo>
                    <a:pt x="44" y="53"/>
                  </a:lnTo>
                  <a:lnTo>
                    <a:pt x="58" y="0"/>
                  </a:lnTo>
                  <a:lnTo>
                    <a:pt x="88" y="0"/>
                  </a:lnTo>
                  <a:lnTo>
                    <a:pt x="88" y="79"/>
                  </a:lnTo>
                  <a:lnTo>
                    <a:pt x="69" y="79"/>
                  </a:lnTo>
                  <a:lnTo>
                    <a:pt x="69" y="19"/>
                  </a:lnTo>
                  <a:lnTo>
                    <a:pt x="69" y="19"/>
                  </a:lnTo>
                  <a:lnTo>
                    <a:pt x="52" y="79"/>
                  </a:lnTo>
                  <a:lnTo>
                    <a:pt x="36" y="79"/>
                  </a:lnTo>
                  <a:lnTo>
                    <a:pt x="20" y="19"/>
                  </a:lnTo>
                  <a:lnTo>
                    <a:pt x="19" y="19"/>
                  </a:lnTo>
                  <a:lnTo>
                    <a:pt x="19"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1" name="Freeform 19">
              <a:extLst>
                <a:ext uri="{FF2B5EF4-FFF2-40B4-BE49-F238E27FC236}">
                  <a16:creationId xmlns:a16="http://schemas.microsoft.com/office/drawing/2014/main" id="{B8637A86-FB13-4460-9927-03C903DF742F}"/>
                </a:ext>
              </a:extLst>
            </p:cNvPr>
            <p:cNvSpPr>
              <a:spLocks noEditPoints="1"/>
            </p:cNvSpPr>
            <p:nvPr userDrawn="1"/>
          </p:nvSpPr>
          <p:spPr bwMode="auto">
            <a:xfrm>
              <a:off x="1147763" y="6127750"/>
              <a:ext cx="100013" cy="96838"/>
            </a:xfrm>
            <a:custGeom>
              <a:avLst/>
              <a:gdLst>
                <a:gd name="T0" fmla="*/ 90 w 297"/>
                <a:gd name="T1" fmla="*/ 167 h 291"/>
                <a:gd name="T2" fmla="*/ 152 w 297"/>
                <a:gd name="T3" fmla="*/ 230 h 291"/>
                <a:gd name="T4" fmla="*/ 203 w 297"/>
                <a:gd name="T5" fmla="*/ 200 h 291"/>
                <a:gd name="T6" fmla="*/ 288 w 297"/>
                <a:gd name="T7" fmla="*/ 200 h 291"/>
                <a:gd name="T8" fmla="*/ 151 w 297"/>
                <a:gd name="T9" fmla="*/ 291 h 291"/>
                <a:gd name="T10" fmla="*/ 0 w 297"/>
                <a:gd name="T11" fmla="*/ 145 h 291"/>
                <a:gd name="T12" fmla="*/ 149 w 297"/>
                <a:gd name="T13" fmla="*/ 0 h 291"/>
                <a:gd name="T14" fmla="*/ 292 w 297"/>
                <a:gd name="T15" fmla="*/ 167 h 291"/>
                <a:gd name="T16" fmla="*/ 90 w 297"/>
                <a:gd name="T17" fmla="*/ 167 h 291"/>
                <a:gd name="T18" fmla="*/ 202 w 297"/>
                <a:gd name="T19" fmla="*/ 117 h 291"/>
                <a:gd name="T20" fmla="*/ 149 w 297"/>
                <a:gd name="T21" fmla="*/ 61 h 291"/>
                <a:gd name="T22" fmla="*/ 90 w 297"/>
                <a:gd name="T23" fmla="*/ 117 h 291"/>
                <a:gd name="T24" fmla="*/ 202 w 297"/>
                <a:gd name="T25" fmla="*/ 117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7" h="291">
                  <a:moveTo>
                    <a:pt x="90" y="167"/>
                  </a:moveTo>
                  <a:cubicBezTo>
                    <a:pt x="92" y="205"/>
                    <a:pt x="113" y="230"/>
                    <a:pt x="152" y="230"/>
                  </a:cubicBezTo>
                  <a:cubicBezTo>
                    <a:pt x="173" y="230"/>
                    <a:pt x="195" y="220"/>
                    <a:pt x="203" y="200"/>
                  </a:cubicBezTo>
                  <a:cubicBezTo>
                    <a:pt x="288" y="200"/>
                    <a:pt x="288" y="200"/>
                    <a:pt x="288" y="200"/>
                  </a:cubicBezTo>
                  <a:cubicBezTo>
                    <a:pt x="271" y="264"/>
                    <a:pt x="212" y="291"/>
                    <a:pt x="151" y="291"/>
                  </a:cubicBezTo>
                  <a:cubicBezTo>
                    <a:pt x="61" y="291"/>
                    <a:pt x="0" y="237"/>
                    <a:pt x="0" y="145"/>
                  </a:cubicBezTo>
                  <a:cubicBezTo>
                    <a:pt x="0" y="60"/>
                    <a:pt x="67" y="0"/>
                    <a:pt x="149" y="0"/>
                  </a:cubicBezTo>
                  <a:cubicBezTo>
                    <a:pt x="247" y="0"/>
                    <a:pt x="297" y="74"/>
                    <a:pt x="292" y="167"/>
                  </a:cubicBezTo>
                  <a:lnTo>
                    <a:pt x="90" y="167"/>
                  </a:lnTo>
                  <a:close/>
                  <a:moveTo>
                    <a:pt x="202" y="117"/>
                  </a:moveTo>
                  <a:cubicBezTo>
                    <a:pt x="201" y="86"/>
                    <a:pt x="179" y="61"/>
                    <a:pt x="149" y="61"/>
                  </a:cubicBezTo>
                  <a:cubicBezTo>
                    <a:pt x="117" y="61"/>
                    <a:pt x="95" y="83"/>
                    <a:pt x="90" y="117"/>
                  </a:cubicBezTo>
                  <a:lnTo>
                    <a:pt x="202" y="117"/>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2" name="Freeform 20">
              <a:extLst>
                <a:ext uri="{FF2B5EF4-FFF2-40B4-BE49-F238E27FC236}">
                  <a16:creationId xmlns:a16="http://schemas.microsoft.com/office/drawing/2014/main" id="{0280C907-1F64-474A-B8AF-0FD8A7926284}"/>
                </a:ext>
              </a:extLst>
            </p:cNvPr>
            <p:cNvSpPr>
              <a:spLocks noEditPoints="1"/>
            </p:cNvSpPr>
            <p:nvPr userDrawn="1"/>
          </p:nvSpPr>
          <p:spPr bwMode="auto">
            <a:xfrm>
              <a:off x="1252538" y="6096000"/>
              <a:ext cx="93663" cy="128588"/>
            </a:xfrm>
            <a:custGeom>
              <a:avLst/>
              <a:gdLst>
                <a:gd name="T0" fmla="*/ 286 w 286"/>
                <a:gd name="T1" fmla="*/ 379 h 387"/>
                <a:gd name="T2" fmla="*/ 200 w 286"/>
                <a:gd name="T3" fmla="*/ 379 h 387"/>
                <a:gd name="T4" fmla="*/ 200 w 286"/>
                <a:gd name="T5" fmla="*/ 347 h 387"/>
                <a:gd name="T6" fmla="*/ 199 w 286"/>
                <a:gd name="T7" fmla="*/ 347 h 387"/>
                <a:gd name="T8" fmla="*/ 123 w 286"/>
                <a:gd name="T9" fmla="*/ 387 h 387"/>
                <a:gd name="T10" fmla="*/ 0 w 286"/>
                <a:gd name="T11" fmla="*/ 235 h 387"/>
                <a:gd name="T12" fmla="*/ 116 w 286"/>
                <a:gd name="T13" fmla="*/ 96 h 387"/>
                <a:gd name="T14" fmla="*/ 195 w 286"/>
                <a:gd name="T15" fmla="*/ 133 h 387"/>
                <a:gd name="T16" fmla="*/ 196 w 286"/>
                <a:gd name="T17" fmla="*/ 133 h 387"/>
                <a:gd name="T18" fmla="*/ 196 w 286"/>
                <a:gd name="T19" fmla="*/ 0 h 387"/>
                <a:gd name="T20" fmla="*/ 286 w 286"/>
                <a:gd name="T21" fmla="*/ 0 h 387"/>
                <a:gd name="T22" fmla="*/ 286 w 286"/>
                <a:gd name="T23" fmla="*/ 379 h 387"/>
                <a:gd name="T24" fmla="*/ 90 w 286"/>
                <a:gd name="T25" fmla="*/ 238 h 387"/>
                <a:gd name="T26" fmla="*/ 146 w 286"/>
                <a:gd name="T27" fmla="*/ 318 h 387"/>
                <a:gd name="T28" fmla="*/ 199 w 286"/>
                <a:gd name="T29" fmla="*/ 241 h 387"/>
                <a:gd name="T30" fmla="*/ 146 w 286"/>
                <a:gd name="T31" fmla="*/ 165 h 387"/>
                <a:gd name="T32" fmla="*/ 90 w 286"/>
                <a:gd name="T33" fmla="*/ 238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86" h="387">
                  <a:moveTo>
                    <a:pt x="286" y="379"/>
                  </a:moveTo>
                  <a:cubicBezTo>
                    <a:pt x="200" y="379"/>
                    <a:pt x="200" y="379"/>
                    <a:pt x="200" y="379"/>
                  </a:cubicBezTo>
                  <a:cubicBezTo>
                    <a:pt x="200" y="347"/>
                    <a:pt x="200" y="347"/>
                    <a:pt x="200" y="347"/>
                  </a:cubicBezTo>
                  <a:cubicBezTo>
                    <a:pt x="199" y="347"/>
                    <a:pt x="199" y="347"/>
                    <a:pt x="199" y="347"/>
                  </a:cubicBezTo>
                  <a:cubicBezTo>
                    <a:pt x="182" y="373"/>
                    <a:pt x="155" y="387"/>
                    <a:pt x="123" y="387"/>
                  </a:cubicBezTo>
                  <a:cubicBezTo>
                    <a:pt x="37" y="387"/>
                    <a:pt x="0" y="313"/>
                    <a:pt x="0" y="235"/>
                  </a:cubicBezTo>
                  <a:cubicBezTo>
                    <a:pt x="0" y="164"/>
                    <a:pt x="38" y="96"/>
                    <a:pt x="116" y="96"/>
                  </a:cubicBezTo>
                  <a:cubicBezTo>
                    <a:pt x="150" y="96"/>
                    <a:pt x="176" y="108"/>
                    <a:pt x="195" y="133"/>
                  </a:cubicBezTo>
                  <a:cubicBezTo>
                    <a:pt x="196" y="133"/>
                    <a:pt x="196" y="133"/>
                    <a:pt x="196" y="133"/>
                  </a:cubicBezTo>
                  <a:cubicBezTo>
                    <a:pt x="196" y="0"/>
                    <a:pt x="196" y="0"/>
                    <a:pt x="196" y="0"/>
                  </a:cubicBezTo>
                  <a:cubicBezTo>
                    <a:pt x="286" y="0"/>
                    <a:pt x="286" y="0"/>
                    <a:pt x="286" y="0"/>
                  </a:cubicBezTo>
                  <a:lnTo>
                    <a:pt x="286" y="379"/>
                  </a:lnTo>
                  <a:close/>
                  <a:moveTo>
                    <a:pt x="90" y="238"/>
                  </a:moveTo>
                  <a:cubicBezTo>
                    <a:pt x="90" y="276"/>
                    <a:pt x="104" y="318"/>
                    <a:pt x="146" y="318"/>
                  </a:cubicBezTo>
                  <a:cubicBezTo>
                    <a:pt x="190" y="318"/>
                    <a:pt x="199" y="276"/>
                    <a:pt x="199" y="241"/>
                  </a:cubicBezTo>
                  <a:cubicBezTo>
                    <a:pt x="199" y="201"/>
                    <a:pt x="185" y="165"/>
                    <a:pt x="146" y="165"/>
                  </a:cubicBezTo>
                  <a:cubicBezTo>
                    <a:pt x="104" y="165"/>
                    <a:pt x="90" y="203"/>
                    <a:pt x="90" y="238"/>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3" name="Freeform 21">
              <a:extLst>
                <a:ext uri="{FF2B5EF4-FFF2-40B4-BE49-F238E27FC236}">
                  <a16:creationId xmlns:a16="http://schemas.microsoft.com/office/drawing/2014/main" id="{4A485304-C93C-4073-8D44-F80ADC736F11}"/>
                </a:ext>
              </a:extLst>
            </p:cNvPr>
            <p:cNvSpPr>
              <a:spLocks noEditPoints="1"/>
            </p:cNvSpPr>
            <p:nvPr userDrawn="1"/>
          </p:nvSpPr>
          <p:spPr bwMode="auto">
            <a:xfrm>
              <a:off x="1357313" y="6096000"/>
              <a:ext cx="30163" cy="125413"/>
            </a:xfrm>
            <a:custGeom>
              <a:avLst/>
              <a:gdLst>
                <a:gd name="T0" fmla="*/ 19 w 19"/>
                <a:gd name="T1" fmla="*/ 14 h 79"/>
                <a:gd name="T2" fmla="*/ 0 w 19"/>
                <a:gd name="T3" fmla="*/ 14 h 79"/>
                <a:gd name="T4" fmla="*/ 0 w 19"/>
                <a:gd name="T5" fmla="*/ 0 h 79"/>
                <a:gd name="T6" fmla="*/ 19 w 19"/>
                <a:gd name="T7" fmla="*/ 0 h 79"/>
                <a:gd name="T8" fmla="*/ 19 w 19"/>
                <a:gd name="T9" fmla="*/ 14 h 79"/>
                <a:gd name="T10" fmla="*/ 0 w 19"/>
                <a:gd name="T11" fmla="*/ 22 h 79"/>
                <a:gd name="T12" fmla="*/ 19 w 19"/>
                <a:gd name="T13" fmla="*/ 22 h 79"/>
                <a:gd name="T14" fmla="*/ 19 w 19"/>
                <a:gd name="T15" fmla="*/ 79 h 79"/>
                <a:gd name="T16" fmla="*/ 0 w 19"/>
                <a:gd name="T17" fmla="*/ 79 h 79"/>
                <a:gd name="T18" fmla="*/ 0 w 19"/>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79">
                  <a:moveTo>
                    <a:pt x="19" y="14"/>
                  </a:moveTo>
                  <a:lnTo>
                    <a:pt x="0" y="14"/>
                  </a:lnTo>
                  <a:lnTo>
                    <a:pt x="0" y="0"/>
                  </a:lnTo>
                  <a:lnTo>
                    <a:pt x="19" y="0"/>
                  </a:lnTo>
                  <a:lnTo>
                    <a:pt x="19" y="14"/>
                  </a:lnTo>
                  <a:close/>
                  <a:moveTo>
                    <a:pt x="0" y="22"/>
                  </a:moveTo>
                  <a:lnTo>
                    <a:pt x="19" y="22"/>
                  </a:lnTo>
                  <a:lnTo>
                    <a:pt x="19"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4" name="Freeform 22">
              <a:extLst>
                <a:ext uri="{FF2B5EF4-FFF2-40B4-BE49-F238E27FC236}">
                  <a16:creationId xmlns:a16="http://schemas.microsoft.com/office/drawing/2014/main" id="{CB945C56-4554-4683-8637-CFC30E64896E}"/>
                </a:ext>
              </a:extLst>
            </p:cNvPr>
            <p:cNvSpPr>
              <a:spLocks noEditPoints="1"/>
            </p:cNvSpPr>
            <p:nvPr userDrawn="1"/>
          </p:nvSpPr>
          <p:spPr bwMode="auto">
            <a:xfrm>
              <a:off x="1393825" y="6127750"/>
              <a:ext cx="93663" cy="96838"/>
            </a:xfrm>
            <a:custGeom>
              <a:avLst/>
              <a:gdLst>
                <a:gd name="T0" fmla="*/ 12 w 281"/>
                <a:gd name="T1" fmla="*/ 92 h 291"/>
                <a:gd name="T2" fmla="*/ 55 w 281"/>
                <a:gd name="T3" fmla="*/ 19 h 291"/>
                <a:gd name="T4" fmla="*/ 142 w 281"/>
                <a:gd name="T5" fmla="*/ 0 h 291"/>
                <a:gd name="T6" fmla="*/ 271 w 281"/>
                <a:gd name="T7" fmla="*/ 92 h 291"/>
                <a:gd name="T8" fmla="*/ 271 w 281"/>
                <a:gd name="T9" fmla="*/ 213 h 291"/>
                <a:gd name="T10" fmla="*/ 281 w 281"/>
                <a:gd name="T11" fmla="*/ 283 h 291"/>
                <a:gd name="T12" fmla="*/ 191 w 281"/>
                <a:gd name="T13" fmla="*/ 283 h 291"/>
                <a:gd name="T14" fmla="*/ 185 w 281"/>
                <a:gd name="T15" fmla="*/ 257 h 291"/>
                <a:gd name="T16" fmla="*/ 94 w 281"/>
                <a:gd name="T17" fmla="*/ 291 h 291"/>
                <a:gd name="T18" fmla="*/ 0 w 281"/>
                <a:gd name="T19" fmla="*/ 208 h 291"/>
                <a:gd name="T20" fmla="*/ 161 w 281"/>
                <a:gd name="T21" fmla="*/ 112 h 291"/>
                <a:gd name="T22" fmla="*/ 185 w 281"/>
                <a:gd name="T23" fmla="*/ 87 h 291"/>
                <a:gd name="T24" fmla="*/ 141 w 281"/>
                <a:gd name="T25" fmla="*/ 58 h 291"/>
                <a:gd name="T26" fmla="*/ 96 w 281"/>
                <a:gd name="T27" fmla="*/ 92 h 291"/>
                <a:gd name="T28" fmla="*/ 12 w 281"/>
                <a:gd name="T29" fmla="*/ 92 h 291"/>
                <a:gd name="T30" fmla="*/ 128 w 281"/>
                <a:gd name="T31" fmla="*/ 235 h 291"/>
                <a:gd name="T32" fmla="*/ 184 w 281"/>
                <a:gd name="T33" fmla="*/ 154 h 291"/>
                <a:gd name="T34" fmla="*/ 128 w 281"/>
                <a:gd name="T35" fmla="*/ 169 h 291"/>
                <a:gd name="T36" fmla="*/ 91 w 281"/>
                <a:gd name="T37" fmla="*/ 204 h 291"/>
                <a:gd name="T38" fmla="*/ 128 w 281"/>
                <a:gd name="T39" fmla="*/ 235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1" h="291">
                  <a:moveTo>
                    <a:pt x="12" y="92"/>
                  </a:moveTo>
                  <a:cubicBezTo>
                    <a:pt x="13" y="56"/>
                    <a:pt x="30" y="33"/>
                    <a:pt x="55" y="19"/>
                  </a:cubicBezTo>
                  <a:cubicBezTo>
                    <a:pt x="79" y="5"/>
                    <a:pt x="111" y="0"/>
                    <a:pt x="142" y="0"/>
                  </a:cubicBezTo>
                  <a:cubicBezTo>
                    <a:pt x="208" y="0"/>
                    <a:pt x="271" y="14"/>
                    <a:pt x="271" y="92"/>
                  </a:cubicBezTo>
                  <a:cubicBezTo>
                    <a:pt x="271" y="213"/>
                    <a:pt x="271" y="213"/>
                    <a:pt x="271" y="213"/>
                  </a:cubicBezTo>
                  <a:cubicBezTo>
                    <a:pt x="271" y="236"/>
                    <a:pt x="271" y="261"/>
                    <a:pt x="281" y="283"/>
                  </a:cubicBezTo>
                  <a:cubicBezTo>
                    <a:pt x="191" y="283"/>
                    <a:pt x="191" y="283"/>
                    <a:pt x="191" y="283"/>
                  </a:cubicBezTo>
                  <a:cubicBezTo>
                    <a:pt x="187" y="275"/>
                    <a:pt x="186" y="266"/>
                    <a:pt x="185" y="257"/>
                  </a:cubicBezTo>
                  <a:cubicBezTo>
                    <a:pt x="162" y="282"/>
                    <a:pt x="127" y="291"/>
                    <a:pt x="94" y="291"/>
                  </a:cubicBezTo>
                  <a:cubicBezTo>
                    <a:pt x="42" y="291"/>
                    <a:pt x="0" y="265"/>
                    <a:pt x="0" y="208"/>
                  </a:cubicBezTo>
                  <a:cubicBezTo>
                    <a:pt x="0" y="118"/>
                    <a:pt x="98" y="125"/>
                    <a:pt x="161" y="112"/>
                  </a:cubicBezTo>
                  <a:cubicBezTo>
                    <a:pt x="176" y="109"/>
                    <a:pt x="185" y="104"/>
                    <a:pt x="185" y="87"/>
                  </a:cubicBezTo>
                  <a:cubicBezTo>
                    <a:pt x="185" y="66"/>
                    <a:pt x="160" y="58"/>
                    <a:pt x="141" y="58"/>
                  </a:cubicBezTo>
                  <a:cubicBezTo>
                    <a:pt x="116" y="58"/>
                    <a:pt x="100" y="69"/>
                    <a:pt x="96" y="92"/>
                  </a:cubicBezTo>
                  <a:lnTo>
                    <a:pt x="12" y="92"/>
                  </a:lnTo>
                  <a:close/>
                  <a:moveTo>
                    <a:pt x="128" y="235"/>
                  </a:moveTo>
                  <a:cubicBezTo>
                    <a:pt x="172" y="235"/>
                    <a:pt x="186" y="211"/>
                    <a:pt x="184" y="154"/>
                  </a:cubicBezTo>
                  <a:cubicBezTo>
                    <a:pt x="171" y="162"/>
                    <a:pt x="148" y="164"/>
                    <a:pt x="128" y="169"/>
                  </a:cubicBezTo>
                  <a:cubicBezTo>
                    <a:pt x="108" y="174"/>
                    <a:pt x="91" y="182"/>
                    <a:pt x="91" y="204"/>
                  </a:cubicBezTo>
                  <a:cubicBezTo>
                    <a:pt x="91" y="226"/>
                    <a:pt x="108" y="235"/>
                    <a:pt x="128" y="235"/>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5" name="Freeform 23">
              <a:extLst>
                <a:ext uri="{FF2B5EF4-FFF2-40B4-BE49-F238E27FC236}">
                  <a16:creationId xmlns:a16="http://schemas.microsoft.com/office/drawing/2014/main" id="{D0D64558-33D7-4E8C-8B58-17F750C1DD04}"/>
                </a:ext>
              </a:extLst>
            </p:cNvPr>
            <p:cNvSpPr>
              <a:spLocks/>
            </p:cNvSpPr>
            <p:nvPr userDrawn="1"/>
          </p:nvSpPr>
          <p:spPr bwMode="auto">
            <a:xfrm>
              <a:off x="1538288" y="6096000"/>
              <a:ext cx="141288" cy="125413"/>
            </a:xfrm>
            <a:custGeom>
              <a:avLst/>
              <a:gdLst>
                <a:gd name="T0" fmla="*/ 0 w 89"/>
                <a:gd name="T1" fmla="*/ 0 h 79"/>
                <a:gd name="T2" fmla="*/ 31 w 89"/>
                <a:gd name="T3" fmla="*/ 0 h 79"/>
                <a:gd name="T4" fmla="*/ 45 w 89"/>
                <a:gd name="T5" fmla="*/ 53 h 79"/>
                <a:gd name="T6" fmla="*/ 45 w 89"/>
                <a:gd name="T7" fmla="*/ 53 h 79"/>
                <a:gd name="T8" fmla="*/ 58 w 89"/>
                <a:gd name="T9" fmla="*/ 0 h 79"/>
                <a:gd name="T10" fmla="*/ 89 w 89"/>
                <a:gd name="T11" fmla="*/ 0 h 79"/>
                <a:gd name="T12" fmla="*/ 89 w 89"/>
                <a:gd name="T13" fmla="*/ 79 h 79"/>
                <a:gd name="T14" fmla="*/ 70 w 89"/>
                <a:gd name="T15" fmla="*/ 79 h 79"/>
                <a:gd name="T16" fmla="*/ 70 w 89"/>
                <a:gd name="T17" fmla="*/ 19 h 79"/>
                <a:gd name="T18" fmla="*/ 69 w 89"/>
                <a:gd name="T19" fmla="*/ 19 h 79"/>
                <a:gd name="T20" fmla="*/ 53 w 89"/>
                <a:gd name="T21" fmla="*/ 79 h 79"/>
                <a:gd name="T22" fmla="*/ 37 w 89"/>
                <a:gd name="T23" fmla="*/ 79 h 79"/>
                <a:gd name="T24" fmla="*/ 20 w 89"/>
                <a:gd name="T25" fmla="*/ 19 h 79"/>
                <a:gd name="T26" fmla="*/ 20 w 89"/>
                <a:gd name="T27" fmla="*/ 19 h 79"/>
                <a:gd name="T28" fmla="*/ 20 w 89"/>
                <a:gd name="T29" fmla="*/ 79 h 79"/>
                <a:gd name="T30" fmla="*/ 0 w 89"/>
                <a:gd name="T31" fmla="*/ 79 h 79"/>
                <a:gd name="T32" fmla="*/ 0 w 89"/>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9" h="79">
                  <a:moveTo>
                    <a:pt x="0" y="0"/>
                  </a:moveTo>
                  <a:lnTo>
                    <a:pt x="31" y="0"/>
                  </a:lnTo>
                  <a:lnTo>
                    <a:pt x="45" y="53"/>
                  </a:lnTo>
                  <a:lnTo>
                    <a:pt x="45" y="53"/>
                  </a:lnTo>
                  <a:lnTo>
                    <a:pt x="58" y="0"/>
                  </a:lnTo>
                  <a:lnTo>
                    <a:pt x="89" y="0"/>
                  </a:lnTo>
                  <a:lnTo>
                    <a:pt x="89" y="79"/>
                  </a:lnTo>
                  <a:lnTo>
                    <a:pt x="70" y="79"/>
                  </a:lnTo>
                  <a:lnTo>
                    <a:pt x="70" y="19"/>
                  </a:lnTo>
                  <a:lnTo>
                    <a:pt x="69" y="19"/>
                  </a:lnTo>
                  <a:lnTo>
                    <a:pt x="53" y="79"/>
                  </a:lnTo>
                  <a:lnTo>
                    <a:pt x="37" y="79"/>
                  </a:lnTo>
                  <a:lnTo>
                    <a:pt x="20" y="19"/>
                  </a:lnTo>
                  <a:lnTo>
                    <a:pt x="20" y="19"/>
                  </a:lnTo>
                  <a:lnTo>
                    <a:pt x="20"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6" name="Freeform 24">
              <a:extLst>
                <a:ext uri="{FF2B5EF4-FFF2-40B4-BE49-F238E27FC236}">
                  <a16:creationId xmlns:a16="http://schemas.microsoft.com/office/drawing/2014/main" id="{F02D34C0-AE0D-4044-A66E-673B3D590BC8}"/>
                </a:ext>
              </a:extLst>
            </p:cNvPr>
            <p:cNvSpPr>
              <a:spLocks noEditPoints="1"/>
            </p:cNvSpPr>
            <p:nvPr userDrawn="1"/>
          </p:nvSpPr>
          <p:spPr bwMode="auto">
            <a:xfrm>
              <a:off x="1687513" y="6127750"/>
              <a:ext cx="98425" cy="96838"/>
            </a:xfrm>
            <a:custGeom>
              <a:avLst/>
              <a:gdLst>
                <a:gd name="T0" fmla="*/ 91 w 297"/>
                <a:gd name="T1" fmla="*/ 167 h 291"/>
                <a:gd name="T2" fmla="*/ 152 w 297"/>
                <a:gd name="T3" fmla="*/ 230 h 291"/>
                <a:gd name="T4" fmla="*/ 204 w 297"/>
                <a:gd name="T5" fmla="*/ 200 h 291"/>
                <a:gd name="T6" fmla="*/ 288 w 297"/>
                <a:gd name="T7" fmla="*/ 200 h 291"/>
                <a:gd name="T8" fmla="*/ 151 w 297"/>
                <a:gd name="T9" fmla="*/ 291 h 291"/>
                <a:gd name="T10" fmla="*/ 0 w 297"/>
                <a:gd name="T11" fmla="*/ 145 h 291"/>
                <a:gd name="T12" fmla="*/ 149 w 297"/>
                <a:gd name="T13" fmla="*/ 0 h 291"/>
                <a:gd name="T14" fmla="*/ 293 w 297"/>
                <a:gd name="T15" fmla="*/ 167 h 291"/>
                <a:gd name="T16" fmla="*/ 91 w 297"/>
                <a:gd name="T17" fmla="*/ 167 h 291"/>
                <a:gd name="T18" fmla="*/ 203 w 297"/>
                <a:gd name="T19" fmla="*/ 117 h 291"/>
                <a:gd name="T20" fmla="*/ 149 w 297"/>
                <a:gd name="T21" fmla="*/ 61 h 291"/>
                <a:gd name="T22" fmla="*/ 91 w 297"/>
                <a:gd name="T23" fmla="*/ 117 h 291"/>
                <a:gd name="T24" fmla="*/ 203 w 297"/>
                <a:gd name="T25" fmla="*/ 117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7" h="291">
                  <a:moveTo>
                    <a:pt x="91" y="167"/>
                  </a:moveTo>
                  <a:cubicBezTo>
                    <a:pt x="92" y="205"/>
                    <a:pt x="114" y="230"/>
                    <a:pt x="152" y="230"/>
                  </a:cubicBezTo>
                  <a:cubicBezTo>
                    <a:pt x="174" y="230"/>
                    <a:pt x="195" y="220"/>
                    <a:pt x="204" y="200"/>
                  </a:cubicBezTo>
                  <a:cubicBezTo>
                    <a:pt x="288" y="200"/>
                    <a:pt x="288" y="200"/>
                    <a:pt x="288" y="200"/>
                  </a:cubicBezTo>
                  <a:cubicBezTo>
                    <a:pt x="272" y="264"/>
                    <a:pt x="213" y="291"/>
                    <a:pt x="151" y="291"/>
                  </a:cubicBezTo>
                  <a:cubicBezTo>
                    <a:pt x="61" y="291"/>
                    <a:pt x="0" y="237"/>
                    <a:pt x="0" y="145"/>
                  </a:cubicBezTo>
                  <a:cubicBezTo>
                    <a:pt x="0" y="60"/>
                    <a:pt x="68" y="0"/>
                    <a:pt x="149" y="0"/>
                  </a:cubicBezTo>
                  <a:cubicBezTo>
                    <a:pt x="248" y="0"/>
                    <a:pt x="297" y="74"/>
                    <a:pt x="293" y="167"/>
                  </a:cubicBezTo>
                  <a:lnTo>
                    <a:pt x="91" y="167"/>
                  </a:lnTo>
                  <a:close/>
                  <a:moveTo>
                    <a:pt x="203" y="117"/>
                  </a:moveTo>
                  <a:cubicBezTo>
                    <a:pt x="201" y="86"/>
                    <a:pt x="179" y="61"/>
                    <a:pt x="149" y="61"/>
                  </a:cubicBezTo>
                  <a:cubicBezTo>
                    <a:pt x="117" y="61"/>
                    <a:pt x="96" y="83"/>
                    <a:pt x="91" y="117"/>
                  </a:cubicBezTo>
                  <a:lnTo>
                    <a:pt x="203" y="117"/>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7" name="Freeform 25">
              <a:extLst>
                <a:ext uri="{FF2B5EF4-FFF2-40B4-BE49-F238E27FC236}">
                  <a16:creationId xmlns:a16="http://schemas.microsoft.com/office/drawing/2014/main" id="{FD1D8BD6-9384-4AF7-996C-3FD339E24756}"/>
                </a:ext>
              </a:extLst>
            </p:cNvPr>
            <p:cNvSpPr>
              <a:spLocks/>
            </p:cNvSpPr>
            <p:nvPr userDrawn="1"/>
          </p:nvSpPr>
          <p:spPr bwMode="auto">
            <a:xfrm>
              <a:off x="1784350" y="6102350"/>
              <a:ext cx="63500" cy="120650"/>
            </a:xfrm>
            <a:custGeom>
              <a:avLst/>
              <a:gdLst>
                <a:gd name="T0" fmla="*/ 192 w 192"/>
                <a:gd name="T1" fmla="*/ 142 h 362"/>
                <a:gd name="T2" fmla="*/ 136 w 192"/>
                <a:gd name="T3" fmla="*/ 142 h 362"/>
                <a:gd name="T4" fmla="*/ 136 w 192"/>
                <a:gd name="T5" fmla="*/ 267 h 362"/>
                <a:gd name="T6" fmla="*/ 169 w 192"/>
                <a:gd name="T7" fmla="*/ 294 h 362"/>
                <a:gd name="T8" fmla="*/ 192 w 192"/>
                <a:gd name="T9" fmla="*/ 293 h 362"/>
                <a:gd name="T10" fmla="*/ 192 w 192"/>
                <a:gd name="T11" fmla="*/ 359 h 362"/>
                <a:gd name="T12" fmla="*/ 143 w 192"/>
                <a:gd name="T13" fmla="*/ 362 h 362"/>
                <a:gd name="T14" fmla="*/ 46 w 192"/>
                <a:gd name="T15" fmla="*/ 265 h 362"/>
                <a:gd name="T16" fmla="*/ 46 w 192"/>
                <a:gd name="T17" fmla="*/ 142 h 362"/>
                <a:gd name="T18" fmla="*/ 0 w 192"/>
                <a:gd name="T19" fmla="*/ 142 h 362"/>
                <a:gd name="T20" fmla="*/ 0 w 192"/>
                <a:gd name="T21" fmla="*/ 84 h 362"/>
                <a:gd name="T22" fmla="*/ 46 w 192"/>
                <a:gd name="T23" fmla="*/ 84 h 362"/>
                <a:gd name="T24" fmla="*/ 46 w 192"/>
                <a:gd name="T25" fmla="*/ 0 h 362"/>
                <a:gd name="T26" fmla="*/ 136 w 192"/>
                <a:gd name="T27" fmla="*/ 0 h 362"/>
                <a:gd name="T28" fmla="*/ 136 w 192"/>
                <a:gd name="T29" fmla="*/ 84 h 362"/>
                <a:gd name="T30" fmla="*/ 192 w 192"/>
                <a:gd name="T31" fmla="*/ 84 h 362"/>
                <a:gd name="T32" fmla="*/ 192 w 192"/>
                <a:gd name="T33" fmla="*/ 142 h 3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92" h="362">
                  <a:moveTo>
                    <a:pt x="192" y="142"/>
                  </a:moveTo>
                  <a:cubicBezTo>
                    <a:pt x="136" y="142"/>
                    <a:pt x="136" y="142"/>
                    <a:pt x="136" y="142"/>
                  </a:cubicBezTo>
                  <a:cubicBezTo>
                    <a:pt x="136" y="267"/>
                    <a:pt x="136" y="267"/>
                    <a:pt x="136" y="267"/>
                  </a:cubicBezTo>
                  <a:cubicBezTo>
                    <a:pt x="136" y="289"/>
                    <a:pt x="149" y="294"/>
                    <a:pt x="169" y="294"/>
                  </a:cubicBezTo>
                  <a:cubicBezTo>
                    <a:pt x="176" y="294"/>
                    <a:pt x="184" y="293"/>
                    <a:pt x="192" y="293"/>
                  </a:cubicBezTo>
                  <a:cubicBezTo>
                    <a:pt x="192" y="359"/>
                    <a:pt x="192" y="359"/>
                    <a:pt x="192" y="359"/>
                  </a:cubicBezTo>
                  <a:cubicBezTo>
                    <a:pt x="176" y="360"/>
                    <a:pt x="159" y="362"/>
                    <a:pt x="143" y="362"/>
                  </a:cubicBezTo>
                  <a:cubicBezTo>
                    <a:pt x="66" y="362"/>
                    <a:pt x="46" y="340"/>
                    <a:pt x="46" y="265"/>
                  </a:cubicBezTo>
                  <a:cubicBezTo>
                    <a:pt x="46" y="142"/>
                    <a:pt x="46" y="142"/>
                    <a:pt x="46" y="142"/>
                  </a:cubicBezTo>
                  <a:cubicBezTo>
                    <a:pt x="0" y="142"/>
                    <a:pt x="0" y="142"/>
                    <a:pt x="0" y="142"/>
                  </a:cubicBezTo>
                  <a:cubicBezTo>
                    <a:pt x="0" y="84"/>
                    <a:pt x="0" y="84"/>
                    <a:pt x="0" y="84"/>
                  </a:cubicBezTo>
                  <a:cubicBezTo>
                    <a:pt x="46" y="84"/>
                    <a:pt x="46" y="84"/>
                    <a:pt x="46" y="84"/>
                  </a:cubicBezTo>
                  <a:cubicBezTo>
                    <a:pt x="46" y="0"/>
                    <a:pt x="46" y="0"/>
                    <a:pt x="46" y="0"/>
                  </a:cubicBezTo>
                  <a:cubicBezTo>
                    <a:pt x="136" y="0"/>
                    <a:pt x="136" y="0"/>
                    <a:pt x="136" y="0"/>
                  </a:cubicBezTo>
                  <a:cubicBezTo>
                    <a:pt x="136" y="84"/>
                    <a:pt x="136" y="84"/>
                    <a:pt x="136" y="84"/>
                  </a:cubicBezTo>
                  <a:cubicBezTo>
                    <a:pt x="192" y="84"/>
                    <a:pt x="192" y="84"/>
                    <a:pt x="192" y="84"/>
                  </a:cubicBezTo>
                  <a:lnTo>
                    <a:pt x="192" y="14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8" name="Freeform 26">
              <a:extLst>
                <a:ext uri="{FF2B5EF4-FFF2-40B4-BE49-F238E27FC236}">
                  <a16:creationId xmlns:a16="http://schemas.microsoft.com/office/drawing/2014/main" id="{F092E5C2-58E1-4907-8CF1-D875912586BA}"/>
                </a:ext>
              </a:extLst>
            </p:cNvPr>
            <p:cNvSpPr>
              <a:spLocks/>
            </p:cNvSpPr>
            <p:nvPr userDrawn="1"/>
          </p:nvSpPr>
          <p:spPr bwMode="auto">
            <a:xfrm>
              <a:off x="1855788" y="6127750"/>
              <a:ext cx="65088" cy="93663"/>
            </a:xfrm>
            <a:custGeom>
              <a:avLst/>
              <a:gdLst>
                <a:gd name="T0" fmla="*/ 0 w 193"/>
                <a:gd name="T1" fmla="*/ 6 h 281"/>
                <a:gd name="T2" fmla="*/ 88 w 193"/>
                <a:gd name="T3" fmla="*/ 6 h 281"/>
                <a:gd name="T4" fmla="*/ 88 w 193"/>
                <a:gd name="T5" fmla="*/ 54 h 281"/>
                <a:gd name="T6" fmla="*/ 89 w 193"/>
                <a:gd name="T7" fmla="*/ 54 h 281"/>
                <a:gd name="T8" fmla="*/ 172 w 193"/>
                <a:gd name="T9" fmla="*/ 0 h 281"/>
                <a:gd name="T10" fmla="*/ 193 w 193"/>
                <a:gd name="T11" fmla="*/ 2 h 281"/>
                <a:gd name="T12" fmla="*/ 193 w 193"/>
                <a:gd name="T13" fmla="*/ 85 h 281"/>
                <a:gd name="T14" fmla="*/ 158 w 193"/>
                <a:gd name="T15" fmla="*/ 79 h 281"/>
                <a:gd name="T16" fmla="*/ 90 w 193"/>
                <a:gd name="T17" fmla="*/ 145 h 281"/>
                <a:gd name="T18" fmla="*/ 90 w 193"/>
                <a:gd name="T19" fmla="*/ 281 h 281"/>
                <a:gd name="T20" fmla="*/ 0 w 193"/>
                <a:gd name="T21" fmla="*/ 281 h 281"/>
                <a:gd name="T22" fmla="*/ 0 w 193"/>
                <a:gd name="T23" fmla="*/ 6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3" h="281">
                  <a:moveTo>
                    <a:pt x="0" y="6"/>
                  </a:moveTo>
                  <a:cubicBezTo>
                    <a:pt x="88" y="6"/>
                    <a:pt x="88" y="6"/>
                    <a:pt x="88" y="6"/>
                  </a:cubicBezTo>
                  <a:cubicBezTo>
                    <a:pt x="88" y="54"/>
                    <a:pt x="88" y="54"/>
                    <a:pt x="88" y="54"/>
                  </a:cubicBezTo>
                  <a:cubicBezTo>
                    <a:pt x="89" y="54"/>
                    <a:pt x="89" y="54"/>
                    <a:pt x="89" y="54"/>
                  </a:cubicBezTo>
                  <a:cubicBezTo>
                    <a:pt x="102" y="19"/>
                    <a:pt x="133" y="0"/>
                    <a:pt x="172" y="0"/>
                  </a:cubicBezTo>
                  <a:cubicBezTo>
                    <a:pt x="179" y="0"/>
                    <a:pt x="186" y="1"/>
                    <a:pt x="193" y="2"/>
                  </a:cubicBezTo>
                  <a:cubicBezTo>
                    <a:pt x="193" y="85"/>
                    <a:pt x="193" y="85"/>
                    <a:pt x="193" y="85"/>
                  </a:cubicBezTo>
                  <a:cubicBezTo>
                    <a:pt x="181" y="81"/>
                    <a:pt x="171" y="79"/>
                    <a:pt x="158" y="79"/>
                  </a:cubicBezTo>
                  <a:cubicBezTo>
                    <a:pt x="114" y="79"/>
                    <a:pt x="90" y="110"/>
                    <a:pt x="90" y="145"/>
                  </a:cubicBezTo>
                  <a:cubicBezTo>
                    <a:pt x="90" y="281"/>
                    <a:pt x="90" y="281"/>
                    <a:pt x="90" y="281"/>
                  </a:cubicBezTo>
                  <a:cubicBezTo>
                    <a:pt x="0" y="281"/>
                    <a:pt x="0" y="281"/>
                    <a:pt x="0" y="281"/>
                  </a:cubicBezTo>
                  <a:lnTo>
                    <a:pt x="0" y="6"/>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9" name="Freeform 27">
              <a:extLst>
                <a:ext uri="{FF2B5EF4-FFF2-40B4-BE49-F238E27FC236}">
                  <a16:creationId xmlns:a16="http://schemas.microsoft.com/office/drawing/2014/main" id="{04686304-731D-4C81-9933-35E3DFED88D3}"/>
                </a:ext>
              </a:extLst>
            </p:cNvPr>
            <p:cNvSpPr>
              <a:spLocks noEditPoints="1"/>
            </p:cNvSpPr>
            <p:nvPr userDrawn="1"/>
          </p:nvSpPr>
          <p:spPr bwMode="auto">
            <a:xfrm>
              <a:off x="1928813" y="6096000"/>
              <a:ext cx="30163" cy="125413"/>
            </a:xfrm>
            <a:custGeom>
              <a:avLst/>
              <a:gdLst>
                <a:gd name="T0" fmla="*/ 19 w 19"/>
                <a:gd name="T1" fmla="*/ 14 h 79"/>
                <a:gd name="T2" fmla="*/ 0 w 19"/>
                <a:gd name="T3" fmla="*/ 14 h 79"/>
                <a:gd name="T4" fmla="*/ 0 w 19"/>
                <a:gd name="T5" fmla="*/ 0 h 79"/>
                <a:gd name="T6" fmla="*/ 19 w 19"/>
                <a:gd name="T7" fmla="*/ 0 h 79"/>
                <a:gd name="T8" fmla="*/ 19 w 19"/>
                <a:gd name="T9" fmla="*/ 14 h 79"/>
                <a:gd name="T10" fmla="*/ 0 w 19"/>
                <a:gd name="T11" fmla="*/ 22 h 79"/>
                <a:gd name="T12" fmla="*/ 19 w 19"/>
                <a:gd name="T13" fmla="*/ 22 h 79"/>
                <a:gd name="T14" fmla="*/ 19 w 19"/>
                <a:gd name="T15" fmla="*/ 79 h 79"/>
                <a:gd name="T16" fmla="*/ 0 w 19"/>
                <a:gd name="T17" fmla="*/ 79 h 79"/>
                <a:gd name="T18" fmla="*/ 0 w 19"/>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79">
                  <a:moveTo>
                    <a:pt x="19" y="14"/>
                  </a:moveTo>
                  <a:lnTo>
                    <a:pt x="0" y="14"/>
                  </a:lnTo>
                  <a:lnTo>
                    <a:pt x="0" y="0"/>
                  </a:lnTo>
                  <a:lnTo>
                    <a:pt x="19" y="0"/>
                  </a:lnTo>
                  <a:lnTo>
                    <a:pt x="19" y="14"/>
                  </a:lnTo>
                  <a:close/>
                  <a:moveTo>
                    <a:pt x="0" y="22"/>
                  </a:moveTo>
                  <a:lnTo>
                    <a:pt x="19" y="22"/>
                  </a:lnTo>
                  <a:lnTo>
                    <a:pt x="19"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60" name="Freeform 28">
              <a:extLst>
                <a:ext uri="{FF2B5EF4-FFF2-40B4-BE49-F238E27FC236}">
                  <a16:creationId xmlns:a16="http://schemas.microsoft.com/office/drawing/2014/main" id="{716A412C-6319-4925-902F-8B2AE529A2EF}"/>
                </a:ext>
              </a:extLst>
            </p:cNvPr>
            <p:cNvSpPr>
              <a:spLocks/>
            </p:cNvSpPr>
            <p:nvPr userDrawn="1"/>
          </p:nvSpPr>
          <p:spPr bwMode="auto">
            <a:xfrm>
              <a:off x="1966913" y="6127750"/>
              <a:ext cx="93663" cy="96838"/>
            </a:xfrm>
            <a:custGeom>
              <a:avLst/>
              <a:gdLst>
                <a:gd name="T0" fmla="*/ 193 w 283"/>
                <a:gd name="T1" fmla="*/ 108 h 291"/>
                <a:gd name="T2" fmla="*/ 149 w 283"/>
                <a:gd name="T3" fmla="*/ 69 h 291"/>
                <a:gd name="T4" fmla="*/ 90 w 283"/>
                <a:gd name="T5" fmla="*/ 150 h 291"/>
                <a:gd name="T6" fmla="*/ 144 w 283"/>
                <a:gd name="T7" fmla="*/ 222 h 291"/>
                <a:gd name="T8" fmla="*/ 195 w 283"/>
                <a:gd name="T9" fmla="*/ 175 h 291"/>
                <a:gd name="T10" fmla="*/ 283 w 283"/>
                <a:gd name="T11" fmla="*/ 175 h 291"/>
                <a:gd name="T12" fmla="*/ 144 w 283"/>
                <a:gd name="T13" fmla="*/ 291 h 291"/>
                <a:gd name="T14" fmla="*/ 0 w 283"/>
                <a:gd name="T15" fmla="*/ 150 h 291"/>
                <a:gd name="T16" fmla="*/ 144 w 283"/>
                <a:gd name="T17" fmla="*/ 0 h 291"/>
                <a:gd name="T18" fmla="*/ 280 w 283"/>
                <a:gd name="T19" fmla="*/ 108 h 291"/>
                <a:gd name="T20" fmla="*/ 193 w 283"/>
                <a:gd name="T21" fmla="*/ 108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3" h="291">
                  <a:moveTo>
                    <a:pt x="193" y="108"/>
                  </a:moveTo>
                  <a:cubicBezTo>
                    <a:pt x="192" y="85"/>
                    <a:pt x="171" y="69"/>
                    <a:pt x="149" y="69"/>
                  </a:cubicBezTo>
                  <a:cubicBezTo>
                    <a:pt x="98" y="69"/>
                    <a:pt x="90" y="112"/>
                    <a:pt x="90" y="150"/>
                  </a:cubicBezTo>
                  <a:cubicBezTo>
                    <a:pt x="90" y="185"/>
                    <a:pt x="105" y="222"/>
                    <a:pt x="144" y="222"/>
                  </a:cubicBezTo>
                  <a:cubicBezTo>
                    <a:pt x="175" y="222"/>
                    <a:pt x="191" y="204"/>
                    <a:pt x="195" y="175"/>
                  </a:cubicBezTo>
                  <a:cubicBezTo>
                    <a:pt x="283" y="175"/>
                    <a:pt x="283" y="175"/>
                    <a:pt x="283" y="175"/>
                  </a:cubicBezTo>
                  <a:cubicBezTo>
                    <a:pt x="275" y="249"/>
                    <a:pt x="218" y="291"/>
                    <a:pt x="144" y="291"/>
                  </a:cubicBezTo>
                  <a:cubicBezTo>
                    <a:pt x="61" y="291"/>
                    <a:pt x="0" y="234"/>
                    <a:pt x="0" y="150"/>
                  </a:cubicBezTo>
                  <a:cubicBezTo>
                    <a:pt x="0" y="62"/>
                    <a:pt x="56" y="0"/>
                    <a:pt x="144" y="0"/>
                  </a:cubicBezTo>
                  <a:cubicBezTo>
                    <a:pt x="213" y="0"/>
                    <a:pt x="274" y="36"/>
                    <a:pt x="280" y="108"/>
                  </a:cubicBezTo>
                  <a:lnTo>
                    <a:pt x="193" y="108"/>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61" name="Freeform 29">
              <a:extLst>
                <a:ext uri="{FF2B5EF4-FFF2-40B4-BE49-F238E27FC236}">
                  <a16:creationId xmlns:a16="http://schemas.microsoft.com/office/drawing/2014/main" id="{6B2474BC-3B05-4EFB-A2B9-4944F3459193}"/>
                </a:ext>
              </a:extLst>
            </p:cNvPr>
            <p:cNvSpPr>
              <a:spLocks/>
            </p:cNvSpPr>
            <p:nvPr userDrawn="1"/>
          </p:nvSpPr>
          <p:spPr bwMode="auto">
            <a:xfrm>
              <a:off x="2065338" y="6127750"/>
              <a:ext cx="88900" cy="96838"/>
            </a:xfrm>
            <a:custGeom>
              <a:avLst/>
              <a:gdLst>
                <a:gd name="T0" fmla="*/ 86 w 267"/>
                <a:gd name="T1" fmla="*/ 192 h 291"/>
                <a:gd name="T2" fmla="*/ 101 w 267"/>
                <a:gd name="T3" fmla="*/ 223 h 291"/>
                <a:gd name="T4" fmla="*/ 135 w 267"/>
                <a:gd name="T5" fmla="*/ 233 h 291"/>
                <a:gd name="T6" fmla="*/ 177 w 267"/>
                <a:gd name="T7" fmla="*/ 203 h 291"/>
                <a:gd name="T8" fmla="*/ 133 w 267"/>
                <a:gd name="T9" fmla="*/ 174 h 291"/>
                <a:gd name="T10" fmla="*/ 5 w 267"/>
                <a:gd name="T11" fmla="*/ 84 h 291"/>
                <a:gd name="T12" fmla="*/ 131 w 267"/>
                <a:gd name="T13" fmla="*/ 0 h 291"/>
                <a:gd name="T14" fmla="*/ 258 w 267"/>
                <a:gd name="T15" fmla="*/ 89 h 291"/>
                <a:gd name="T16" fmla="*/ 174 w 267"/>
                <a:gd name="T17" fmla="*/ 89 h 291"/>
                <a:gd name="T18" fmla="*/ 163 w 267"/>
                <a:gd name="T19" fmla="*/ 65 h 291"/>
                <a:gd name="T20" fmla="*/ 134 w 267"/>
                <a:gd name="T21" fmla="*/ 58 h 291"/>
                <a:gd name="T22" fmla="*/ 95 w 267"/>
                <a:gd name="T23" fmla="*/ 79 h 291"/>
                <a:gd name="T24" fmla="*/ 197 w 267"/>
                <a:gd name="T25" fmla="*/ 118 h 291"/>
                <a:gd name="T26" fmla="*/ 267 w 267"/>
                <a:gd name="T27" fmla="*/ 193 h 291"/>
                <a:gd name="T28" fmla="*/ 135 w 267"/>
                <a:gd name="T29" fmla="*/ 291 h 291"/>
                <a:gd name="T30" fmla="*/ 0 w 267"/>
                <a:gd name="T31" fmla="*/ 192 h 291"/>
                <a:gd name="T32" fmla="*/ 86 w 267"/>
                <a:gd name="T33" fmla="*/ 192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67" h="291">
                  <a:moveTo>
                    <a:pt x="86" y="192"/>
                  </a:moveTo>
                  <a:cubicBezTo>
                    <a:pt x="86" y="206"/>
                    <a:pt x="92" y="216"/>
                    <a:pt x="101" y="223"/>
                  </a:cubicBezTo>
                  <a:cubicBezTo>
                    <a:pt x="110" y="230"/>
                    <a:pt x="122" y="233"/>
                    <a:pt x="135" y="233"/>
                  </a:cubicBezTo>
                  <a:cubicBezTo>
                    <a:pt x="152" y="233"/>
                    <a:pt x="177" y="225"/>
                    <a:pt x="177" y="203"/>
                  </a:cubicBezTo>
                  <a:cubicBezTo>
                    <a:pt x="177" y="182"/>
                    <a:pt x="149" y="178"/>
                    <a:pt x="133" y="174"/>
                  </a:cubicBezTo>
                  <a:cubicBezTo>
                    <a:pt x="76" y="160"/>
                    <a:pt x="5" y="158"/>
                    <a:pt x="5" y="84"/>
                  </a:cubicBezTo>
                  <a:cubicBezTo>
                    <a:pt x="5" y="18"/>
                    <a:pt x="77" y="0"/>
                    <a:pt x="131" y="0"/>
                  </a:cubicBezTo>
                  <a:cubicBezTo>
                    <a:pt x="191" y="0"/>
                    <a:pt x="255" y="17"/>
                    <a:pt x="258" y="89"/>
                  </a:cubicBezTo>
                  <a:cubicBezTo>
                    <a:pt x="174" y="89"/>
                    <a:pt x="174" y="89"/>
                    <a:pt x="174" y="89"/>
                  </a:cubicBezTo>
                  <a:cubicBezTo>
                    <a:pt x="174" y="77"/>
                    <a:pt x="170" y="70"/>
                    <a:pt x="163" y="65"/>
                  </a:cubicBezTo>
                  <a:cubicBezTo>
                    <a:pt x="155" y="60"/>
                    <a:pt x="145" y="58"/>
                    <a:pt x="134" y="58"/>
                  </a:cubicBezTo>
                  <a:cubicBezTo>
                    <a:pt x="119" y="58"/>
                    <a:pt x="95" y="60"/>
                    <a:pt x="95" y="79"/>
                  </a:cubicBezTo>
                  <a:cubicBezTo>
                    <a:pt x="95" y="105"/>
                    <a:pt x="156" y="109"/>
                    <a:pt x="197" y="118"/>
                  </a:cubicBezTo>
                  <a:cubicBezTo>
                    <a:pt x="253" y="130"/>
                    <a:pt x="267" y="170"/>
                    <a:pt x="267" y="193"/>
                  </a:cubicBezTo>
                  <a:cubicBezTo>
                    <a:pt x="267" y="267"/>
                    <a:pt x="197" y="291"/>
                    <a:pt x="135" y="291"/>
                  </a:cubicBezTo>
                  <a:cubicBezTo>
                    <a:pt x="70" y="291"/>
                    <a:pt x="3" y="269"/>
                    <a:pt x="0" y="192"/>
                  </a:cubicBezTo>
                  <a:lnTo>
                    <a:pt x="86" y="19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1377805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secHead" preserve="1">
  <p:cSld name="Section Header (Orange)">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4600B-8466-465A-8FCA-072ECBA7CFEC}"/>
              </a:ext>
            </a:extLst>
          </p:cNvPr>
          <p:cNvSpPr>
            <a:spLocks noGrp="1"/>
          </p:cNvSpPr>
          <p:nvPr>
            <p:ph type="title"/>
          </p:nvPr>
        </p:nvSpPr>
        <p:spPr>
          <a:xfrm>
            <a:off x="628650" y="1166814"/>
            <a:ext cx="5323248" cy="1500187"/>
          </a:xfrm>
        </p:spPr>
        <p:txBody>
          <a:bodyPr anchor="b">
            <a:normAutofit/>
          </a:bodyPr>
          <a:lstStyle>
            <a:lvl1pPr>
              <a:defRPr sz="2000">
                <a:solidFill>
                  <a:schemeClr val="bg1"/>
                </a:solidFill>
              </a:defRPr>
            </a:lvl1p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9E075E96-2432-4B94-8A6A-E62BA921338E}"/>
              </a:ext>
            </a:extLst>
          </p:cNvPr>
          <p:cNvSpPr>
            <a:spLocks noGrp="1"/>
          </p:cNvSpPr>
          <p:nvPr>
            <p:ph type="body" idx="1"/>
          </p:nvPr>
        </p:nvSpPr>
        <p:spPr>
          <a:xfrm>
            <a:off x="628650" y="3154335"/>
            <a:ext cx="5323248" cy="2303629"/>
          </a:xfrm>
        </p:spPr>
        <p:txBody>
          <a:bodyPr>
            <a:normAutofit/>
          </a:bodyPr>
          <a:lstStyle>
            <a:lvl1pPr marL="0" indent="0">
              <a:lnSpc>
                <a:spcPct val="90000"/>
              </a:lnSpc>
              <a:buNone/>
              <a:defRPr sz="38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E9FE2544-CCE1-494D-B26A-AD3024BF1813}"/>
              </a:ext>
            </a:extLst>
          </p:cNvPr>
          <p:cNvCxnSpPr/>
          <p:nvPr userDrawn="1"/>
        </p:nvCxnSpPr>
        <p:spPr>
          <a:xfrm>
            <a:off x="634344" y="2917717"/>
            <a:ext cx="5291600"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grpSp>
        <p:nvGrpSpPr>
          <p:cNvPr id="36" name="Group 35">
            <a:extLst>
              <a:ext uri="{FF2B5EF4-FFF2-40B4-BE49-F238E27FC236}">
                <a16:creationId xmlns:a16="http://schemas.microsoft.com/office/drawing/2014/main" id="{E30912E9-1061-4675-ABCB-E73E5F2BE366}"/>
              </a:ext>
            </a:extLst>
          </p:cNvPr>
          <p:cNvGrpSpPr>
            <a:grpSpLocks noChangeAspect="1"/>
          </p:cNvGrpSpPr>
          <p:nvPr userDrawn="1"/>
        </p:nvGrpSpPr>
        <p:grpSpPr>
          <a:xfrm>
            <a:off x="632162" y="5702131"/>
            <a:ext cx="904829" cy="684000"/>
            <a:chOff x="619125" y="5064125"/>
            <a:chExt cx="1535113" cy="1160463"/>
          </a:xfrm>
          <a:solidFill>
            <a:srgbClr val="FFFFFF"/>
          </a:solidFill>
        </p:grpSpPr>
        <p:sp>
          <p:nvSpPr>
            <p:cNvPr id="37" name="Freeform 5">
              <a:extLst>
                <a:ext uri="{FF2B5EF4-FFF2-40B4-BE49-F238E27FC236}">
                  <a16:creationId xmlns:a16="http://schemas.microsoft.com/office/drawing/2014/main" id="{06EE7E97-01F2-45BE-AA9F-305075779062}"/>
                </a:ext>
              </a:extLst>
            </p:cNvPr>
            <p:cNvSpPr>
              <a:spLocks/>
            </p:cNvSpPr>
            <p:nvPr userDrawn="1"/>
          </p:nvSpPr>
          <p:spPr bwMode="auto">
            <a:xfrm>
              <a:off x="1423988" y="5064125"/>
              <a:ext cx="488950" cy="530225"/>
            </a:xfrm>
            <a:custGeom>
              <a:avLst/>
              <a:gdLst>
                <a:gd name="T0" fmla="*/ 1067 w 1469"/>
                <a:gd name="T1" fmla="*/ 581 h 1596"/>
                <a:gd name="T2" fmla="*/ 756 w 1469"/>
                <a:gd name="T3" fmla="*/ 343 h 1596"/>
                <a:gd name="T4" fmla="*/ 396 w 1469"/>
                <a:gd name="T5" fmla="*/ 798 h 1596"/>
                <a:gd name="T6" fmla="*/ 756 w 1469"/>
                <a:gd name="T7" fmla="*/ 1252 h 1596"/>
                <a:gd name="T8" fmla="*/ 1067 w 1469"/>
                <a:gd name="T9" fmla="*/ 967 h 1596"/>
                <a:gd name="T10" fmla="*/ 1469 w 1469"/>
                <a:gd name="T11" fmla="*/ 967 h 1596"/>
                <a:gd name="T12" fmla="*/ 766 w 1469"/>
                <a:gd name="T13" fmla="*/ 1596 h 1596"/>
                <a:gd name="T14" fmla="*/ 0 w 1469"/>
                <a:gd name="T15" fmla="*/ 792 h 1596"/>
                <a:gd name="T16" fmla="*/ 766 w 1469"/>
                <a:gd name="T17" fmla="*/ 0 h 1596"/>
                <a:gd name="T18" fmla="*/ 1469 w 1469"/>
                <a:gd name="T19" fmla="*/ 581 h 1596"/>
                <a:gd name="T20" fmla="*/ 1067 w 1469"/>
                <a:gd name="T21" fmla="*/ 581 h 1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9" h="1596">
                  <a:moveTo>
                    <a:pt x="1067" y="581"/>
                  </a:moveTo>
                  <a:cubicBezTo>
                    <a:pt x="1046" y="428"/>
                    <a:pt x="925" y="343"/>
                    <a:pt x="756" y="343"/>
                  </a:cubicBezTo>
                  <a:cubicBezTo>
                    <a:pt x="497" y="343"/>
                    <a:pt x="396" y="571"/>
                    <a:pt x="396" y="798"/>
                  </a:cubicBezTo>
                  <a:cubicBezTo>
                    <a:pt x="396" y="1025"/>
                    <a:pt x="497" y="1252"/>
                    <a:pt x="756" y="1252"/>
                  </a:cubicBezTo>
                  <a:cubicBezTo>
                    <a:pt x="941" y="1252"/>
                    <a:pt x="1051" y="1147"/>
                    <a:pt x="1067" y="967"/>
                  </a:cubicBezTo>
                  <a:cubicBezTo>
                    <a:pt x="1469" y="967"/>
                    <a:pt x="1469" y="967"/>
                    <a:pt x="1469" y="967"/>
                  </a:cubicBezTo>
                  <a:cubicBezTo>
                    <a:pt x="1448" y="1363"/>
                    <a:pt x="1157" y="1596"/>
                    <a:pt x="766" y="1596"/>
                  </a:cubicBezTo>
                  <a:cubicBezTo>
                    <a:pt x="301" y="1596"/>
                    <a:pt x="0" y="1242"/>
                    <a:pt x="0" y="792"/>
                  </a:cubicBezTo>
                  <a:cubicBezTo>
                    <a:pt x="0" y="354"/>
                    <a:pt x="301" y="0"/>
                    <a:pt x="766" y="0"/>
                  </a:cubicBezTo>
                  <a:cubicBezTo>
                    <a:pt x="1099" y="0"/>
                    <a:pt x="1458" y="211"/>
                    <a:pt x="1469" y="581"/>
                  </a:cubicBezTo>
                  <a:lnTo>
                    <a:pt x="1067" y="581"/>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8" name="Freeform 6">
              <a:extLst>
                <a:ext uri="{FF2B5EF4-FFF2-40B4-BE49-F238E27FC236}">
                  <a16:creationId xmlns:a16="http://schemas.microsoft.com/office/drawing/2014/main" id="{49E78484-930F-4892-994C-CB2379B7C5EF}"/>
                </a:ext>
              </a:extLst>
            </p:cNvPr>
            <p:cNvSpPr>
              <a:spLocks/>
            </p:cNvSpPr>
            <p:nvPr userDrawn="1"/>
          </p:nvSpPr>
          <p:spPr bwMode="auto">
            <a:xfrm>
              <a:off x="839788" y="5581650"/>
              <a:ext cx="385763" cy="339725"/>
            </a:xfrm>
            <a:custGeom>
              <a:avLst/>
              <a:gdLst>
                <a:gd name="T0" fmla="*/ 2 w 243"/>
                <a:gd name="T1" fmla="*/ 0 h 214"/>
                <a:gd name="T2" fmla="*/ 85 w 243"/>
                <a:gd name="T3" fmla="*/ 0 h 214"/>
                <a:gd name="T4" fmla="*/ 122 w 243"/>
                <a:gd name="T5" fmla="*/ 142 h 214"/>
                <a:gd name="T6" fmla="*/ 123 w 243"/>
                <a:gd name="T7" fmla="*/ 142 h 214"/>
                <a:gd name="T8" fmla="*/ 159 w 243"/>
                <a:gd name="T9" fmla="*/ 0 h 214"/>
                <a:gd name="T10" fmla="*/ 243 w 243"/>
                <a:gd name="T11" fmla="*/ 0 h 214"/>
                <a:gd name="T12" fmla="*/ 243 w 243"/>
                <a:gd name="T13" fmla="*/ 214 h 214"/>
                <a:gd name="T14" fmla="*/ 189 w 243"/>
                <a:gd name="T15" fmla="*/ 214 h 214"/>
                <a:gd name="T16" fmla="*/ 189 w 243"/>
                <a:gd name="T17" fmla="*/ 52 h 214"/>
                <a:gd name="T18" fmla="*/ 188 w 243"/>
                <a:gd name="T19" fmla="*/ 52 h 214"/>
                <a:gd name="T20" fmla="*/ 143 w 243"/>
                <a:gd name="T21" fmla="*/ 214 h 214"/>
                <a:gd name="T22" fmla="*/ 99 w 243"/>
                <a:gd name="T23" fmla="*/ 214 h 214"/>
                <a:gd name="T24" fmla="*/ 54 w 243"/>
                <a:gd name="T25" fmla="*/ 52 h 214"/>
                <a:gd name="T26" fmla="*/ 53 w 243"/>
                <a:gd name="T27" fmla="*/ 52 h 214"/>
                <a:gd name="T28" fmla="*/ 53 w 243"/>
                <a:gd name="T29" fmla="*/ 214 h 214"/>
                <a:gd name="T30" fmla="*/ 0 w 243"/>
                <a:gd name="T31" fmla="*/ 214 h 214"/>
                <a:gd name="T32" fmla="*/ 0 w 243"/>
                <a:gd name="T33" fmla="*/ 0 h 214"/>
                <a:gd name="T34" fmla="*/ 2 w 243"/>
                <a:gd name="T35" fmla="*/ 0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3" h="214">
                  <a:moveTo>
                    <a:pt x="2" y="0"/>
                  </a:moveTo>
                  <a:lnTo>
                    <a:pt x="85" y="0"/>
                  </a:lnTo>
                  <a:lnTo>
                    <a:pt x="122" y="142"/>
                  </a:lnTo>
                  <a:lnTo>
                    <a:pt x="123" y="142"/>
                  </a:lnTo>
                  <a:lnTo>
                    <a:pt x="159" y="0"/>
                  </a:lnTo>
                  <a:lnTo>
                    <a:pt x="243" y="0"/>
                  </a:lnTo>
                  <a:lnTo>
                    <a:pt x="243" y="214"/>
                  </a:lnTo>
                  <a:lnTo>
                    <a:pt x="189" y="214"/>
                  </a:lnTo>
                  <a:lnTo>
                    <a:pt x="189" y="52"/>
                  </a:lnTo>
                  <a:lnTo>
                    <a:pt x="188" y="52"/>
                  </a:lnTo>
                  <a:lnTo>
                    <a:pt x="143" y="214"/>
                  </a:lnTo>
                  <a:lnTo>
                    <a:pt x="99" y="214"/>
                  </a:lnTo>
                  <a:lnTo>
                    <a:pt x="54" y="52"/>
                  </a:lnTo>
                  <a:lnTo>
                    <a:pt x="53" y="52"/>
                  </a:lnTo>
                  <a:lnTo>
                    <a:pt x="53" y="214"/>
                  </a:lnTo>
                  <a:lnTo>
                    <a:pt x="0" y="214"/>
                  </a:lnTo>
                  <a:lnTo>
                    <a:pt x="0" y="0"/>
                  </a:lnTo>
                  <a:lnTo>
                    <a:pt x="2"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9" name="Freeform 7">
              <a:extLst>
                <a:ext uri="{FF2B5EF4-FFF2-40B4-BE49-F238E27FC236}">
                  <a16:creationId xmlns:a16="http://schemas.microsoft.com/office/drawing/2014/main" id="{11B2243F-9B15-4EB8-9DA3-B426432FC8EB}"/>
                </a:ext>
              </a:extLst>
            </p:cNvPr>
            <p:cNvSpPr>
              <a:spLocks noEditPoints="1"/>
            </p:cNvSpPr>
            <p:nvPr userDrawn="1"/>
          </p:nvSpPr>
          <p:spPr bwMode="auto">
            <a:xfrm>
              <a:off x="1222375" y="5581650"/>
              <a:ext cx="347663" cy="339725"/>
            </a:xfrm>
            <a:custGeom>
              <a:avLst/>
              <a:gdLst>
                <a:gd name="T0" fmla="*/ 81 w 219"/>
                <a:gd name="T1" fmla="*/ 0 h 214"/>
                <a:gd name="T2" fmla="*/ 138 w 219"/>
                <a:gd name="T3" fmla="*/ 0 h 214"/>
                <a:gd name="T4" fmla="*/ 219 w 219"/>
                <a:gd name="T5" fmla="*/ 214 h 214"/>
                <a:gd name="T6" fmla="*/ 160 w 219"/>
                <a:gd name="T7" fmla="*/ 214 h 214"/>
                <a:gd name="T8" fmla="*/ 147 w 219"/>
                <a:gd name="T9" fmla="*/ 175 h 214"/>
                <a:gd name="T10" fmla="*/ 71 w 219"/>
                <a:gd name="T11" fmla="*/ 175 h 214"/>
                <a:gd name="T12" fmla="*/ 58 w 219"/>
                <a:gd name="T13" fmla="*/ 214 h 214"/>
                <a:gd name="T14" fmla="*/ 0 w 219"/>
                <a:gd name="T15" fmla="*/ 214 h 214"/>
                <a:gd name="T16" fmla="*/ 81 w 219"/>
                <a:gd name="T17" fmla="*/ 0 h 214"/>
                <a:gd name="T18" fmla="*/ 86 w 219"/>
                <a:gd name="T19" fmla="*/ 134 h 214"/>
                <a:gd name="T20" fmla="*/ 134 w 219"/>
                <a:gd name="T21" fmla="*/ 134 h 214"/>
                <a:gd name="T22" fmla="*/ 111 w 219"/>
                <a:gd name="T23" fmla="*/ 59 h 214"/>
                <a:gd name="T24" fmla="*/ 110 w 219"/>
                <a:gd name="T25" fmla="*/ 59 h 214"/>
                <a:gd name="T26" fmla="*/ 86 w 219"/>
                <a:gd name="T27" fmla="*/ 134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9" h="214">
                  <a:moveTo>
                    <a:pt x="81" y="0"/>
                  </a:moveTo>
                  <a:lnTo>
                    <a:pt x="138" y="0"/>
                  </a:lnTo>
                  <a:lnTo>
                    <a:pt x="219" y="214"/>
                  </a:lnTo>
                  <a:lnTo>
                    <a:pt x="160" y="214"/>
                  </a:lnTo>
                  <a:lnTo>
                    <a:pt x="147" y="175"/>
                  </a:lnTo>
                  <a:lnTo>
                    <a:pt x="71" y="175"/>
                  </a:lnTo>
                  <a:lnTo>
                    <a:pt x="58" y="214"/>
                  </a:lnTo>
                  <a:lnTo>
                    <a:pt x="0" y="214"/>
                  </a:lnTo>
                  <a:lnTo>
                    <a:pt x="81" y="0"/>
                  </a:lnTo>
                  <a:close/>
                  <a:moveTo>
                    <a:pt x="86" y="134"/>
                  </a:moveTo>
                  <a:lnTo>
                    <a:pt x="134" y="134"/>
                  </a:lnTo>
                  <a:lnTo>
                    <a:pt x="111" y="59"/>
                  </a:lnTo>
                  <a:lnTo>
                    <a:pt x="110" y="59"/>
                  </a:lnTo>
                  <a:lnTo>
                    <a:pt x="86" y="134"/>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0" name="Rectangle 8">
              <a:extLst>
                <a:ext uri="{FF2B5EF4-FFF2-40B4-BE49-F238E27FC236}">
                  <a16:creationId xmlns:a16="http://schemas.microsoft.com/office/drawing/2014/main" id="{3E83789B-73CD-4D6A-AA45-8A1AB4F9970D}"/>
                </a:ext>
              </a:extLst>
            </p:cNvPr>
            <p:cNvSpPr>
              <a:spLocks noChangeArrowheads="1"/>
            </p:cNvSpPr>
            <p:nvPr userDrawn="1"/>
          </p:nvSpPr>
          <p:spPr bwMode="auto">
            <a:xfrm>
              <a:off x="1570038" y="5581650"/>
              <a:ext cx="88900" cy="339725"/>
            </a:xfrm>
            <a:prstGeom prst="rect">
              <a:avLst/>
            </a:pr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1" name="Freeform 9">
              <a:extLst>
                <a:ext uri="{FF2B5EF4-FFF2-40B4-BE49-F238E27FC236}">
                  <a16:creationId xmlns:a16="http://schemas.microsoft.com/office/drawing/2014/main" id="{AAD2EE95-BEA2-4B50-AC3D-22EF2DB6FF54}"/>
                </a:ext>
              </a:extLst>
            </p:cNvPr>
            <p:cNvSpPr>
              <a:spLocks/>
            </p:cNvSpPr>
            <p:nvPr userDrawn="1"/>
          </p:nvSpPr>
          <p:spPr bwMode="auto">
            <a:xfrm>
              <a:off x="1700213" y="5581650"/>
              <a:ext cx="249238" cy="341313"/>
            </a:xfrm>
            <a:custGeom>
              <a:avLst/>
              <a:gdLst>
                <a:gd name="T0" fmla="*/ 0 w 157"/>
                <a:gd name="T1" fmla="*/ 0 h 215"/>
                <a:gd name="T2" fmla="*/ 56 w 157"/>
                <a:gd name="T3" fmla="*/ 0 h 215"/>
                <a:gd name="T4" fmla="*/ 56 w 157"/>
                <a:gd name="T5" fmla="*/ 167 h 215"/>
                <a:gd name="T6" fmla="*/ 157 w 157"/>
                <a:gd name="T7" fmla="*/ 167 h 215"/>
                <a:gd name="T8" fmla="*/ 157 w 157"/>
                <a:gd name="T9" fmla="*/ 215 h 215"/>
                <a:gd name="T10" fmla="*/ 0 w 157"/>
                <a:gd name="T11" fmla="*/ 215 h 215"/>
                <a:gd name="T12" fmla="*/ 0 w 157"/>
                <a:gd name="T13" fmla="*/ 0 h 215"/>
              </a:gdLst>
              <a:ahLst/>
              <a:cxnLst>
                <a:cxn ang="0">
                  <a:pos x="T0" y="T1"/>
                </a:cxn>
                <a:cxn ang="0">
                  <a:pos x="T2" y="T3"/>
                </a:cxn>
                <a:cxn ang="0">
                  <a:pos x="T4" y="T5"/>
                </a:cxn>
                <a:cxn ang="0">
                  <a:pos x="T6" y="T7"/>
                </a:cxn>
                <a:cxn ang="0">
                  <a:pos x="T8" y="T9"/>
                </a:cxn>
                <a:cxn ang="0">
                  <a:pos x="T10" y="T11"/>
                </a:cxn>
                <a:cxn ang="0">
                  <a:pos x="T12" y="T13"/>
                </a:cxn>
              </a:cxnLst>
              <a:rect l="0" t="0" r="r" b="b"/>
              <a:pathLst>
                <a:path w="157" h="215">
                  <a:moveTo>
                    <a:pt x="0" y="0"/>
                  </a:moveTo>
                  <a:lnTo>
                    <a:pt x="56" y="0"/>
                  </a:lnTo>
                  <a:lnTo>
                    <a:pt x="56" y="167"/>
                  </a:lnTo>
                  <a:lnTo>
                    <a:pt x="157" y="167"/>
                  </a:lnTo>
                  <a:lnTo>
                    <a:pt x="157" y="215"/>
                  </a:lnTo>
                  <a:lnTo>
                    <a:pt x="0" y="215"/>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2" name="Freeform 10">
              <a:extLst>
                <a:ext uri="{FF2B5EF4-FFF2-40B4-BE49-F238E27FC236}">
                  <a16:creationId xmlns:a16="http://schemas.microsoft.com/office/drawing/2014/main" id="{B3EF3C97-452C-4A82-9132-2DB5966C9E6A}"/>
                </a:ext>
              </a:extLst>
            </p:cNvPr>
            <p:cNvSpPr>
              <a:spLocks/>
            </p:cNvSpPr>
            <p:nvPr userDrawn="1"/>
          </p:nvSpPr>
          <p:spPr bwMode="auto">
            <a:xfrm>
              <a:off x="1103313" y="5075238"/>
              <a:ext cx="133350" cy="74613"/>
            </a:xfrm>
            <a:custGeom>
              <a:avLst/>
              <a:gdLst>
                <a:gd name="T0" fmla="*/ 402 w 402"/>
                <a:gd name="T1" fmla="*/ 180 h 228"/>
                <a:gd name="T2" fmla="*/ 402 w 402"/>
                <a:gd name="T3" fmla="*/ 0 h 228"/>
                <a:gd name="T4" fmla="*/ 0 w 402"/>
                <a:gd name="T5" fmla="*/ 0 h 228"/>
                <a:gd name="T6" fmla="*/ 0 w 402"/>
                <a:gd name="T7" fmla="*/ 228 h 228"/>
                <a:gd name="T8" fmla="*/ 402 w 402"/>
                <a:gd name="T9" fmla="*/ 180 h 228"/>
              </a:gdLst>
              <a:ahLst/>
              <a:cxnLst>
                <a:cxn ang="0">
                  <a:pos x="T0" y="T1"/>
                </a:cxn>
                <a:cxn ang="0">
                  <a:pos x="T2" y="T3"/>
                </a:cxn>
                <a:cxn ang="0">
                  <a:pos x="T4" y="T5"/>
                </a:cxn>
                <a:cxn ang="0">
                  <a:pos x="T6" y="T7"/>
                </a:cxn>
                <a:cxn ang="0">
                  <a:pos x="T8" y="T9"/>
                </a:cxn>
              </a:cxnLst>
              <a:rect l="0" t="0" r="r" b="b"/>
              <a:pathLst>
                <a:path w="402" h="228">
                  <a:moveTo>
                    <a:pt x="402" y="180"/>
                  </a:moveTo>
                  <a:cubicBezTo>
                    <a:pt x="402" y="0"/>
                    <a:pt x="402" y="0"/>
                    <a:pt x="402" y="0"/>
                  </a:cubicBezTo>
                  <a:cubicBezTo>
                    <a:pt x="0" y="0"/>
                    <a:pt x="0" y="0"/>
                    <a:pt x="0" y="0"/>
                  </a:cubicBezTo>
                  <a:cubicBezTo>
                    <a:pt x="0" y="228"/>
                    <a:pt x="0" y="228"/>
                    <a:pt x="0" y="228"/>
                  </a:cubicBezTo>
                  <a:cubicBezTo>
                    <a:pt x="130" y="189"/>
                    <a:pt x="266" y="172"/>
                    <a:pt x="402" y="180"/>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3" name="Freeform 11">
              <a:extLst>
                <a:ext uri="{FF2B5EF4-FFF2-40B4-BE49-F238E27FC236}">
                  <a16:creationId xmlns:a16="http://schemas.microsoft.com/office/drawing/2014/main" id="{3BC4318F-74B6-4923-AA32-AFE06371B6A5}"/>
                </a:ext>
              </a:extLst>
            </p:cNvPr>
            <p:cNvSpPr>
              <a:spLocks/>
            </p:cNvSpPr>
            <p:nvPr userDrawn="1"/>
          </p:nvSpPr>
          <p:spPr bwMode="auto">
            <a:xfrm>
              <a:off x="879475" y="5180013"/>
              <a:ext cx="358775" cy="415925"/>
            </a:xfrm>
            <a:custGeom>
              <a:avLst/>
              <a:gdLst>
                <a:gd name="T0" fmla="*/ 671 w 1078"/>
                <a:gd name="T1" fmla="*/ 709 h 1253"/>
                <a:gd name="T2" fmla="*/ 528 w 1078"/>
                <a:gd name="T3" fmla="*/ 909 h 1253"/>
                <a:gd name="T4" fmla="*/ 375 w 1078"/>
                <a:gd name="T5" fmla="*/ 751 h 1253"/>
                <a:gd name="T6" fmla="*/ 375 w 1078"/>
                <a:gd name="T7" fmla="*/ 608 h 1253"/>
                <a:gd name="T8" fmla="*/ 0 w 1078"/>
                <a:gd name="T9" fmla="*/ 608 h 1253"/>
                <a:gd name="T10" fmla="*/ 0 w 1078"/>
                <a:gd name="T11" fmla="*/ 677 h 1253"/>
                <a:gd name="T12" fmla="*/ 539 w 1078"/>
                <a:gd name="T13" fmla="*/ 1253 h 1253"/>
                <a:gd name="T14" fmla="*/ 1078 w 1078"/>
                <a:gd name="T15" fmla="*/ 735 h 1253"/>
                <a:gd name="T16" fmla="*/ 1078 w 1078"/>
                <a:gd name="T17" fmla="*/ 0 h 1253"/>
                <a:gd name="T18" fmla="*/ 676 w 1078"/>
                <a:gd name="T19" fmla="*/ 180 h 1253"/>
                <a:gd name="T20" fmla="*/ 676 w 1078"/>
                <a:gd name="T21" fmla="*/ 709 h 1253"/>
                <a:gd name="T22" fmla="*/ 671 w 1078"/>
                <a:gd name="T23" fmla="*/ 709 h 1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78" h="1253">
                  <a:moveTo>
                    <a:pt x="671" y="709"/>
                  </a:moveTo>
                  <a:cubicBezTo>
                    <a:pt x="671" y="857"/>
                    <a:pt x="618" y="909"/>
                    <a:pt x="528" y="909"/>
                  </a:cubicBezTo>
                  <a:cubicBezTo>
                    <a:pt x="428" y="909"/>
                    <a:pt x="375" y="851"/>
                    <a:pt x="375" y="751"/>
                  </a:cubicBezTo>
                  <a:cubicBezTo>
                    <a:pt x="375" y="608"/>
                    <a:pt x="375" y="608"/>
                    <a:pt x="375" y="608"/>
                  </a:cubicBezTo>
                  <a:cubicBezTo>
                    <a:pt x="0" y="608"/>
                    <a:pt x="0" y="608"/>
                    <a:pt x="0" y="608"/>
                  </a:cubicBezTo>
                  <a:cubicBezTo>
                    <a:pt x="0" y="677"/>
                    <a:pt x="0" y="677"/>
                    <a:pt x="0" y="677"/>
                  </a:cubicBezTo>
                  <a:cubicBezTo>
                    <a:pt x="0" y="1021"/>
                    <a:pt x="132" y="1253"/>
                    <a:pt x="539" y="1253"/>
                  </a:cubicBezTo>
                  <a:cubicBezTo>
                    <a:pt x="898" y="1253"/>
                    <a:pt x="1078" y="1079"/>
                    <a:pt x="1078" y="735"/>
                  </a:cubicBezTo>
                  <a:cubicBezTo>
                    <a:pt x="1078" y="0"/>
                    <a:pt x="1078" y="0"/>
                    <a:pt x="1078" y="0"/>
                  </a:cubicBezTo>
                  <a:cubicBezTo>
                    <a:pt x="930" y="22"/>
                    <a:pt x="791" y="84"/>
                    <a:pt x="676" y="180"/>
                  </a:cubicBezTo>
                  <a:cubicBezTo>
                    <a:pt x="676" y="709"/>
                    <a:pt x="676" y="709"/>
                    <a:pt x="676" y="709"/>
                  </a:cubicBezTo>
                  <a:lnTo>
                    <a:pt x="671" y="709"/>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4" name="Freeform 12">
              <a:extLst>
                <a:ext uri="{FF2B5EF4-FFF2-40B4-BE49-F238E27FC236}">
                  <a16:creationId xmlns:a16="http://schemas.microsoft.com/office/drawing/2014/main" id="{D4959FE8-16AB-4E74-83FD-006DFDE79217}"/>
                </a:ext>
              </a:extLst>
            </p:cNvPr>
            <p:cNvSpPr>
              <a:spLocks/>
            </p:cNvSpPr>
            <p:nvPr userDrawn="1"/>
          </p:nvSpPr>
          <p:spPr bwMode="auto">
            <a:xfrm>
              <a:off x="1263650" y="5075238"/>
              <a:ext cx="133350" cy="112713"/>
            </a:xfrm>
            <a:custGeom>
              <a:avLst/>
              <a:gdLst>
                <a:gd name="T0" fmla="*/ 401 w 401"/>
                <a:gd name="T1" fmla="*/ 0 h 344"/>
                <a:gd name="T2" fmla="*/ 0 w 401"/>
                <a:gd name="T3" fmla="*/ 0 h 344"/>
                <a:gd name="T4" fmla="*/ 0 w 401"/>
                <a:gd name="T5" fmla="*/ 191 h 344"/>
                <a:gd name="T6" fmla="*/ 401 w 401"/>
                <a:gd name="T7" fmla="*/ 344 h 344"/>
                <a:gd name="T8" fmla="*/ 401 w 401"/>
                <a:gd name="T9" fmla="*/ 0 h 344"/>
              </a:gdLst>
              <a:ahLst/>
              <a:cxnLst>
                <a:cxn ang="0">
                  <a:pos x="T0" y="T1"/>
                </a:cxn>
                <a:cxn ang="0">
                  <a:pos x="T2" y="T3"/>
                </a:cxn>
                <a:cxn ang="0">
                  <a:pos x="T4" y="T5"/>
                </a:cxn>
                <a:cxn ang="0">
                  <a:pos x="T6" y="T7"/>
                </a:cxn>
                <a:cxn ang="0">
                  <a:pos x="T8" y="T9"/>
                </a:cxn>
              </a:cxnLst>
              <a:rect l="0" t="0" r="r" b="b"/>
              <a:pathLst>
                <a:path w="401" h="344">
                  <a:moveTo>
                    <a:pt x="401" y="0"/>
                  </a:moveTo>
                  <a:cubicBezTo>
                    <a:pt x="0" y="0"/>
                    <a:pt x="0" y="0"/>
                    <a:pt x="0" y="0"/>
                  </a:cubicBezTo>
                  <a:cubicBezTo>
                    <a:pt x="0" y="191"/>
                    <a:pt x="0" y="191"/>
                    <a:pt x="0" y="191"/>
                  </a:cubicBezTo>
                  <a:cubicBezTo>
                    <a:pt x="144" y="210"/>
                    <a:pt x="281" y="263"/>
                    <a:pt x="401" y="344"/>
                  </a:cubicBezTo>
                  <a:lnTo>
                    <a:pt x="401"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5" name="Freeform 13">
              <a:extLst>
                <a:ext uri="{FF2B5EF4-FFF2-40B4-BE49-F238E27FC236}">
                  <a16:creationId xmlns:a16="http://schemas.microsoft.com/office/drawing/2014/main" id="{AEB1BB25-B31F-4BFD-AE3B-2F323C8A12D4}"/>
                </a:ext>
              </a:extLst>
            </p:cNvPr>
            <p:cNvSpPr>
              <a:spLocks/>
            </p:cNvSpPr>
            <p:nvPr userDrawn="1"/>
          </p:nvSpPr>
          <p:spPr bwMode="auto">
            <a:xfrm>
              <a:off x="1263650" y="5172075"/>
              <a:ext cx="133350" cy="412750"/>
            </a:xfrm>
            <a:custGeom>
              <a:avLst/>
              <a:gdLst>
                <a:gd name="T0" fmla="*/ 0 w 401"/>
                <a:gd name="T1" fmla="*/ 12 h 1243"/>
                <a:gd name="T2" fmla="*/ 0 w 401"/>
                <a:gd name="T3" fmla="*/ 1243 h 1243"/>
                <a:gd name="T4" fmla="*/ 401 w 401"/>
                <a:gd name="T5" fmla="*/ 1243 h 1243"/>
                <a:gd name="T6" fmla="*/ 401 w 401"/>
                <a:gd name="T7" fmla="*/ 70 h 1243"/>
                <a:gd name="T8" fmla="*/ 0 w 401"/>
                <a:gd name="T9" fmla="*/ 12 h 1243"/>
              </a:gdLst>
              <a:ahLst/>
              <a:cxnLst>
                <a:cxn ang="0">
                  <a:pos x="T0" y="T1"/>
                </a:cxn>
                <a:cxn ang="0">
                  <a:pos x="T2" y="T3"/>
                </a:cxn>
                <a:cxn ang="0">
                  <a:pos x="T4" y="T5"/>
                </a:cxn>
                <a:cxn ang="0">
                  <a:pos x="T6" y="T7"/>
                </a:cxn>
                <a:cxn ang="0">
                  <a:pos x="T8" y="T9"/>
                </a:cxn>
              </a:cxnLst>
              <a:rect l="0" t="0" r="r" b="b"/>
              <a:pathLst>
                <a:path w="401" h="1243">
                  <a:moveTo>
                    <a:pt x="0" y="12"/>
                  </a:moveTo>
                  <a:cubicBezTo>
                    <a:pt x="0" y="1243"/>
                    <a:pt x="0" y="1243"/>
                    <a:pt x="0" y="1243"/>
                  </a:cubicBezTo>
                  <a:cubicBezTo>
                    <a:pt x="401" y="1243"/>
                    <a:pt x="401" y="1243"/>
                    <a:pt x="401" y="1243"/>
                  </a:cubicBezTo>
                  <a:cubicBezTo>
                    <a:pt x="401" y="70"/>
                    <a:pt x="401" y="70"/>
                    <a:pt x="401" y="70"/>
                  </a:cubicBezTo>
                  <a:cubicBezTo>
                    <a:pt x="274" y="20"/>
                    <a:pt x="136" y="0"/>
                    <a:pt x="0" y="12"/>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6" name="Freeform 14">
              <a:extLst>
                <a:ext uri="{FF2B5EF4-FFF2-40B4-BE49-F238E27FC236}">
                  <a16:creationId xmlns:a16="http://schemas.microsoft.com/office/drawing/2014/main" id="{8E5913D2-281E-43B8-8107-E5DC594788BC}"/>
                </a:ext>
              </a:extLst>
            </p:cNvPr>
            <p:cNvSpPr>
              <a:spLocks/>
            </p:cNvSpPr>
            <p:nvPr userDrawn="1"/>
          </p:nvSpPr>
          <p:spPr bwMode="auto">
            <a:xfrm>
              <a:off x="619125" y="6096000"/>
              <a:ext cx="141288" cy="125413"/>
            </a:xfrm>
            <a:custGeom>
              <a:avLst/>
              <a:gdLst>
                <a:gd name="T0" fmla="*/ 0 w 89"/>
                <a:gd name="T1" fmla="*/ 0 h 79"/>
                <a:gd name="T2" fmla="*/ 31 w 89"/>
                <a:gd name="T3" fmla="*/ 0 h 79"/>
                <a:gd name="T4" fmla="*/ 44 w 89"/>
                <a:gd name="T5" fmla="*/ 53 h 79"/>
                <a:gd name="T6" fmla="*/ 45 w 89"/>
                <a:gd name="T7" fmla="*/ 53 h 79"/>
                <a:gd name="T8" fmla="*/ 58 w 89"/>
                <a:gd name="T9" fmla="*/ 0 h 79"/>
                <a:gd name="T10" fmla="*/ 89 w 89"/>
                <a:gd name="T11" fmla="*/ 0 h 79"/>
                <a:gd name="T12" fmla="*/ 89 w 89"/>
                <a:gd name="T13" fmla="*/ 79 h 79"/>
                <a:gd name="T14" fmla="*/ 69 w 89"/>
                <a:gd name="T15" fmla="*/ 79 h 79"/>
                <a:gd name="T16" fmla="*/ 69 w 89"/>
                <a:gd name="T17" fmla="*/ 19 h 79"/>
                <a:gd name="T18" fmla="*/ 69 w 89"/>
                <a:gd name="T19" fmla="*/ 19 h 79"/>
                <a:gd name="T20" fmla="*/ 52 w 89"/>
                <a:gd name="T21" fmla="*/ 79 h 79"/>
                <a:gd name="T22" fmla="*/ 37 w 89"/>
                <a:gd name="T23" fmla="*/ 79 h 79"/>
                <a:gd name="T24" fmla="*/ 20 w 89"/>
                <a:gd name="T25" fmla="*/ 19 h 79"/>
                <a:gd name="T26" fmla="*/ 20 w 89"/>
                <a:gd name="T27" fmla="*/ 19 h 79"/>
                <a:gd name="T28" fmla="*/ 20 w 89"/>
                <a:gd name="T29" fmla="*/ 79 h 79"/>
                <a:gd name="T30" fmla="*/ 0 w 89"/>
                <a:gd name="T31" fmla="*/ 79 h 79"/>
                <a:gd name="T32" fmla="*/ 0 w 89"/>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9" h="79">
                  <a:moveTo>
                    <a:pt x="0" y="0"/>
                  </a:moveTo>
                  <a:lnTo>
                    <a:pt x="31" y="0"/>
                  </a:lnTo>
                  <a:lnTo>
                    <a:pt x="44" y="53"/>
                  </a:lnTo>
                  <a:lnTo>
                    <a:pt x="45" y="53"/>
                  </a:lnTo>
                  <a:lnTo>
                    <a:pt x="58" y="0"/>
                  </a:lnTo>
                  <a:lnTo>
                    <a:pt x="89" y="0"/>
                  </a:lnTo>
                  <a:lnTo>
                    <a:pt x="89" y="79"/>
                  </a:lnTo>
                  <a:lnTo>
                    <a:pt x="69" y="79"/>
                  </a:lnTo>
                  <a:lnTo>
                    <a:pt x="69" y="19"/>
                  </a:lnTo>
                  <a:lnTo>
                    <a:pt x="69" y="19"/>
                  </a:lnTo>
                  <a:lnTo>
                    <a:pt x="52" y="79"/>
                  </a:lnTo>
                  <a:lnTo>
                    <a:pt x="37" y="79"/>
                  </a:lnTo>
                  <a:lnTo>
                    <a:pt x="20" y="19"/>
                  </a:lnTo>
                  <a:lnTo>
                    <a:pt x="20" y="19"/>
                  </a:lnTo>
                  <a:lnTo>
                    <a:pt x="20"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7" name="Freeform 15">
              <a:extLst>
                <a:ext uri="{FF2B5EF4-FFF2-40B4-BE49-F238E27FC236}">
                  <a16:creationId xmlns:a16="http://schemas.microsoft.com/office/drawing/2014/main" id="{ABF11DCD-D538-4FF8-8299-E99667BA5B65}"/>
                </a:ext>
              </a:extLst>
            </p:cNvPr>
            <p:cNvSpPr>
              <a:spLocks noEditPoints="1"/>
            </p:cNvSpPr>
            <p:nvPr userDrawn="1"/>
          </p:nvSpPr>
          <p:spPr bwMode="auto">
            <a:xfrm>
              <a:off x="766763" y="6127750"/>
              <a:ext cx="93663" cy="96838"/>
            </a:xfrm>
            <a:custGeom>
              <a:avLst/>
              <a:gdLst>
                <a:gd name="T0" fmla="*/ 11 w 281"/>
                <a:gd name="T1" fmla="*/ 92 h 291"/>
                <a:gd name="T2" fmla="*/ 54 w 281"/>
                <a:gd name="T3" fmla="*/ 19 h 291"/>
                <a:gd name="T4" fmla="*/ 141 w 281"/>
                <a:gd name="T5" fmla="*/ 0 h 291"/>
                <a:gd name="T6" fmla="*/ 270 w 281"/>
                <a:gd name="T7" fmla="*/ 92 h 291"/>
                <a:gd name="T8" fmla="*/ 270 w 281"/>
                <a:gd name="T9" fmla="*/ 213 h 291"/>
                <a:gd name="T10" fmla="*/ 281 w 281"/>
                <a:gd name="T11" fmla="*/ 283 h 291"/>
                <a:gd name="T12" fmla="*/ 190 w 281"/>
                <a:gd name="T13" fmla="*/ 283 h 291"/>
                <a:gd name="T14" fmla="*/ 184 w 281"/>
                <a:gd name="T15" fmla="*/ 257 h 291"/>
                <a:gd name="T16" fmla="*/ 94 w 281"/>
                <a:gd name="T17" fmla="*/ 291 h 291"/>
                <a:gd name="T18" fmla="*/ 0 w 281"/>
                <a:gd name="T19" fmla="*/ 208 h 291"/>
                <a:gd name="T20" fmla="*/ 160 w 281"/>
                <a:gd name="T21" fmla="*/ 112 h 291"/>
                <a:gd name="T22" fmla="*/ 184 w 281"/>
                <a:gd name="T23" fmla="*/ 87 h 291"/>
                <a:gd name="T24" fmla="*/ 140 w 281"/>
                <a:gd name="T25" fmla="*/ 58 h 291"/>
                <a:gd name="T26" fmla="*/ 95 w 281"/>
                <a:gd name="T27" fmla="*/ 92 h 291"/>
                <a:gd name="T28" fmla="*/ 11 w 281"/>
                <a:gd name="T29" fmla="*/ 92 h 291"/>
                <a:gd name="T30" fmla="*/ 128 w 281"/>
                <a:gd name="T31" fmla="*/ 235 h 291"/>
                <a:gd name="T32" fmla="*/ 183 w 281"/>
                <a:gd name="T33" fmla="*/ 154 h 291"/>
                <a:gd name="T34" fmla="*/ 127 w 281"/>
                <a:gd name="T35" fmla="*/ 169 h 291"/>
                <a:gd name="T36" fmla="*/ 90 w 281"/>
                <a:gd name="T37" fmla="*/ 204 h 291"/>
                <a:gd name="T38" fmla="*/ 128 w 281"/>
                <a:gd name="T39" fmla="*/ 235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1" h="291">
                  <a:moveTo>
                    <a:pt x="11" y="92"/>
                  </a:moveTo>
                  <a:cubicBezTo>
                    <a:pt x="12" y="56"/>
                    <a:pt x="29" y="33"/>
                    <a:pt x="54" y="19"/>
                  </a:cubicBezTo>
                  <a:cubicBezTo>
                    <a:pt x="78" y="5"/>
                    <a:pt x="110" y="0"/>
                    <a:pt x="141" y="0"/>
                  </a:cubicBezTo>
                  <a:cubicBezTo>
                    <a:pt x="207" y="0"/>
                    <a:pt x="270" y="14"/>
                    <a:pt x="270" y="92"/>
                  </a:cubicBezTo>
                  <a:cubicBezTo>
                    <a:pt x="270" y="213"/>
                    <a:pt x="270" y="213"/>
                    <a:pt x="270" y="213"/>
                  </a:cubicBezTo>
                  <a:cubicBezTo>
                    <a:pt x="270" y="236"/>
                    <a:pt x="270" y="261"/>
                    <a:pt x="281" y="283"/>
                  </a:cubicBezTo>
                  <a:cubicBezTo>
                    <a:pt x="190" y="283"/>
                    <a:pt x="190" y="283"/>
                    <a:pt x="190" y="283"/>
                  </a:cubicBezTo>
                  <a:cubicBezTo>
                    <a:pt x="187" y="275"/>
                    <a:pt x="186" y="266"/>
                    <a:pt x="184" y="257"/>
                  </a:cubicBezTo>
                  <a:cubicBezTo>
                    <a:pt x="161" y="282"/>
                    <a:pt x="127" y="291"/>
                    <a:pt x="94" y="291"/>
                  </a:cubicBezTo>
                  <a:cubicBezTo>
                    <a:pt x="41" y="291"/>
                    <a:pt x="0" y="265"/>
                    <a:pt x="0" y="208"/>
                  </a:cubicBezTo>
                  <a:cubicBezTo>
                    <a:pt x="0" y="118"/>
                    <a:pt x="97" y="125"/>
                    <a:pt x="160" y="112"/>
                  </a:cubicBezTo>
                  <a:cubicBezTo>
                    <a:pt x="175" y="109"/>
                    <a:pt x="184" y="104"/>
                    <a:pt x="184" y="87"/>
                  </a:cubicBezTo>
                  <a:cubicBezTo>
                    <a:pt x="184" y="66"/>
                    <a:pt x="159" y="58"/>
                    <a:pt x="140" y="58"/>
                  </a:cubicBezTo>
                  <a:cubicBezTo>
                    <a:pt x="115" y="58"/>
                    <a:pt x="99" y="69"/>
                    <a:pt x="95" y="92"/>
                  </a:cubicBezTo>
                  <a:lnTo>
                    <a:pt x="11" y="92"/>
                  </a:lnTo>
                  <a:close/>
                  <a:moveTo>
                    <a:pt x="128" y="235"/>
                  </a:moveTo>
                  <a:cubicBezTo>
                    <a:pt x="171" y="235"/>
                    <a:pt x="185" y="211"/>
                    <a:pt x="183" y="154"/>
                  </a:cubicBezTo>
                  <a:cubicBezTo>
                    <a:pt x="170" y="162"/>
                    <a:pt x="147" y="164"/>
                    <a:pt x="127" y="169"/>
                  </a:cubicBezTo>
                  <a:cubicBezTo>
                    <a:pt x="107" y="174"/>
                    <a:pt x="90" y="182"/>
                    <a:pt x="90" y="204"/>
                  </a:cubicBezTo>
                  <a:cubicBezTo>
                    <a:pt x="90" y="226"/>
                    <a:pt x="107" y="235"/>
                    <a:pt x="128" y="235"/>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8" name="Freeform 16">
              <a:extLst>
                <a:ext uri="{FF2B5EF4-FFF2-40B4-BE49-F238E27FC236}">
                  <a16:creationId xmlns:a16="http://schemas.microsoft.com/office/drawing/2014/main" id="{50EBE661-D695-49BB-9FE7-B3784E142CC9}"/>
                </a:ext>
              </a:extLst>
            </p:cNvPr>
            <p:cNvSpPr>
              <a:spLocks noEditPoints="1"/>
            </p:cNvSpPr>
            <p:nvPr userDrawn="1"/>
          </p:nvSpPr>
          <p:spPr bwMode="auto">
            <a:xfrm>
              <a:off x="868363" y="6096000"/>
              <a:ext cx="28575" cy="125413"/>
            </a:xfrm>
            <a:custGeom>
              <a:avLst/>
              <a:gdLst>
                <a:gd name="T0" fmla="*/ 18 w 18"/>
                <a:gd name="T1" fmla="*/ 14 h 79"/>
                <a:gd name="T2" fmla="*/ 0 w 18"/>
                <a:gd name="T3" fmla="*/ 14 h 79"/>
                <a:gd name="T4" fmla="*/ 0 w 18"/>
                <a:gd name="T5" fmla="*/ 0 h 79"/>
                <a:gd name="T6" fmla="*/ 18 w 18"/>
                <a:gd name="T7" fmla="*/ 0 h 79"/>
                <a:gd name="T8" fmla="*/ 18 w 18"/>
                <a:gd name="T9" fmla="*/ 14 h 79"/>
                <a:gd name="T10" fmla="*/ 0 w 18"/>
                <a:gd name="T11" fmla="*/ 22 h 79"/>
                <a:gd name="T12" fmla="*/ 18 w 18"/>
                <a:gd name="T13" fmla="*/ 22 h 79"/>
                <a:gd name="T14" fmla="*/ 18 w 18"/>
                <a:gd name="T15" fmla="*/ 79 h 79"/>
                <a:gd name="T16" fmla="*/ 0 w 18"/>
                <a:gd name="T17" fmla="*/ 79 h 79"/>
                <a:gd name="T18" fmla="*/ 0 w 18"/>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 h="79">
                  <a:moveTo>
                    <a:pt x="18" y="14"/>
                  </a:moveTo>
                  <a:lnTo>
                    <a:pt x="0" y="14"/>
                  </a:lnTo>
                  <a:lnTo>
                    <a:pt x="0" y="0"/>
                  </a:lnTo>
                  <a:lnTo>
                    <a:pt x="18" y="0"/>
                  </a:lnTo>
                  <a:lnTo>
                    <a:pt x="18" y="14"/>
                  </a:lnTo>
                  <a:close/>
                  <a:moveTo>
                    <a:pt x="0" y="22"/>
                  </a:moveTo>
                  <a:lnTo>
                    <a:pt x="18" y="22"/>
                  </a:lnTo>
                  <a:lnTo>
                    <a:pt x="18"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9" name="Rectangle 17">
              <a:extLst>
                <a:ext uri="{FF2B5EF4-FFF2-40B4-BE49-F238E27FC236}">
                  <a16:creationId xmlns:a16="http://schemas.microsoft.com/office/drawing/2014/main" id="{237CABB1-6BC0-43AF-BC96-6B8CC3C01D97}"/>
                </a:ext>
              </a:extLst>
            </p:cNvPr>
            <p:cNvSpPr>
              <a:spLocks noChangeArrowheads="1"/>
            </p:cNvSpPr>
            <p:nvPr userDrawn="1"/>
          </p:nvSpPr>
          <p:spPr bwMode="auto">
            <a:xfrm>
              <a:off x="909638" y="6096000"/>
              <a:ext cx="30163" cy="125413"/>
            </a:xfrm>
            <a:prstGeom prst="rect">
              <a:avLst/>
            </a:pr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0" name="Freeform 18">
              <a:extLst>
                <a:ext uri="{FF2B5EF4-FFF2-40B4-BE49-F238E27FC236}">
                  <a16:creationId xmlns:a16="http://schemas.microsoft.com/office/drawing/2014/main" id="{E75FB1EB-B5B0-4EAF-954D-643BA6BA9355}"/>
                </a:ext>
              </a:extLst>
            </p:cNvPr>
            <p:cNvSpPr>
              <a:spLocks/>
            </p:cNvSpPr>
            <p:nvPr userDrawn="1"/>
          </p:nvSpPr>
          <p:spPr bwMode="auto">
            <a:xfrm>
              <a:off x="1000125" y="6096000"/>
              <a:ext cx="139700" cy="125413"/>
            </a:xfrm>
            <a:custGeom>
              <a:avLst/>
              <a:gdLst>
                <a:gd name="T0" fmla="*/ 0 w 88"/>
                <a:gd name="T1" fmla="*/ 0 h 79"/>
                <a:gd name="T2" fmla="*/ 30 w 88"/>
                <a:gd name="T3" fmla="*/ 0 h 79"/>
                <a:gd name="T4" fmla="*/ 44 w 88"/>
                <a:gd name="T5" fmla="*/ 53 h 79"/>
                <a:gd name="T6" fmla="*/ 44 w 88"/>
                <a:gd name="T7" fmla="*/ 53 h 79"/>
                <a:gd name="T8" fmla="*/ 58 w 88"/>
                <a:gd name="T9" fmla="*/ 0 h 79"/>
                <a:gd name="T10" fmla="*/ 88 w 88"/>
                <a:gd name="T11" fmla="*/ 0 h 79"/>
                <a:gd name="T12" fmla="*/ 88 w 88"/>
                <a:gd name="T13" fmla="*/ 79 h 79"/>
                <a:gd name="T14" fmla="*/ 69 w 88"/>
                <a:gd name="T15" fmla="*/ 79 h 79"/>
                <a:gd name="T16" fmla="*/ 69 w 88"/>
                <a:gd name="T17" fmla="*/ 19 h 79"/>
                <a:gd name="T18" fmla="*/ 69 w 88"/>
                <a:gd name="T19" fmla="*/ 19 h 79"/>
                <a:gd name="T20" fmla="*/ 52 w 88"/>
                <a:gd name="T21" fmla="*/ 79 h 79"/>
                <a:gd name="T22" fmla="*/ 36 w 88"/>
                <a:gd name="T23" fmla="*/ 79 h 79"/>
                <a:gd name="T24" fmla="*/ 20 w 88"/>
                <a:gd name="T25" fmla="*/ 19 h 79"/>
                <a:gd name="T26" fmla="*/ 19 w 88"/>
                <a:gd name="T27" fmla="*/ 19 h 79"/>
                <a:gd name="T28" fmla="*/ 19 w 88"/>
                <a:gd name="T29" fmla="*/ 79 h 79"/>
                <a:gd name="T30" fmla="*/ 0 w 88"/>
                <a:gd name="T31" fmla="*/ 79 h 79"/>
                <a:gd name="T32" fmla="*/ 0 w 88"/>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8" h="79">
                  <a:moveTo>
                    <a:pt x="0" y="0"/>
                  </a:moveTo>
                  <a:lnTo>
                    <a:pt x="30" y="0"/>
                  </a:lnTo>
                  <a:lnTo>
                    <a:pt x="44" y="53"/>
                  </a:lnTo>
                  <a:lnTo>
                    <a:pt x="44" y="53"/>
                  </a:lnTo>
                  <a:lnTo>
                    <a:pt x="58" y="0"/>
                  </a:lnTo>
                  <a:lnTo>
                    <a:pt x="88" y="0"/>
                  </a:lnTo>
                  <a:lnTo>
                    <a:pt x="88" y="79"/>
                  </a:lnTo>
                  <a:lnTo>
                    <a:pt x="69" y="79"/>
                  </a:lnTo>
                  <a:lnTo>
                    <a:pt x="69" y="19"/>
                  </a:lnTo>
                  <a:lnTo>
                    <a:pt x="69" y="19"/>
                  </a:lnTo>
                  <a:lnTo>
                    <a:pt x="52" y="79"/>
                  </a:lnTo>
                  <a:lnTo>
                    <a:pt x="36" y="79"/>
                  </a:lnTo>
                  <a:lnTo>
                    <a:pt x="20" y="19"/>
                  </a:lnTo>
                  <a:lnTo>
                    <a:pt x="19" y="19"/>
                  </a:lnTo>
                  <a:lnTo>
                    <a:pt x="19"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1" name="Freeform 19">
              <a:extLst>
                <a:ext uri="{FF2B5EF4-FFF2-40B4-BE49-F238E27FC236}">
                  <a16:creationId xmlns:a16="http://schemas.microsoft.com/office/drawing/2014/main" id="{B8637A86-FB13-4460-9927-03C903DF742F}"/>
                </a:ext>
              </a:extLst>
            </p:cNvPr>
            <p:cNvSpPr>
              <a:spLocks noEditPoints="1"/>
            </p:cNvSpPr>
            <p:nvPr userDrawn="1"/>
          </p:nvSpPr>
          <p:spPr bwMode="auto">
            <a:xfrm>
              <a:off x="1147763" y="6127750"/>
              <a:ext cx="100013" cy="96838"/>
            </a:xfrm>
            <a:custGeom>
              <a:avLst/>
              <a:gdLst>
                <a:gd name="T0" fmla="*/ 90 w 297"/>
                <a:gd name="T1" fmla="*/ 167 h 291"/>
                <a:gd name="T2" fmla="*/ 152 w 297"/>
                <a:gd name="T3" fmla="*/ 230 h 291"/>
                <a:gd name="T4" fmla="*/ 203 w 297"/>
                <a:gd name="T5" fmla="*/ 200 h 291"/>
                <a:gd name="T6" fmla="*/ 288 w 297"/>
                <a:gd name="T7" fmla="*/ 200 h 291"/>
                <a:gd name="T8" fmla="*/ 151 w 297"/>
                <a:gd name="T9" fmla="*/ 291 h 291"/>
                <a:gd name="T10" fmla="*/ 0 w 297"/>
                <a:gd name="T11" fmla="*/ 145 h 291"/>
                <a:gd name="T12" fmla="*/ 149 w 297"/>
                <a:gd name="T13" fmla="*/ 0 h 291"/>
                <a:gd name="T14" fmla="*/ 292 w 297"/>
                <a:gd name="T15" fmla="*/ 167 h 291"/>
                <a:gd name="T16" fmla="*/ 90 w 297"/>
                <a:gd name="T17" fmla="*/ 167 h 291"/>
                <a:gd name="T18" fmla="*/ 202 w 297"/>
                <a:gd name="T19" fmla="*/ 117 h 291"/>
                <a:gd name="T20" fmla="*/ 149 w 297"/>
                <a:gd name="T21" fmla="*/ 61 h 291"/>
                <a:gd name="T22" fmla="*/ 90 w 297"/>
                <a:gd name="T23" fmla="*/ 117 h 291"/>
                <a:gd name="T24" fmla="*/ 202 w 297"/>
                <a:gd name="T25" fmla="*/ 117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7" h="291">
                  <a:moveTo>
                    <a:pt x="90" y="167"/>
                  </a:moveTo>
                  <a:cubicBezTo>
                    <a:pt x="92" y="205"/>
                    <a:pt x="113" y="230"/>
                    <a:pt x="152" y="230"/>
                  </a:cubicBezTo>
                  <a:cubicBezTo>
                    <a:pt x="173" y="230"/>
                    <a:pt x="195" y="220"/>
                    <a:pt x="203" y="200"/>
                  </a:cubicBezTo>
                  <a:cubicBezTo>
                    <a:pt x="288" y="200"/>
                    <a:pt x="288" y="200"/>
                    <a:pt x="288" y="200"/>
                  </a:cubicBezTo>
                  <a:cubicBezTo>
                    <a:pt x="271" y="264"/>
                    <a:pt x="212" y="291"/>
                    <a:pt x="151" y="291"/>
                  </a:cubicBezTo>
                  <a:cubicBezTo>
                    <a:pt x="61" y="291"/>
                    <a:pt x="0" y="237"/>
                    <a:pt x="0" y="145"/>
                  </a:cubicBezTo>
                  <a:cubicBezTo>
                    <a:pt x="0" y="60"/>
                    <a:pt x="67" y="0"/>
                    <a:pt x="149" y="0"/>
                  </a:cubicBezTo>
                  <a:cubicBezTo>
                    <a:pt x="247" y="0"/>
                    <a:pt x="297" y="74"/>
                    <a:pt x="292" y="167"/>
                  </a:cubicBezTo>
                  <a:lnTo>
                    <a:pt x="90" y="167"/>
                  </a:lnTo>
                  <a:close/>
                  <a:moveTo>
                    <a:pt x="202" y="117"/>
                  </a:moveTo>
                  <a:cubicBezTo>
                    <a:pt x="201" y="86"/>
                    <a:pt x="179" y="61"/>
                    <a:pt x="149" y="61"/>
                  </a:cubicBezTo>
                  <a:cubicBezTo>
                    <a:pt x="117" y="61"/>
                    <a:pt x="95" y="83"/>
                    <a:pt x="90" y="117"/>
                  </a:cubicBezTo>
                  <a:lnTo>
                    <a:pt x="202" y="117"/>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2" name="Freeform 20">
              <a:extLst>
                <a:ext uri="{FF2B5EF4-FFF2-40B4-BE49-F238E27FC236}">
                  <a16:creationId xmlns:a16="http://schemas.microsoft.com/office/drawing/2014/main" id="{0280C907-1F64-474A-B8AF-0FD8A7926284}"/>
                </a:ext>
              </a:extLst>
            </p:cNvPr>
            <p:cNvSpPr>
              <a:spLocks noEditPoints="1"/>
            </p:cNvSpPr>
            <p:nvPr userDrawn="1"/>
          </p:nvSpPr>
          <p:spPr bwMode="auto">
            <a:xfrm>
              <a:off x="1252538" y="6096000"/>
              <a:ext cx="93663" cy="128588"/>
            </a:xfrm>
            <a:custGeom>
              <a:avLst/>
              <a:gdLst>
                <a:gd name="T0" fmla="*/ 286 w 286"/>
                <a:gd name="T1" fmla="*/ 379 h 387"/>
                <a:gd name="T2" fmla="*/ 200 w 286"/>
                <a:gd name="T3" fmla="*/ 379 h 387"/>
                <a:gd name="T4" fmla="*/ 200 w 286"/>
                <a:gd name="T5" fmla="*/ 347 h 387"/>
                <a:gd name="T6" fmla="*/ 199 w 286"/>
                <a:gd name="T7" fmla="*/ 347 h 387"/>
                <a:gd name="T8" fmla="*/ 123 w 286"/>
                <a:gd name="T9" fmla="*/ 387 h 387"/>
                <a:gd name="T10" fmla="*/ 0 w 286"/>
                <a:gd name="T11" fmla="*/ 235 h 387"/>
                <a:gd name="T12" fmla="*/ 116 w 286"/>
                <a:gd name="T13" fmla="*/ 96 h 387"/>
                <a:gd name="T14" fmla="*/ 195 w 286"/>
                <a:gd name="T15" fmla="*/ 133 h 387"/>
                <a:gd name="T16" fmla="*/ 196 w 286"/>
                <a:gd name="T17" fmla="*/ 133 h 387"/>
                <a:gd name="T18" fmla="*/ 196 w 286"/>
                <a:gd name="T19" fmla="*/ 0 h 387"/>
                <a:gd name="T20" fmla="*/ 286 w 286"/>
                <a:gd name="T21" fmla="*/ 0 h 387"/>
                <a:gd name="T22" fmla="*/ 286 w 286"/>
                <a:gd name="T23" fmla="*/ 379 h 387"/>
                <a:gd name="T24" fmla="*/ 90 w 286"/>
                <a:gd name="T25" fmla="*/ 238 h 387"/>
                <a:gd name="T26" fmla="*/ 146 w 286"/>
                <a:gd name="T27" fmla="*/ 318 h 387"/>
                <a:gd name="T28" fmla="*/ 199 w 286"/>
                <a:gd name="T29" fmla="*/ 241 h 387"/>
                <a:gd name="T30" fmla="*/ 146 w 286"/>
                <a:gd name="T31" fmla="*/ 165 h 387"/>
                <a:gd name="T32" fmla="*/ 90 w 286"/>
                <a:gd name="T33" fmla="*/ 238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86" h="387">
                  <a:moveTo>
                    <a:pt x="286" y="379"/>
                  </a:moveTo>
                  <a:cubicBezTo>
                    <a:pt x="200" y="379"/>
                    <a:pt x="200" y="379"/>
                    <a:pt x="200" y="379"/>
                  </a:cubicBezTo>
                  <a:cubicBezTo>
                    <a:pt x="200" y="347"/>
                    <a:pt x="200" y="347"/>
                    <a:pt x="200" y="347"/>
                  </a:cubicBezTo>
                  <a:cubicBezTo>
                    <a:pt x="199" y="347"/>
                    <a:pt x="199" y="347"/>
                    <a:pt x="199" y="347"/>
                  </a:cubicBezTo>
                  <a:cubicBezTo>
                    <a:pt x="182" y="373"/>
                    <a:pt x="155" y="387"/>
                    <a:pt x="123" y="387"/>
                  </a:cubicBezTo>
                  <a:cubicBezTo>
                    <a:pt x="37" y="387"/>
                    <a:pt x="0" y="313"/>
                    <a:pt x="0" y="235"/>
                  </a:cubicBezTo>
                  <a:cubicBezTo>
                    <a:pt x="0" y="164"/>
                    <a:pt x="38" y="96"/>
                    <a:pt x="116" y="96"/>
                  </a:cubicBezTo>
                  <a:cubicBezTo>
                    <a:pt x="150" y="96"/>
                    <a:pt x="176" y="108"/>
                    <a:pt x="195" y="133"/>
                  </a:cubicBezTo>
                  <a:cubicBezTo>
                    <a:pt x="196" y="133"/>
                    <a:pt x="196" y="133"/>
                    <a:pt x="196" y="133"/>
                  </a:cubicBezTo>
                  <a:cubicBezTo>
                    <a:pt x="196" y="0"/>
                    <a:pt x="196" y="0"/>
                    <a:pt x="196" y="0"/>
                  </a:cubicBezTo>
                  <a:cubicBezTo>
                    <a:pt x="286" y="0"/>
                    <a:pt x="286" y="0"/>
                    <a:pt x="286" y="0"/>
                  </a:cubicBezTo>
                  <a:lnTo>
                    <a:pt x="286" y="379"/>
                  </a:lnTo>
                  <a:close/>
                  <a:moveTo>
                    <a:pt x="90" y="238"/>
                  </a:moveTo>
                  <a:cubicBezTo>
                    <a:pt x="90" y="276"/>
                    <a:pt x="104" y="318"/>
                    <a:pt x="146" y="318"/>
                  </a:cubicBezTo>
                  <a:cubicBezTo>
                    <a:pt x="190" y="318"/>
                    <a:pt x="199" y="276"/>
                    <a:pt x="199" y="241"/>
                  </a:cubicBezTo>
                  <a:cubicBezTo>
                    <a:pt x="199" y="201"/>
                    <a:pt x="185" y="165"/>
                    <a:pt x="146" y="165"/>
                  </a:cubicBezTo>
                  <a:cubicBezTo>
                    <a:pt x="104" y="165"/>
                    <a:pt x="90" y="203"/>
                    <a:pt x="90" y="238"/>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3" name="Freeform 21">
              <a:extLst>
                <a:ext uri="{FF2B5EF4-FFF2-40B4-BE49-F238E27FC236}">
                  <a16:creationId xmlns:a16="http://schemas.microsoft.com/office/drawing/2014/main" id="{4A485304-C93C-4073-8D44-F80ADC736F11}"/>
                </a:ext>
              </a:extLst>
            </p:cNvPr>
            <p:cNvSpPr>
              <a:spLocks noEditPoints="1"/>
            </p:cNvSpPr>
            <p:nvPr userDrawn="1"/>
          </p:nvSpPr>
          <p:spPr bwMode="auto">
            <a:xfrm>
              <a:off x="1357313" y="6096000"/>
              <a:ext cx="30163" cy="125413"/>
            </a:xfrm>
            <a:custGeom>
              <a:avLst/>
              <a:gdLst>
                <a:gd name="T0" fmla="*/ 19 w 19"/>
                <a:gd name="T1" fmla="*/ 14 h 79"/>
                <a:gd name="T2" fmla="*/ 0 w 19"/>
                <a:gd name="T3" fmla="*/ 14 h 79"/>
                <a:gd name="T4" fmla="*/ 0 w 19"/>
                <a:gd name="T5" fmla="*/ 0 h 79"/>
                <a:gd name="T6" fmla="*/ 19 w 19"/>
                <a:gd name="T7" fmla="*/ 0 h 79"/>
                <a:gd name="T8" fmla="*/ 19 w 19"/>
                <a:gd name="T9" fmla="*/ 14 h 79"/>
                <a:gd name="T10" fmla="*/ 0 w 19"/>
                <a:gd name="T11" fmla="*/ 22 h 79"/>
                <a:gd name="T12" fmla="*/ 19 w 19"/>
                <a:gd name="T13" fmla="*/ 22 h 79"/>
                <a:gd name="T14" fmla="*/ 19 w 19"/>
                <a:gd name="T15" fmla="*/ 79 h 79"/>
                <a:gd name="T16" fmla="*/ 0 w 19"/>
                <a:gd name="T17" fmla="*/ 79 h 79"/>
                <a:gd name="T18" fmla="*/ 0 w 19"/>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79">
                  <a:moveTo>
                    <a:pt x="19" y="14"/>
                  </a:moveTo>
                  <a:lnTo>
                    <a:pt x="0" y="14"/>
                  </a:lnTo>
                  <a:lnTo>
                    <a:pt x="0" y="0"/>
                  </a:lnTo>
                  <a:lnTo>
                    <a:pt x="19" y="0"/>
                  </a:lnTo>
                  <a:lnTo>
                    <a:pt x="19" y="14"/>
                  </a:lnTo>
                  <a:close/>
                  <a:moveTo>
                    <a:pt x="0" y="22"/>
                  </a:moveTo>
                  <a:lnTo>
                    <a:pt x="19" y="22"/>
                  </a:lnTo>
                  <a:lnTo>
                    <a:pt x="19"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4" name="Freeform 22">
              <a:extLst>
                <a:ext uri="{FF2B5EF4-FFF2-40B4-BE49-F238E27FC236}">
                  <a16:creationId xmlns:a16="http://schemas.microsoft.com/office/drawing/2014/main" id="{CB945C56-4554-4683-8637-CFC30E64896E}"/>
                </a:ext>
              </a:extLst>
            </p:cNvPr>
            <p:cNvSpPr>
              <a:spLocks noEditPoints="1"/>
            </p:cNvSpPr>
            <p:nvPr userDrawn="1"/>
          </p:nvSpPr>
          <p:spPr bwMode="auto">
            <a:xfrm>
              <a:off x="1393825" y="6127750"/>
              <a:ext cx="93663" cy="96838"/>
            </a:xfrm>
            <a:custGeom>
              <a:avLst/>
              <a:gdLst>
                <a:gd name="T0" fmla="*/ 12 w 281"/>
                <a:gd name="T1" fmla="*/ 92 h 291"/>
                <a:gd name="T2" fmla="*/ 55 w 281"/>
                <a:gd name="T3" fmla="*/ 19 h 291"/>
                <a:gd name="T4" fmla="*/ 142 w 281"/>
                <a:gd name="T5" fmla="*/ 0 h 291"/>
                <a:gd name="T6" fmla="*/ 271 w 281"/>
                <a:gd name="T7" fmla="*/ 92 h 291"/>
                <a:gd name="T8" fmla="*/ 271 w 281"/>
                <a:gd name="T9" fmla="*/ 213 h 291"/>
                <a:gd name="T10" fmla="*/ 281 w 281"/>
                <a:gd name="T11" fmla="*/ 283 h 291"/>
                <a:gd name="T12" fmla="*/ 191 w 281"/>
                <a:gd name="T13" fmla="*/ 283 h 291"/>
                <a:gd name="T14" fmla="*/ 185 w 281"/>
                <a:gd name="T15" fmla="*/ 257 h 291"/>
                <a:gd name="T16" fmla="*/ 94 w 281"/>
                <a:gd name="T17" fmla="*/ 291 h 291"/>
                <a:gd name="T18" fmla="*/ 0 w 281"/>
                <a:gd name="T19" fmla="*/ 208 h 291"/>
                <a:gd name="T20" fmla="*/ 161 w 281"/>
                <a:gd name="T21" fmla="*/ 112 h 291"/>
                <a:gd name="T22" fmla="*/ 185 w 281"/>
                <a:gd name="T23" fmla="*/ 87 h 291"/>
                <a:gd name="T24" fmla="*/ 141 w 281"/>
                <a:gd name="T25" fmla="*/ 58 h 291"/>
                <a:gd name="T26" fmla="*/ 96 w 281"/>
                <a:gd name="T27" fmla="*/ 92 h 291"/>
                <a:gd name="T28" fmla="*/ 12 w 281"/>
                <a:gd name="T29" fmla="*/ 92 h 291"/>
                <a:gd name="T30" fmla="*/ 128 w 281"/>
                <a:gd name="T31" fmla="*/ 235 h 291"/>
                <a:gd name="T32" fmla="*/ 184 w 281"/>
                <a:gd name="T33" fmla="*/ 154 h 291"/>
                <a:gd name="T34" fmla="*/ 128 w 281"/>
                <a:gd name="T35" fmla="*/ 169 h 291"/>
                <a:gd name="T36" fmla="*/ 91 w 281"/>
                <a:gd name="T37" fmla="*/ 204 h 291"/>
                <a:gd name="T38" fmla="*/ 128 w 281"/>
                <a:gd name="T39" fmla="*/ 235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1" h="291">
                  <a:moveTo>
                    <a:pt x="12" y="92"/>
                  </a:moveTo>
                  <a:cubicBezTo>
                    <a:pt x="13" y="56"/>
                    <a:pt x="30" y="33"/>
                    <a:pt x="55" y="19"/>
                  </a:cubicBezTo>
                  <a:cubicBezTo>
                    <a:pt x="79" y="5"/>
                    <a:pt x="111" y="0"/>
                    <a:pt x="142" y="0"/>
                  </a:cubicBezTo>
                  <a:cubicBezTo>
                    <a:pt x="208" y="0"/>
                    <a:pt x="271" y="14"/>
                    <a:pt x="271" y="92"/>
                  </a:cubicBezTo>
                  <a:cubicBezTo>
                    <a:pt x="271" y="213"/>
                    <a:pt x="271" y="213"/>
                    <a:pt x="271" y="213"/>
                  </a:cubicBezTo>
                  <a:cubicBezTo>
                    <a:pt x="271" y="236"/>
                    <a:pt x="271" y="261"/>
                    <a:pt x="281" y="283"/>
                  </a:cubicBezTo>
                  <a:cubicBezTo>
                    <a:pt x="191" y="283"/>
                    <a:pt x="191" y="283"/>
                    <a:pt x="191" y="283"/>
                  </a:cubicBezTo>
                  <a:cubicBezTo>
                    <a:pt x="187" y="275"/>
                    <a:pt x="186" y="266"/>
                    <a:pt x="185" y="257"/>
                  </a:cubicBezTo>
                  <a:cubicBezTo>
                    <a:pt x="162" y="282"/>
                    <a:pt x="127" y="291"/>
                    <a:pt x="94" y="291"/>
                  </a:cubicBezTo>
                  <a:cubicBezTo>
                    <a:pt x="42" y="291"/>
                    <a:pt x="0" y="265"/>
                    <a:pt x="0" y="208"/>
                  </a:cubicBezTo>
                  <a:cubicBezTo>
                    <a:pt x="0" y="118"/>
                    <a:pt x="98" y="125"/>
                    <a:pt x="161" y="112"/>
                  </a:cubicBezTo>
                  <a:cubicBezTo>
                    <a:pt x="176" y="109"/>
                    <a:pt x="185" y="104"/>
                    <a:pt x="185" y="87"/>
                  </a:cubicBezTo>
                  <a:cubicBezTo>
                    <a:pt x="185" y="66"/>
                    <a:pt x="160" y="58"/>
                    <a:pt x="141" y="58"/>
                  </a:cubicBezTo>
                  <a:cubicBezTo>
                    <a:pt x="116" y="58"/>
                    <a:pt x="100" y="69"/>
                    <a:pt x="96" y="92"/>
                  </a:cubicBezTo>
                  <a:lnTo>
                    <a:pt x="12" y="92"/>
                  </a:lnTo>
                  <a:close/>
                  <a:moveTo>
                    <a:pt x="128" y="235"/>
                  </a:moveTo>
                  <a:cubicBezTo>
                    <a:pt x="172" y="235"/>
                    <a:pt x="186" y="211"/>
                    <a:pt x="184" y="154"/>
                  </a:cubicBezTo>
                  <a:cubicBezTo>
                    <a:pt x="171" y="162"/>
                    <a:pt x="148" y="164"/>
                    <a:pt x="128" y="169"/>
                  </a:cubicBezTo>
                  <a:cubicBezTo>
                    <a:pt x="108" y="174"/>
                    <a:pt x="91" y="182"/>
                    <a:pt x="91" y="204"/>
                  </a:cubicBezTo>
                  <a:cubicBezTo>
                    <a:pt x="91" y="226"/>
                    <a:pt x="108" y="235"/>
                    <a:pt x="128" y="235"/>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5" name="Freeform 23">
              <a:extLst>
                <a:ext uri="{FF2B5EF4-FFF2-40B4-BE49-F238E27FC236}">
                  <a16:creationId xmlns:a16="http://schemas.microsoft.com/office/drawing/2014/main" id="{D0D64558-33D7-4E8C-8B58-17F750C1DD04}"/>
                </a:ext>
              </a:extLst>
            </p:cNvPr>
            <p:cNvSpPr>
              <a:spLocks/>
            </p:cNvSpPr>
            <p:nvPr userDrawn="1"/>
          </p:nvSpPr>
          <p:spPr bwMode="auto">
            <a:xfrm>
              <a:off x="1538288" y="6096000"/>
              <a:ext cx="141288" cy="125413"/>
            </a:xfrm>
            <a:custGeom>
              <a:avLst/>
              <a:gdLst>
                <a:gd name="T0" fmla="*/ 0 w 89"/>
                <a:gd name="T1" fmla="*/ 0 h 79"/>
                <a:gd name="T2" fmla="*/ 31 w 89"/>
                <a:gd name="T3" fmla="*/ 0 h 79"/>
                <a:gd name="T4" fmla="*/ 45 w 89"/>
                <a:gd name="T5" fmla="*/ 53 h 79"/>
                <a:gd name="T6" fmla="*/ 45 w 89"/>
                <a:gd name="T7" fmla="*/ 53 h 79"/>
                <a:gd name="T8" fmla="*/ 58 w 89"/>
                <a:gd name="T9" fmla="*/ 0 h 79"/>
                <a:gd name="T10" fmla="*/ 89 w 89"/>
                <a:gd name="T11" fmla="*/ 0 h 79"/>
                <a:gd name="T12" fmla="*/ 89 w 89"/>
                <a:gd name="T13" fmla="*/ 79 h 79"/>
                <a:gd name="T14" fmla="*/ 70 w 89"/>
                <a:gd name="T15" fmla="*/ 79 h 79"/>
                <a:gd name="T16" fmla="*/ 70 w 89"/>
                <a:gd name="T17" fmla="*/ 19 h 79"/>
                <a:gd name="T18" fmla="*/ 69 w 89"/>
                <a:gd name="T19" fmla="*/ 19 h 79"/>
                <a:gd name="T20" fmla="*/ 53 w 89"/>
                <a:gd name="T21" fmla="*/ 79 h 79"/>
                <a:gd name="T22" fmla="*/ 37 w 89"/>
                <a:gd name="T23" fmla="*/ 79 h 79"/>
                <a:gd name="T24" fmla="*/ 20 w 89"/>
                <a:gd name="T25" fmla="*/ 19 h 79"/>
                <a:gd name="T26" fmla="*/ 20 w 89"/>
                <a:gd name="T27" fmla="*/ 19 h 79"/>
                <a:gd name="T28" fmla="*/ 20 w 89"/>
                <a:gd name="T29" fmla="*/ 79 h 79"/>
                <a:gd name="T30" fmla="*/ 0 w 89"/>
                <a:gd name="T31" fmla="*/ 79 h 79"/>
                <a:gd name="T32" fmla="*/ 0 w 89"/>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9" h="79">
                  <a:moveTo>
                    <a:pt x="0" y="0"/>
                  </a:moveTo>
                  <a:lnTo>
                    <a:pt x="31" y="0"/>
                  </a:lnTo>
                  <a:lnTo>
                    <a:pt x="45" y="53"/>
                  </a:lnTo>
                  <a:lnTo>
                    <a:pt x="45" y="53"/>
                  </a:lnTo>
                  <a:lnTo>
                    <a:pt x="58" y="0"/>
                  </a:lnTo>
                  <a:lnTo>
                    <a:pt x="89" y="0"/>
                  </a:lnTo>
                  <a:lnTo>
                    <a:pt x="89" y="79"/>
                  </a:lnTo>
                  <a:lnTo>
                    <a:pt x="70" y="79"/>
                  </a:lnTo>
                  <a:lnTo>
                    <a:pt x="70" y="19"/>
                  </a:lnTo>
                  <a:lnTo>
                    <a:pt x="69" y="19"/>
                  </a:lnTo>
                  <a:lnTo>
                    <a:pt x="53" y="79"/>
                  </a:lnTo>
                  <a:lnTo>
                    <a:pt x="37" y="79"/>
                  </a:lnTo>
                  <a:lnTo>
                    <a:pt x="20" y="19"/>
                  </a:lnTo>
                  <a:lnTo>
                    <a:pt x="20" y="19"/>
                  </a:lnTo>
                  <a:lnTo>
                    <a:pt x="20"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6" name="Freeform 24">
              <a:extLst>
                <a:ext uri="{FF2B5EF4-FFF2-40B4-BE49-F238E27FC236}">
                  <a16:creationId xmlns:a16="http://schemas.microsoft.com/office/drawing/2014/main" id="{F02D34C0-AE0D-4044-A66E-673B3D590BC8}"/>
                </a:ext>
              </a:extLst>
            </p:cNvPr>
            <p:cNvSpPr>
              <a:spLocks noEditPoints="1"/>
            </p:cNvSpPr>
            <p:nvPr userDrawn="1"/>
          </p:nvSpPr>
          <p:spPr bwMode="auto">
            <a:xfrm>
              <a:off x="1687513" y="6127750"/>
              <a:ext cx="98425" cy="96838"/>
            </a:xfrm>
            <a:custGeom>
              <a:avLst/>
              <a:gdLst>
                <a:gd name="T0" fmla="*/ 91 w 297"/>
                <a:gd name="T1" fmla="*/ 167 h 291"/>
                <a:gd name="T2" fmla="*/ 152 w 297"/>
                <a:gd name="T3" fmla="*/ 230 h 291"/>
                <a:gd name="T4" fmla="*/ 204 w 297"/>
                <a:gd name="T5" fmla="*/ 200 h 291"/>
                <a:gd name="T6" fmla="*/ 288 w 297"/>
                <a:gd name="T7" fmla="*/ 200 h 291"/>
                <a:gd name="T8" fmla="*/ 151 w 297"/>
                <a:gd name="T9" fmla="*/ 291 h 291"/>
                <a:gd name="T10" fmla="*/ 0 w 297"/>
                <a:gd name="T11" fmla="*/ 145 h 291"/>
                <a:gd name="T12" fmla="*/ 149 w 297"/>
                <a:gd name="T13" fmla="*/ 0 h 291"/>
                <a:gd name="T14" fmla="*/ 293 w 297"/>
                <a:gd name="T15" fmla="*/ 167 h 291"/>
                <a:gd name="T16" fmla="*/ 91 w 297"/>
                <a:gd name="T17" fmla="*/ 167 h 291"/>
                <a:gd name="T18" fmla="*/ 203 w 297"/>
                <a:gd name="T19" fmla="*/ 117 h 291"/>
                <a:gd name="T20" fmla="*/ 149 w 297"/>
                <a:gd name="T21" fmla="*/ 61 h 291"/>
                <a:gd name="T22" fmla="*/ 91 w 297"/>
                <a:gd name="T23" fmla="*/ 117 h 291"/>
                <a:gd name="T24" fmla="*/ 203 w 297"/>
                <a:gd name="T25" fmla="*/ 117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7" h="291">
                  <a:moveTo>
                    <a:pt x="91" y="167"/>
                  </a:moveTo>
                  <a:cubicBezTo>
                    <a:pt x="92" y="205"/>
                    <a:pt x="114" y="230"/>
                    <a:pt x="152" y="230"/>
                  </a:cubicBezTo>
                  <a:cubicBezTo>
                    <a:pt x="174" y="230"/>
                    <a:pt x="195" y="220"/>
                    <a:pt x="204" y="200"/>
                  </a:cubicBezTo>
                  <a:cubicBezTo>
                    <a:pt x="288" y="200"/>
                    <a:pt x="288" y="200"/>
                    <a:pt x="288" y="200"/>
                  </a:cubicBezTo>
                  <a:cubicBezTo>
                    <a:pt x="272" y="264"/>
                    <a:pt x="213" y="291"/>
                    <a:pt x="151" y="291"/>
                  </a:cubicBezTo>
                  <a:cubicBezTo>
                    <a:pt x="61" y="291"/>
                    <a:pt x="0" y="237"/>
                    <a:pt x="0" y="145"/>
                  </a:cubicBezTo>
                  <a:cubicBezTo>
                    <a:pt x="0" y="60"/>
                    <a:pt x="68" y="0"/>
                    <a:pt x="149" y="0"/>
                  </a:cubicBezTo>
                  <a:cubicBezTo>
                    <a:pt x="248" y="0"/>
                    <a:pt x="297" y="74"/>
                    <a:pt x="293" y="167"/>
                  </a:cubicBezTo>
                  <a:lnTo>
                    <a:pt x="91" y="167"/>
                  </a:lnTo>
                  <a:close/>
                  <a:moveTo>
                    <a:pt x="203" y="117"/>
                  </a:moveTo>
                  <a:cubicBezTo>
                    <a:pt x="201" y="86"/>
                    <a:pt x="179" y="61"/>
                    <a:pt x="149" y="61"/>
                  </a:cubicBezTo>
                  <a:cubicBezTo>
                    <a:pt x="117" y="61"/>
                    <a:pt x="96" y="83"/>
                    <a:pt x="91" y="117"/>
                  </a:cubicBezTo>
                  <a:lnTo>
                    <a:pt x="203" y="117"/>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7" name="Freeform 25">
              <a:extLst>
                <a:ext uri="{FF2B5EF4-FFF2-40B4-BE49-F238E27FC236}">
                  <a16:creationId xmlns:a16="http://schemas.microsoft.com/office/drawing/2014/main" id="{FD1D8BD6-9384-4AF7-996C-3FD339E24756}"/>
                </a:ext>
              </a:extLst>
            </p:cNvPr>
            <p:cNvSpPr>
              <a:spLocks/>
            </p:cNvSpPr>
            <p:nvPr userDrawn="1"/>
          </p:nvSpPr>
          <p:spPr bwMode="auto">
            <a:xfrm>
              <a:off x="1784350" y="6102350"/>
              <a:ext cx="63500" cy="120650"/>
            </a:xfrm>
            <a:custGeom>
              <a:avLst/>
              <a:gdLst>
                <a:gd name="T0" fmla="*/ 192 w 192"/>
                <a:gd name="T1" fmla="*/ 142 h 362"/>
                <a:gd name="T2" fmla="*/ 136 w 192"/>
                <a:gd name="T3" fmla="*/ 142 h 362"/>
                <a:gd name="T4" fmla="*/ 136 w 192"/>
                <a:gd name="T5" fmla="*/ 267 h 362"/>
                <a:gd name="T6" fmla="*/ 169 w 192"/>
                <a:gd name="T7" fmla="*/ 294 h 362"/>
                <a:gd name="T8" fmla="*/ 192 w 192"/>
                <a:gd name="T9" fmla="*/ 293 h 362"/>
                <a:gd name="T10" fmla="*/ 192 w 192"/>
                <a:gd name="T11" fmla="*/ 359 h 362"/>
                <a:gd name="T12" fmla="*/ 143 w 192"/>
                <a:gd name="T13" fmla="*/ 362 h 362"/>
                <a:gd name="T14" fmla="*/ 46 w 192"/>
                <a:gd name="T15" fmla="*/ 265 h 362"/>
                <a:gd name="T16" fmla="*/ 46 w 192"/>
                <a:gd name="T17" fmla="*/ 142 h 362"/>
                <a:gd name="T18" fmla="*/ 0 w 192"/>
                <a:gd name="T19" fmla="*/ 142 h 362"/>
                <a:gd name="T20" fmla="*/ 0 w 192"/>
                <a:gd name="T21" fmla="*/ 84 h 362"/>
                <a:gd name="T22" fmla="*/ 46 w 192"/>
                <a:gd name="T23" fmla="*/ 84 h 362"/>
                <a:gd name="T24" fmla="*/ 46 w 192"/>
                <a:gd name="T25" fmla="*/ 0 h 362"/>
                <a:gd name="T26" fmla="*/ 136 w 192"/>
                <a:gd name="T27" fmla="*/ 0 h 362"/>
                <a:gd name="T28" fmla="*/ 136 w 192"/>
                <a:gd name="T29" fmla="*/ 84 h 362"/>
                <a:gd name="T30" fmla="*/ 192 w 192"/>
                <a:gd name="T31" fmla="*/ 84 h 362"/>
                <a:gd name="T32" fmla="*/ 192 w 192"/>
                <a:gd name="T33" fmla="*/ 142 h 3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92" h="362">
                  <a:moveTo>
                    <a:pt x="192" y="142"/>
                  </a:moveTo>
                  <a:cubicBezTo>
                    <a:pt x="136" y="142"/>
                    <a:pt x="136" y="142"/>
                    <a:pt x="136" y="142"/>
                  </a:cubicBezTo>
                  <a:cubicBezTo>
                    <a:pt x="136" y="267"/>
                    <a:pt x="136" y="267"/>
                    <a:pt x="136" y="267"/>
                  </a:cubicBezTo>
                  <a:cubicBezTo>
                    <a:pt x="136" y="289"/>
                    <a:pt x="149" y="294"/>
                    <a:pt x="169" y="294"/>
                  </a:cubicBezTo>
                  <a:cubicBezTo>
                    <a:pt x="176" y="294"/>
                    <a:pt x="184" y="293"/>
                    <a:pt x="192" y="293"/>
                  </a:cubicBezTo>
                  <a:cubicBezTo>
                    <a:pt x="192" y="359"/>
                    <a:pt x="192" y="359"/>
                    <a:pt x="192" y="359"/>
                  </a:cubicBezTo>
                  <a:cubicBezTo>
                    <a:pt x="176" y="360"/>
                    <a:pt x="159" y="362"/>
                    <a:pt x="143" y="362"/>
                  </a:cubicBezTo>
                  <a:cubicBezTo>
                    <a:pt x="66" y="362"/>
                    <a:pt x="46" y="340"/>
                    <a:pt x="46" y="265"/>
                  </a:cubicBezTo>
                  <a:cubicBezTo>
                    <a:pt x="46" y="142"/>
                    <a:pt x="46" y="142"/>
                    <a:pt x="46" y="142"/>
                  </a:cubicBezTo>
                  <a:cubicBezTo>
                    <a:pt x="0" y="142"/>
                    <a:pt x="0" y="142"/>
                    <a:pt x="0" y="142"/>
                  </a:cubicBezTo>
                  <a:cubicBezTo>
                    <a:pt x="0" y="84"/>
                    <a:pt x="0" y="84"/>
                    <a:pt x="0" y="84"/>
                  </a:cubicBezTo>
                  <a:cubicBezTo>
                    <a:pt x="46" y="84"/>
                    <a:pt x="46" y="84"/>
                    <a:pt x="46" y="84"/>
                  </a:cubicBezTo>
                  <a:cubicBezTo>
                    <a:pt x="46" y="0"/>
                    <a:pt x="46" y="0"/>
                    <a:pt x="46" y="0"/>
                  </a:cubicBezTo>
                  <a:cubicBezTo>
                    <a:pt x="136" y="0"/>
                    <a:pt x="136" y="0"/>
                    <a:pt x="136" y="0"/>
                  </a:cubicBezTo>
                  <a:cubicBezTo>
                    <a:pt x="136" y="84"/>
                    <a:pt x="136" y="84"/>
                    <a:pt x="136" y="84"/>
                  </a:cubicBezTo>
                  <a:cubicBezTo>
                    <a:pt x="192" y="84"/>
                    <a:pt x="192" y="84"/>
                    <a:pt x="192" y="84"/>
                  </a:cubicBezTo>
                  <a:lnTo>
                    <a:pt x="192" y="14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8" name="Freeform 26">
              <a:extLst>
                <a:ext uri="{FF2B5EF4-FFF2-40B4-BE49-F238E27FC236}">
                  <a16:creationId xmlns:a16="http://schemas.microsoft.com/office/drawing/2014/main" id="{F092E5C2-58E1-4907-8CF1-D875912586BA}"/>
                </a:ext>
              </a:extLst>
            </p:cNvPr>
            <p:cNvSpPr>
              <a:spLocks/>
            </p:cNvSpPr>
            <p:nvPr userDrawn="1"/>
          </p:nvSpPr>
          <p:spPr bwMode="auto">
            <a:xfrm>
              <a:off x="1855788" y="6127750"/>
              <a:ext cx="65088" cy="93663"/>
            </a:xfrm>
            <a:custGeom>
              <a:avLst/>
              <a:gdLst>
                <a:gd name="T0" fmla="*/ 0 w 193"/>
                <a:gd name="T1" fmla="*/ 6 h 281"/>
                <a:gd name="T2" fmla="*/ 88 w 193"/>
                <a:gd name="T3" fmla="*/ 6 h 281"/>
                <a:gd name="T4" fmla="*/ 88 w 193"/>
                <a:gd name="T5" fmla="*/ 54 h 281"/>
                <a:gd name="T6" fmla="*/ 89 w 193"/>
                <a:gd name="T7" fmla="*/ 54 h 281"/>
                <a:gd name="T8" fmla="*/ 172 w 193"/>
                <a:gd name="T9" fmla="*/ 0 h 281"/>
                <a:gd name="T10" fmla="*/ 193 w 193"/>
                <a:gd name="T11" fmla="*/ 2 h 281"/>
                <a:gd name="T12" fmla="*/ 193 w 193"/>
                <a:gd name="T13" fmla="*/ 85 h 281"/>
                <a:gd name="T14" fmla="*/ 158 w 193"/>
                <a:gd name="T15" fmla="*/ 79 h 281"/>
                <a:gd name="T16" fmla="*/ 90 w 193"/>
                <a:gd name="T17" fmla="*/ 145 h 281"/>
                <a:gd name="T18" fmla="*/ 90 w 193"/>
                <a:gd name="T19" fmla="*/ 281 h 281"/>
                <a:gd name="T20" fmla="*/ 0 w 193"/>
                <a:gd name="T21" fmla="*/ 281 h 281"/>
                <a:gd name="T22" fmla="*/ 0 w 193"/>
                <a:gd name="T23" fmla="*/ 6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3" h="281">
                  <a:moveTo>
                    <a:pt x="0" y="6"/>
                  </a:moveTo>
                  <a:cubicBezTo>
                    <a:pt x="88" y="6"/>
                    <a:pt x="88" y="6"/>
                    <a:pt x="88" y="6"/>
                  </a:cubicBezTo>
                  <a:cubicBezTo>
                    <a:pt x="88" y="54"/>
                    <a:pt x="88" y="54"/>
                    <a:pt x="88" y="54"/>
                  </a:cubicBezTo>
                  <a:cubicBezTo>
                    <a:pt x="89" y="54"/>
                    <a:pt x="89" y="54"/>
                    <a:pt x="89" y="54"/>
                  </a:cubicBezTo>
                  <a:cubicBezTo>
                    <a:pt x="102" y="19"/>
                    <a:pt x="133" y="0"/>
                    <a:pt x="172" y="0"/>
                  </a:cubicBezTo>
                  <a:cubicBezTo>
                    <a:pt x="179" y="0"/>
                    <a:pt x="186" y="1"/>
                    <a:pt x="193" y="2"/>
                  </a:cubicBezTo>
                  <a:cubicBezTo>
                    <a:pt x="193" y="85"/>
                    <a:pt x="193" y="85"/>
                    <a:pt x="193" y="85"/>
                  </a:cubicBezTo>
                  <a:cubicBezTo>
                    <a:pt x="181" y="81"/>
                    <a:pt x="171" y="79"/>
                    <a:pt x="158" y="79"/>
                  </a:cubicBezTo>
                  <a:cubicBezTo>
                    <a:pt x="114" y="79"/>
                    <a:pt x="90" y="110"/>
                    <a:pt x="90" y="145"/>
                  </a:cubicBezTo>
                  <a:cubicBezTo>
                    <a:pt x="90" y="281"/>
                    <a:pt x="90" y="281"/>
                    <a:pt x="90" y="281"/>
                  </a:cubicBezTo>
                  <a:cubicBezTo>
                    <a:pt x="0" y="281"/>
                    <a:pt x="0" y="281"/>
                    <a:pt x="0" y="281"/>
                  </a:cubicBezTo>
                  <a:lnTo>
                    <a:pt x="0" y="6"/>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9" name="Freeform 27">
              <a:extLst>
                <a:ext uri="{FF2B5EF4-FFF2-40B4-BE49-F238E27FC236}">
                  <a16:creationId xmlns:a16="http://schemas.microsoft.com/office/drawing/2014/main" id="{04686304-731D-4C81-9933-35E3DFED88D3}"/>
                </a:ext>
              </a:extLst>
            </p:cNvPr>
            <p:cNvSpPr>
              <a:spLocks noEditPoints="1"/>
            </p:cNvSpPr>
            <p:nvPr userDrawn="1"/>
          </p:nvSpPr>
          <p:spPr bwMode="auto">
            <a:xfrm>
              <a:off x="1928813" y="6096000"/>
              <a:ext cx="30163" cy="125413"/>
            </a:xfrm>
            <a:custGeom>
              <a:avLst/>
              <a:gdLst>
                <a:gd name="T0" fmla="*/ 19 w 19"/>
                <a:gd name="T1" fmla="*/ 14 h 79"/>
                <a:gd name="T2" fmla="*/ 0 w 19"/>
                <a:gd name="T3" fmla="*/ 14 h 79"/>
                <a:gd name="T4" fmla="*/ 0 w 19"/>
                <a:gd name="T5" fmla="*/ 0 h 79"/>
                <a:gd name="T6" fmla="*/ 19 w 19"/>
                <a:gd name="T7" fmla="*/ 0 h 79"/>
                <a:gd name="T8" fmla="*/ 19 w 19"/>
                <a:gd name="T9" fmla="*/ 14 h 79"/>
                <a:gd name="T10" fmla="*/ 0 w 19"/>
                <a:gd name="T11" fmla="*/ 22 h 79"/>
                <a:gd name="T12" fmla="*/ 19 w 19"/>
                <a:gd name="T13" fmla="*/ 22 h 79"/>
                <a:gd name="T14" fmla="*/ 19 w 19"/>
                <a:gd name="T15" fmla="*/ 79 h 79"/>
                <a:gd name="T16" fmla="*/ 0 w 19"/>
                <a:gd name="T17" fmla="*/ 79 h 79"/>
                <a:gd name="T18" fmla="*/ 0 w 19"/>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79">
                  <a:moveTo>
                    <a:pt x="19" y="14"/>
                  </a:moveTo>
                  <a:lnTo>
                    <a:pt x="0" y="14"/>
                  </a:lnTo>
                  <a:lnTo>
                    <a:pt x="0" y="0"/>
                  </a:lnTo>
                  <a:lnTo>
                    <a:pt x="19" y="0"/>
                  </a:lnTo>
                  <a:lnTo>
                    <a:pt x="19" y="14"/>
                  </a:lnTo>
                  <a:close/>
                  <a:moveTo>
                    <a:pt x="0" y="22"/>
                  </a:moveTo>
                  <a:lnTo>
                    <a:pt x="19" y="22"/>
                  </a:lnTo>
                  <a:lnTo>
                    <a:pt x="19"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60" name="Freeform 28">
              <a:extLst>
                <a:ext uri="{FF2B5EF4-FFF2-40B4-BE49-F238E27FC236}">
                  <a16:creationId xmlns:a16="http://schemas.microsoft.com/office/drawing/2014/main" id="{716A412C-6319-4925-902F-8B2AE529A2EF}"/>
                </a:ext>
              </a:extLst>
            </p:cNvPr>
            <p:cNvSpPr>
              <a:spLocks/>
            </p:cNvSpPr>
            <p:nvPr userDrawn="1"/>
          </p:nvSpPr>
          <p:spPr bwMode="auto">
            <a:xfrm>
              <a:off x="1966913" y="6127750"/>
              <a:ext cx="93663" cy="96838"/>
            </a:xfrm>
            <a:custGeom>
              <a:avLst/>
              <a:gdLst>
                <a:gd name="T0" fmla="*/ 193 w 283"/>
                <a:gd name="T1" fmla="*/ 108 h 291"/>
                <a:gd name="T2" fmla="*/ 149 w 283"/>
                <a:gd name="T3" fmla="*/ 69 h 291"/>
                <a:gd name="T4" fmla="*/ 90 w 283"/>
                <a:gd name="T5" fmla="*/ 150 h 291"/>
                <a:gd name="T6" fmla="*/ 144 w 283"/>
                <a:gd name="T7" fmla="*/ 222 h 291"/>
                <a:gd name="T8" fmla="*/ 195 w 283"/>
                <a:gd name="T9" fmla="*/ 175 h 291"/>
                <a:gd name="T10" fmla="*/ 283 w 283"/>
                <a:gd name="T11" fmla="*/ 175 h 291"/>
                <a:gd name="T12" fmla="*/ 144 w 283"/>
                <a:gd name="T13" fmla="*/ 291 h 291"/>
                <a:gd name="T14" fmla="*/ 0 w 283"/>
                <a:gd name="T15" fmla="*/ 150 h 291"/>
                <a:gd name="T16" fmla="*/ 144 w 283"/>
                <a:gd name="T17" fmla="*/ 0 h 291"/>
                <a:gd name="T18" fmla="*/ 280 w 283"/>
                <a:gd name="T19" fmla="*/ 108 h 291"/>
                <a:gd name="T20" fmla="*/ 193 w 283"/>
                <a:gd name="T21" fmla="*/ 108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3" h="291">
                  <a:moveTo>
                    <a:pt x="193" y="108"/>
                  </a:moveTo>
                  <a:cubicBezTo>
                    <a:pt x="192" y="85"/>
                    <a:pt x="171" y="69"/>
                    <a:pt x="149" y="69"/>
                  </a:cubicBezTo>
                  <a:cubicBezTo>
                    <a:pt x="98" y="69"/>
                    <a:pt x="90" y="112"/>
                    <a:pt x="90" y="150"/>
                  </a:cubicBezTo>
                  <a:cubicBezTo>
                    <a:pt x="90" y="185"/>
                    <a:pt x="105" y="222"/>
                    <a:pt x="144" y="222"/>
                  </a:cubicBezTo>
                  <a:cubicBezTo>
                    <a:pt x="175" y="222"/>
                    <a:pt x="191" y="204"/>
                    <a:pt x="195" y="175"/>
                  </a:cubicBezTo>
                  <a:cubicBezTo>
                    <a:pt x="283" y="175"/>
                    <a:pt x="283" y="175"/>
                    <a:pt x="283" y="175"/>
                  </a:cubicBezTo>
                  <a:cubicBezTo>
                    <a:pt x="275" y="249"/>
                    <a:pt x="218" y="291"/>
                    <a:pt x="144" y="291"/>
                  </a:cubicBezTo>
                  <a:cubicBezTo>
                    <a:pt x="61" y="291"/>
                    <a:pt x="0" y="234"/>
                    <a:pt x="0" y="150"/>
                  </a:cubicBezTo>
                  <a:cubicBezTo>
                    <a:pt x="0" y="62"/>
                    <a:pt x="56" y="0"/>
                    <a:pt x="144" y="0"/>
                  </a:cubicBezTo>
                  <a:cubicBezTo>
                    <a:pt x="213" y="0"/>
                    <a:pt x="274" y="36"/>
                    <a:pt x="280" y="108"/>
                  </a:cubicBezTo>
                  <a:lnTo>
                    <a:pt x="193" y="108"/>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61" name="Freeform 29">
              <a:extLst>
                <a:ext uri="{FF2B5EF4-FFF2-40B4-BE49-F238E27FC236}">
                  <a16:creationId xmlns:a16="http://schemas.microsoft.com/office/drawing/2014/main" id="{6B2474BC-3B05-4EFB-A2B9-4944F3459193}"/>
                </a:ext>
              </a:extLst>
            </p:cNvPr>
            <p:cNvSpPr>
              <a:spLocks/>
            </p:cNvSpPr>
            <p:nvPr userDrawn="1"/>
          </p:nvSpPr>
          <p:spPr bwMode="auto">
            <a:xfrm>
              <a:off x="2065338" y="6127750"/>
              <a:ext cx="88900" cy="96838"/>
            </a:xfrm>
            <a:custGeom>
              <a:avLst/>
              <a:gdLst>
                <a:gd name="T0" fmla="*/ 86 w 267"/>
                <a:gd name="T1" fmla="*/ 192 h 291"/>
                <a:gd name="T2" fmla="*/ 101 w 267"/>
                <a:gd name="T3" fmla="*/ 223 h 291"/>
                <a:gd name="T4" fmla="*/ 135 w 267"/>
                <a:gd name="T5" fmla="*/ 233 h 291"/>
                <a:gd name="T6" fmla="*/ 177 w 267"/>
                <a:gd name="T7" fmla="*/ 203 h 291"/>
                <a:gd name="T8" fmla="*/ 133 w 267"/>
                <a:gd name="T9" fmla="*/ 174 h 291"/>
                <a:gd name="T10" fmla="*/ 5 w 267"/>
                <a:gd name="T11" fmla="*/ 84 h 291"/>
                <a:gd name="T12" fmla="*/ 131 w 267"/>
                <a:gd name="T13" fmla="*/ 0 h 291"/>
                <a:gd name="T14" fmla="*/ 258 w 267"/>
                <a:gd name="T15" fmla="*/ 89 h 291"/>
                <a:gd name="T16" fmla="*/ 174 w 267"/>
                <a:gd name="T17" fmla="*/ 89 h 291"/>
                <a:gd name="T18" fmla="*/ 163 w 267"/>
                <a:gd name="T19" fmla="*/ 65 h 291"/>
                <a:gd name="T20" fmla="*/ 134 w 267"/>
                <a:gd name="T21" fmla="*/ 58 h 291"/>
                <a:gd name="T22" fmla="*/ 95 w 267"/>
                <a:gd name="T23" fmla="*/ 79 h 291"/>
                <a:gd name="T24" fmla="*/ 197 w 267"/>
                <a:gd name="T25" fmla="*/ 118 h 291"/>
                <a:gd name="T26" fmla="*/ 267 w 267"/>
                <a:gd name="T27" fmla="*/ 193 h 291"/>
                <a:gd name="T28" fmla="*/ 135 w 267"/>
                <a:gd name="T29" fmla="*/ 291 h 291"/>
                <a:gd name="T30" fmla="*/ 0 w 267"/>
                <a:gd name="T31" fmla="*/ 192 h 291"/>
                <a:gd name="T32" fmla="*/ 86 w 267"/>
                <a:gd name="T33" fmla="*/ 192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67" h="291">
                  <a:moveTo>
                    <a:pt x="86" y="192"/>
                  </a:moveTo>
                  <a:cubicBezTo>
                    <a:pt x="86" y="206"/>
                    <a:pt x="92" y="216"/>
                    <a:pt x="101" y="223"/>
                  </a:cubicBezTo>
                  <a:cubicBezTo>
                    <a:pt x="110" y="230"/>
                    <a:pt x="122" y="233"/>
                    <a:pt x="135" y="233"/>
                  </a:cubicBezTo>
                  <a:cubicBezTo>
                    <a:pt x="152" y="233"/>
                    <a:pt x="177" y="225"/>
                    <a:pt x="177" y="203"/>
                  </a:cubicBezTo>
                  <a:cubicBezTo>
                    <a:pt x="177" y="182"/>
                    <a:pt x="149" y="178"/>
                    <a:pt x="133" y="174"/>
                  </a:cubicBezTo>
                  <a:cubicBezTo>
                    <a:pt x="76" y="160"/>
                    <a:pt x="5" y="158"/>
                    <a:pt x="5" y="84"/>
                  </a:cubicBezTo>
                  <a:cubicBezTo>
                    <a:pt x="5" y="18"/>
                    <a:pt x="77" y="0"/>
                    <a:pt x="131" y="0"/>
                  </a:cubicBezTo>
                  <a:cubicBezTo>
                    <a:pt x="191" y="0"/>
                    <a:pt x="255" y="17"/>
                    <a:pt x="258" y="89"/>
                  </a:cubicBezTo>
                  <a:cubicBezTo>
                    <a:pt x="174" y="89"/>
                    <a:pt x="174" y="89"/>
                    <a:pt x="174" y="89"/>
                  </a:cubicBezTo>
                  <a:cubicBezTo>
                    <a:pt x="174" y="77"/>
                    <a:pt x="170" y="70"/>
                    <a:pt x="163" y="65"/>
                  </a:cubicBezTo>
                  <a:cubicBezTo>
                    <a:pt x="155" y="60"/>
                    <a:pt x="145" y="58"/>
                    <a:pt x="134" y="58"/>
                  </a:cubicBezTo>
                  <a:cubicBezTo>
                    <a:pt x="119" y="58"/>
                    <a:pt x="95" y="60"/>
                    <a:pt x="95" y="79"/>
                  </a:cubicBezTo>
                  <a:cubicBezTo>
                    <a:pt x="95" y="105"/>
                    <a:pt x="156" y="109"/>
                    <a:pt x="197" y="118"/>
                  </a:cubicBezTo>
                  <a:cubicBezTo>
                    <a:pt x="253" y="130"/>
                    <a:pt x="267" y="170"/>
                    <a:pt x="267" y="193"/>
                  </a:cubicBezTo>
                  <a:cubicBezTo>
                    <a:pt x="267" y="267"/>
                    <a:pt x="197" y="291"/>
                    <a:pt x="135" y="291"/>
                  </a:cubicBezTo>
                  <a:cubicBezTo>
                    <a:pt x="70" y="291"/>
                    <a:pt x="3" y="269"/>
                    <a:pt x="0" y="192"/>
                  </a:cubicBezTo>
                  <a:lnTo>
                    <a:pt x="86" y="19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1405431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secHead" preserve="1">
  <p:cSld name="Section Header (Grey)">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4600B-8466-465A-8FCA-072ECBA7CFEC}"/>
              </a:ext>
            </a:extLst>
          </p:cNvPr>
          <p:cNvSpPr>
            <a:spLocks noGrp="1"/>
          </p:cNvSpPr>
          <p:nvPr>
            <p:ph type="title"/>
          </p:nvPr>
        </p:nvSpPr>
        <p:spPr>
          <a:xfrm>
            <a:off x="628650" y="1166814"/>
            <a:ext cx="5323248" cy="1500187"/>
          </a:xfrm>
        </p:spPr>
        <p:txBody>
          <a:bodyPr anchor="b">
            <a:normAutofit/>
          </a:bodyPr>
          <a:lstStyle>
            <a:lvl1pPr>
              <a:defRPr sz="2000">
                <a:solidFill>
                  <a:schemeClr val="bg1"/>
                </a:solidFill>
              </a:defRPr>
            </a:lvl1p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9E075E96-2432-4B94-8A6A-E62BA921338E}"/>
              </a:ext>
            </a:extLst>
          </p:cNvPr>
          <p:cNvSpPr>
            <a:spLocks noGrp="1"/>
          </p:cNvSpPr>
          <p:nvPr>
            <p:ph type="body" idx="1"/>
          </p:nvPr>
        </p:nvSpPr>
        <p:spPr>
          <a:xfrm>
            <a:off x="628650" y="3154335"/>
            <a:ext cx="5323248" cy="2303629"/>
          </a:xfrm>
        </p:spPr>
        <p:txBody>
          <a:bodyPr>
            <a:normAutofit/>
          </a:bodyPr>
          <a:lstStyle>
            <a:lvl1pPr marL="0" indent="0">
              <a:lnSpc>
                <a:spcPct val="90000"/>
              </a:lnSpc>
              <a:buNone/>
              <a:defRPr sz="38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E9FE2544-CCE1-494D-B26A-AD3024BF1813}"/>
              </a:ext>
            </a:extLst>
          </p:cNvPr>
          <p:cNvCxnSpPr/>
          <p:nvPr userDrawn="1"/>
        </p:nvCxnSpPr>
        <p:spPr>
          <a:xfrm>
            <a:off x="634344" y="2917717"/>
            <a:ext cx="5291600"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grpSp>
        <p:nvGrpSpPr>
          <p:cNvPr id="36" name="Group 35">
            <a:extLst>
              <a:ext uri="{FF2B5EF4-FFF2-40B4-BE49-F238E27FC236}">
                <a16:creationId xmlns:a16="http://schemas.microsoft.com/office/drawing/2014/main" id="{E30912E9-1061-4675-ABCB-E73E5F2BE366}"/>
              </a:ext>
            </a:extLst>
          </p:cNvPr>
          <p:cNvGrpSpPr>
            <a:grpSpLocks noChangeAspect="1"/>
          </p:cNvGrpSpPr>
          <p:nvPr userDrawn="1"/>
        </p:nvGrpSpPr>
        <p:grpSpPr>
          <a:xfrm>
            <a:off x="632162" y="5702131"/>
            <a:ext cx="904829" cy="684000"/>
            <a:chOff x="619125" y="5064125"/>
            <a:chExt cx="1535113" cy="1160463"/>
          </a:xfrm>
          <a:solidFill>
            <a:srgbClr val="FFFFFF"/>
          </a:solidFill>
        </p:grpSpPr>
        <p:sp>
          <p:nvSpPr>
            <p:cNvPr id="37" name="Freeform 5">
              <a:extLst>
                <a:ext uri="{FF2B5EF4-FFF2-40B4-BE49-F238E27FC236}">
                  <a16:creationId xmlns:a16="http://schemas.microsoft.com/office/drawing/2014/main" id="{06EE7E97-01F2-45BE-AA9F-305075779062}"/>
                </a:ext>
              </a:extLst>
            </p:cNvPr>
            <p:cNvSpPr>
              <a:spLocks/>
            </p:cNvSpPr>
            <p:nvPr userDrawn="1"/>
          </p:nvSpPr>
          <p:spPr bwMode="auto">
            <a:xfrm>
              <a:off x="1423988" y="5064125"/>
              <a:ext cx="488950" cy="530225"/>
            </a:xfrm>
            <a:custGeom>
              <a:avLst/>
              <a:gdLst>
                <a:gd name="T0" fmla="*/ 1067 w 1469"/>
                <a:gd name="T1" fmla="*/ 581 h 1596"/>
                <a:gd name="T2" fmla="*/ 756 w 1469"/>
                <a:gd name="T3" fmla="*/ 343 h 1596"/>
                <a:gd name="T4" fmla="*/ 396 w 1469"/>
                <a:gd name="T5" fmla="*/ 798 h 1596"/>
                <a:gd name="T6" fmla="*/ 756 w 1469"/>
                <a:gd name="T7" fmla="*/ 1252 h 1596"/>
                <a:gd name="T8" fmla="*/ 1067 w 1469"/>
                <a:gd name="T9" fmla="*/ 967 h 1596"/>
                <a:gd name="T10" fmla="*/ 1469 w 1469"/>
                <a:gd name="T11" fmla="*/ 967 h 1596"/>
                <a:gd name="T12" fmla="*/ 766 w 1469"/>
                <a:gd name="T13" fmla="*/ 1596 h 1596"/>
                <a:gd name="T14" fmla="*/ 0 w 1469"/>
                <a:gd name="T15" fmla="*/ 792 h 1596"/>
                <a:gd name="T16" fmla="*/ 766 w 1469"/>
                <a:gd name="T17" fmla="*/ 0 h 1596"/>
                <a:gd name="T18" fmla="*/ 1469 w 1469"/>
                <a:gd name="T19" fmla="*/ 581 h 1596"/>
                <a:gd name="T20" fmla="*/ 1067 w 1469"/>
                <a:gd name="T21" fmla="*/ 581 h 1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9" h="1596">
                  <a:moveTo>
                    <a:pt x="1067" y="581"/>
                  </a:moveTo>
                  <a:cubicBezTo>
                    <a:pt x="1046" y="428"/>
                    <a:pt x="925" y="343"/>
                    <a:pt x="756" y="343"/>
                  </a:cubicBezTo>
                  <a:cubicBezTo>
                    <a:pt x="497" y="343"/>
                    <a:pt x="396" y="571"/>
                    <a:pt x="396" y="798"/>
                  </a:cubicBezTo>
                  <a:cubicBezTo>
                    <a:pt x="396" y="1025"/>
                    <a:pt x="497" y="1252"/>
                    <a:pt x="756" y="1252"/>
                  </a:cubicBezTo>
                  <a:cubicBezTo>
                    <a:pt x="941" y="1252"/>
                    <a:pt x="1051" y="1147"/>
                    <a:pt x="1067" y="967"/>
                  </a:cubicBezTo>
                  <a:cubicBezTo>
                    <a:pt x="1469" y="967"/>
                    <a:pt x="1469" y="967"/>
                    <a:pt x="1469" y="967"/>
                  </a:cubicBezTo>
                  <a:cubicBezTo>
                    <a:pt x="1448" y="1363"/>
                    <a:pt x="1157" y="1596"/>
                    <a:pt x="766" y="1596"/>
                  </a:cubicBezTo>
                  <a:cubicBezTo>
                    <a:pt x="301" y="1596"/>
                    <a:pt x="0" y="1242"/>
                    <a:pt x="0" y="792"/>
                  </a:cubicBezTo>
                  <a:cubicBezTo>
                    <a:pt x="0" y="354"/>
                    <a:pt x="301" y="0"/>
                    <a:pt x="766" y="0"/>
                  </a:cubicBezTo>
                  <a:cubicBezTo>
                    <a:pt x="1099" y="0"/>
                    <a:pt x="1458" y="211"/>
                    <a:pt x="1469" y="581"/>
                  </a:cubicBezTo>
                  <a:lnTo>
                    <a:pt x="1067" y="581"/>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8" name="Freeform 6">
              <a:extLst>
                <a:ext uri="{FF2B5EF4-FFF2-40B4-BE49-F238E27FC236}">
                  <a16:creationId xmlns:a16="http://schemas.microsoft.com/office/drawing/2014/main" id="{49E78484-930F-4892-994C-CB2379B7C5EF}"/>
                </a:ext>
              </a:extLst>
            </p:cNvPr>
            <p:cNvSpPr>
              <a:spLocks/>
            </p:cNvSpPr>
            <p:nvPr userDrawn="1"/>
          </p:nvSpPr>
          <p:spPr bwMode="auto">
            <a:xfrm>
              <a:off x="839788" y="5581650"/>
              <a:ext cx="385763" cy="339725"/>
            </a:xfrm>
            <a:custGeom>
              <a:avLst/>
              <a:gdLst>
                <a:gd name="T0" fmla="*/ 2 w 243"/>
                <a:gd name="T1" fmla="*/ 0 h 214"/>
                <a:gd name="T2" fmla="*/ 85 w 243"/>
                <a:gd name="T3" fmla="*/ 0 h 214"/>
                <a:gd name="T4" fmla="*/ 122 w 243"/>
                <a:gd name="T5" fmla="*/ 142 h 214"/>
                <a:gd name="T6" fmla="*/ 123 w 243"/>
                <a:gd name="T7" fmla="*/ 142 h 214"/>
                <a:gd name="T8" fmla="*/ 159 w 243"/>
                <a:gd name="T9" fmla="*/ 0 h 214"/>
                <a:gd name="T10" fmla="*/ 243 w 243"/>
                <a:gd name="T11" fmla="*/ 0 h 214"/>
                <a:gd name="T12" fmla="*/ 243 w 243"/>
                <a:gd name="T13" fmla="*/ 214 h 214"/>
                <a:gd name="T14" fmla="*/ 189 w 243"/>
                <a:gd name="T15" fmla="*/ 214 h 214"/>
                <a:gd name="T16" fmla="*/ 189 w 243"/>
                <a:gd name="T17" fmla="*/ 52 h 214"/>
                <a:gd name="T18" fmla="*/ 188 w 243"/>
                <a:gd name="T19" fmla="*/ 52 h 214"/>
                <a:gd name="T20" fmla="*/ 143 w 243"/>
                <a:gd name="T21" fmla="*/ 214 h 214"/>
                <a:gd name="T22" fmla="*/ 99 w 243"/>
                <a:gd name="T23" fmla="*/ 214 h 214"/>
                <a:gd name="T24" fmla="*/ 54 w 243"/>
                <a:gd name="T25" fmla="*/ 52 h 214"/>
                <a:gd name="T26" fmla="*/ 53 w 243"/>
                <a:gd name="T27" fmla="*/ 52 h 214"/>
                <a:gd name="T28" fmla="*/ 53 w 243"/>
                <a:gd name="T29" fmla="*/ 214 h 214"/>
                <a:gd name="T30" fmla="*/ 0 w 243"/>
                <a:gd name="T31" fmla="*/ 214 h 214"/>
                <a:gd name="T32" fmla="*/ 0 w 243"/>
                <a:gd name="T33" fmla="*/ 0 h 214"/>
                <a:gd name="T34" fmla="*/ 2 w 243"/>
                <a:gd name="T35" fmla="*/ 0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3" h="214">
                  <a:moveTo>
                    <a:pt x="2" y="0"/>
                  </a:moveTo>
                  <a:lnTo>
                    <a:pt x="85" y="0"/>
                  </a:lnTo>
                  <a:lnTo>
                    <a:pt x="122" y="142"/>
                  </a:lnTo>
                  <a:lnTo>
                    <a:pt x="123" y="142"/>
                  </a:lnTo>
                  <a:lnTo>
                    <a:pt x="159" y="0"/>
                  </a:lnTo>
                  <a:lnTo>
                    <a:pt x="243" y="0"/>
                  </a:lnTo>
                  <a:lnTo>
                    <a:pt x="243" y="214"/>
                  </a:lnTo>
                  <a:lnTo>
                    <a:pt x="189" y="214"/>
                  </a:lnTo>
                  <a:lnTo>
                    <a:pt x="189" y="52"/>
                  </a:lnTo>
                  <a:lnTo>
                    <a:pt x="188" y="52"/>
                  </a:lnTo>
                  <a:lnTo>
                    <a:pt x="143" y="214"/>
                  </a:lnTo>
                  <a:lnTo>
                    <a:pt x="99" y="214"/>
                  </a:lnTo>
                  <a:lnTo>
                    <a:pt x="54" y="52"/>
                  </a:lnTo>
                  <a:lnTo>
                    <a:pt x="53" y="52"/>
                  </a:lnTo>
                  <a:lnTo>
                    <a:pt x="53" y="214"/>
                  </a:lnTo>
                  <a:lnTo>
                    <a:pt x="0" y="214"/>
                  </a:lnTo>
                  <a:lnTo>
                    <a:pt x="0" y="0"/>
                  </a:lnTo>
                  <a:lnTo>
                    <a:pt x="2"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9" name="Freeform 7">
              <a:extLst>
                <a:ext uri="{FF2B5EF4-FFF2-40B4-BE49-F238E27FC236}">
                  <a16:creationId xmlns:a16="http://schemas.microsoft.com/office/drawing/2014/main" id="{11B2243F-9B15-4EB8-9DA3-B426432FC8EB}"/>
                </a:ext>
              </a:extLst>
            </p:cNvPr>
            <p:cNvSpPr>
              <a:spLocks noEditPoints="1"/>
            </p:cNvSpPr>
            <p:nvPr userDrawn="1"/>
          </p:nvSpPr>
          <p:spPr bwMode="auto">
            <a:xfrm>
              <a:off x="1222375" y="5581650"/>
              <a:ext cx="347663" cy="339725"/>
            </a:xfrm>
            <a:custGeom>
              <a:avLst/>
              <a:gdLst>
                <a:gd name="T0" fmla="*/ 81 w 219"/>
                <a:gd name="T1" fmla="*/ 0 h 214"/>
                <a:gd name="T2" fmla="*/ 138 w 219"/>
                <a:gd name="T3" fmla="*/ 0 h 214"/>
                <a:gd name="T4" fmla="*/ 219 w 219"/>
                <a:gd name="T5" fmla="*/ 214 h 214"/>
                <a:gd name="T6" fmla="*/ 160 w 219"/>
                <a:gd name="T7" fmla="*/ 214 h 214"/>
                <a:gd name="T8" fmla="*/ 147 w 219"/>
                <a:gd name="T9" fmla="*/ 175 h 214"/>
                <a:gd name="T10" fmla="*/ 71 w 219"/>
                <a:gd name="T11" fmla="*/ 175 h 214"/>
                <a:gd name="T12" fmla="*/ 58 w 219"/>
                <a:gd name="T13" fmla="*/ 214 h 214"/>
                <a:gd name="T14" fmla="*/ 0 w 219"/>
                <a:gd name="T15" fmla="*/ 214 h 214"/>
                <a:gd name="T16" fmla="*/ 81 w 219"/>
                <a:gd name="T17" fmla="*/ 0 h 214"/>
                <a:gd name="T18" fmla="*/ 86 w 219"/>
                <a:gd name="T19" fmla="*/ 134 h 214"/>
                <a:gd name="T20" fmla="*/ 134 w 219"/>
                <a:gd name="T21" fmla="*/ 134 h 214"/>
                <a:gd name="T22" fmla="*/ 111 w 219"/>
                <a:gd name="T23" fmla="*/ 59 h 214"/>
                <a:gd name="T24" fmla="*/ 110 w 219"/>
                <a:gd name="T25" fmla="*/ 59 h 214"/>
                <a:gd name="T26" fmla="*/ 86 w 219"/>
                <a:gd name="T27" fmla="*/ 134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9" h="214">
                  <a:moveTo>
                    <a:pt x="81" y="0"/>
                  </a:moveTo>
                  <a:lnTo>
                    <a:pt x="138" y="0"/>
                  </a:lnTo>
                  <a:lnTo>
                    <a:pt x="219" y="214"/>
                  </a:lnTo>
                  <a:lnTo>
                    <a:pt x="160" y="214"/>
                  </a:lnTo>
                  <a:lnTo>
                    <a:pt x="147" y="175"/>
                  </a:lnTo>
                  <a:lnTo>
                    <a:pt x="71" y="175"/>
                  </a:lnTo>
                  <a:lnTo>
                    <a:pt x="58" y="214"/>
                  </a:lnTo>
                  <a:lnTo>
                    <a:pt x="0" y="214"/>
                  </a:lnTo>
                  <a:lnTo>
                    <a:pt x="81" y="0"/>
                  </a:lnTo>
                  <a:close/>
                  <a:moveTo>
                    <a:pt x="86" y="134"/>
                  </a:moveTo>
                  <a:lnTo>
                    <a:pt x="134" y="134"/>
                  </a:lnTo>
                  <a:lnTo>
                    <a:pt x="111" y="59"/>
                  </a:lnTo>
                  <a:lnTo>
                    <a:pt x="110" y="59"/>
                  </a:lnTo>
                  <a:lnTo>
                    <a:pt x="86" y="134"/>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0" name="Rectangle 8">
              <a:extLst>
                <a:ext uri="{FF2B5EF4-FFF2-40B4-BE49-F238E27FC236}">
                  <a16:creationId xmlns:a16="http://schemas.microsoft.com/office/drawing/2014/main" id="{3E83789B-73CD-4D6A-AA45-8A1AB4F9970D}"/>
                </a:ext>
              </a:extLst>
            </p:cNvPr>
            <p:cNvSpPr>
              <a:spLocks noChangeArrowheads="1"/>
            </p:cNvSpPr>
            <p:nvPr userDrawn="1"/>
          </p:nvSpPr>
          <p:spPr bwMode="auto">
            <a:xfrm>
              <a:off x="1570038" y="5581650"/>
              <a:ext cx="88900" cy="339725"/>
            </a:xfrm>
            <a:prstGeom prst="rect">
              <a:avLst/>
            </a:pr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1" name="Freeform 9">
              <a:extLst>
                <a:ext uri="{FF2B5EF4-FFF2-40B4-BE49-F238E27FC236}">
                  <a16:creationId xmlns:a16="http://schemas.microsoft.com/office/drawing/2014/main" id="{AAD2EE95-BEA2-4B50-AC3D-22EF2DB6FF54}"/>
                </a:ext>
              </a:extLst>
            </p:cNvPr>
            <p:cNvSpPr>
              <a:spLocks/>
            </p:cNvSpPr>
            <p:nvPr userDrawn="1"/>
          </p:nvSpPr>
          <p:spPr bwMode="auto">
            <a:xfrm>
              <a:off x="1700213" y="5581650"/>
              <a:ext cx="249238" cy="341313"/>
            </a:xfrm>
            <a:custGeom>
              <a:avLst/>
              <a:gdLst>
                <a:gd name="T0" fmla="*/ 0 w 157"/>
                <a:gd name="T1" fmla="*/ 0 h 215"/>
                <a:gd name="T2" fmla="*/ 56 w 157"/>
                <a:gd name="T3" fmla="*/ 0 h 215"/>
                <a:gd name="T4" fmla="*/ 56 w 157"/>
                <a:gd name="T5" fmla="*/ 167 h 215"/>
                <a:gd name="T6" fmla="*/ 157 w 157"/>
                <a:gd name="T7" fmla="*/ 167 h 215"/>
                <a:gd name="T8" fmla="*/ 157 w 157"/>
                <a:gd name="T9" fmla="*/ 215 h 215"/>
                <a:gd name="T10" fmla="*/ 0 w 157"/>
                <a:gd name="T11" fmla="*/ 215 h 215"/>
                <a:gd name="T12" fmla="*/ 0 w 157"/>
                <a:gd name="T13" fmla="*/ 0 h 215"/>
              </a:gdLst>
              <a:ahLst/>
              <a:cxnLst>
                <a:cxn ang="0">
                  <a:pos x="T0" y="T1"/>
                </a:cxn>
                <a:cxn ang="0">
                  <a:pos x="T2" y="T3"/>
                </a:cxn>
                <a:cxn ang="0">
                  <a:pos x="T4" y="T5"/>
                </a:cxn>
                <a:cxn ang="0">
                  <a:pos x="T6" y="T7"/>
                </a:cxn>
                <a:cxn ang="0">
                  <a:pos x="T8" y="T9"/>
                </a:cxn>
                <a:cxn ang="0">
                  <a:pos x="T10" y="T11"/>
                </a:cxn>
                <a:cxn ang="0">
                  <a:pos x="T12" y="T13"/>
                </a:cxn>
              </a:cxnLst>
              <a:rect l="0" t="0" r="r" b="b"/>
              <a:pathLst>
                <a:path w="157" h="215">
                  <a:moveTo>
                    <a:pt x="0" y="0"/>
                  </a:moveTo>
                  <a:lnTo>
                    <a:pt x="56" y="0"/>
                  </a:lnTo>
                  <a:lnTo>
                    <a:pt x="56" y="167"/>
                  </a:lnTo>
                  <a:lnTo>
                    <a:pt x="157" y="167"/>
                  </a:lnTo>
                  <a:lnTo>
                    <a:pt x="157" y="215"/>
                  </a:lnTo>
                  <a:lnTo>
                    <a:pt x="0" y="215"/>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2" name="Freeform 10">
              <a:extLst>
                <a:ext uri="{FF2B5EF4-FFF2-40B4-BE49-F238E27FC236}">
                  <a16:creationId xmlns:a16="http://schemas.microsoft.com/office/drawing/2014/main" id="{B3EF3C97-452C-4A82-9132-2DB5966C9E6A}"/>
                </a:ext>
              </a:extLst>
            </p:cNvPr>
            <p:cNvSpPr>
              <a:spLocks/>
            </p:cNvSpPr>
            <p:nvPr userDrawn="1"/>
          </p:nvSpPr>
          <p:spPr bwMode="auto">
            <a:xfrm>
              <a:off x="1103313" y="5075238"/>
              <a:ext cx="133350" cy="74613"/>
            </a:xfrm>
            <a:custGeom>
              <a:avLst/>
              <a:gdLst>
                <a:gd name="T0" fmla="*/ 402 w 402"/>
                <a:gd name="T1" fmla="*/ 180 h 228"/>
                <a:gd name="T2" fmla="*/ 402 w 402"/>
                <a:gd name="T3" fmla="*/ 0 h 228"/>
                <a:gd name="T4" fmla="*/ 0 w 402"/>
                <a:gd name="T5" fmla="*/ 0 h 228"/>
                <a:gd name="T6" fmla="*/ 0 w 402"/>
                <a:gd name="T7" fmla="*/ 228 h 228"/>
                <a:gd name="T8" fmla="*/ 402 w 402"/>
                <a:gd name="T9" fmla="*/ 180 h 228"/>
              </a:gdLst>
              <a:ahLst/>
              <a:cxnLst>
                <a:cxn ang="0">
                  <a:pos x="T0" y="T1"/>
                </a:cxn>
                <a:cxn ang="0">
                  <a:pos x="T2" y="T3"/>
                </a:cxn>
                <a:cxn ang="0">
                  <a:pos x="T4" y="T5"/>
                </a:cxn>
                <a:cxn ang="0">
                  <a:pos x="T6" y="T7"/>
                </a:cxn>
                <a:cxn ang="0">
                  <a:pos x="T8" y="T9"/>
                </a:cxn>
              </a:cxnLst>
              <a:rect l="0" t="0" r="r" b="b"/>
              <a:pathLst>
                <a:path w="402" h="228">
                  <a:moveTo>
                    <a:pt x="402" y="180"/>
                  </a:moveTo>
                  <a:cubicBezTo>
                    <a:pt x="402" y="0"/>
                    <a:pt x="402" y="0"/>
                    <a:pt x="402" y="0"/>
                  </a:cubicBezTo>
                  <a:cubicBezTo>
                    <a:pt x="0" y="0"/>
                    <a:pt x="0" y="0"/>
                    <a:pt x="0" y="0"/>
                  </a:cubicBezTo>
                  <a:cubicBezTo>
                    <a:pt x="0" y="228"/>
                    <a:pt x="0" y="228"/>
                    <a:pt x="0" y="228"/>
                  </a:cubicBezTo>
                  <a:cubicBezTo>
                    <a:pt x="130" y="189"/>
                    <a:pt x="266" y="172"/>
                    <a:pt x="402" y="180"/>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3" name="Freeform 11">
              <a:extLst>
                <a:ext uri="{FF2B5EF4-FFF2-40B4-BE49-F238E27FC236}">
                  <a16:creationId xmlns:a16="http://schemas.microsoft.com/office/drawing/2014/main" id="{3BC4318F-74B6-4923-AA32-AFE06371B6A5}"/>
                </a:ext>
              </a:extLst>
            </p:cNvPr>
            <p:cNvSpPr>
              <a:spLocks/>
            </p:cNvSpPr>
            <p:nvPr userDrawn="1"/>
          </p:nvSpPr>
          <p:spPr bwMode="auto">
            <a:xfrm>
              <a:off x="879475" y="5180013"/>
              <a:ext cx="358775" cy="415925"/>
            </a:xfrm>
            <a:custGeom>
              <a:avLst/>
              <a:gdLst>
                <a:gd name="T0" fmla="*/ 671 w 1078"/>
                <a:gd name="T1" fmla="*/ 709 h 1253"/>
                <a:gd name="T2" fmla="*/ 528 w 1078"/>
                <a:gd name="T3" fmla="*/ 909 h 1253"/>
                <a:gd name="T4" fmla="*/ 375 w 1078"/>
                <a:gd name="T5" fmla="*/ 751 h 1253"/>
                <a:gd name="T6" fmla="*/ 375 w 1078"/>
                <a:gd name="T7" fmla="*/ 608 h 1253"/>
                <a:gd name="T8" fmla="*/ 0 w 1078"/>
                <a:gd name="T9" fmla="*/ 608 h 1253"/>
                <a:gd name="T10" fmla="*/ 0 w 1078"/>
                <a:gd name="T11" fmla="*/ 677 h 1253"/>
                <a:gd name="T12" fmla="*/ 539 w 1078"/>
                <a:gd name="T13" fmla="*/ 1253 h 1253"/>
                <a:gd name="T14" fmla="*/ 1078 w 1078"/>
                <a:gd name="T15" fmla="*/ 735 h 1253"/>
                <a:gd name="T16" fmla="*/ 1078 w 1078"/>
                <a:gd name="T17" fmla="*/ 0 h 1253"/>
                <a:gd name="T18" fmla="*/ 676 w 1078"/>
                <a:gd name="T19" fmla="*/ 180 h 1253"/>
                <a:gd name="T20" fmla="*/ 676 w 1078"/>
                <a:gd name="T21" fmla="*/ 709 h 1253"/>
                <a:gd name="T22" fmla="*/ 671 w 1078"/>
                <a:gd name="T23" fmla="*/ 709 h 1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78" h="1253">
                  <a:moveTo>
                    <a:pt x="671" y="709"/>
                  </a:moveTo>
                  <a:cubicBezTo>
                    <a:pt x="671" y="857"/>
                    <a:pt x="618" y="909"/>
                    <a:pt x="528" y="909"/>
                  </a:cubicBezTo>
                  <a:cubicBezTo>
                    <a:pt x="428" y="909"/>
                    <a:pt x="375" y="851"/>
                    <a:pt x="375" y="751"/>
                  </a:cubicBezTo>
                  <a:cubicBezTo>
                    <a:pt x="375" y="608"/>
                    <a:pt x="375" y="608"/>
                    <a:pt x="375" y="608"/>
                  </a:cubicBezTo>
                  <a:cubicBezTo>
                    <a:pt x="0" y="608"/>
                    <a:pt x="0" y="608"/>
                    <a:pt x="0" y="608"/>
                  </a:cubicBezTo>
                  <a:cubicBezTo>
                    <a:pt x="0" y="677"/>
                    <a:pt x="0" y="677"/>
                    <a:pt x="0" y="677"/>
                  </a:cubicBezTo>
                  <a:cubicBezTo>
                    <a:pt x="0" y="1021"/>
                    <a:pt x="132" y="1253"/>
                    <a:pt x="539" y="1253"/>
                  </a:cubicBezTo>
                  <a:cubicBezTo>
                    <a:pt x="898" y="1253"/>
                    <a:pt x="1078" y="1079"/>
                    <a:pt x="1078" y="735"/>
                  </a:cubicBezTo>
                  <a:cubicBezTo>
                    <a:pt x="1078" y="0"/>
                    <a:pt x="1078" y="0"/>
                    <a:pt x="1078" y="0"/>
                  </a:cubicBezTo>
                  <a:cubicBezTo>
                    <a:pt x="930" y="22"/>
                    <a:pt x="791" y="84"/>
                    <a:pt x="676" y="180"/>
                  </a:cubicBezTo>
                  <a:cubicBezTo>
                    <a:pt x="676" y="709"/>
                    <a:pt x="676" y="709"/>
                    <a:pt x="676" y="709"/>
                  </a:cubicBezTo>
                  <a:lnTo>
                    <a:pt x="671" y="709"/>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4" name="Freeform 12">
              <a:extLst>
                <a:ext uri="{FF2B5EF4-FFF2-40B4-BE49-F238E27FC236}">
                  <a16:creationId xmlns:a16="http://schemas.microsoft.com/office/drawing/2014/main" id="{D4959FE8-16AB-4E74-83FD-006DFDE79217}"/>
                </a:ext>
              </a:extLst>
            </p:cNvPr>
            <p:cNvSpPr>
              <a:spLocks/>
            </p:cNvSpPr>
            <p:nvPr userDrawn="1"/>
          </p:nvSpPr>
          <p:spPr bwMode="auto">
            <a:xfrm>
              <a:off x="1263650" y="5075238"/>
              <a:ext cx="133350" cy="112713"/>
            </a:xfrm>
            <a:custGeom>
              <a:avLst/>
              <a:gdLst>
                <a:gd name="T0" fmla="*/ 401 w 401"/>
                <a:gd name="T1" fmla="*/ 0 h 344"/>
                <a:gd name="T2" fmla="*/ 0 w 401"/>
                <a:gd name="T3" fmla="*/ 0 h 344"/>
                <a:gd name="T4" fmla="*/ 0 w 401"/>
                <a:gd name="T5" fmla="*/ 191 h 344"/>
                <a:gd name="T6" fmla="*/ 401 w 401"/>
                <a:gd name="T7" fmla="*/ 344 h 344"/>
                <a:gd name="T8" fmla="*/ 401 w 401"/>
                <a:gd name="T9" fmla="*/ 0 h 344"/>
              </a:gdLst>
              <a:ahLst/>
              <a:cxnLst>
                <a:cxn ang="0">
                  <a:pos x="T0" y="T1"/>
                </a:cxn>
                <a:cxn ang="0">
                  <a:pos x="T2" y="T3"/>
                </a:cxn>
                <a:cxn ang="0">
                  <a:pos x="T4" y="T5"/>
                </a:cxn>
                <a:cxn ang="0">
                  <a:pos x="T6" y="T7"/>
                </a:cxn>
                <a:cxn ang="0">
                  <a:pos x="T8" y="T9"/>
                </a:cxn>
              </a:cxnLst>
              <a:rect l="0" t="0" r="r" b="b"/>
              <a:pathLst>
                <a:path w="401" h="344">
                  <a:moveTo>
                    <a:pt x="401" y="0"/>
                  </a:moveTo>
                  <a:cubicBezTo>
                    <a:pt x="0" y="0"/>
                    <a:pt x="0" y="0"/>
                    <a:pt x="0" y="0"/>
                  </a:cubicBezTo>
                  <a:cubicBezTo>
                    <a:pt x="0" y="191"/>
                    <a:pt x="0" y="191"/>
                    <a:pt x="0" y="191"/>
                  </a:cubicBezTo>
                  <a:cubicBezTo>
                    <a:pt x="144" y="210"/>
                    <a:pt x="281" y="263"/>
                    <a:pt x="401" y="344"/>
                  </a:cubicBezTo>
                  <a:lnTo>
                    <a:pt x="401"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5" name="Freeform 13">
              <a:extLst>
                <a:ext uri="{FF2B5EF4-FFF2-40B4-BE49-F238E27FC236}">
                  <a16:creationId xmlns:a16="http://schemas.microsoft.com/office/drawing/2014/main" id="{AEB1BB25-B31F-4BFD-AE3B-2F323C8A12D4}"/>
                </a:ext>
              </a:extLst>
            </p:cNvPr>
            <p:cNvSpPr>
              <a:spLocks/>
            </p:cNvSpPr>
            <p:nvPr userDrawn="1"/>
          </p:nvSpPr>
          <p:spPr bwMode="auto">
            <a:xfrm>
              <a:off x="1263650" y="5172075"/>
              <a:ext cx="133350" cy="412750"/>
            </a:xfrm>
            <a:custGeom>
              <a:avLst/>
              <a:gdLst>
                <a:gd name="T0" fmla="*/ 0 w 401"/>
                <a:gd name="T1" fmla="*/ 12 h 1243"/>
                <a:gd name="T2" fmla="*/ 0 w 401"/>
                <a:gd name="T3" fmla="*/ 1243 h 1243"/>
                <a:gd name="T4" fmla="*/ 401 w 401"/>
                <a:gd name="T5" fmla="*/ 1243 h 1243"/>
                <a:gd name="T6" fmla="*/ 401 w 401"/>
                <a:gd name="T7" fmla="*/ 70 h 1243"/>
                <a:gd name="T8" fmla="*/ 0 w 401"/>
                <a:gd name="T9" fmla="*/ 12 h 1243"/>
              </a:gdLst>
              <a:ahLst/>
              <a:cxnLst>
                <a:cxn ang="0">
                  <a:pos x="T0" y="T1"/>
                </a:cxn>
                <a:cxn ang="0">
                  <a:pos x="T2" y="T3"/>
                </a:cxn>
                <a:cxn ang="0">
                  <a:pos x="T4" y="T5"/>
                </a:cxn>
                <a:cxn ang="0">
                  <a:pos x="T6" y="T7"/>
                </a:cxn>
                <a:cxn ang="0">
                  <a:pos x="T8" y="T9"/>
                </a:cxn>
              </a:cxnLst>
              <a:rect l="0" t="0" r="r" b="b"/>
              <a:pathLst>
                <a:path w="401" h="1243">
                  <a:moveTo>
                    <a:pt x="0" y="12"/>
                  </a:moveTo>
                  <a:cubicBezTo>
                    <a:pt x="0" y="1243"/>
                    <a:pt x="0" y="1243"/>
                    <a:pt x="0" y="1243"/>
                  </a:cubicBezTo>
                  <a:cubicBezTo>
                    <a:pt x="401" y="1243"/>
                    <a:pt x="401" y="1243"/>
                    <a:pt x="401" y="1243"/>
                  </a:cubicBezTo>
                  <a:cubicBezTo>
                    <a:pt x="401" y="70"/>
                    <a:pt x="401" y="70"/>
                    <a:pt x="401" y="70"/>
                  </a:cubicBezTo>
                  <a:cubicBezTo>
                    <a:pt x="274" y="20"/>
                    <a:pt x="136" y="0"/>
                    <a:pt x="0" y="12"/>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6" name="Freeform 14">
              <a:extLst>
                <a:ext uri="{FF2B5EF4-FFF2-40B4-BE49-F238E27FC236}">
                  <a16:creationId xmlns:a16="http://schemas.microsoft.com/office/drawing/2014/main" id="{8E5913D2-281E-43B8-8107-E5DC594788BC}"/>
                </a:ext>
              </a:extLst>
            </p:cNvPr>
            <p:cNvSpPr>
              <a:spLocks/>
            </p:cNvSpPr>
            <p:nvPr userDrawn="1"/>
          </p:nvSpPr>
          <p:spPr bwMode="auto">
            <a:xfrm>
              <a:off x="619125" y="6096000"/>
              <a:ext cx="141288" cy="125413"/>
            </a:xfrm>
            <a:custGeom>
              <a:avLst/>
              <a:gdLst>
                <a:gd name="T0" fmla="*/ 0 w 89"/>
                <a:gd name="T1" fmla="*/ 0 h 79"/>
                <a:gd name="T2" fmla="*/ 31 w 89"/>
                <a:gd name="T3" fmla="*/ 0 h 79"/>
                <a:gd name="T4" fmla="*/ 44 w 89"/>
                <a:gd name="T5" fmla="*/ 53 h 79"/>
                <a:gd name="T6" fmla="*/ 45 w 89"/>
                <a:gd name="T7" fmla="*/ 53 h 79"/>
                <a:gd name="T8" fmla="*/ 58 w 89"/>
                <a:gd name="T9" fmla="*/ 0 h 79"/>
                <a:gd name="T10" fmla="*/ 89 w 89"/>
                <a:gd name="T11" fmla="*/ 0 h 79"/>
                <a:gd name="T12" fmla="*/ 89 w 89"/>
                <a:gd name="T13" fmla="*/ 79 h 79"/>
                <a:gd name="T14" fmla="*/ 69 w 89"/>
                <a:gd name="T15" fmla="*/ 79 h 79"/>
                <a:gd name="T16" fmla="*/ 69 w 89"/>
                <a:gd name="T17" fmla="*/ 19 h 79"/>
                <a:gd name="T18" fmla="*/ 69 w 89"/>
                <a:gd name="T19" fmla="*/ 19 h 79"/>
                <a:gd name="T20" fmla="*/ 52 w 89"/>
                <a:gd name="T21" fmla="*/ 79 h 79"/>
                <a:gd name="T22" fmla="*/ 37 w 89"/>
                <a:gd name="T23" fmla="*/ 79 h 79"/>
                <a:gd name="T24" fmla="*/ 20 w 89"/>
                <a:gd name="T25" fmla="*/ 19 h 79"/>
                <a:gd name="T26" fmla="*/ 20 w 89"/>
                <a:gd name="T27" fmla="*/ 19 h 79"/>
                <a:gd name="T28" fmla="*/ 20 w 89"/>
                <a:gd name="T29" fmla="*/ 79 h 79"/>
                <a:gd name="T30" fmla="*/ 0 w 89"/>
                <a:gd name="T31" fmla="*/ 79 h 79"/>
                <a:gd name="T32" fmla="*/ 0 w 89"/>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9" h="79">
                  <a:moveTo>
                    <a:pt x="0" y="0"/>
                  </a:moveTo>
                  <a:lnTo>
                    <a:pt x="31" y="0"/>
                  </a:lnTo>
                  <a:lnTo>
                    <a:pt x="44" y="53"/>
                  </a:lnTo>
                  <a:lnTo>
                    <a:pt x="45" y="53"/>
                  </a:lnTo>
                  <a:lnTo>
                    <a:pt x="58" y="0"/>
                  </a:lnTo>
                  <a:lnTo>
                    <a:pt x="89" y="0"/>
                  </a:lnTo>
                  <a:lnTo>
                    <a:pt x="89" y="79"/>
                  </a:lnTo>
                  <a:lnTo>
                    <a:pt x="69" y="79"/>
                  </a:lnTo>
                  <a:lnTo>
                    <a:pt x="69" y="19"/>
                  </a:lnTo>
                  <a:lnTo>
                    <a:pt x="69" y="19"/>
                  </a:lnTo>
                  <a:lnTo>
                    <a:pt x="52" y="79"/>
                  </a:lnTo>
                  <a:lnTo>
                    <a:pt x="37" y="79"/>
                  </a:lnTo>
                  <a:lnTo>
                    <a:pt x="20" y="19"/>
                  </a:lnTo>
                  <a:lnTo>
                    <a:pt x="20" y="19"/>
                  </a:lnTo>
                  <a:lnTo>
                    <a:pt x="20"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7" name="Freeform 15">
              <a:extLst>
                <a:ext uri="{FF2B5EF4-FFF2-40B4-BE49-F238E27FC236}">
                  <a16:creationId xmlns:a16="http://schemas.microsoft.com/office/drawing/2014/main" id="{ABF11DCD-D538-4FF8-8299-E99667BA5B65}"/>
                </a:ext>
              </a:extLst>
            </p:cNvPr>
            <p:cNvSpPr>
              <a:spLocks noEditPoints="1"/>
            </p:cNvSpPr>
            <p:nvPr userDrawn="1"/>
          </p:nvSpPr>
          <p:spPr bwMode="auto">
            <a:xfrm>
              <a:off x="766763" y="6127750"/>
              <a:ext cx="93663" cy="96838"/>
            </a:xfrm>
            <a:custGeom>
              <a:avLst/>
              <a:gdLst>
                <a:gd name="T0" fmla="*/ 11 w 281"/>
                <a:gd name="T1" fmla="*/ 92 h 291"/>
                <a:gd name="T2" fmla="*/ 54 w 281"/>
                <a:gd name="T3" fmla="*/ 19 h 291"/>
                <a:gd name="T4" fmla="*/ 141 w 281"/>
                <a:gd name="T5" fmla="*/ 0 h 291"/>
                <a:gd name="T6" fmla="*/ 270 w 281"/>
                <a:gd name="T7" fmla="*/ 92 h 291"/>
                <a:gd name="T8" fmla="*/ 270 w 281"/>
                <a:gd name="T9" fmla="*/ 213 h 291"/>
                <a:gd name="T10" fmla="*/ 281 w 281"/>
                <a:gd name="T11" fmla="*/ 283 h 291"/>
                <a:gd name="T12" fmla="*/ 190 w 281"/>
                <a:gd name="T13" fmla="*/ 283 h 291"/>
                <a:gd name="T14" fmla="*/ 184 w 281"/>
                <a:gd name="T15" fmla="*/ 257 h 291"/>
                <a:gd name="T16" fmla="*/ 94 w 281"/>
                <a:gd name="T17" fmla="*/ 291 h 291"/>
                <a:gd name="T18" fmla="*/ 0 w 281"/>
                <a:gd name="T19" fmla="*/ 208 h 291"/>
                <a:gd name="T20" fmla="*/ 160 w 281"/>
                <a:gd name="T21" fmla="*/ 112 h 291"/>
                <a:gd name="T22" fmla="*/ 184 w 281"/>
                <a:gd name="T23" fmla="*/ 87 h 291"/>
                <a:gd name="T24" fmla="*/ 140 w 281"/>
                <a:gd name="T25" fmla="*/ 58 h 291"/>
                <a:gd name="T26" fmla="*/ 95 w 281"/>
                <a:gd name="T27" fmla="*/ 92 h 291"/>
                <a:gd name="T28" fmla="*/ 11 w 281"/>
                <a:gd name="T29" fmla="*/ 92 h 291"/>
                <a:gd name="T30" fmla="*/ 128 w 281"/>
                <a:gd name="T31" fmla="*/ 235 h 291"/>
                <a:gd name="T32" fmla="*/ 183 w 281"/>
                <a:gd name="T33" fmla="*/ 154 h 291"/>
                <a:gd name="T34" fmla="*/ 127 w 281"/>
                <a:gd name="T35" fmla="*/ 169 h 291"/>
                <a:gd name="T36" fmla="*/ 90 w 281"/>
                <a:gd name="T37" fmla="*/ 204 h 291"/>
                <a:gd name="T38" fmla="*/ 128 w 281"/>
                <a:gd name="T39" fmla="*/ 235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1" h="291">
                  <a:moveTo>
                    <a:pt x="11" y="92"/>
                  </a:moveTo>
                  <a:cubicBezTo>
                    <a:pt x="12" y="56"/>
                    <a:pt x="29" y="33"/>
                    <a:pt x="54" y="19"/>
                  </a:cubicBezTo>
                  <a:cubicBezTo>
                    <a:pt x="78" y="5"/>
                    <a:pt x="110" y="0"/>
                    <a:pt x="141" y="0"/>
                  </a:cubicBezTo>
                  <a:cubicBezTo>
                    <a:pt x="207" y="0"/>
                    <a:pt x="270" y="14"/>
                    <a:pt x="270" y="92"/>
                  </a:cubicBezTo>
                  <a:cubicBezTo>
                    <a:pt x="270" y="213"/>
                    <a:pt x="270" y="213"/>
                    <a:pt x="270" y="213"/>
                  </a:cubicBezTo>
                  <a:cubicBezTo>
                    <a:pt x="270" y="236"/>
                    <a:pt x="270" y="261"/>
                    <a:pt x="281" y="283"/>
                  </a:cubicBezTo>
                  <a:cubicBezTo>
                    <a:pt x="190" y="283"/>
                    <a:pt x="190" y="283"/>
                    <a:pt x="190" y="283"/>
                  </a:cubicBezTo>
                  <a:cubicBezTo>
                    <a:pt x="187" y="275"/>
                    <a:pt x="186" y="266"/>
                    <a:pt x="184" y="257"/>
                  </a:cubicBezTo>
                  <a:cubicBezTo>
                    <a:pt x="161" y="282"/>
                    <a:pt x="127" y="291"/>
                    <a:pt x="94" y="291"/>
                  </a:cubicBezTo>
                  <a:cubicBezTo>
                    <a:pt x="41" y="291"/>
                    <a:pt x="0" y="265"/>
                    <a:pt x="0" y="208"/>
                  </a:cubicBezTo>
                  <a:cubicBezTo>
                    <a:pt x="0" y="118"/>
                    <a:pt x="97" y="125"/>
                    <a:pt x="160" y="112"/>
                  </a:cubicBezTo>
                  <a:cubicBezTo>
                    <a:pt x="175" y="109"/>
                    <a:pt x="184" y="104"/>
                    <a:pt x="184" y="87"/>
                  </a:cubicBezTo>
                  <a:cubicBezTo>
                    <a:pt x="184" y="66"/>
                    <a:pt x="159" y="58"/>
                    <a:pt x="140" y="58"/>
                  </a:cubicBezTo>
                  <a:cubicBezTo>
                    <a:pt x="115" y="58"/>
                    <a:pt x="99" y="69"/>
                    <a:pt x="95" y="92"/>
                  </a:cubicBezTo>
                  <a:lnTo>
                    <a:pt x="11" y="92"/>
                  </a:lnTo>
                  <a:close/>
                  <a:moveTo>
                    <a:pt x="128" y="235"/>
                  </a:moveTo>
                  <a:cubicBezTo>
                    <a:pt x="171" y="235"/>
                    <a:pt x="185" y="211"/>
                    <a:pt x="183" y="154"/>
                  </a:cubicBezTo>
                  <a:cubicBezTo>
                    <a:pt x="170" y="162"/>
                    <a:pt x="147" y="164"/>
                    <a:pt x="127" y="169"/>
                  </a:cubicBezTo>
                  <a:cubicBezTo>
                    <a:pt x="107" y="174"/>
                    <a:pt x="90" y="182"/>
                    <a:pt x="90" y="204"/>
                  </a:cubicBezTo>
                  <a:cubicBezTo>
                    <a:pt x="90" y="226"/>
                    <a:pt x="107" y="235"/>
                    <a:pt x="128" y="235"/>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8" name="Freeform 16">
              <a:extLst>
                <a:ext uri="{FF2B5EF4-FFF2-40B4-BE49-F238E27FC236}">
                  <a16:creationId xmlns:a16="http://schemas.microsoft.com/office/drawing/2014/main" id="{50EBE661-D695-49BB-9FE7-B3784E142CC9}"/>
                </a:ext>
              </a:extLst>
            </p:cNvPr>
            <p:cNvSpPr>
              <a:spLocks noEditPoints="1"/>
            </p:cNvSpPr>
            <p:nvPr userDrawn="1"/>
          </p:nvSpPr>
          <p:spPr bwMode="auto">
            <a:xfrm>
              <a:off x="868363" y="6096000"/>
              <a:ext cx="28575" cy="125413"/>
            </a:xfrm>
            <a:custGeom>
              <a:avLst/>
              <a:gdLst>
                <a:gd name="T0" fmla="*/ 18 w 18"/>
                <a:gd name="T1" fmla="*/ 14 h 79"/>
                <a:gd name="T2" fmla="*/ 0 w 18"/>
                <a:gd name="T3" fmla="*/ 14 h 79"/>
                <a:gd name="T4" fmla="*/ 0 w 18"/>
                <a:gd name="T5" fmla="*/ 0 h 79"/>
                <a:gd name="T6" fmla="*/ 18 w 18"/>
                <a:gd name="T7" fmla="*/ 0 h 79"/>
                <a:gd name="T8" fmla="*/ 18 w 18"/>
                <a:gd name="T9" fmla="*/ 14 h 79"/>
                <a:gd name="T10" fmla="*/ 0 w 18"/>
                <a:gd name="T11" fmla="*/ 22 h 79"/>
                <a:gd name="T12" fmla="*/ 18 w 18"/>
                <a:gd name="T13" fmla="*/ 22 h 79"/>
                <a:gd name="T14" fmla="*/ 18 w 18"/>
                <a:gd name="T15" fmla="*/ 79 h 79"/>
                <a:gd name="T16" fmla="*/ 0 w 18"/>
                <a:gd name="T17" fmla="*/ 79 h 79"/>
                <a:gd name="T18" fmla="*/ 0 w 18"/>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 h="79">
                  <a:moveTo>
                    <a:pt x="18" y="14"/>
                  </a:moveTo>
                  <a:lnTo>
                    <a:pt x="0" y="14"/>
                  </a:lnTo>
                  <a:lnTo>
                    <a:pt x="0" y="0"/>
                  </a:lnTo>
                  <a:lnTo>
                    <a:pt x="18" y="0"/>
                  </a:lnTo>
                  <a:lnTo>
                    <a:pt x="18" y="14"/>
                  </a:lnTo>
                  <a:close/>
                  <a:moveTo>
                    <a:pt x="0" y="22"/>
                  </a:moveTo>
                  <a:lnTo>
                    <a:pt x="18" y="22"/>
                  </a:lnTo>
                  <a:lnTo>
                    <a:pt x="18"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9" name="Rectangle 17">
              <a:extLst>
                <a:ext uri="{FF2B5EF4-FFF2-40B4-BE49-F238E27FC236}">
                  <a16:creationId xmlns:a16="http://schemas.microsoft.com/office/drawing/2014/main" id="{237CABB1-6BC0-43AF-BC96-6B8CC3C01D97}"/>
                </a:ext>
              </a:extLst>
            </p:cNvPr>
            <p:cNvSpPr>
              <a:spLocks noChangeArrowheads="1"/>
            </p:cNvSpPr>
            <p:nvPr userDrawn="1"/>
          </p:nvSpPr>
          <p:spPr bwMode="auto">
            <a:xfrm>
              <a:off x="909638" y="6096000"/>
              <a:ext cx="30163" cy="125413"/>
            </a:xfrm>
            <a:prstGeom prst="rect">
              <a:avLst/>
            </a:pr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0" name="Freeform 18">
              <a:extLst>
                <a:ext uri="{FF2B5EF4-FFF2-40B4-BE49-F238E27FC236}">
                  <a16:creationId xmlns:a16="http://schemas.microsoft.com/office/drawing/2014/main" id="{E75FB1EB-B5B0-4EAF-954D-643BA6BA9355}"/>
                </a:ext>
              </a:extLst>
            </p:cNvPr>
            <p:cNvSpPr>
              <a:spLocks/>
            </p:cNvSpPr>
            <p:nvPr userDrawn="1"/>
          </p:nvSpPr>
          <p:spPr bwMode="auto">
            <a:xfrm>
              <a:off x="1000125" y="6096000"/>
              <a:ext cx="139700" cy="125413"/>
            </a:xfrm>
            <a:custGeom>
              <a:avLst/>
              <a:gdLst>
                <a:gd name="T0" fmla="*/ 0 w 88"/>
                <a:gd name="T1" fmla="*/ 0 h 79"/>
                <a:gd name="T2" fmla="*/ 30 w 88"/>
                <a:gd name="T3" fmla="*/ 0 h 79"/>
                <a:gd name="T4" fmla="*/ 44 w 88"/>
                <a:gd name="T5" fmla="*/ 53 h 79"/>
                <a:gd name="T6" fmla="*/ 44 w 88"/>
                <a:gd name="T7" fmla="*/ 53 h 79"/>
                <a:gd name="T8" fmla="*/ 58 w 88"/>
                <a:gd name="T9" fmla="*/ 0 h 79"/>
                <a:gd name="T10" fmla="*/ 88 w 88"/>
                <a:gd name="T11" fmla="*/ 0 h 79"/>
                <a:gd name="T12" fmla="*/ 88 w 88"/>
                <a:gd name="T13" fmla="*/ 79 h 79"/>
                <a:gd name="T14" fmla="*/ 69 w 88"/>
                <a:gd name="T15" fmla="*/ 79 h 79"/>
                <a:gd name="T16" fmla="*/ 69 w 88"/>
                <a:gd name="T17" fmla="*/ 19 h 79"/>
                <a:gd name="T18" fmla="*/ 69 w 88"/>
                <a:gd name="T19" fmla="*/ 19 h 79"/>
                <a:gd name="T20" fmla="*/ 52 w 88"/>
                <a:gd name="T21" fmla="*/ 79 h 79"/>
                <a:gd name="T22" fmla="*/ 36 w 88"/>
                <a:gd name="T23" fmla="*/ 79 h 79"/>
                <a:gd name="T24" fmla="*/ 20 w 88"/>
                <a:gd name="T25" fmla="*/ 19 h 79"/>
                <a:gd name="T26" fmla="*/ 19 w 88"/>
                <a:gd name="T27" fmla="*/ 19 h 79"/>
                <a:gd name="T28" fmla="*/ 19 w 88"/>
                <a:gd name="T29" fmla="*/ 79 h 79"/>
                <a:gd name="T30" fmla="*/ 0 w 88"/>
                <a:gd name="T31" fmla="*/ 79 h 79"/>
                <a:gd name="T32" fmla="*/ 0 w 88"/>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8" h="79">
                  <a:moveTo>
                    <a:pt x="0" y="0"/>
                  </a:moveTo>
                  <a:lnTo>
                    <a:pt x="30" y="0"/>
                  </a:lnTo>
                  <a:lnTo>
                    <a:pt x="44" y="53"/>
                  </a:lnTo>
                  <a:lnTo>
                    <a:pt x="44" y="53"/>
                  </a:lnTo>
                  <a:lnTo>
                    <a:pt x="58" y="0"/>
                  </a:lnTo>
                  <a:lnTo>
                    <a:pt x="88" y="0"/>
                  </a:lnTo>
                  <a:lnTo>
                    <a:pt x="88" y="79"/>
                  </a:lnTo>
                  <a:lnTo>
                    <a:pt x="69" y="79"/>
                  </a:lnTo>
                  <a:lnTo>
                    <a:pt x="69" y="19"/>
                  </a:lnTo>
                  <a:lnTo>
                    <a:pt x="69" y="19"/>
                  </a:lnTo>
                  <a:lnTo>
                    <a:pt x="52" y="79"/>
                  </a:lnTo>
                  <a:lnTo>
                    <a:pt x="36" y="79"/>
                  </a:lnTo>
                  <a:lnTo>
                    <a:pt x="20" y="19"/>
                  </a:lnTo>
                  <a:lnTo>
                    <a:pt x="19" y="19"/>
                  </a:lnTo>
                  <a:lnTo>
                    <a:pt x="19"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1" name="Freeform 19">
              <a:extLst>
                <a:ext uri="{FF2B5EF4-FFF2-40B4-BE49-F238E27FC236}">
                  <a16:creationId xmlns:a16="http://schemas.microsoft.com/office/drawing/2014/main" id="{B8637A86-FB13-4460-9927-03C903DF742F}"/>
                </a:ext>
              </a:extLst>
            </p:cNvPr>
            <p:cNvSpPr>
              <a:spLocks noEditPoints="1"/>
            </p:cNvSpPr>
            <p:nvPr userDrawn="1"/>
          </p:nvSpPr>
          <p:spPr bwMode="auto">
            <a:xfrm>
              <a:off x="1147763" y="6127750"/>
              <a:ext cx="100013" cy="96838"/>
            </a:xfrm>
            <a:custGeom>
              <a:avLst/>
              <a:gdLst>
                <a:gd name="T0" fmla="*/ 90 w 297"/>
                <a:gd name="T1" fmla="*/ 167 h 291"/>
                <a:gd name="T2" fmla="*/ 152 w 297"/>
                <a:gd name="T3" fmla="*/ 230 h 291"/>
                <a:gd name="T4" fmla="*/ 203 w 297"/>
                <a:gd name="T5" fmla="*/ 200 h 291"/>
                <a:gd name="T6" fmla="*/ 288 w 297"/>
                <a:gd name="T7" fmla="*/ 200 h 291"/>
                <a:gd name="T8" fmla="*/ 151 w 297"/>
                <a:gd name="T9" fmla="*/ 291 h 291"/>
                <a:gd name="T10" fmla="*/ 0 w 297"/>
                <a:gd name="T11" fmla="*/ 145 h 291"/>
                <a:gd name="T12" fmla="*/ 149 w 297"/>
                <a:gd name="T13" fmla="*/ 0 h 291"/>
                <a:gd name="T14" fmla="*/ 292 w 297"/>
                <a:gd name="T15" fmla="*/ 167 h 291"/>
                <a:gd name="T16" fmla="*/ 90 w 297"/>
                <a:gd name="T17" fmla="*/ 167 h 291"/>
                <a:gd name="T18" fmla="*/ 202 w 297"/>
                <a:gd name="T19" fmla="*/ 117 h 291"/>
                <a:gd name="T20" fmla="*/ 149 w 297"/>
                <a:gd name="T21" fmla="*/ 61 h 291"/>
                <a:gd name="T22" fmla="*/ 90 w 297"/>
                <a:gd name="T23" fmla="*/ 117 h 291"/>
                <a:gd name="T24" fmla="*/ 202 w 297"/>
                <a:gd name="T25" fmla="*/ 117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7" h="291">
                  <a:moveTo>
                    <a:pt x="90" y="167"/>
                  </a:moveTo>
                  <a:cubicBezTo>
                    <a:pt x="92" y="205"/>
                    <a:pt x="113" y="230"/>
                    <a:pt x="152" y="230"/>
                  </a:cubicBezTo>
                  <a:cubicBezTo>
                    <a:pt x="173" y="230"/>
                    <a:pt x="195" y="220"/>
                    <a:pt x="203" y="200"/>
                  </a:cubicBezTo>
                  <a:cubicBezTo>
                    <a:pt x="288" y="200"/>
                    <a:pt x="288" y="200"/>
                    <a:pt x="288" y="200"/>
                  </a:cubicBezTo>
                  <a:cubicBezTo>
                    <a:pt x="271" y="264"/>
                    <a:pt x="212" y="291"/>
                    <a:pt x="151" y="291"/>
                  </a:cubicBezTo>
                  <a:cubicBezTo>
                    <a:pt x="61" y="291"/>
                    <a:pt x="0" y="237"/>
                    <a:pt x="0" y="145"/>
                  </a:cubicBezTo>
                  <a:cubicBezTo>
                    <a:pt x="0" y="60"/>
                    <a:pt x="67" y="0"/>
                    <a:pt x="149" y="0"/>
                  </a:cubicBezTo>
                  <a:cubicBezTo>
                    <a:pt x="247" y="0"/>
                    <a:pt x="297" y="74"/>
                    <a:pt x="292" y="167"/>
                  </a:cubicBezTo>
                  <a:lnTo>
                    <a:pt x="90" y="167"/>
                  </a:lnTo>
                  <a:close/>
                  <a:moveTo>
                    <a:pt x="202" y="117"/>
                  </a:moveTo>
                  <a:cubicBezTo>
                    <a:pt x="201" y="86"/>
                    <a:pt x="179" y="61"/>
                    <a:pt x="149" y="61"/>
                  </a:cubicBezTo>
                  <a:cubicBezTo>
                    <a:pt x="117" y="61"/>
                    <a:pt x="95" y="83"/>
                    <a:pt x="90" y="117"/>
                  </a:cubicBezTo>
                  <a:lnTo>
                    <a:pt x="202" y="117"/>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2" name="Freeform 20">
              <a:extLst>
                <a:ext uri="{FF2B5EF4-FFF2-40B4-BE49-F238E27FC236}">
                  <a16:creationId xmlns:a16="http://schemas.microsoft.com/office/drawing/2014/main" id="{0280C907-1F64-474A-B8AF-0FD8A7926284}"/>
                </a:ext>
              </a:extLst>
            </p:cNvPr>
            <p:cNvSpPr>
              <a:spLocks noEditPoints="1"/>
            </p:cNvSpPr>
            <p:nvPr userDrawn="1"/>
          </p:nvSpPr>
          <p:spPr bwMode="auto">
            <a:xfrm>
              <a:off x="1252538" y="6096000"/>
              <a:ext cx="93663" cy="128588"/>
            </a:xfrm>
            <a:custGeom>
              <a:avLst/>
              <a:gdLst>
                <a:gd name="T0" fmla="*/ 286 w 286"/>
                <a:gd name="T1" fmla="*/ 379 h 387"/>
                <a:gd name="T2" fmla="*/ 200 w 286"/>
                <a:gd name="T3" fmla="*/ 379 h 387"/>
                <a:gd name="T4" fmla="*/ 200 w 286"/>
                <a:gd name="T5" fmla="*/ 347 h 387"/>
                <a:gd name="T6" fmla="*/ 199 w 286"/>
                <a:gd name="T7" fmla="*/ 347 h 387"/>
                <a:gd name="T8" fmla="*/ 123 w 286"/>
                <a:gd name="T9" fmla="*/ 387 h 387"/>
                <a:gd name="T10" fmla="*/ 0 w 286"/>
                <a:gd name="T11" fmla="*/ 235 h 387"/>
                <a:gd name="T12" fmla="*/ 116 w 286"/>
                <a:gd name="T13" fmla="*/ 96 h 387"/>
                <a:gd name="T14" fmla="*/ 195 w 286"/>
                <a:gd name="T15" fmla="*/ 133 h 387"/>
                <a:gd name="T16" fmla="*/ 196 w 286"/>
                <a:gd name="T17" fmla="*/ 133 h 387"/>
                <a:gd name="T18" fmla="*/ 196 w 286"/>
                <a:gd name="T19" fmla="*/ 0 h 387"/>
                <a:gd name="T20" fmla="*/ 286 w 286"/>
                <a:gd name="T21" fmla="*/ 0 h 387"/>
                <a:gd name="T22" fmla="*/ 286 w 286"/>
                <a:gd name="T23" fmla="*/ 379 h 387"/>
                <a:gd name="T24" fmla="*/ 90 w 286"/>
                <a:gd name="T25" fmla="*/ 238 h 387"/>
                <a:gd name="T26" fmla="*/ 146 w 286"/>
                <a:gd name="T27" fmla="*/ 318 h 387"/>
                <a:gd name="T28" fmla="*/ 199 w 286"/>
                <a:gd name="T29" fmla="*/ 241 h 387"/>
                <a:gd name="T30" fmla="*/ 146 w 286"/>
                <a:gd name="T31" fmla="*/ 165 h 387"/>
                <a:gd name="T32" fmla="*/ 90 w 286"/>
                <a:gd name="T33" fmla="*/ 238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86" h="387">
                  <a:moveTo>
                    <a:pt x="286" y="379"/>
                  </a:moveTo>
                  <a:cubicBezTo>
                    <a:pt x="200" y="379"/>
                    <a:pt x="200" y="379"/>
                    <a:pt x="200" y="379"/>
                  </a:cubicBezTo>
                  <a:cubicBezTo>
                    <a:pt x="200" y="347"/>
                    <a:pt x="200" y="347"/>
                    <a:pt x="200" y="347"/>
                  </a:cubicBezTo>
                  <a:cubicBezTo>
                    <a:pt x="199" y="347"/>
                    <a:pt x="199" y="347"/>
                    <a:pt x="199" y="347"/>
                  </a:cubicBezTo>
                  <a:cubicBezTo>
                    <a:pt x="182" y="373"/>
                    <a:pt x="155" y="387"/>
                    <a:pt x="123" y="387"/>
                  </a:cubicBezTo>
                  <a:cubicBezTo>
                    <a:pt x="37" y="387"/>
                    <a:pt x="0" y="313"/>
                    <a:pt x="0" y="235"/>
                  </a:cubicBezTo>
                  <a:cubicBezTo>
                    <a:pt x="0" y="164"/>
                    <a:pt x="38" y="96"/>
                    <a:pt x="116" y="96"/>
                  </a:cubicBezTo>
                  <a:cubicBezTo>
                    <a:pt x="150" y="96"/>
                    <a:pt x="176" y="108"/>
                    <a:pt x="195" y="133"/>
                  </a:cubicBezTo>
                  <a:cubicBezTo>
                    <a:pt x="196" y="133"/>
                    <a:pt x="196" y="133"/>
                    <a:pt x="196" y="133"/>
                  </a:cubicBezTo>
                  <a:cubicBezTo>
                    <a:pt x="196" y="0"/>
                    <a:pt x="196" y="0"/>
                    <a:pt x="196" y="0"/>
                  </a:cubicBezTo>
                  <a:cubicBezTo>
                    <a:pt x="286" y="0"/>
                    <a:pt x="286" y="0"/>
                    <a:pt x="286" y="0"/>
                  </a:cubicBezTo>
                  <a:lnTo>
                    <a:pt x="286" y="379"/>
                  </a:lnTo>
                  <a:close/>
                  <a:moveTo>
                    <a:pt x="90" y="238"/>
                  </a:moveTo>
                  <a:cubicBezTo>
                    <a:pt x="90" y="276"/>
                    <a:pt x="104" y="318"/>
                    <a:pt x="146" y="318"/>
                  </a:cubicBezTo>
                  <a:cubicBezTo>
                    <a:pt x="190" y="318"/>
                    <a:pt x="199" y="276"/>
                    <a:pt x="199" y="241"/>
                  </a:cubicBezTo>
                  <a:cubicBezTo>
                    <a:pt x="199" y="201"/>
                    <a:pt x="185" y="165"/>
                    <a:pt x="146" y="165"/>
                  </a:cubicBezTo>
                  <a:cubicBezTo>
                    <a:pt x="104" y="165"/>
                    <a:pt x="90" y="203"/>
                    <a:pt x="90" y="238"/>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3" name="Freeform 21">
              <a:extLst>
                <a:ext uri="{FF2B5EF4-FFF2-40B4-BE49-F238E27FC236}">
                  <a16:creationId xmlns:a16="http://schemas.microsoft.com/office/drawing/2014/main" id="{4A485304-C93C-4073-8D44-F80ADC736F11}"/>
                </a:ext>
              </a:extLst>
            </p:cNvPr>
            <p:cNvSpPr>
              <a:spLocks noEditPoints="1"/>
            </p:cNvSpPr>
            <p:nvPr userDrawn="1"/>
          </p:nvSpPr>
          <p:spPr bwMode="auto">
            <a:xfrm>
              <a:off x="1357313" y="6096000"/>
              <a:ext cx="30163" cy="125413"/>
            </a:xfrm>
            <a:custGeom>
              <a:avLst/>
              <a:gdLst>
                <a:gd name="T0" fmla="*/ 19 w 19"/>
                <a:gd name="T1" fmla="*/ 14 h 79"/>
                <a:gd name="T2" fmla="*/ 0 w 19"/>
                <a:gd name="T3" fmla="*/ 14 h 79"/>
                <a:gd name="T4" fmla="*/ 0 w 19"/>
                <a:gd name="T5" fmla="*/ 0 h 79"/>
                <a:gd name="T6" fmla="*/ 19 w 19"/>
                <a:gd name="T7" fmla="*/ 0 h 79"/>
                <a:gd name="T8" fmla="*/ 19 w 19"/>
                <a:gd name="T9" fmla="*/ 14 h 79"/>
                <a:gd name="T10" fmla="*/ 0 w 19"/>
                <a:gd name="T11" fmla="*/ 22 h 79"/>
                <a:gd name="T12" fmla="*/ 19 w 19"/>
                <a:gd name="T13" fmla="*/ 22 h 79"/>
                <a:gd name="T14" fmla="*/ 19 w 19"/>
                <a:gd name="T15" fmla="*/ 79 h 79"/>
                <a:gd name="T16" fmla="*/ 0 w 19"/>
                <a:gd name="T17" fmla="*/ 79 h 79"/>
                <a:gd name="T18" fmla="*/ 0 w 19"/>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79">
                  <a:moveTo>
                    <a:pt x="19" y="14"/>
                  </a:moveTo>
                  <a:lnTo>
                    <a:pt x="0" y="14"/>
                  </a:lnTo>
                  <a:lnTo>
                    <a:pt x="0" y="0"/>
                  </a:lnTo>
                  <a:lnTo>
                    <a:pt x="19" y="0"/>
                  </a:lnTo>
                  <a:lnTo>
                    <a:pt x="19" y="14"/>
                  </a:lnTo>
                  <a:close/>
                  <a:moveTo>
                    <a:pt x="0" y="22"/>
                  </a:moveTo>
                  <a:lnTo>
                    <a:pt x="19" y="22"/>
                  </a:lnTo>
                  <a:lnTo>
                    <a:pt x="19"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4" name="Freeform 22">
              <a:extLst>
                <a:ext uri="{FF2B5EF4-FFF2-40B4-BE49-F238E27FC236}">
                  <a16:creationId xmlns:a16="http://schemas.microsoft.com/office/drawing/2014/main" id="{CB945C56-4554-4683-8637-CFC30E64896E}"/>
                </a:ext>
              </a:extLst>
            </p:cNvPr>
            <p:cNvSpPr>
              <a:spLocks noEditPoints="1"/>
            </p:cNvSpPr>
            <p:nvPr userDrawn="1"/>
          </p:nvSpPr>
          <p:spPr bwMode="auto">
            <a:xfrm>
              <a:off x="1393825" y="6127750"/>
              <a:ext cx="93663" cy="96838"/>
            </a:xfrm>
            <a:custGeom>
              <a:avLst/>
              <a:gdLst>
                <a:gd name="T0" fmla="*/ 12 w 281"/>
                <a:gd name="T1" fmla="*/ 92 h 291"/>
                <a:gd name="T2" fmla="*/ 55 w 281"/>
                <a:gd name="T3" fmla="*/ 19 h 291"/>
                <a:gd name="T4" fmla="*/ 142 w 281"/>
                <a:gd name="T5" fmla="*/ 0 h 291"/>
                <a:gd name="T6" fmla="*/ 271 w 281"/>
                <a:gd name="T7" fmla="*/ 92 h 291"/>
                <a:gd name="T8" fmla="*/ 271 w 281"/>
                <a:gd name="T9" fmla="*/ 213 h 291"/>
                <a:gd name="T10" fmla="*/ 281 w 281"/>
                <a:gd name="T11" fmla="*/ 283 h 291"/>
                <a:gd name="T12" fmla="*/ 191 w 281"/>
                <a:gd name="T13" fmla="*/ 283 h 291"/>
                <a:gd name="T14" fmla="*/ 185 w 281"/>
                <a:gd name="T15" fmla="*/ 257 h 291"/>
                <a:gd name="T16" fmla="*/ 94 w 281"/>
                <a:gd name="T17" fmla="*/ 291 h 291"/>
                <a:gd name="T18" fmla="*/ 0 w 281"/>
                <a:gd name="T19" fmla="*/ 208 h 291"/>
                <a:gd name="T20" fmla="*/ 161 w 281"/>
                <a:gd name="T21" fmla="*/ 112 h 291"/>
                <a:gd name="T22" fmla="*/ 185 w 281"/>
                <a:gd name="T23" fmla="*/ 87 h 291"/>
                <a:gd name="T24" fmla="*/ 141 w 281"/>
                <a:gd name="T25" fmla="*/ 58 h 291"/>
                <a:gd name="T26" fmla="*/ 96 w 281"/>
                <a:gd name="T27" fmla="*/ 92 h 291"/>
                <a:gd name="T28" fmla="*/ 12 w 281"/>
                <a:gd name="T29" fmla="*/ 92 h 291"/>
                <a:gd name="T30" fmla="*/ 128 w 281"/>
                <a:gd name="T31" fmla="*/ 235 h 291"/>
                <a:gd name="T32" fmla="*/ 184 w 281"/>
                <a:gd name="T33" fmla="*/ 154 h 291"/>
                <a:gd name="T34" fmla="*/ 128 w 281"/>
                <a:gd name="T35" fmla="*/ 169 h 291"/>
                <a:gd name="T36" fmla="*/ 91 w 281"/>
                <a:gd name="T37" fmla="*/ 204 h 291"/>
                <a:gd name="T38" fmla="*/ 128 w 281"/>
                <a:gd name="T39" fmla="*/ 235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1" h="291">
                  <a:moveTo>
                    <a:pt x="12" y="92"/>
                  </a:moveTo>
                  <a:cubicBezTo>
                    <a:pt x="13" y="56"/>
                    <a:pt x="30" y="33"/>
                    <a:pt x="55" y="19"/>
                  </a:cubicBezTo>
                  <a:cubicBezTo>
                    <a:pt x="79" y="5"/>
                    <a:pt x="111" y="0"/>
                    <a:pt x="142" y="0"/>
                  </a:cubicBezTo>
                  <a:cubicBezTo>
                    <a:pt x="208" y="0"/>
                    <a:pt x="271" y="14"/>
                    <a:pt x="271" y="92"/>
                  </a:cubicBezTo>
                  <a:cubicBezTo>
                    <a:pt x="271" y="213"/>
                    <a:pt x="271" y="213"/>
                    <a:pt x="271" y="213"/>
                  </a:cubicBezTo>
                  <a:cubicBezTo>
                    <a:pt x="271" y="236"/>
                    <a:pt x="271" y="261"/>
                    <a:pt x="281" y="283"/>
                  </a:cubicBezTo>
                  <a:cubicBezTo>
                    <a:pt x="191" y="283"/>
                    <a:pt x="191" y="283"/>
                    <a:pt x="191" y="283"/>
                  </a:cubicBezTo>
                  <a:cubicBezTo>
                    <a:pt x="187" y="275"/>
                    <a:pt x="186" y="266"/>
                    <a:pt x="185" y="257"/>
                  </a:cubicBezTo>
                  <a:cubicBezTo>
                    <a:pt x="162" y="282"/>
                    <a:pt x="127" y="291"/>
                    <a:pt x="94" y="291"/>
                  </a:cubicBezTo>
                  <a:cubicBezTo>
                    <a:pt x="42" y="291"/>
                    <a:pt x="0" y="265"/>
                    <a:pt x="0" y="208"/>
                  </a:cubicBezTo>
                  <a:cubicBezTo>
                    <a:pt x="0" y="118"/>
                    <a:pt x="98" y="125"/>
                    <a:pt x="161" y="112"/>
                  </a:cubicBezTo>
                  <a:cubicBezTo>
                    <a:pt x="176" y="109"/>
                    <a:pt x="185" y="104"/>
                    <a:pt x="185" y="87"/>
                  </a:cubicBezTo>
                  <a:cubicBezTo>
                    <a:pt x="185" y="66"/>
                    <a:pt x="160" y="58"/>
                    <a:pt x="141" y="58"/>
                  </a:cubicBezTo>
                  <a:cubicBezTo>
                    <a:pt x="116" y="58"/>
                    <a:pt x="100" y="69"/>
                    <a:pt x="96" y="92"/>
                  </a:cubicBezTo>
                  <a:lnTo>
                    <a:pt x="12" y="92"/>
                  </a:lnTo>
                  <a:close/>
                  <a:moveTo>
                    <a:pt x="128" y="235"/>
                  </a:moveTo>
                  <a:cubicBezTo>
                    <a:pt x="172" y="235"/>
                    <a:pt x="186" y="211"/>
                    <a:pt x="184" y="154"/>
                  </a:cubicBezTo>
                  <a:cubicBezTo>
                    <a:pt x="171" y="162"/>
                    <a:pt x="148" y="164"/>
                    <a:pt x="128" y="169"/>
                  </a:cubicBezTo>
                  <a:cubicBezTo>
                    <a:pt x="108" y="174"/>
                    <a:pt x="91" y="182"/>
                    <a:pt x="91" y="204"/>
                  </a:cubicBezTo>
                  <a:cubicBezTo>
                    <a:pt x="91" y="226"/>
                    <a:pt x="108" y="235"/>
                    <a:pt x="128" y="235"/>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5" name="Freeform 23">
              <a:extLst>
                <a:ext uri="{FF2B5EF4-FFF2-40B4-BE49-F238E27FC236}">
                  <a16:creationId xmlns:a16="http://schemas.microsoft.com/office/drawing/2014/main" id="{D0D64558-33D7-4E8C-8B58-17F750C1DD04}"/>
                </a:ext>
              </a:extLst>
            </p:cNvPr>
            <p:cNvSpPr>
              <a:spLocks/>
            </p:cNvSpPr>
            <p:nvPr userDrawn="1"/>
          </p:nvSpPr>
          <p:spPr bwMode="auto">
            <a:xfrm>
              <a:off x="1538288" y="6096000"/>
              <a:ext cx="141288" cy="125413"/>
            </a:xfrm>
            <a:custGeom>
              <a:avLst/>
              <a:gdLst>
                <a:gd name="T0" fmla="*/ 0 w 89"/>
                <a:gd name="T1" fmla="*/ 0 h 79"/>
                <a:gd name="T2" fmla="*/ 31 w 89"/>
                <a:gd name="T3" fmla="*/ 0 h 79"/>
                <a:gd name="T4" fmla="*/ 45 w 89"/>
                <a:gd name="T5" fmla="*/ 53 h 79"/>
                <a:gd name="T6" fmla="*/ 45 w 89"/>
                <a:gd name="T7" fmla="*/ 53 h 79"/>
                <a:gd name="T8" fmla="*/ 58 w 89"/>
                <a:gd name="T9" fmla="*/ 0 h 79"/>
                <a:gd name="T10" fmla="*/ 89 w 89"/>
                <a:gd name="T11" fmla="*/ 0 h 79"/>
                <a:gd name="T12" fmla="*/ 89 w 89"/>
                <a:gd name="T13" fmla="*/ 79 h 79"/>
                <a:gd name="T14" fmla="*/ 70 w 89"/>
                <a:gd name="T15" fmla="*/ 79 h 79"/>
                <a:gd name="T16" fmla="*/ 70 w 89"/>
                <a:gd name="T17" fmla="*/ 19 h 79"/>
                <a:gd name="T18" fmla="*/ 69 w 89"/>
                <a:gd name="T19" fmla="*/ 19 h 79"/>
                <a:gd name="T20" fmla="*/ 53 w 89"/>
                <a:gd name="T21" fmla="*/ 79 h 79"/>
                <a:gd name="T22" fmla="*/ 37 w 89"/>
                <a:gd name="T23" fmla="*/ 79 h 79"/>
                <a:gd name="T24" fmla="*/ 20 w 89"/>
                <a:gd name="T25" fmla="*/ 19 h 79"/>
                <a:gd name="T26" fmla="*/ 20 w 89"/>
                <a:gd name="T27" fmla="*/ 19 h 79"/>
                <a:gd name="T28" fmla="*/ 20 w 89"/>
                <a:gd name="T29" fmla="*/ 79 h 79"/>
                <a:gd name="T30" fmla="*/ 0 w 89"/>
                <a:gd name="T31" fmla="*/ 79 h 79"/>
                <a:gd name="T32" fmla="*/ 0 w 89"/>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9" h="79">
                  <a:moveTo>
                    <a:pt x="0" y="0"/>
                  </a:moveTo>
                  <a:lnTo>
                    <a:pt x="31" y="0"/>
                  </a:lnTo>
                  <a:lnTo>
                    <a:pt x="45" y="53"/>
                  </a:lnTo>
                  <a:lnTo>
                    <a:pt x="45" y="53"/>
                  </a:lnTo>
                  <a:lnTo>
                    <a:pt x="58" y="0"/>
                  </a:lnTo>
                  <a:lnTo>
                    <a:pt x="89" y="0"/>
                  </a:lnTo>
                  <a:lnTo>
                    <a:pt x="89" y="79"/>
                  </a:lnTo>
                  <a:lnTo>
                    <a:pt x="70" y="79"/>
                  </a:lnTo>
                  <a:lnTo>
                    <a:pt x="70" y="19"/>
                  </a:lnTo>
                  <a:lnTo>
                    <a:pt x="69" y="19"/>
                  </a:lnTo>
                  <a:lnTo>
                    <a:pt x="53" y="79"/>
                  </a:lnTo>
                  <a:lnTo>
                    <a:pt x="37" y="79"/>
                  </a:lnTo>
                  <a:lnTo>
                    <a:pt x="20" y="19"/>
                  </a:lnTo>
                  <a:lnTo>
                    <a:pt x="20" y="19"/>
                  </a:lnTo>
                  <a:lnTo>
                    <a:pt x="20"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6" name="Freeform 24">
              <a:extLst>
                <a:ext uri="{FF2B5EF4-FFF2-40B4-BE49-F238E27FC236}">
                  <a16:creationId xmlns:a16="http://schemas.microsoft.com/office/drawing/2014/main" id="{F02D34C0-AE0D-4044-A66E-673B3D590BC8}"/>
                </a:ext>
              </a:extLst>
            </p:cNvPr>
            <p:cNvSpPr>
              <a:spLocks noEditPoints="1"/>
            </p:cNvSpPr>
            <p:nvPr userDrawn="1"/>
          </p:nvSpPr>
          <p:spPr bwMode="auto">
            <a:xfrm>
              <a:off x="1687513" y="6127750"/>
              <a:ext cx="98425" cy="96838"/>
            </a:xfrm>
            <a:custGeom>
              <a:avLst/>
              <a:gdLst>
                <a:gd name="T0" fmla="*/ 91 w 297"/>
                <a:gd name="T1" fmla="*/ 167 h 291"/>
                <a:gd name="T2" fmla="*/ 152 w 297"/>
                <a:gd name="T3" fmla="*/ 230 h 291"/>
                <a:gd name="T4" fmla="*/ 204 w 297"/>
                <a:gd name="T5" fmla="*/ 200 h 291"/>
                <a:gd name="T6" fmla="*/ 288 w 297"/>
                <a:gd name="T7" fmla="*/ 200 h 291"/>
                <a:gd name="T8" fmla="*/ 151 w 297"/>
                <a:gd name="T9" fmla="*/ 291 h 291"/>
                <a:gd name="T10" fmla="*/ 0 w 297"/>
                <a:gd name="T11" fmla="*/ 145 h 291"/>
                <a:gd name="T12" fmla="*/ 149 w 297"/>
                <a:gd name="T13" fmla="*/ 0 h 291"/>
                <a:gd name="T14" fmla="*/ 293 w 297"/>
                <a:gd name="T15" fmla="*/ 167 h 291"/>
                <a:gd name="T16" fmla="*/ 91 w 297"/>
                <a:gd name="T17" fmla="*/ 167 h 291"/>
                <a:gd name="T18" fmla="*/ 203 w 297"/>
                <a:gd name="T19" fmla="*/ 117 h 291"/>
                <a:gd name="T20" fmla="*/ 149 w 297"/>
                <a:gd name="T21" fmla="*/ 61 h 291"/>
                <a:gd name="T22" fmla="*/ 91 w 297"/>
                <a:gd name="T23" fmla="*/ 117 h 291"/>
                <a:gd name="T24" fmla="*/ 203 w 297"/>
                <a:gd name="T25" fmla="*/ 117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7" h="291">
                  <a:moveTo>
                    <a:pt x="91" y="167"/>
                  </a:moveTo>
                  <a:cubicBezTo>
                    <a:pt x="92" y="205"/>
                    <a:pt x="114" y="230"/>
                    <a:pt x="152" y="230"/>
                  </a:cubicBezTo>
                  <a:cubicBezTo>
                    <a:pt x="174" y="230"/>
                    <a:pt x="195" y="220"/>
                    <a:pt x="204" y="200"/>
                  </a:cubicBezTo>
                  <a:cubicBezTo>
                    <a:pt x="288" y="200"/>
                    <a:pt x="288" y="200"/>
                    <a:pt x="288" y="200"/>
                  </a:cubicBezTo>
                  <a:cubicBezTo>
                    <a:pt x="272" y="264"/>
                    <a:pt x="213" y="291"/>
                    <a:pt x="151" y="291"/>
                  </a:cubicBezTo>
                  <a:cubicBezTo>
                    <a:pt x="61" y="291"/>
                    <a:pt x="0" y="237"/>
                    <a:pt x="0" y="145"/>
                  </a:cubicBezTo>
                  <a:cubicBezTo>
                    <a:pt x="0" y="60"/>
                    <a:pt x="68" y="0"/>
                    <a:pt x="149" y="0"/>
                  </a:cubicBezTo>
                  <a:cubicBezTo>
                    <a:pt x="248" y="0"/>
                    <a:pt x="297" y="74"/>
                    <a:pt x="293" y="167"/>
                  </a:cubicBezTo>
                  <a:lnTo>
                    <a:pt x="91" y="167"/>
                  </a:lnTo>
                  <a:close/>
                  <a:moveTo>
                    <a:pt x="203" y="117"/>
                  </a:moveTo>
                  <a:cubicBezTo>
                    <a:pt x="201" y="86"/>
                    <a:pt x="179" y="61"/>
                    <a:pt x="149" y="61"/>
                  </a:cubicBezTo>
                  <a:cubicBezTo>
                    <a:pt x="117" y="61"/>
                    <a:pt x="96" y="83"/>
                    <a:pt x="91" y="117"/>
                  </a:cubicBezTo>
                  <a:lnTo>
                    <a:pt x="203" y="117"/>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7" name="Freeform 25">
              <a:extLst>
                <a:ext uri="{FF2B5EF4-FFF2-40B4-BE49-F238E27FC236}">
                  <a16:creationId xmlns:a16="http://schemas.microsoft.com/office/drawing/2014/main" id="{FD1D8BD6-9384-4AF7-996C-3FD339E24756}"/>
                </a:ext>
              </a:extLst>
            </p:cNvPr>
            <p:cNvSpPr>
              <a:spLocks/>
            </p:cNvSpPr>
            <p:nvPr userDrawn="1"/>
          </p:nvSpPr>
          <p:spPr bwMode="auto">
            <a:xfrm>
              <a:off x="1784350" y="6102350"/>
              <a:ext cx="63500" cy="120650"/>
            </a:xfrm>
            <a:custGeom>
              <a:avLst/>
              <a:gdLst>
                <a:gd name="T0" fmla="*/ 192 w 192"/>
                <a:gd name="T1" fmla="*/ 142 h 362"/>
                <a:gd name="T2" fmla="*/ 136 w 192"/>
                <a:gd name="T3" fmla="*/ 142 h 362"/>
                <a:gd name="T4" fmla="*/ 136 w 192"/>
                <a:gd name="T5" fmla="*/ 267 h 362"/>
                <a:gd name="T6" fmla="*/ 169 w 192"/>
                <a:gd name="T7" fmla="*/ 294 h 362"/>
                <a:gd name="T8" fmla="*/ 192 w 192"/>
                <a:gd name="T9" fmla="*/ 293 h 362"/>
                <a:gd name="T10" fmla="*/ 192 w 192"/>
                <a:gd name="T11" fmla="*/ 359 h 362"/>
                <a:gd name="T12" fmla="*/ 143 w 192"/>
                <a:gd name="T13" fmla="*/ 362 h 362"/>
                <a:gd name="T14" fmla="*/ 46 w 192"/>
                <a:gd name="T15" fmla="*/ 265 h 362"/>
                <a:gd name="T16" fmla="*/ 46 w 192"/>
                <a:gd name="T17" fmla="*/ 142 h 362"/>
                <a:gd name="T18" fmla="*/ 0 w 192"/>
                <a:gd name="T19" fmla="*/ 142 h 362"/>
                <a:gd name="T20" fmla="*/ 0 w 192"/>
                <a:gd name="T21" fmla="*/ 84 h 362"/>
                <a:gd name="T22" fmla="*/ 46 w 192"/>
                <a:gd name="T23" fmla="*/ 84 h 362"/>
                <a:gd name="T24" fmla="*/ 46 w 192"/>
                <a:gd name="T25" fmla="*/ 0 h 362"/>
                <a:gd name="T26" fmla="*/ 136 w 192"/>
                <a:gd name="T27" fmla="*/ 0 h 362"/>
                <a:gd name="T28" fmla="*/ 136 w 192"/>
                <a:gd name="T29" fmla="*/ 84 h 362"/>
                <a:gd name="T30" fmla="*/ 192 w 192"/>
                <a:gd name="T31" fmla="*/ 84 h 362"/>
                <a:gd name="T32" fmla="*/ 192 w 192"/>
                <a:gd name="T33" fmla="*/ 142 h 3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92" h="362">
                  <a:moveTo>
                    <a:pt x="192" y="142"/>
                  </a:moveTo>
                  <a:cubicBezTo>
                    <a:pt x="136" y="142"/>
                    <a:pt x="136" y="142"/>
                    <a:pt x="136" y="142"/>
                  </a:cubicBezTo>
                  <a:cubicBezTo>
                    <a:pt x="136" y="267"/>
                    <a:pt x="136" y="267"/>
                    <a:pt x="136" y="267"/>
                  </a:cubicBezTo>
                  <a:cubicBezTo>
                    <a:pt x="136" y="289"/>
                    <a:pt x="149" y="294"/>
                    <a:pt x="169" y="294"/>
                  </a:cubicBezTo>
                  <a:cubicBezTo>
                    <a:pt x="176" y="294"/>
                    <a:pt x="184" y="293"/>
                    <a:pt x="192" y="293"/>
                  </a:cubicBezTo>
                  <a:cubicBezTo>
                    <a:pt x="192" y="359"/>
                    <a:pt x="192" y="359"/>
                    <a:pt x="192" y="359"/>
                  </a:cubicBezTo>
                  <a:cubicBezTo>
                    <a:pt x="176" y="360"/>
                    <a:pt x="159" y="362"/>
                    <a:pt x="143" y="362"/>
                  </a:cubicBezTo>
                  <a:cubicBezTo>
                    <a:pt x="66" y="362"/>
                    <a:pt x="46" y="340"/>
                    <a:pt x="46" y="265"/>
                  </a:cubicBezTo>
                  <a:cubicBezTo>
                    <a:pt x="46" y="142"/>
                    <a:pt x="46" y="142"/>
                    <a:pt x="46" y="142"/>
                  </a:cubicBezTo>
                  <a:cubicBezTo>
                    <a:pt x="0" y="142"/>
                    <a:pt x="0" y="142"/>
                    <a:pt x="0" y="142"/>
                  </a:cubicBezTo>
                  <a:cubicBezTo>
                    <a:pt x="0" y="84"/>
                    <a:pt x="0" y="84"/>
                    <a:pt x="0" y="84"/>
                  </a:cubicBezTo>
                  <a:cubicBezTo>
                    <a:pt x="46" y="84"/>
                    <a:pt x="46" y="84"/>
                    <a:pt x="46" y="84"/>
                  </a:cubicBezTo>
                  <a:cubicBezTo>
                    <a:pt x="46" y="0"/>
                    <a:pt x="46" y="0"/>
                    <a:pt x="46" y="0"/>
                  </a:cubicBezTo>
                  <a:cubicBezTo>
                    <a:pt x="136" y="0"/>
                    <a:pt x="136" y="0"/>
                    <a:pt x="136" y="0"/>
                  </a:cubicBezTo>
                  <a:cubicBezTo>
                    <a:pt x="136" y="84"/>
                    <a:pt x="136" y="84"/>
                    <a:pt x="136" y="84"/>
                  </a:cubicBezTo>
                  <a:cubicBezTo>
                    <a:pt x="192" y="84"/>
                    <a:pt x="192" y="84"/>
                    <a:pt x="192" y="84"/>
                  </a:cubicBezTo>
                  <a:lnTo>
                    <a:pt x="192" y="14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8" name="Freeform 26">
              <a:extLst>
                <a:ext uri="{FF2B5EF4-FFF2-40B4-BE49-F238E27FC236}">
                  <a16:creationId xmlns:a16="http://schemas.microsoft.com/office/drawing/2014/main" id="{F092E5C2-58E1-4907-8CF1-D875912586BA}"/>
                </a:ext>
              </a:extLst>
            </p:cNvPr>
            <p:cNvSpPr>
              <a:spLocks/>
            </p:cNvSpPr>
            <p:nvPr userDrawn="1"/>
          </p:nvSpPr>
          <p:spPr bwMode="auto">
            <a:xfrm>
              <a:off x="1855788" y="6127750"/>
              <a:ext cx="65088" cy="93663"/>
            </a:xfrm>
            <a:custGeom>
              <a:avLst/>
              <a:gdLst>
                <a:gd name="T0" fmla="*/ 0 w 193"/>
                <a:gd name="T1" fmla="*/ 6 h 281"/>
                <a:gd name="T2" fmla="*/ 88 w 193"/>
                <a:gd name="T3" fmla="*/ 6 h 281"/>
                <a:gd name="T4" fmla="*/ 88 w 193"/>
                <a:gd name="T5" fmla="*/ 54 h 281"/>
                <a:gd name="T6" fmla="*/ 89 w 193"/>
                <a:gd name="T7" fmla="*/ 54 h 281"/>
                <a:gd name="T8" fmla="*/ 172 w 193"/>
                <a:gd name="T9" fmla="*/ 0 h 281"/>
                <a:gd name="T10" fmla="*/ 193 w 193"/>
                <a:gd name="T11" fmla="*/ 2 h 281"/>
                <a:gd name="T12" fmla="*/ 193 w 193"/>
                <a:gd name="T13" fmla="*/ 85 h 281"/>
                <a:gd name="T14" fmla="*/ 158 w 193"/>
                <a:gd name="T15" fmla="*/ 79 h 281"/>
                <a:gd name="T16" fmla="*/ 90 w 193"/>
                <a:gd name="T17" fmla="*/ 145 h 281"/>
                <a:gd name="T18" fmla="*/ 90 w 193"/>
                <a:gd name="T19" fmla="*/ 281 h 281"/>
                <a:gd name="T20" fmla="*/ 0 w 193"/>
                <a:gd name="T21" fmla="*/ 281 h 281"/>
                <a:gd name="T22" fmla="*/ 0 w 193"/>
                <a:gd name="T23" fmla="*/ 6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3" h="281">
                  <a:moveTo>
                    <a:pt x="0" y="6"/>
                  </a:moveTo>
                  <a:cubicBezTo>
                    <a:pt x="88" y="6"/>
                    <a:pt x="88" y="6"/>
                    <a:pt x="88" y="6"/>
                  </a:cubicBezTo>
                  <a:cubicBezTo>
                    <a:pt x="88" y="54"/>
                    <a:pt x="88" y="54"/>
                    <a:pt x="88" y="54"/>
                  </a:cubicBezTo>
                  <a:cubicBezTo>
                    <a:pt x="89" y="54"/>
                    <a:pt x="89" y="54"/>
                    <a:pt x="89" y="54"/>
                  </a:cubicBezTo>
                  <a:cubicBezTo>
                    <a:pt x="102" y="19"/>
                    <a:pt x="133" y="0"/>
                    <a:pt x="172" y="0"/>
                  </a:cubicBezTo>
                  <a:cubicBezTo>
                    <a:pt x="179" y="0"/>
                    <a:pt x="186" y="1"/>
                    <a:pt x="193" y="2"/>
                  </a:cubicBezTo>
                  <a:cubicBezTo>
                    <a:pt x="193" y="85"/>
                    <a:pt x="193" y="85"/>
                    <a:pt x="193" y="85"/>
                  </a:cubicBezTo>
                  <a:cubicBezTo>
                    <a:pt x="181" y="81"/>
                    <a:pt x="171" y="79"/>
                    <a:pt x="158" y="79"/>
                  </a:cubicBezTo>
                  <a:cubicBezTo>
                    <a:pt x="114" y="79"/>
                    <a:pt x="90" y="110"/>
                    <a:pt x="90" y="145"/>
                  </a:cubicBezTo>
                  <a:cubicBezTo>
                    <a:pt x="90" y="281"/>
                    <a:pt x="90" y="281"/>
                    <a:pt x="90" y="281"/>
                  </a:cubicBezTo>
                  <a:cubicBezTo>
                    <a:pt x="0" y="281"/>
                    <a:pt x="0" y="281"/>
                    <a:pt x="0" y="281"/>
                  </a:cubicBezTo>
                  <a:lnTo>
                    <a:pt x="0" y="6"/>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9" name="Freeform 27">
              <a:extLst>
                <a:ext uri="{FF2B5EF4-FFF2-40B4-BE49-F238E27FC236}">
                  <a16:creationId xmlns:a16="http://schemas.microsoft.com/office/drawing/2014/main" id="{04686304-731D-4C81-9933-35E3DFED88D3}"/>
                </a:ext>
              </a:extLst>
            </p:cNvPr>
            <p:cNvSpPr>
              <a:spLocks noEditPoints="1"/>
            </p:cNvSpPr>
            <p:nvPr userDrawn="1"/>
          </p:nvSpPr>
          <p:spPr bwMode="auto">
            <a:xfrm>
              <a:off x="1928813" y="6096000"/>
              <a:ext cx="30163" cy="125413"/>
            </a:xfrm>
            <a:custGeom>
              <a:avLst/>
              <a:gdLst>
                <a:gd name="T0" fmla="*/ 19 w 19"/>
                <a:gd name="T1" fmla="*/ 14 h 79"/>
                <a:gd name="T2" fmla="*/ 0 w 19"/>
                <a:gd name="T3" fmla="*/ 14 h 79"/>
                <a:gd name="T4" fmla="*/ 0 w 19"/>
                <a:gd name="T5" fmla="*/ 0 h 79"/>
                <a:gd name="T6" fmla="*/ 19 w 19"/>
                <a:gd name="T7" fmla="*/ 0 h 79"/>
                <a:gd name="T8" fmla="*/ 19 w 19"/>
                <a:gd name="T9" fmla="*/ 14 h 79"/>
                <a:gd name="T10" fmla="*/ 0 w 19"/>
                <a:gd name="T11" fmla="*/ 22 h 79"/>
                <a:gd name="T12" fmla="*/ 19 w 19"/>
                <a:gd name="T13" fmla="*/ 22 h 79"/>
                <a:gd name="T14" fmla="*/ 19 w 19"/>
                <a:gd name="T15" fmla="*/ 79 h 79"/>
                <a:gd name="T16" fmla="*/ 0 w 19"/>
                <a:gd name="T17" fmla="*/ 79 h 79"/>
                <a:gd name="T18" fmla="*/ 0 w 19"/>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79">
                  <a:moveTo>
                    <a:pt x="19" y="14"/>
                  </a:moveTo>
                  <a:lnTo>
                    <a:pt x="0" y="14"/>
                  </a:lnTo>
                  <a:lnTo>
                    <a:pt x="0" y="0"/>
                  </a:lnTo>
                  <a:lnTo>
                    <a:pt x="19" y="0"/>
                  </a:lnTo>
                  <a:lnTo>
                    <a:pt x="19" y="14"/>
                  </a:lnTo>
                  <a:close/>
                  <a:moveTo>
                    <a:pt x="0" y="22"/>
                  </a:moveTo>
                  <a:lnTo>
                    <a:pt x="19" y="22"/>
                  </a:lnTo>
                  <a:lnTo>
                    <a:pt x="19"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60" name="Freeform 28">
              <a:extLst>
                <a:ext uri="{FF2B5EF4-FFF2-40B4-BE49-F238E27FC236}">
                  <a16:creationId xmlns:a16="http://schemas.microsoft.com/office/drawing/2014/main" id="{716A412C-6319-4925-902F-8B2AE529A2EF}"/>
                </a:ext>
              </a:extLst>
            </p:cNvPr>
            <p:cNvSpPr>
              <a:spLocks/>
            </p:cNvSpPr>
            <p:nvPr userDrawn="1"/>
          </p:nvSpPr>
          <p:spPr bwMode="auto">
            <a:xfrm>
              <a:off x="1966913" y="6127750"/>
              <a:ext cx="93663" cy="96838"/>
            </a:xfrm>
            <a:custGeom>
              <a:avLst/>
              <a:gdLst>
                <a:gd name="T0" fmla="*/ 193 w 283"/>
                <a:gd name="T1" fmla="*/ 108 h 291"/>
                <a:gd name="T2" fmla="*/ 149 w 283"/>
                <a:gd name="T3" fmla="*/ 69 h 291"/>
                <a:gd name="T4" fmla="*/ 90 w 283"/>
                <a:gd name="T5" fmla="*/ 150 h 291"/>
                <a:gd name="T6" fmla="*/ 144 w 283"/>
                <a:gd name="T7" fmla="*/ 222 h 291"/>
                <a:gd name="T8" fmla="*/ 195 w 283"/>
                <a:gd name="T9" fmla="*/ 175 h 291"/>
                <a:gd name="T10" fmla="*/ 283 w 283"/>
                <a:gd name="T11" fmla="*/ 175 h 291"/>
                <a:gd name="T12" fmla="*/ 144 w 283"/>
                <a:gd name="T13" fmla="*/ 291 h 291"/>
                <a:gd name="T14" fmla="*/ 0 w 283"/>
                <a:gd name="T15" fmla="*/ 150 h 291"/>
                <a:gd name="T16" fmla="*/ 144 w 283"/>
                <a:gd name="T17" fmla="*/ 0 h 291"/>
                <a:gd name="T18" fmla="*/ 280 w 283"/>
                <a:gd name="T19" fmla="*/ 108 h 291"/>
                <a:gd name="T20" fmla="*/ 193 w 283"/>
                <a:gd name="T21" fmla="*/ 108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3" h="291">
                  <a:moveTo>
                    <a:pt x="193" y="108"/>
                  </a:moveTo>
                  <a:cubicBezTo>
                    <a:pt x="192" y="85"/>
                    <a:pt x="171" y="69"/>
                    <a:pt x="149" y="69"/>
                  </a:cubicBezTo>
                  <a:cubicBezTo>
                    <a:pt x="98" y="69"/>
                    <a:pt x="90" y="112"/>
                    <a:pt x="90" y="150"/>
                  </a:cubicBezTo>
                  <a:cubicBezTo>
                    <a:pt x="90" y="185"/>
                    <a:pt x="105" y="222"/>
                    <a:pt x="144" y="222"/>
                  </a:cubicBezTo>
                  <a:cubicBezTo>
                    <a:pt x="175" y="222"/>
                    <a:pt x="191" y="204"/>
                    <a:pt x="195" y="175"/>
                  </a:cubicBezTo>
                  <a:cubicBezTo>
                    <a:pt x="283" y="175"/>
                    <a:pt x="283" y="175"/>
                    <a:pt x="283" y="175"/>
                  </a:cubicBezTo>
                  <a:cubicBezTo>
                    <a:pt x="275" y="249"/>
                    <a:pt x="218" y="291"/>
                    <a:pt x="144" y="291"/>
                  </a:cubicBezTo>
                  <a:cubicBezTo>
                    <a:pt x="61" y="291"/>
                    <a:pt x="0" y="234"/>
                    <a:pt x="0" y="150"/>
                  </a:cubicBezTo>
                  <a:cubicBezTo>
                    <a:pt x="0" y="62"/>
                    <a:pt x="56" y="0"/>
                    <a:pt x="144" y="0"/>
                  </a:cubicBezTo>
                  <a:cubicBezTo>
                    <a:pt x="213" y="0"/>
                    <a:pt x="274" y="36"/>
                    <a:pt x="280" y="108"/>
                  </a:cubicBezTo>
                  <a:lnTo>
                    <a:pt x="193" y="108"/>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61" name="Freeform 29">
              <a:extLst>
                <a:ext uri="{FF2B5EF4-FFF2-40B4-BE49-F238E27FC236}">
                  <a16:creationId xmlns:a16="http://schemas.microsoft.com/office/drawing/2014/main" id="{6B2474BC-3B05-4EFB-A2B9-4944F3459193}"/>
                </a:ext>
              </a:extLst>
            </p:cNvPr>
            <p:cNvSpPr>
              <a:spLocks/>
            </p:cNvSpPr>
            <p:nvPr userDrawn="1"/>
          </p:nvSpPr>
          <p:spPr bwMode="auto">
            <a:xfrm>
              <a:off x="2065338" y="6127750"/>
              <a:ext cx="88900" cy="96838"/>
            </a:xfrm>
            <a:custGeom>
              <a:avLst/>
              <a:gdLst>
                <a:gd name="T0" fmla="*/ 86 w 267"/>
                <a:gd name="T1" fmla="*/ 192 h 291"/>
                <a:gd name="T2" fmla="*/ 101 w 267"/>
                <a:gd name="T3" fmla="*/ 223 h 291"/>
                <a:gd name="T4" fmla="*/ 135 w 267"/>
                <a:gd name="T5" fmla="*/ 233 h 291"/>
                <a:gd name="T6" fmla="*/ 177 w 267"/>
                <a:gd name="T7" fmla="*/ 203 h 291"/>
                <a:gd name="T8" fmla="*/ 133 w 267"/>
                <a:gd name="T9" fmla="*/ 174 h 291"/>
                <a:gd name="T10" fmla="*/ 5 w 267"/>
                <a:gd name="T11" fmla="*/ 84 h 291"/>
                <a:gd name="T12" fmla="*/ 131 w 267"/>
                <a:gd name="T13" fmla="*/ 0 h 291"/>
                <a:gd name="T14" fmla="*/ 258 w 267"/>
                <a:gd name="T15" fmla="*/ 89 h 291"/>
                <a:gd name="T16" fmla="*/ 174 w 267"/>
                <a:gd name="T17" fmla="*/ 89 h 291"/>
                <a:gd name="T18" fmla="*/ 163 w 267"/>
                <a:gd name="T19" fmla="*/ 65 h 291"/>
                <a:gd name="T20" fmla="*/ 134 w 267"/>
                <a:gd name="T21" fmla="*/ 58 h 291"/>
                <a:gd name="T22" fmla="*/ 95 w 267"/>
                <a:gd name="T23" fmla="*/ 79 h 291"/>
                <a:gd name="T24" fmla="*/ 197 w 267"/>
                <a:gd name="T25" fmla="*/ 118 h 291"/>
                <a:gd name="T26" fmla="*/ 267 w 267"/>
                <a:gd name="T27" fmla="*/ 193 h 291"/>
                <a:gd name="T28" fmla="*/ 135 w 267"/>
                <a:gd name="T29" fmla="*/ 291 h 291"/>
                <a:gd name="T30" fmla="*/ 0 w 267"/>
                <a:gd name="T31" fmla="*/ 192 h 291"/>
                <a:gd name="T32" fmla="*/ 86 w 267"/>
                <a:gd name="T33" fmla="*/ 192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67" h="291">
                  <a:moveTo>
                    <a:pt x="86" y="192"/>
                  </a:moveTo>
                  <a:cubicBezTo>
                    <a:pt x="86" y="206"/>
                    <a:pt x="92" y="216"/>
                    <a:pt x="101" y="223"/>
                  </a:cubicBezTo>
                  <a:cubicBezTo>
                    <a:pt x="110" y="230"/>
                    <a:pt x="122" y="233"/>
                    <a:pt x="135" y="233"/>
                  </a:cubicBezTo>
                  <a:cubicBezTo>
                    <a:pt x="152" y="233"/>
                    <a:pt x="177" y="225"/>
                    <a:pt x="177" y="203"/>
                  </a:cubicBezTo>
                  <a:cubicBezTo>
                    <a:pt x="177" y="182"/>
                    <a:pt x="149" y="178"/>
                    <a:pt x="133" y="174"/>
                  </a:cubicBezTo>
                  <a:cubicBezTo>
                    <a:pt x="76" y="160"/>
                    <a:pt x="5" y="158"/>
                    <a:pt x="5" y="84"/>
                  </a:cubicBezTo>
                  <a:cubicBezTo>
                    <a:pt x="5" y="18"/>
                    <a:pt x="77" y="0"/>
                    <a:pt x="131" y="0"/>
                  </a:cubicBezTo>
                  <a:cubicBezTo>
                    <a:pt x="191" y="0"/>
                    <a:pt x="255" y="17"/>
                    <a:pt x="258" y="89"/>
                  </a:cubicBezTo>
                  <a:cubicBezTo>
                    <a:pt x="174" y="89"/>
                    <a:pt x="174" y="89"/>
                    <a:pt x="174" y="89"/>
                  </a:cubicBezTo>
                  <a:cubicBezTo>
                    <a:pt x="174" y="77"/>
                    <a:pt x="170" y="70"/>
                    <a:pt x="163" y="65"/>
                  </a:cubicBezTo>
                  <a:cubicBezTo>
                    <a:pt x="155" y="60"/>
                    <a:pt x="145" y="58"/>
                    <a:pt x="134" y="58"/>
                  </a:cubicBezTo>
                  <a:cubicBezTo>
                    <a:pt x="119" y="58"/>
                    <a:pt x="95" y="60"/>
                    <a:pt x="95" y="79"/>
                  </a:cubicBezTo>
                  <a:cubicBezTo>
                    <a:pt x="95" y="105"/>
                    <a:pt x="156" y="109"/>
                    <a:pt x="197" y="118"/>
                  </a:cubicBezTo>
                  <a:cubicBezTo>
                    <a:pt x="253" y="130"/>
                    <a:pt x="267" y="170"/>
                    <a:pt x="267" y="193"/>
                  </a:cubicBezTo>
                  <a:cubicBezTo>
                    <a:pt x="267" y="267"/>
                    <a:pt x="197" y="291"/>
                    <a:pt x="135" y="291"/>
                  </a:cubicBezTo>
                  <a:cubicBezTo>
                    <a:pt x="70" y="291"/>
                    <a:pt x="3" y="269"/>
                    <a:pt x="0" y="192"/>
                  </a:cubicBezTo>
                  <a:lnTo>
                    <a:pt x="86" y="19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1718753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Section Header + Image (Red)">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4600B-8466-465A-8FCA-072ECBA7CFEC}"/>
              </a:ext>
            </a:extLst>
          </p:cNvPr>
          <p:cNvSpPr>
            <a:spLocks noGrp="1"/>
          </p:cNvSpPr>
          <p:nvPr>
            <p:ph type="title"/>
          </p:nvPr>
        </p:nvSpPr>
        <p:spPr>
          <a:xfrm>
            <a:off x="628650" y="1166814"/>
            <a:ext cx="5323248" cy="1500187"/>
          </a:xfrm>
        </p:spPr>
        <p:txBody>
          <a:bodyPr anchor="b">
            <a:normAutofit/>
          </a:bodyPr>
          <a:lstStyle>
            <a:lvl1pPr>
              <a:defRPr sz="3800">
                <a:solidFill>
                  <a:schemeClr val="bg1"/>
                </a:solidFill>
              </a:defRPr>
            </a:lvl1pPr>
          </a:lstStyle>
          <a:p>
            <a:r>
              <a:rPr lang="en-US"/>
              <a:t>Click to edit Master title style</a:t>
            </a:r>
            <a:endParaRPr lang="en-GB" dirty="0"/>
          </a:p>
        </p:txBody>
      </p:sp>
      <p:cxnSp>
        <p:nvCxnSpPr>
          <p:cNvPr id="9" name="Straight Connector 8">
            <a:extLst>
              <a:ext uri="{FF2B5EF4-FFF2-40B4-BE49-F238E27FC236}">
                <a16:creationId xmlns:a16="http://schemas.microsoft.com/office/drawing/2014/main" id="{E9FE2544-CCE1-494D-B26A-AD3024BF1813}"/>
              </a:ext>
            </a:extLst>
          </p:cNvPr>
          <p:cNvCxnSpPr/>
          <p:nvPr userDrawn="1"/>
        </p:nvCxnSpPr>
        <p:spPr>
          <a:xfrm>
            <a:off x="634344" y="2917717"/>
            <a:ext cx="5291600"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grpSp>
        <p:nvGrpSpPr>
          <p:cNvPr id="36" name="Group 35">
            <a:extLst>
              <a:ext uri="{FF2B5EF4-FFF2-40B4-BE49-F238E27FC236}">
                <a16:creationId xmlns:a16="http://schemas.microsoft.com/office/drawing/2014/main" id="{E30912E9-1061-4675-ABCB-E73E5F2BE366}"/>
              </a:ext>
            </a:extLst>
          </p:cNvPr>
          <p:cNvGrpSpPr>
            <a:grpSpLocks noChangeAspect="1"/>
          </p:cNvGrpSpPr>
          <p:nvPr userDrawn="1"/>
        </p:nvGrpSpPr>
        <p:grpSpPr>
          <a:xfrm>
            <a:off x="632162" y="5702131"/>
            <a:ext cx="904829" cy="684000"/>
            <a:chOff x="619125" y="5064125"/>
            <a:chExt cx="1535113" cy="1160463"/>
          </a:xfrm>
          <a:solidFill>
            <a:srgbClr val="FFFFFF"/>
          </a:solidFill>
        </p:grpSpPr>
        <p:sp>
          <p:nvSpPr>
            <p:cNvPr id="37" name="Freeform 5">
              <a:extLst>
                <a:ext uri="{FF2B5EF4-FFF2-40B4-BE49-F238E27FC236}">
                  <a16:creationId xmlns:a16="http://schemas.microsoft.com/office/drawing/2014/main" id="{06EE7E97-01F2-45BE-AA9F-305075779062}"/>
                </a:ext>
              </a:extLst>
            </p:cNvPr>
            <p:cNvSpPr>
              <a:spLocks/>
            </p:cNvSpPr>
            <p:nvPr userDrawn="1"/>
          </p:nvSpPr>
          <p:spPr bwMode="auto">
            <a:xfrm>
              <a:off x="1423988" y="5064125"/>
              <a:ext cx="488950" cy="530225"/>
            </a:xfrm>
            <a:custGeom>
              <a:avLst/>
              <a:gdLst>
                <a:gd name="T0" fmla="*/ 1067 w 1469"/>
                <a:gd name="T1" fmla="*/ 581 h 1596"/>
                <a:gd name="T2" fmla="*/ 756 w 1469"/>
                <a:gd name="T3" fmla="*/ 343 h 1596"/>
                <a:gd name="T4" fmla="*/ 396 w 1469"/>
                <a:gd name="T5" fmla="*/ 798 h 1596"/>
                <a:gd name="T6" fmla="*/ 756 w 1469"/>
                <a:gd name="T7" fmla="*/ 1252 h 1596"/>
                <a:gd name="T8" fmla="*/ 1067 w 1469"/>
                <a:gd name="T9" fmla="*/ 967 h 1596"/>
                <a:gd name="T10" fmla="*/ 1469 w 1469"/>
                <a:gd name="T11" fmla="*/ 967 h 1596"/>
                <a:gd name="T12" fmla="*/ 766 w 1469"/>
                <a:gd name="T13" fmla="*/ 1596 h 1596"/>
                <a:gd name="T14" fmla="*/ 0 w 1469"/>
                <a:gd name="T15" fmla="*/ 792 h 1596"/>
                <a:gd name="T16" fmla="*/ 766 w 1469"/>
                <a:gd name="T17" fmla="*/ 0 h 1596"/>
                <a:gd name="T18" fmla="*/ 1469 w 1469"/>
                <a:gd name="T19" fmla="*/ 581 h 1596"/>
                <a:gd name="T20" fmla="*/ 1067 w 1469"/>
                <a:gd name="T21" fmla="*/ 581 h 1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9" h="1596">
                  <a:moveTo>
                    <a:pt x="1067" y="581"/>
                  </a:moveTo>
                  <a:cubicBezTo>
                    <a:pt x="1046" y="428"/>
                    <a:pt x="925" y="343"/>
                    <a:pt x="756" y="343"/>
                  </a:cubicBezTo>
                  <a:cubicBezTo>
                    <a:pt x="497" y="343"/>
                    <a:pt x="396" y="571"/>
                    <a:pt x="396" y="798"/>
                  </a:cubicBezTo>
                  <a:cubicBezTo>
                    <a:pt x="396" y="1025"/>
                    <a:pt x="497" y="1252"/>
                    <a:pt x="756" y="1252"/>
                  </a:cubicBezTo>
                  <a:cubicBezTo>
                    <a:pt x="941" y="1252"/>
                    <a:pt x="1051" y="1147"/>
                    <a:pt x="1067" y="967"/>
                  </a:cubicBezTo>
                  <a:cubicBezTo>
                    <a:pt x="1469" y="967"/>
                    <a:pt x="1469" y="967"/>
                    <a:pt x="1469" y="967"/>
                  </a:cubicBezTo>
                  <a:cubicBezTo>
                    <a:pt x="1448" y="1363"/>
                    <a:pt x="1157" y="1596"/>
                    <a:pt x="766" y="1596"/>
                  </a:cubicBezTo>
                  <a:cubicBezTo>
                    <a:pt x="301" y="1596"/>
                    <a:pt x="0" y="1242"/>
                    <a:pt x="0" y="792"/>
                  </a:cubicBezTo>
                  <a:cubicBezTo>
                    <a:pt x="0" y="354"/>
                    <a:pt x="301" y="0"/>
                    <a:pt x="766" y="0"/>
                  </a:cubicBezTo>
                  <a:cubicBezTo>
                    <a:pt x="1099" y="0"/>
                    <a:pt x="1458" y="211"/>
                    <a:pt x="1469" y="581"/>
                  </a:cubicBezTo>
                  <a:lnTo>
                    <a:pt x="1067" y="581"/>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8" name="Freeform 6">
              <a:extLst>
                <a:ext uri="{FF2B5EF4-FFF2-40B4-BE49-F238E27FC236}">
                  <a16:creationId xmlns:a16="http://schemas.microsoft.com/office/drawing/2014/main" id="{49E78484-930F-4892-994C-CB2379B7C5EF}"/>
                </a:ext>
              </a:extLst>
            </p:cNvPr>
            <p:cNvSpPr>
              <a:spLocks/>
            </p:cNvSpPr>
            <p:nvPr userDrawn="1"/>
          </p:nvSpPr>
          <p:spPr bwMode="auto">
            <a:xfrm>
              <a:off x="839788" y="5581650"/>
              <a:ext cx="385763" cy="339725"/>
            </a:xfrm>
            <a:custGeom>
              <a:avLst/>
              <a:gdLst>
                <a:gd name="T0" fmla="*/ 2 w 243"/>
                <a:gd name="T1" fmla="*/ 0 h 214"/>
                <a:gd name="T2" fmla="*/ 85 w 243"/>
                <a:gd name="T3" fmla="*/ 0 h 214"/>
                <a:gd name="T4" fmla="*/ 122 w 243"/>
                <a:gd name="T5" fmla="*/ 142 h 214"/>
                <a:gd name="T6" fmla="*/ 123 w 243"/>
                <a:gd name="T7" fmla="*/ 142 h 214"/>
                <a:gd name="T8" fmla="*/ 159 w 243"/>
                <a:gd name="T9" fmla="*/ 0 h 214"/>
                <a:gd name="T10" fmla="*/ 243 w 243"/>
                <a:gd name="T11" fmla="*/ 0 h 214"/>
                <a:gd name="T12" fmla="*/ 243 w 243"/>
                <a:gd name="T13" fmla="*/ 214 h 214"/>
                <a:gd name="T14" fmla="*/ 189 w 243"/>
                <a:gd name="T15" fmla="*/ 214 h 214"/>
                <a:gd name="T16" fmla="*/ 189 w 243"/>
                <a:gd name="T17" fmla="*/ 52 h 214"/>
                <a:gd name="T18" fmla="*/ 188 w 243"/>
                <a:gd name="T19" fmla="*/ 52 h 214"/>
                <a:gd name="T20" fmla="*/ 143 w 243"/>
                <a:gd name="T21" fmla="*/ 214 h 214"/>
                <a:gd name="T22" fmla="*/ 99 w 243"/>
                <a:gd name="T23" fmla="*/ 214 h 214"/>
                <a:gd name="T24" fmla="*/ 54 w 243"/>
                <a:gd name="T25" fmla="*/ 52 h 214"/>
                <a:gd name="T26" fmla="*/ 53 w 243"/>
                <a:gd name="T27" fmla="*/ 52 h 214"/>
                <a:gd name="T28" fmla="*/ 53 w 243"/>
                <a:gd name="T29" fmla="*/ 214 h 214"/>
                <a:gd name="T30" fmla="*/ 0 w 243"/>
                <a:gd name="T31" fmla="*/ 214 h 214"/>
                <a:gd name="T32" fmla="*/ 0 w 243"/>
                <a:gd name="T33" fmla="*/ 0 h 214"/>
                <a:gd name="T34" fmla="*/ 2 w 243"/>
                <a:gd name="T35" fmla="*/ 0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3" h="214">
                  <a:moveTo>
                    <a:pt x="2" y="0"/>
                  </a:moveTo>
                  <a:lnTo>
                    <a:pt x="85" y="0"/>
                  </a:lnTo>
                  <a:lnTo>
                    <a:pt x="122" y="142"/>
                  </a:lnTo>
                  <a:lnTo>
                    <a:pt x="123" y="142"/>
                  </a:lnTo>
                  <a:lnTo>
                    <a:pt x="159" y="0"/>
                  </a:lnTo>
                  <a:lnTo>
                    <a:pt x="243" y="0"/>
                  </a:lnTo>
                  <a:lnTo>
                    <a:pt x="243" y="214"/>
                  </a:lnTo>
                  <a:lnTo>
                    <a:pt x="189" y="214"/>
                  </a:lnTo>
                  <a:lnTo>
                    <a:pt x="189" y="52"/>
                  </a:lnTo>
                  <a:lnTo>
                    <a:pt x="188" y="52"/>
                  </a:lnTo>
                  <a:lnTo>
                    <a:pt x="143" y="214"/>
                  </a:lnTo>
                  <a:lnTo>
                    <a:pt x="99" y="214"/>
                  </a:lnTo>
                  <a:lnTo>
                    <a:pt x="54" y="52"/>
                  </a:lnTo>
                  <a:lnTo>
                    <a:pt x="53" y="52"/>
                  </a:lnTo>
                  <a:lnTo>
                    <a:pt x="53" y="214"/>
                  </a:lnTo>
                  <a:lnTo>
                    <a:pt x="0" y="214"/>
                  </a:lnTo>
                  <a:lnTo>
                    <a:pt x="0" y="0"/>
                  </a:lnTo>
                  <a:lnTo>
                    <a:pt x="2"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9" name="Freeform 7">
              <a:extLst>
                <a:ext uri="{FF2B5EF4-FFF2-40B4-BE49-F238E27FC236}">
                  <a16:creationId xmlns:a16="http://schemas.microsoft.com/office/drawing/2014/main" id="{11B2243F-9B15-4EB8-9DA3-B426432FC8EB}"/>
                </a:ext>
              </a:extLst>
            </p:cNvPr>
            <p:cNvSpPr>
              <a:spLocks noEditPoints="1"/>
            </p:cNvSpPr>
            <p:nvPr userDrawn="1"/>
          </p:nvSpPr>
          <p:spPr bwMode="auto">
            <a:xfrm>
              <a:off x="1222375" y="5581650"/>
              <a:ext cx="347663" cy="339725"/>
            </a:xfrm>
            <a:custGeom>
              <a:avLst/>
              <a:gdLst>
                <a:gd name="T0" fmla="*/ 81 w 219"/>
                <a:gd name="T1" fmla="*/ 0 h 214"/>
                <a:gd name="T2" fmla="*/ 138 w 219"/>
                <a:gd name="T3" fmla="*/ 0 h 214"/>
                <a:gd name="T4" fmla="*/ 219 w 219"/>
                <a:gd name="T5" fmla="*/ 214 h 214"/>
                <a:gd name="T6" fmla="*/ 160 w 219"/>
                <a:gd name="T7" fmla="*/ 214 h 214"/>
                <a:gd name="T8" fmla="*/ 147 w 219"/>
                <a:gd name="T9" fmla="*/ 175 h 214"/>
                <a:gd name="T10" fmla="*/ 71 w 219"/>
                <a:gd name="T11" fmla="*/ 175 h 214"/>
                <a:gd name="T12" fmla="*/ 58 w 219"/>
                <a:gd name="T13" fmla="*/ 214 h 214"/>
                <a:gd name="T14" fmla="*/ 0 w 219"/>
                <a:gd name="T15" fmla="*/ 214 h 214"/>
                <a:gd name="T16" fmla="*/ 81 w 219"/>
                <a:gd name="T17" fmla="*/ 0 h 214"/>
                <a:gd name="T18" fmla="*/ 86 w 219"/>
                <a:gd name="T19" fmla="*/ 134 h 214"/>
                <a:gd name="T20" fmla="*/ 134 w 219"/>
                <a:gd name="T21" fmla="*/ 134 h 214"/>
                <a:gd name="T22" fmla="*/ 111 w 219"/>
                <a:gd name="T23" fmla="*/ 59 h 214"/>
                <a:gd name="T24" fmla="*/ 110 w 219"/>
                <a:gd name="T25" fmla="*/ 59 h 214"/>
                <a:gd name="T26" fmla="*/ 86 w 219"/>
                <a:gd name="T27" fmla="*/ 134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9" h="214">
                  <a:moveTo>
                    <a:pt x="81" y="0"/>
                  </a:moveTo>
                  <a:lnTo>
                    <a:pt x="138" y="0"/>
                  </a:lnTo>
                  <a:lnTo>
                    <a:pt x="219" y="214"/>
                  </a:lnTo>
                  <a:lnTo>
                    <a:pt x="160" y="214"/>
                  </a:lnTo>
                  <a:lnTo>
                    <a:pt x="147" y="175"/>
                  </a:lnTo>
                  <a:lnTo>
                    <a:pt x="71" y="175"/>
                  </a:lnTo>
                  <a:lnTo>
                    <a:pt x="58" y="214"/>
                  </a:lnTo>
                  <a:lnTo>
                    <a:pt x="0" y="214"/>
                  </a:lnTo>
                  <a:lnTo>
                    <a:pt x="81" y="0"/>
                  </a:lnTo>
                  <a:close/>
                  <a:moveTo>
                    <a:pt x="86" y="134"/>
                  </a:moveTo>
                  <a:lnTo>
                    <a:pt x="134" y="134"/>
                  </a:lnTo>
                  <a:lnTo>
                    <a:pt x="111" y="59"/>
                  </a:lnTo>
                  <a:lnTo>
                    <a:pt x="110" y="59"/>
                  </a:lnTo>
                  <a:lnTo>
                    <a:pt x="86" y="134"/>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0" name="Rectangle 8">
              <a:extLst>
                <a:ext uri="{FF2B5EF4-FFF2-40B4-BE49-F238E27FC236}">
                  <a16:creationId xmlns:a16="http://schemas.microsoft.com/office/drawing/2014/main" id="{3E83789B-73CD-4D6A-AA45-8A1AB4F9970D}"/>
                </a:ext>
              </a:extLst>
            </p:cNvPr>
            <p:cNvSpPr>
              <a:spLocks noChangeArrowheads="1"/>
            </p:cNvSpPr>
            <p:nvPr userDrawn="1"/>
          </p:nvSpPr>
          <p:spPr bwMode="auto">
            <a:xfrm>
              <a:off x="1570038" y="5581650"/>
              <a:ext cx="88900" cy="339725"/>
            </a:xfrm>
            <a:prstGeom prst="rect">
              <a:avLst/>
            </a:pr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1" name="Freeform 9">
              <a:extLst>
                <a:ext uri="{FF2B5EF4-FFF2-40B4-BE49-F238E27FC236}">
                  <a16:creationId xmlns:a16="http://schemas.microsoft.com/office/drawing/2014/main" id="{AAD2EE95-BEA2-4B50-AC3D-22EF2DB6FF54}"/>
                </a:ext>
              </a:extLst>
            </p:cNvPr>
            <p:cNvSpPr>
              <a:spLocks/>
            </p:cNvSpPr>
            <p:nvPr userDrawn="1"/>
          </p:nvSpPr>
          <p:spPr bwMode="auto">
            <a:xfrm>
              <a:off x="1700213" y="5581650"/>
              <a:ext cx="249238" cy="341313"/>
            </a:xfrm>
            <a:custGeom>
              <a:avLst/>
              <a:gdLst>
                <a:gd name="T0" fmla="*/ 0 w 157"/>
                <a:gd name="T1" fmla="*/ 0 h 215"/>
                <a:gd name="T2" fmla="*/ 56 w 157"/>
                <a:gd name="T3" fmla="*/ 0 h 215"/>
                <a:gd name="T4" fmla="*/ 56 w 157"/>
                <a:gd name="T5" fmla="*/ 167 h 215"/>
                <a:gd name="T6" fmla="*/ 157 w 157"/>
                <a:gd name="T7" fmla="*/ 167 h 215"/>
                <a:gd name="T8" fmla="*/ 157 w 157"/>
                <a:gd name="T9" fmla="*/ 215 h 215"/>
                <a:gd name="T10" fmla="*/ 0 w 157"/>
                <a:gd name="T11" fmla="*/ 215 h 215"/>
                <a:gd name="T12" fmla="*/ 0 w 157"/>
                <a:gd name="T13" fmla="*/ 0 h 215"/>
              </a:gdLst>
              <a:ahLst/>
              <a:cxnLst>
                <a:cxn ang="0">
                  <a:pos x="T0" y="T1"/>
                </a:cxn>
                <a:cxn ang="0">
                  <a:pos x="T2" y="T3"/>
                </a:cxn>
                <a:cxn ang="0">
                  <a:pos x="T4" y="T5"/>
                </a:cxn>
                <a:cxn ang="0">
                  <a:pos x="T6" y="T7"/>
                </a:cxn>
                <a:cxn ang="0">
                  <a:pos x="T8" y="T9"/>
                </a:cxn>
                <a:cxn ang="0">
                  <a:pos x="T10" y="T11"/>
                </a:cxn>
                <a:cxn ang="0">
                  <a:pos x="T12" y="T13"/>
                </a:cxn>
              </a:cxnLst>
              <a:rect l="0" t="0" r="r" b="b"/>
              <a:pathLst>
                <a:path w="157" h="215">
                  <a:moveTo>
                    <a:pt x="0" y="0"/>
                  </a:moveTo>
                  <a:lnTo>
                    <a:pt x="56" y="0"/>
                  </a:lnTo>
                  <a:lnTo>
                    <a:pt x="56" y="167"/>
                  </a:lnTo>
                  <a:lnTo>
                    <a:pt x="157" y="167"/>
                  </a:lnTo>
                  <a:lnTo>
                    <a:pt x="157" y="215"/>
                  </a:lnTo>
                  <a:lnTo>
                    <a:pt x="0" y="215"/>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2" name="Freeform 10">
              <a:extLst>
                <a:ext uri="{FF2B5EF4-FFF2-40B4-BE49-F238E27FC236}">
                  <a16:creationId xmlns:a16="http://schemas.microsoft.com/office/drawing/2014/main" id="{B3EF3C97-452C-4A82-9132-2DB5966C9E6A}"/>
                </a:ext>
              </a:extLst>
            </p:cNvPr>
            <p:cNvSpPr>
              <a:spLocks/>
            </p:cNvSpPr>
            <p:nvPr userDrawn="1"/>
          </p:nvSpPr>
          <p:spPr bwMode="auto">
            <a:xfrm>
              <a:off x="1103313" y="5075238"/>
              <a:ext cx="133350" cy="74613"/>
            </a:xfrm>
            <a:custGeom>
              <a:avLst/>
              <a:gdLst>
                <a:gd name="T0" fmla="*/ 402 w 402"/>
                <a:gd name="T1" fmla="*/ 180 h 228"/>
                <a:gd name="T2" fmla="*/ 402 w 402"/>
                <a:gd name="T3" fmla="*/ 0 h 228"/>
                <a:gd name="T4" fmla="*/ 0 w 402"/>
                <a:gd name="T5" fmla="*/ 0 h 228"/>
                <a:gd name="T6" fmla="*/ 0 w 402"/>
                <a:gd name="T7" fmla="*/ 228 h 228"/>
                <a:gd name="T8" fmla="*/ 402 w 402"/>
                <a:gd name="T9" fmla="*/ 180 h 228"/>
              </a:gdLst>
              <a:ahLst/>
              <a:cxnLst>
                <a:cxn ang="0">
                  <a:pos x="T0" y="T1"/>
                </a:cxn>
                <a:cxn ang="0">
                  <a:pos x="T2" y="T3"/>
                </a:cxn>
                <a:cxn ang="0">
                  <a:pos x="T4" y="T5"/>
                </a:cxn>
                <a:cxn ang="0">
                  <a:pos x="T6" y="T7"/>
                </a:cxn>
                <a:cxn ang="0">
                  <a:pos x="T8" y="T9"/>
                </a:cxn>
              </a:cxnLst>
              <a:rect l="0" t="0" r="r" b="b"/>
              <a:pathLst>
                <a:path w="402" h="228">
                  <a:moveTo>
                    <a:pt x="402" y="180"/>
                  </a:moveTo>
                  <a:cubicBezTo>
                    <a:pt x="402" y="0"/>
                    <a:pt x="402" y="0"/>
                    <a:pt x="402" y="0"/>
                  </a:cubicBezTo>
                  <a:cubicBezTo>
                    <a:pt x="0" y="0"/>
                    <a:pt x="0" y="0"/>
                    <a:pt x="0" y="0"/>
                  </a:cubicBezTo>
                  <a:cubicBezTo>
                    <a:pt x="0" y="228"/>
                    <a:pt x="0" y="228"/>
                    <a:pt x="0" y="228"/>
                  </a:cubicBezTo>
                  <a:cubicBezTo>
                    <a:pt x="130" y="189"/>
                    <a:pt x="266" y="172"/>
                    <a:pt x="402" y="180"/>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3" name="Freeform 11">
              <a:extLst>
                <a:ext uri="{FF2B5EF4-FFF2-40B4-BE49-F238E27FC236}">
                  <a16:creationId xmlns:a16="http://schemas.microsoft.com/office/drawing/2014/main" id="{3BC4318F-74B6-4923-AA32-AFE06371B6A5}"/>
                </a:ext>
              </a:extLst>
            </p:cNvPr>
            <p:cNvSpPr>
              <a:spLocks/>
            </p:cNvSpPr>
            <p:nvPr userDrawn="1"/>
          </p:nvSpPr>
          <p:spPr bwMode="auto">
            <a:xfrm>
              <a:off x="879475" y="5180013"/>
              <a:ext cx="358775" cy="415925"/>
            </a:xfrm>
            <a:custGeom>
              <a:avLst/>
              <a:gdLst>
                <a:gd name="T0" fmla="*/ 671 w 1078"/>
                <a:gd name="T1" fmla="*/ 709 h 1253"/>
                <a:gd name="T2" fmla="*/ 528 w 1078"/>
                <a:gd name="T3" fmla="*/ 909 h 1253"/>
                <a:gd name="T4" fmla="*/ 375 w 1078"/>
                <a:gd name="T5" fmla="*/ 751 h 1253"/>
                <a:gd name="T6" fmla="*/ 375 w 1078"/>
                <a:gd name="T7" fmla="*/ 608 h 1253"/>
                <a:gd name="T8" fmla="*/ 0 w 1078"/>
                <a:gd name="T9" fmla="*/ 608 h 1253"/>
                <a:gd name="T10" fmla="*/ 0 w 1078"/>
                <a:gd name="T11" fmla="*/ 677 h 1253"/>
                <a:gd name="T12" fmla="*/ 539 w 1078"/>
                <a:gd name="T13" fmla="*/ 1253 h 1253"/>
                <a:gd name="T14" fmla="*/ 1078 w 1078"/>
                <a:gd name="T15" fmla="*/ 735 h 1253"/>
                <a:gd name="T16" fmla="*/ 1078 w 1078"/>
                <a:gd name="T17" fmla="*/ 0 h 1253"/>
                <a:gd name="T18" fmla="*/ 676 w 1078"/>
                <a:gd name="T19" fmla="*/ 180 h 1253"/>
                <a:gd name="T20" fmla="*/ 676 w 1078"/>
                <a:gd name="T21" fmla="*/ 709 h 1253"/>
                <a:gd name="T22" fmla="*/ 671 w 1078"/>
                <a:gd name="T23" fmla="*/ 709 h 1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78" h="1253">
                  <a:moveTo>
                    <a:pt x="671" y="709"/>
                  </a:moveTo>
                  <a:cubicBezTo>
                    <a:pt x="671" y="857"/>
                    <a:pt x="618" y="909"/>
                    <a:pt x="528" y="909"/>
                  </a:cubicBezTo>
                  <a:cubicBezTo>
                    <a:pt x="428" y="909"/>
                    <a:pt x="375" y="851"/>
                    <a:pt x="375" y="751"/>
                  </a:cubicBezTo>
                  <a:cubicBezTo>
                    <a:pt x="375" y="608"/>
                    <a:pt x="375" y="608"/>
                    <a:pt x="375" y="608"/>
                  </a:cubicBezTo>
                  <a:cubicBezTo>
                    <a:pt x="0" y="608"/>
                    <a:pt x="0" y="608"/>
                    <a:pt x="0" y="608"/>
                  </a:cubicBezTo>
                  <a:cubicBezTo>
                    <a:pt x="0" y="677"/>
                    <a:pt x="0" y="677"/>
                    <a:pt x="0" y="677"/>
                  </a:cubicBezTo>
                  <a:cubicBezTo>
                    <a:pt x="0" y="1021"/>
                    <a:pt x="132" y="1253"/>
                    <a:pt x="539" y="1253"/>
                  </a:cubicBezTo>
                  <a:cubicBezTo>
                    <a:pt x="898" y="1253"/>
                    <a:pt x="1078" y="1079"/>
                    <a:pt x="1078" y="735"/>
                  </a:cubicBezTo>
                  <a:cubicBezTo>
                    <a:pt x="1078" y="0"/>
                    <a:pt x="1078" y="0"/>
                    <a:pt x="1078" y="0"/>
                  </a:cubicBezTo>
                  <a:cubicBezTo>
                    <a:pt x="930" y="22"/>
                    <a:pt x="791" y="84"/>
                    <a:pt x="676" y="180"/>
                  </a:cubicBezTo>
                  <a:cubicBezTo>
                    <a:pt x="676" y="709"/>
                    <a:pt x="676" y="709"/>
                    <a:pt x="676" y="709"/>
                  </a:cubicBezTo>
                  <a:lnTo>
                    <a:pt x="671" y="709"/>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4" name="Freeform 12">
              <a:extLst>
                <a:ext uri="{FF2B5EF4-FFF2-40B4-BE49-F238E27FC236}">
                  <a16:creationId xmlns:a16="http://schemas.microsoft.com/office/drawing/2014/main" id="{D4959FE8-16AB-4E74-83FD-006DFDE79217}"/>
                </a:ext>
              </a:extLst>
            </p:cNvPr>
            <p:cNvSpPr>
              <a:spLocks/>
            </p:cNvSpPr>
            <p:nvPr userDrawn="1"/>
          </p:nvSpPr>
          <p:spPr bwMode="auto">
            <a:xfrm>
              <a:off x="1263650" y="5075238"/>
              <a:ext cx="133350" cy="112713"/>
            </a:xfrm>
            <a:custGeom>
              <a:avLst/>
              <a:gdLst>
                <a:gd name="T0" fmla="*/ 401 w 401"/>
                <a:gd name="T1" fmla="*/ 0 h 344"/>
                <a:gd name="T2" fmla="*/ 0 w 401"/>
                <a:gd name="T3" fmla="*/ 0 h 344"/>
                <a:gd name="T4" fmla="*/ 0 w 401"/>
                <a:gd name="T5" fmla="*/ 191 h 344"/>
                <a:gd name="T6" fmla="*/ 401 w 401"/>
                <a:gd name="T7" fmla="*/ 344 h 344"/>
                <a:gd name="T8" fmla="*/ 401 w 401"/>
                <a:gd name="T9" fmla="*/ 0 h 344"/>
              </a:gdLst>
              <a:ahLst/>
              <a:cxnLst>
                <a:cxn ang="0">
                  <a:pos x="T0" y="T1"/>
                </a:cxn>
                <a:cxn ang="0">
                  <a:pos x="T2" y="T3"/>
                </a:cxn>
                <a:cxn ang="0">
                  <a:pos x="T4" y="T5"/>
                </a:cxn>
                <a:cxn ang="0">
                  <a:pos x="T6" y="T7"/>
                </a:cxn>
                <a:cxn ang="0">
                  <a:pos x="T8" y="T9"/>
                </a:cxn>
              </a:cxnLst>
              <a:rect l="0" t="0" r="r" b="b"/>
              <a:pathLst>
                <a:path w="401" h="344">
                  <a:moveTo>
                    <a:pt x="401" y="0"/>
                  </a:moveTo>
                  <a:cubicBezTo>
                    <a:pt x="0" y="0"/>
                    <a:pt x="0" y="0"/>
                    <a:pt x="0" y="0"/>
                  </a:cubicBezTo>
                  <a:cubicBezTo>
                    <a:pt x="0" y="191"/>
                    <a:pt x="0" y="191"/>
                    <a:pt x="0" y="191"/>
                  </a:cubicBezTo>
                  <a:cubicBezTo>
                    <a:pt x="144" y="210"/>
                    <a:pt x="281" y="263"/>
                    <a:pt x="401" y="344"/>
                  </a:cubicBezTo>
                  <a:lnTo>
                    <a:pt x="401"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5" name="Freeform 13">
              <a:extLst>
                <a:ext uri="{FF2B5EF4-FFF2-40B4-BE49-F238E27FC236}">
                  <a16:creationId xmlns:a16="http://schemas.microsoft.com/office/drawing/2014/main" id="{AEB1BB25-B31F-4BFD-AE3B-2F323C8A12D4}"/>
                </a:ext>
              </a:extLst>
            </p:cNvPr>
            <p:cNvSpPr>
              <a:spLocks/>
            </p:cNvSpPr>
            <p:nvPr userDrawn="1"/>
          </p:nvSpPr>
          <p:spPr bwMode="auto">
            <a:xfrm>
              <a:off x="1263650" y="5172075"/>
              <a:ext cx="133350" cy="412750"/>
            </a:xfrm>
            <a:custGeom>
              <a:avLst/>
              <a:gdLst>
                <a:gd name="T0" fmla="*/ 0 w 401"/>
                <a:gd name="T1" fmla="*/ 12 h 1243"/>
                <a:gd name="T2" fmla="*/ 0 w 401"/>
                <a:gd name="T3" fmla="*/ 1243 h 1243"/>
                <a:gd name="T4" fmla="*/ 401 w 401"/>
                <a:gd name="T5" fmla="*/ 1243 h 1243"/>
                <a:gd name="T6" fmla="*/ 401 w 401"/>
                <a:gd name="T7" fmla="*/ 70 h 1243"/>
                <a:gd name="T8" fmla="*/ 0 w 401"/>
                <a:gd name="T9" fmla="*/ 12 h 1243"/>
              </a:gdLst>
              <a:ahLst/>
              <a:cxnLst>
                <a:cxn ang="0">
                  <a:pos x="T0" y="T1"/>
                </a:cxn>
                <a:cxn ang="0">
                  <a:pos x="T2" y="T3"/>
                </a:cxn>
                <a:cxn ang="0">
                  <a:pos x="T4" y="T5"/>
                </a:cxn>
                <a:cxn ang="0">
                  <a:pos x="T6" y="T7"/>
                </a:cxn>
                <a:cxn ang="0">
                  <a:pos x="T8" y="T9"/>
                </a:cxn>
              </a:cxnLst>
              <a:rect l="0" t="0" r="r" b="b"/>
              <a:pathLst>
                <a:path w="401" h="1243">
                  <a:moveTo>
                    <a:pt x="0" y="12"/>
                  </a:moveTo>
                  <a:cubicBezTo>
                    <a:pt x="0" y="1243"/>
                    <a:pt x="0" y="1243"/>
                    <a:pt x="0" y="1243"/>
                  </a:cubicBezTo>
                  <a:cubicBezTo>
                    <a:pt x="401" y="1243"/>
                    <a:pt x="401" y="1243"/>
                    <a:pt x="401" y="1243"/>
                  </a:cubicBezTo>
                  <a:cubicBezTo>
                    <a:pt x="401" y="70"/>
                    <a:pt x="401" y="70"/>
                    <a:pt x="401" y="70"/>
                  </a:cubicBezTo>
                  <a:cubicBezTo>
                    <a:pt x="274" y="20"/>
                    <a:pt x="136" y="0"/>
                    <a:pt x="0" y="12"/>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6" name="Freeform 14">
              <a:extLst>
                <a:ext uri="{FF2B5EF4-FFF2-40B4-BE49-F238E27FC236}">
                  <a16:creationId xmlns:a16="http://schemas.microsoft.com/office/drawing/2014/main" id="{8E5913D2-281E-43B8-8107-E5DC594788BC}"/>
                </a:ext>
              </a:extLst>
            </p:cNvPr>
            <p:cNvSpPr>
              <a:spLocks/>
            </p:cNvSpPr>
            <p:nvPr userDrawn="1"/>
          </p:nvSpPr>
          <p:spPr bwMode="auto">
            <a:xfrm>
              <a:off x="619125" y="6096000"/>
              <a:ext cx="141288" cy="125413"/>
            </a:xfrm>
            <a:custGeom>
              <a:avLst/>
              <a:gdLst>
                <a:gd name="T0" fmla="*/ 0 w 89"/>
                <a:gd name="T1" fmla="*/ 0 h 79"/>
                <a:gd name="T2" fmla="*/ 31 w 89"/>
                <a:gd name="T3" fmla="*/ 0 h 79"/>
                <a:gd name="T4" fmla="*/ 44 w 89"/>
                <a:gd name="T5" fmla="*/ 53 h 79"/>
                <a:gd name="T6" fmla="*/ 45 w 89"/>
                <a:gd name="T7" fmla="*/ 53 h 79"/>
                <a:gd name="T8" fmla="*/ 58 w 89"/>
                <a:gd name="T9" fmla="*/ 0 h 79"/>
                <a:gd name="T10" fmla="*/ 89 w 89"/>
                <a:gd name="T11" fmla="*/ 0 h 79"/>
                <a:gd name="T12" fmla="*/ 89 w 89"/>
                <a:gd name="T13" fmla="*/ 79 h 79"/>
                <a:gd name="T14" fmla="*/ 69 w 89"/>
                <a:gd name="T15" fmla="*/ 79 h 79"/>
                <a:gd name="T16" fmla="*/ 69 w 89"/>
                <a:gd name="T17" fmla="*/ 19 h 79"/>
                <a:gd name="T18" fmla="*/ 69 w 89"/>
                <a:gd name="T19" fmla="*/ 19 h 79"/>
                <a:gd name="T20" fmla="*/ 52 w 89"/>
                <a:gd name="T21" fmla="*/ 79 h 79"/>
                <a:gd name="T22" fmla="*/ 37 w 89"/>
                <a:gd name="T23" fmla="*/ 79 h 79"/>
                <a:gd name="T24" fmla="*/ 20 w 89"/>
                <a:gd name="T25" fmla="*/ 19 h 79"/>
                <a:gd name="T26" fmla="*/ 20 w 89"/>
                <a:gd name="T27" fmla="*/ 19 h 79"/>
                <a:gd name="T28" fmla="*/ 20 w 89"/>
                <a:gd name="T29" fmla="*/ 79 h 79"/>
                <a:gd name="T30" fmla="*/ 0 w 89"/>
                <a:gd name="T31" fmla="*/ 79 h 79"/>
                <a:gd name="T32" fmla="*/ 0 w 89"/>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9" h="79">
                  <a:moveTo>
                    <a:pt x="0" y="0"/>
                  </a:moveTo>
                  <a:lnTo>
                    <a:pt x="31" y="0"/>
                  </a:lnTo>
                  <a:lnTo>
                    <a:pt x="44" y="53"/>
                  </a:lnTo>
                  <a:lnTo>
                    <a:pt x="45" y="53"/>
                  </a:lnTo>
                  <a:lnTo>
                    <a:pt x="58" y="0"/>
                  </a:lnTo>
                  <a:lnTo>
                    <a:pt x="89" y="0"/>
                  </a:lnTo>
                  <a:lnTo>
                    <a:pt x="89" y="79"/>
                  </a:lnTo>
                  <a:lnTo>
                    <a:pt x="69" y="79"/>
                  </a:lnTo>
                  <a:lnTo>
                    <a:pt x="69" y="19"/>
                  </a:lnTo>
                  <a:lnTo>
                    <a:pt x="69" y="19"/>
                  </a:lnTo>
                  <a:lnTo>
                    <a:pt x="52" y="79"/>
                  </a:lnTo>
                  <a:lnTo>
                    <a:pt x="37" y="79"/>
                  </a:lnTo>
                  <a:lnTo>
                    <a:pt x="20" y="19"/>
                  </a:lnTo>
                  <a:lnTo>
                    <a:pt x="20" y="19"/>
                  </a:lnTo>
                  <a:lnTo>
                    <a:pt x="20"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7" name="Freeform 15">
              <a:extLst>
                <a:ext uri="{FF2B5EF4-FFF2-40B4-BE49-F238E27FC236}">
                  <a16:creationId xmlns:a16="http://schemas.microsoft.com/office/drawing/2014/main" id="{ABF11DCD-D538-4FF8-8299-E99667BA5B65}"/>
                </a:ext>
              </a:extLst>
            </p:cNvPr>
            <p:cNvSpPr>
              <a:spLocks noEditPoints="1"/>
            </p:cNvSpPr>
            <p:nvPr userDrawn="1"/>
          </p:nvSpPr>
          <p:spPr bwMode="auto">
            <a:xfrm>
              <a:off x="766763" y="6127750"/>
              <a:ext cx="93663" cy="96838"/>
            </a:xfrm>
            <a:custGeom>
              <a:avLst/>
              <a:gdLst>
                <a:gd name="T0" fmla="*/ 11 w 281"/>
                <a:gd name="T1" fmla="*/ 92 h 291"/>
                <a:gd name="T2" fmla="*/ 54 w 281"/>
                <a:gd name="T3" fmla="*/ 19 h 291"/>
                <a:gd name="T4" fmla="*/ 141 w 281"/>
                <a:gd name="T5" fmla="*/ 0 h 291"/>
                <a:gd name="T6" fmla="*/ 270 w 281"/>
                <a:gd name="T7" fmla="*/ 92 h 291"/>
                <a:gd name="T8" fmla="*/ 270 w 281"/>
                <a:gd name="T9" fmla="*/ 213 h 291"/>
                <a:gd name="T10" fmla="*/ 281 w 281"/>
                <a:gd name="T11" fmla="*/ 283 h 291"/>
                <a:gd name="T12" fmla="*/ 190 w 281"/>
                <a:gd name="T13" fmla="*/ 283 h 291"/>
                <a:gd name="T14" fmla="*/ 184 w 281"/>
                <a:gd name="T15" fmla="*/ 257 h 291"/>
                <a:gd name="T16" fmla="*/ 94 w 281"/>
                <a:gd name="T17" fmla="*/ 291 h 291"/>
                <a:gd name="T18" fmla="*/ 0 w 281"/>
                <a:gd name="T19" fmla="*/ 208 h 291"/>
                <a:gd name="T20" fmla="*/ 160 w 281"/>
                <a:gd name="T21" fmla="*/ 112 h 291"/>
                <a:gd name="T22" fmla="*/ 184 w 281"/>
                <a:gd name="T23" fmla="*/ 87 h 291"/>
                <a:gd name="T24" fmla="*/ 140 w 281"/>
                <a:gd name="T25" fmla="*/ 58 h 291"/>
                <a:gd name="T26" fmla="*/ 95 w 281"/>
                <a:gd name="T27" fmla="*/ 92 h 291"/>
                <a:gd name="T28" fmla="*/ 11 w 281"/>
                <a:gd name="T29" fmla="*/ 92 h 291"/>
                <a:gd name="T30" fmla="*/ 128 w 281"/>
                <a:gd name="T31" fmla="*/ 235 h 291"/>
                <a:gd name="T32" fmla="*/ 183 w 281"/>
                <a:gd name="T33" fmla="*/ 154 h 291"/>
                <a:gd name="T34" fmla="*/ 127 w 281"/>
                <a:gd name="T35" fmla="*/ 169 h 291"/>
                <a:gd name="T36" fmla="*/ 90 w 281"/>
                <a:gd name="T37" fmla="*/ 204 h 291"/>
                <a:gd name="T38" fmla="*/ 128 w 281"/>
                <a:gd name="T39" fmla="*/ 235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1" h="291">
                  <a:moveTo>
                    <a:pt x="11" y="92"/>
                  </a:moveTo>
                  <a:cubicBezTo>
                    <a:pt x="12" y="56"/>
                    <a:pt x="29" y="33"/>
                    <a:pt x="54" y="19"/>
                  </a:cubicBezTo>
                  <a:cubicBezTo>
                    <a:pt x="78" y="5"/>
                    <a:pt x="110" y="0"/>
                    <a:pt x="141" y="0"/>
                  </a:cubicBezTo>
                  <a:cubicBezTo>
                    <a:pt x="207" y="0"/>
                    <a:pt x="270" y="14"/>
                    <a:pt x="270" y="92"/>
                  </a:cubicBezTo>
                  <a:cubicBezTo>
                    <a:pt x="270" y="213"/>
                    <a:pt x="270" y="213"/>
                    <a:pt x="270" y="213"/>
                  </a:cubicBezTo>
                  <a:cubicBezTo>
                    <a:pt x="270" y="236"/>
                    <a:pt x="270" y="261"/>
                    <a:pt x="281" y="283"/>
                  </a:cubicBezTo>
                  <a:cubicBezTo>
                    <a:pt x="190" y="283"/>
                    <a:pt x="190" y="283"/>
                    <a:pt x="190" y="283"/>
                  </a:cubicBezTo>
                  <a:cubicBezTo>
                    <a:pt x="187" y="275"/>
                    <a:pt x="186" y="266"/>
                    <a:pt x="184" y="257"/>
                  </a:cubicBezTo>
                  <a:cubicBezTo>
                    <a:pt x="161" y="282"/>
                    <a:pt x="127" y="291"/>
                    <a:pt x="94" y="291"/>
                  </a:cubicBezTo>
                  <a:cubicBezTo>
                    <a:pt x="41" y="291"/>
                    <a:pt x="0" y="265"/>
                    <a:pt x="0" y="208"/>
                  </a:cubicBezTo>
                  <a:cubicBezTo>
                    <a:pt x="0" y="118"/>
                    <a:pt x="97" y="125"/>
                    <a:pt x="160" y="112"/>
                  </a:cubicBezTo>
                  <a:cubicBezTo>
                    <a:pt x="175" y="109"/>
                    <a:pt x="184" y="104"/>
                    <a:pt x="184" y="87"/>
                  </a:cubicBezTo>
                  <a:cubicBezTo>
                    <a:pt x="184" y="66"/>
                    <a:pt x="159" y="58"/>
                    <a:pt x="140" y="58"/>
                  </a:cubicBezTo>
                  <a:cubicBezTo>
                    <a:pt x="115" y="58"/>
                    <a:pt x="99" y="69"/>
                    <a:pt x="95" y="92"/>
                  </a:cubicBezTo>
                  <a:lnTo>
                    <a:pt x="11" y="92"/>
                  </a:lnTo>
                  <a:close/>
                  <a:moveTo>
                    <a:pt x="128" y="235"/>
                  </a:moveTo>
                  <a:cubicBezTo>
                    <a:pt x="171" y="235"/>
                    <a:pt x="185" y="211"/>
                    <a:pt x="183" y="154"/>
                  </a:cubicBezTo>
                  <a:cubicBezTo>
                    <a:pt x="170" y="162"/>
                    <a:pt x="147" y="164"/>
                    <a:pt x="127" y="169"/>
                  </a:cubicBezTo>
                  <a:cubicBezTo>
                    <a:pt x="107" y="174"/>
                    <a:pt x="90" y="182"/>
                    <a:pt x="90" y="204"/>
                  </a:cubicBezTo>
                  <a:cubicBezTo>
                    <a:pt x="90" y="226"/>
                    <a:pt x="107" y="235"/>
                    <a:pt x="128" y="235"/>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8" name="Freeform 16">
              <a:extLst>
                <a:ext uri="{FF2B5EF4-FFF2-40B4-BE49-F238E27FC236}">
                  <a16:creationId xmlns:a16="http://schemas.microsoft.com/office/drawing/2014/main" id="{50EBE661-D695-49BB-9FE7-B3784E142CC9}"/>
                </a:ext>
              </a:extLst>
            </p:cNvPr>
            <p:cNvSpPr>
              <a:spLocks noEditPoints="1"/>
            </p:cNvSpPr>
            <p:nvPr userDrawn="1"/>
          </p:nvSpPr>
          <p:spPr bwMode="auto">
            <a:xfrm>
              <a:off x="868363" y="6096000"/>
              <a:ext cx="28575" cy="125413"/>
            </a:xfrm>
            <a:custGeom>
              <a:avLst/>
              <a:gdLst>
                <a:gd name="T0" fmla="*/ 18 w 18"/>
                <a:gd name="T1" fmla="*/ 14 h 79"/>
                <a:gd name="T2" fmla="*/ 0 w 18"/>
                <a:gd name="T3" fmla="*/ 14 h 79"/>
                <a:gd name="T4" fmla="*/ 0 w 18"/>
                <a:gd name="T5" fmla="*/ 0 h 79"/>
                <a:gd name="T6" fmla="*/ 18 w 18"/>
                <a:gd name="T7" fmla="*/ 0 h 79"/>
                <a:gd name="T8" fmla="*/ 18 w 18"/>
                <a:gd name="T9" fmla="*/ 14 h 79"/>
                <a:gd name="T10" fmla="*/ 0 w 18"/>
                <a:gd name="T11" fmla="*/ 22 h 79"/>
                <a:gd name="T12" fmla="*/ 18 w 18"/>
                <a:gd name="T13" fmla="*/ 22 h 79"/>
                <a:gd name="T14" fmla="*/ 18 w 18"/>
                <a:gd name="T15" fmla="*/ 79 h 79"/>
                <a:gd name="T16" fmla="*/ 0 w 18"/>
                <a:gd name="T17" fmla="*/ 79 h 79"/>
                <a:gd name="T18" fmla="*/ 0 w 18"/>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 h="79">
                  <a:moveTo>
                    <a:pt x="18" y="14"/>
                  </a:moveTo>
                  <a:lnTo>
                    <a:pt x="0" y="14"/>
                  </a:lnTo>
                  <a:lnTo>
                    <a:pt x="0" y="0"/>
                  </a:lnTo>
                  <a:lnTo>
                    <a:pt x="18" y="0"/>
                  </a:lnTo>
                  <a:lnTo>
                    <a:pt x="18" y="14"/>
                  </a:lnTo>
                  <a:close/>
                  <a:moveTo>
                    <a:pt x="0" y="22"/>
                  </a:moveTo>
                  <a:lnTo>
                    <a:pt x="18" y="22"/>
                  </a:lnTo>
                  <a:lnTo>
                    <a:pt x="18"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9" name="Rectangle 17">
              <a:extLst>
                <a:ext uri="{FF2B5EF4-FFF2-40B4-BE49-F238E27FC236}">
                  <a16:creationId xmlns:a16="http://schemas.microsoft.com/office/drawing/2014/main" id="{237CABB1-6BC0-43AF-BC96-6B8CC3C01D97}"/>
                </a:ext>
              </a:extLst>
            </p:cNvPr>
            <p:cNvSpPr>
              <a:spLocks noChangeArrowheads="1"/>
            </p:cNvSpPr>
            <p:nvPr userDrawn="1"/>
          </p:nvSpPr>
          <p:spPr bwMode="auto">
            <a:xfrm>
              <a:off x="909638" y="6096000"/>
              <a:ext cx="30163" cy="125413"/>
            </a:xfrm>
            <a:prstGeom prst="rect">
              <a:avLst/>
            </a:pr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0" name="Freeform 18">
              <a:extLst>
                <a:ext uri="{FF2B5EF4-FFF2-40B4-BE49-F238E27FC236}">
                  <a16:creationId xmlns:a16="http://schemas.microsoft.com/office/drawing/2014/main" id="{E75FB1EB-B5B0-4EAF-954D-643BA6BA9355}"/>
                </a:ext>
              </a:extLst>
            </p:cNvPr>
            <p:cNvSpPr>
              <a:spLocks/>
            </p:cNvSpPr>
            <p:nvPr userDrawn="1"/>
          </p:nvSpPr>
          <p:spPr bwMode="auto">
            <a:xfrm>
              <a:off x="1000125" y="6096000"/>
              <a:ext cx="139700" cy="125413"/>
            </a:xfrm>
            <a:custGeom>
              <a:avLst/>
              <a:gdLst>
                <a:gd name="T0" fmla="*/ 0 w 88"/>
                <a:gd name="T1" fmla="*/ 0 h 79"/>
                <a:gd name="T2" fmla="*/ 30 w 88"/>
                <a:gd name="T3" fmla="*/ 0 h 79"/>
                <a:gd name="T4" fmla="*/ 44 w 88"/>
                <a:gd name="T5" fmla="*/ 53 h 79"/>
                <a:gd name="T6" fmla="*/ 44 w 88"/>
                <a:gd name="T7" fmla="*/ 53 h 79"/>
                <a:gd name="T8" fmla="*/ 58 w 88"/>
                <a:gd name="T9" fmla="*/ 0 h 79"/>
                <a:gd name="T10" fmla="*/ 88 w 88"/>
                <a:gd name="T11" fmla="*/ 0 h 79"/>
                <a:gd name="T12" fmla="*/ 88 w 88"/>
                <a:gd name="T13" fmla="*/ 79 h 79"/>
                <a:gd name="T14" fmla="*/ 69 w 88"/>
                <a:gd name="T15" fmla="*/ 79 h 79"/>
                <a:gd name="T16" fmla="*/ 69 w 88"/>
                <a:gd name="T17" fmla="*/ 19 h 79"/>
                <a:gd name="T18" fmla="*/ 69 w 88"/>
                <a:gd name="T19" fmla="*/ 19 h 79"/>
                <a:gd name="T20" fmla="*/ 52 w 88"/>
                <a:gd name="T21" fmla="*/ 79 h 79"/>
                <a:gd name="T22" fmla="*/ 36 w 88"/>
                <a:gd name="T23" fmla="*/ 79 h 79"/>
                <a:gd name="T24" fmla="*/ 20 w 88"/>
                <a:gd name="T25" fmla="*/ 19 h 79"/>
                <a:gd name="T26" fmla="*/ 19 w 88"/>
                <a:gd name="T27" fmla="*/ 19 h 79"/>
                <a:gd name="T28" fmla="*/ 19 w 88"/>
                <a:gd name="T29" fmla="*/ 79 h 79"/>
                <a:gd name="T30" fmla="*/ 0 w 88"/>
                <a:gd name="T31" fmla="*/ 79 h 79"/>
                <a:gd name="T32" fmla="*/ 0 w 88"/>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8" h="79">
                  <a:moveTo>
                    <a:pt x="0" y="0"/>
                  </a:moveTo>
                  <a:lnTo>
                    <a:pt x="30" y="0"/>
                  </a:lnTo>
                  <a:lnTo>
                    <a:pt x="44" y="53"/>
                  </a:lnTo>
                  <a:lnTo>
                    <a:pt x="44" y="53"/>
                  </a:lnTo>
                  <a:lnTo>
                    <a:pt x="58" y="0"/>
                  </a:lnTo>
                  <a:lnTo>
                    <a:pt x="88" y="0"/>
                  </a:lnTo>
                  <a:lnTo>
                    <a:pt x="88" y="79"/>
                  </a:lnTo>
                  <a:lnTo>
                    <a:pt x="69" y="79"/>
                  </a:lnTo>
                  <a:lnTo>
                    <a:pt x="69" y="19"/>
                  </a:lnTo>
                  <a:lnTo>
                    <a:pt x="69" y="19"/>
                  </a:lnTo>
                  <a:lnTo>
                    <a:pt x="52" y="79"/>
                  </a:lnTo>
                  <a:lnTo>
                    <a:pt x="36" y="79"/>
                  </a:lnTo>
                  <a:lnTo>
                    <a:pt x="20" y="19"/>
                  </a:lnTo>
                  <a:lnTo>
                    <a:pt x="19" y="19"/>
                  </a:lnTo>
                  <a:lnTo>
                    <a:pt x="19"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1" name="Freeform 19">
              <a:extLst>
                <a:ext uri="{FF2B5EF4-FFF2-40B4-BE49-F238E27FC236}">
                  <a16:creationId xmlns:a16="http://schemas.microsoft.com/office/drawing/2014/main" id="{B8637A86-FB13-4460-9927-03C903DF742F}"/>
                </a:ext>
              </a:extLst>
            </p:cNvPr>
            <p:cNvSpPr>
              <a:spLocks noEditPoints="1"/>
            </p:cNvSpPr>
            <p:nvPr userDrawn="1"/>
          </p:nvSpPr>
          <p:spPr bwMode="auto">
            <a:xfrm>
              <a:off x="1147763" y="6127750"/>
              <a:ext cx="100013" cy="96838"/>
            </a:xfrm>
            <a:custGeom>
              <a:avLst/>
              <a:gdLst>
                <a:gd name="T0" fmla="*/ 90 w 297"/>
                <a:gd name="T1" fmla="*/ 167 h 291"/>
                <a:gd name="T2" fmla="*/ 152 w 297"/>
                <a:gd name="T3" fmla="*/ 230 h 291"/>
                <a:gd name="T4" fmla="*/ 203 w 297"/>
                <a:gd name="T5" fmla="*/ 200 h 291"/>
                <a:gd name="T6" fmla="*/ 288 w 297"/>
                <a:gd name="T7" fmla="*/ 200 h 291"/>
                <a:gd name="T8" fmla="*/ 151 w 297"/>
                <a:gd name="T9" fmla="*/ 291 h 291"/>
                <a:gd name="T10" fmla="*/ 0 w 297"/>
                <a:gd name="T11" fmla="*/ 145 h 291"/>
                <a:gd name="T12" fmla="*/ 149 w 297"/>
                <a:gd name="T13" fmla="*/ 0 h 291"/>
                <a:gd name="T14" fmla="*/ 292 w 297"/>
                <a:gd name="T15" fmla="*/ 167 h 291"/>
                <a:gd name="T16" fmla="*/ 90 w 297"/>
                <a:gd name="T17" fmla="*/ 167 h 291"/>
                <a:gd name="T18" fmla="*/ 202 w 297"/>
                <a:gd name="T19" fmla="*/ 117 h 291"/>
                <a:gd name="T20" fmla="*/ 149 w 297"/>
                <a:gd name="T21" fmla="*/ 61 h 291"/>
                <a:gd name="T22" fmla="*/ 90 w 297"/>
                <a:gd name="T23" fmla="*/ 117 h 291"/>
                <a:gd name="T24" fmla="*/ 202 w 297"/>
                <a:gd name="T25" fmla="*/ 117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7" h="291">
                  <a:moveTo>
                    <a:pt x="90" y="167"/>
                  </a:moveTo>
                  <a:cubicBezTo>
                    <a:pt x="92" y="205"/>
                    <a:pt x="113" y="230"/>
                    <a:pt x="152" y="230"/>
                  </a:cubicBezTo>
                  <a:cubicBezTo>
                    <a:pt x="173" y="230"/>
                    <a:pt x="195" y="220"/>
                    <a:pt x="203" y="200"/>
                  </a:cubicBezTo>
                  <a:cubicBezTo>
                    <a:pt x="288" y="200"/>
                    <a:pt x="288" y="200"/>
                    <a:pt x="288" y="200"/>
                  </a:cubicBezTo>
                  <a:cubicBezTo>
                    <a:pt x="271" y="264"/>
                    <a:pt x="212" y="291"/>
                    <a:pt x="151" y="291"/>
                  </a:cubicBezTo>
                  <a:cubicBezTo>
                    <a:pt x="61" y="291"/>
                    <a:pt x="0" y="237"/>
                    <a:pt x="0" y="145"/>
                  </a:cubicBezTo>
                  <a:cubicBezTo>
                    <a:pt x="0" y="60"/>
                    <a:pt x="67" y="0"/>
                    <a:pt x="149" y="0"/>
                  </a:cubicBezTo>
                  <a:cubicBezTo>
                    <a:pt x="247" y="0"/>
                    <a:pt x="297" y="74"/>
                    <a:pt x="292" y="167"/>
                  </a:cubicBezTo>
                  <a:lnTo>
                    <a:pt x="90" y="167"/>
                  </a:lnTo>
                  <a:close/>
                  <a:moveTo>
                    <a:pt x="202" y="117"/>
                  </a:moveTo>
                  <a:cubicBezTo>
                    <a:pt x="201" y="86"/>
                    <a:pt x="179" y="61"/>
                    <a:pt x="149" y="61"/>
                  </a:cubicBezTo>
                  <a:cubicBezTo>
                    <a:pt x="117" y="61"/>
                    <a:pt x="95" y="83"/>
                    <a:pt x="90" y="117"/>
                  </a:cubicBezTo>
                  <a:lnTo>
                    <a:pt x="202" y="117"/>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2" name="Freeform 20">
              <a:extLst>
                <a:ext uri="{FF2B5EF4-FFF2-40B4-BE49-F238E27FC236}">
                  <a16:creationId xmlns:a16="http://schemas.microsoft.com/office/drawing/2014/main" id="{0280C907-1F64-474A-B8AF-0FD8A7926284}"/>
                </a:ext>
              </a:extLst>
            </p:cNvPr>
            <p:cNvSpPr>
              <a:spLocks noEditPoints="1"/>
            </p:cNvSpPr>
            <p:nvPr userDrawn="1"/>
          </p:nvSpPr>
          <p:spPr bwMode="auto">
            <a:xfrm>
              <a:off x="1252538" y="6096000"/>
              <a:ext cx="93663" cy="128588"/>
            </a:xfrm>
            <a:custGeom>
              <a:avLst/>
              <a:gdLst>
                <a:gd name="T0" fmla="*/ 286 w 286"/>
                <a:gd name="T1" fmla="*/ 379 h 387"/>
                <a:gd name="T2" fmla="*/ 200 w 286"/>
                <a:gd name="T3" fmla="*/ 379 h 387"/>
                <a:gd name="T4" fmla="*/ 200 w 286"/>
                <a:gd name="T5" fmla="*/ 347 h 387"/>
                <a:gd name="T6" fmla="*/ 199 w 286"/>
                <a:gd name="T7" fmla="*/ 347 h 387"/>
                <a:gd name="T8" fmla="*/ 123 w 286"/>
                <a:gd name="T9" fmla="*/ 387 h 387"/>
                <a:gd name="T10" fmla="*/ 0 w 286"/>
                <a:gd name="T11" fmla="*/ 235 h 387"/>
                <a:gd name="T12" fmla="*/ 116 w 286"/>
                <a:gd name="T13" fmla="*/ 96 h 387"/>
                <a:gd name="T14" fmla="*/ 195 w 286"/>
                <a:gd name="T15" fmla="*/ 133 h 387"/>
                <a:gd name="T16" fmla="*/ 196 w 286"/>
                <a:gd name="T17" fmla="*/ 133 h 387"/>
                <a:gd name="T18" fmla="*/ 196 w 286"/>
                <a:gd name="T19" fmla="*/ 0 h 387"/>
                <a:gd name="T20" fmla="*/ 286 w 286"/>
                <a:gd name="T21" fmla="*/ 0 h 387"/>
                <a:gd name="T22" fmla="*/ 286 w 286"/>
                <a:gd name="T23" fmla="*/ 379 h 387"/>
                <a:gd name="T24" fmla="*/ 90 w 286"/>
                <a:gd name="T25" fmla="*/ 238 h 387"/>
                <a:gd name="T26" fmla="*/ 146 w 286"/>
                <a:gd name="T27" fmla="*/ 318 h 387"/>
                <a:gd name="T28" fmla="*/ 199 w 286"/>
                <a:gd name="T29" fmla="*/ 241 h 387"/>
                <a:gd name="T30" fmla="*/ 146 w 286"/>
                <a:gd name="T31" fmla="*/ 165 h 387"/>
                <a:gd name="T32" fmla="*/ 90 w 286"/>
                <a:gd name="T33" fmla="*/ 238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86" h="387">
                  <a:moveTo>
                    <a:pt x="286" y="379"/>
                  </a:moveTo>
                  <a:cubicBezTo>
                    <a:pt x="200" y="379"/>
                    <a:pt x="200" y="379"/>
                    <a:pt x="200" y="379"/>
                  </a:cubicBezTo>
                  <a:cubicBezTo>
                    <a:pt x="200" y="347"/>
                    <a:pt x="200" y="347"/>
                    <a:pt x="200" y="347"/>
                  </a:cubicBezTo>
                  <a:cubicBezTo>
                    <a:pt x="199" y="347"/>
                    <a:pt x="199" y="347"/>
                    <a:pt x="199" y="347"/>
                  </a:cubicBezTo>
                  <a:cubicBezTo>
                    <a:pt x="182" y="373"/>
                    <a:pt x="155" y="387"/>
                    <a:pt x="123" y="387"/>
                  </a:cubicBezTo>
                  <a:cubicBezTo>
                    <a:pt x="37" y="387"/>
                    <a:pt x="0" y="313"/>
                    <a:pt x="0" y="235"/>
                  </a:cubicBezTo>
                  <a:cubicBezTo>
                    <a:pt x="0" y="164"/>
                    <a:pt x="38" y="96"/>
                    <a:pt x="116" y="96"/>
                  </a:cubicBezTo>
                  <a:cubicBezTo>
                    <a:pt x="150" y="96"/>
                    <a:pt x="176" y="108"/>
                    <a:pt x="195" y="133"/>
                  </a:cubicBezTo>
                  <a:cubicBezTo>
                    <a:pt x="196" y="133"/>
                    <a:pt x="196" y="133"/>
                    <a:pt x="196" y="133"/>
                  </a:cubicBezTo>
                  <a:cubicBezTo>
                    <a:pt x="196" y="0"/>
                    <a:pt x="196" y="0"/>
                    <a:pt x="196" y="0"/>
                  </a:cubicBezTo>
                  <a:cubicBezTo>
                    <a:pt x="286" y="0"/>
                    <a:pt x="286" y="0"/>
                    <a:pt x="286" y="0"/>
                  </a:cubicBezTo>
                  <a:lnTo>
                    <a:pt x="286" y="379"/>
                  </a:lnTo>
                  <a:close/>
                  <a:moveTo>
                    <a:pt x="90" y="238"/>
                  </a:moveTo>
                  <a:cubicBezTo>
                    <a:pt x="90" y="276"/>
                    <a:pt x="104" y="318"/>
                    <a:pt x="146" y="318"/>
                  </a:cubicBezTo>
                  <a:cubicBezTo>
                    <a:pt x="190" y="318"/>
                    <a:pt x="199" y="276"/>
                    <a:pt x="199" y="241"/>
                  </a:cubicBezTo>
                  <a:cubicBezTo>
                    <a:pt x="199" y="201"/>
                    <a:pt x="185" y="165"/>
                    <a:pt x="146" y="165"/>
                  </a:cubicBezTo>
                  <a:cubicBezTo>
                    <a:pt x="104" y="165"/>
                    <a:pt x="90" y="203"/>
                    <a:pt x="90" y="238"/>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3" name="Freeform 21">
              <a:extLst>
                <a:ext uri="{FF2B5EF4-FFF2-40B4-BE49-F238E27FC236}">
                  <a16:creationId xmlns:a16="http://schemas.microsoft.com/office/drawing/2014/main" id="{4A485304-C93C-4073-8D44-F80ADC736F11}"/>
                </a:ext>
              </a:extLst>
            </p:cNvPr>
            <p:cNvSpPr>
              <a:spLocks noEditPoints="1"/>
            </p:cNvSpPr>
            <p:nvPr userDrawn="1"/>
          </p:nvSpPr>
          <p:spPr bwMode="auto">
            <a:xfrm>
              <a:off x="1357313" y="6096000"/>
              <a:ext cx="30163" cy="125413"/>
            </a:xfrm>
            <a:custGeom>
              <a:avLst/>
              <a:gdLst>
                <a:gd name="T0" fmla="*/ 19 w 19"/>
                <a:gd name="T1" fmla="*/ 14 h 79"/>
                <a:gd name="T2" fmla="*/ 0 w 19"/>
                <a:gd name="T3" fmla="*/ 14 h 79"/>
                <a:gd name="T4" fmla="*/ 0 w 19"/>
                <a:gd name="T5" fmla="*/ 0 h 79"/>
                <a:gd name="T6" fmla="*/ 19 w 19"/>
                <a:gd name="T7" fmla="*/ 0 h 79"/>
                <a:gd name="T8" fmla="*/ 19 w 19"/>
                <a:gd name="T9" fmla="*/ 14 h 79"/>
                <a:gd name="T10" fmla="*/ 0 w 19"/>
                <a:gd name="T11" fmla="*/ 22 h 79"/>
                <a:gd name="T12" fmla="*/ 19 w 19"/>
                <a:gd name="T13" fmla="*/ 22 h 79"/>
                <a:gd name="T14" fmla="*/ 19 w 19"/>
                <a:gd name="T15" fmla="*/ 79 h 79"/>
                <a:gd name="T16" fmla="*/ 0 w 19"/>
                <a:gd name="T17" fmla="*/ 79 h 79"/>
                <a:gd name="T18" fmla="*/ 0 w 19"/>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79">
                  <a:moveTo>
                    <a:pt x="19" y="14"/>
                  </a:moveTo>
                  <a:lnTo>
                    <a:pt x="0" y="14"/>
                  </a:lnTo>
                  <a:lnTo>
                    <a:pt x="0" y="0"/>
                  </a:lnTo>
                  <a:lnTo>
                    <a:pt x="19" y="0"/>
                  </a:lnTo>
                  <a:lnTo>
                    <a:pt x="19" y="14"/>
                  </a:lnTo>
                  <a:close/>
                  <a:moveTo>
                    <a:pt x="0" y="22"/>
                  </a:moveTo>
                  <a:lnTo>
                    <a:pt x="19" y="22"/>
                  </a:lnTo>
                  <a:lnTo>
                    <a:pt x="19"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4" name="Freeform 22">
              <a:extLst>
                <a:ext uri="{FF2B5EF4-FFF2-40B4-BE49-F238E27FC236}">
                  <a16:creationId xmlns:a16="http://schemas.microsoft.com/office/drawing/2014/main" id="{CB945C56-4554-4683-8637-CFC30E64896E}"/>
                </a:ext>
              </a:extLst>
            </p:cNvPr>
            <p:cNvSpPr>
              <a:spLocks noEditPoints="1"/>
            </p:cNvSpPr>
            <p:nvPr userDrawn="1"/>
          </p:nvSpPr>
          <p:spPr bwMode="auto">
            <a:xfrm>
              <a:off x="1393825" y="6127750"/>
              <a:ext cx="93663" cy="96838"/>
            </a:xfrm>
            <a:custGeom>
              <a:avLst/>
              <a:gdLst>
                <a:gd name="T0" fmla="*/ 12 w 281"/>
                <a:gd name="T1" fmla="*/ 92 h 291"/>
                <a:gd name="T2" fmla="*/ 55 w 281"/>
                <a:gd name="T3" fmla="*/ 19 h 291"/>
                <a:gd name="T4" fmla="*/ 142 w 281"/>
                <a:gd name="T5" fmla="*/ 0 h 291"/>
                <a:gd name="T6" fmla="*/ 271 w 281"/>
                <a:gd name="T7" fmla="*/ 92 h 291"/>
                <a:gd name="T8" fmla="*/ 271 w 281"/>
                <a:gd name="T9" fmla="*/ 213 h 291"/>
                <a:gd name="T10" fmla="*/ 281 w 281"/>
                <a:gd name="T11" fmla="*/ 283 h 291"/>
                <a:gd name="T12" fmla="*/ 191 w 281"/>
                <a:gd name="T13" fmla="*/ 283 h 291"/>
                <a:gd name="T14" fmla="*/ 185 w 281"/>
                <a:gd name="T15" fmla="*/ 257 h 291"/>
                <a:gd name="T16" fmla="*/ 94 w 281"/>
                <a:gd name="T17" fmla="*/ 291 h 291"/>
                <a:gd name="T18" fmla="*/ 0 w 281"/>
                <a:gd name="T19" fmla="*/ 208 h 291"/>
                <a:gd name="T20" fmla="*/ 161 w 281"/>
                <a:gd name="T21" fmla="*/ 112 h 291"/>
                <a:gd name="T22" fmla="*/ 185 w 281"/>
                <a:gd name="T23" fmla="*/ 87 h 291"/>
                <a:gd name="T24" fmla="*/ 141 w 281"/>
                <a:gd name="T25" fmla="*/ 58 h 291"/>
                <a:gd name="T26" fmla="*/ 96 w 281"/>
                <a:gd name="T27" fmla="*/ 92 h 291"/>
                <a:gd name="T28" fmla="*/ 12 w 281"/>
                <a:gd name="T29" fmla="*/ 92 h 291"/>
                <a:gd name="T30" fmla="*/ 128 w 281"/>
                <a:gd name="T31" fmla="*/ 235 h 291"/>
                <a:gd name="T32" fmla="*/ 184 w 281"/>
                <a:gd name="T33" fmla="*/ 154 h 291"/>
                <a:gd name="T34" fmla="*/ 128 w 281"/>
                <a:gd name="T35" fmla="*/ 169 h 291"/>
                <a:gd name="T36" fmla="*/ 91 w 281"/>
                <a:gd name="T37" fmla="*/ 204 h 291"/>
                <a:gd name="T38" fmla="*/ 128 w 281"/>
                <a:gd name="T39" fmla="*/ 235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1" h="291">
                  <a:moveTo>
                    <a:pt x="12" y="92"/>
                  </a:moveTo>
                  <a:cubicBezTo>
                    <a:pt x="13" y="56"/>
                    <a:pt x="30" y="33"/>
                    <a:pt x="55" y="19"/>
                  </a:cubicBezTo>
                  <a:cubicBezTo>
                    <a:pt x="79" y="5"/>
                    <a:pt x="111" y="0"/>
                    <a:pt x="142" y="0"/>
                  </a:cubicBezTo>
                  <a:cubicBezTo>
                    <a:pt x="208" y="0"/>
                    <a:pt x="271" y="14"/>
                    <a:pt x="271" y="92"/>
                  </a:cubicBezTo>
                  <a:cubicBezTo>
                    <a:pt x="271" y="213"/>
                    <a:pt x="271" y="213"/>
                    <a:pt x="271" y="213"/>
                  </a:cubicBezTo>
                  <a:cubicBezTo>
                    <a:pt x="271" y="236"/>
                    <a:pt x="271" y="261"/>
                    <a:pt x="281" y="283"/>
                  </a:cubicBezTo>
                  <a:cubicBezTo>
                    <a:pt x="191" y="283"/>
                    <a:pt x="191" y="283"/>
                    <a:pt x="191" y="283"/>
                  </a:cubicBezTo>
                  <a:cubicBezTo>
                    <a:pt x="187" y="275"/>
                    <a:pt x="186" y="266"/>
                    <a:pt x="185" y="257"/>
                  </a:cubicBezTo>
                  <a:cubicBezTo>
                    <a:pt x="162" y="282"/>
                    <a:pt x="127" y="291"/>
                    <a:pt x="94" y="291"/>
                  </a:cubicBezTo>
                  <a:cubicBezTo>
                    <a:pt x="42" y="291"/>
                    <a:pt x="0" y="265"/>
                    <a:pt x="0" y="208"/>
                  </a:cubicBezTo>
                  <a:cubicBezTo>
                    <a:pt x="0" y="118"/>
                    <a:pt x="98" y="125"/>
                    <a:pt x="161" y="112"/>
                  </a:cubicBezTo>
                  <a:cubicBezTo>
                    <a:pt x="176" y="109"/>
                    <a:pt x="185" y="104"/>
                    <a:pt x="185" y="87"/>
                  </a:cubicBezTo>
                  <a:cubicBezTo>
                    <a:pt x="185" y="66"/>
                    <a:pt x="160" y="58"/>
                    <a:pt x="141" y="58"/>
                  </a:cubicBezTo>
                  <a:cubicBezTo>
                    <a:pt x="116" y="58"/>
                    <a:pt x="100" y="69"/>
                    <a:pt x="96" y="92"/>
                  </a:cubicBezTo>
                  <a:lnTo>
                    <a:pt x="12" y="92"/>
                  </a:lnTo>
                  <a:close/>
                  <a:moveTo>
                    <a:pt x="128" y="235"/>
                  </a:moveTo>
                  <a:cubicBezTo>
                    <a:pt x="172" y="235"/>
                    <a:pt x="186" y="211"/>
                    <a:pt x="184" y="154"/>
                  </a:cubicBezTo>
                  <a:cubicBezTo>
                    <a:pt x="171" y="162"/>
                    <a:pt x="148" y="164"/>
                    <a:pt x="128" y="169"/>
                  </a:cubicBezTo>
                  <a:cubicBezTo>
                    <a:pt x="108" y="174"/>
                    <a:pt x="91" y="182"/>
                    <a:pt x="91" y="204"/>
                  </a:cubicBezTo>
                  <a:cubicBezTo>
                    <a:pt x="91" y="226"/>
                    <a:pt x="108" y="235"/>
                    <a:pt x="128" y="235"/>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5" name="Freeform 23">
              <a:extLst>
                <a:ext uri="{FF2B5EF4-FFF2-40B4-BE49-F238E27FC236}">
                  <a16:creationId xmlns:a16="http://schemas.microsoft.com/office/drawing/2014/main" id="{D0D64558-33D7-4E8C-8B58-17F750C1DD04}"/>
                </a:ext>
              </a:extLst>
            </p:cNvPr>
            <p:cNvSpPr>
              <a:spLocks/>
            </p:cNvSpPr>
            <p:nvPr userDrawn="1"/>
          </p:nvSpPr>
          <p:spPr bwMode="auto">
            <a:xfrm>
              <a:off x="1538288" y="6096000"/>
              <a:ext cx="141288" cy="125413"/>
            </a:xfrm>
            <a:custGeom>
              <a:avLst/>
              <a:gdLst>
                <a:gd name="T0" fmla="*/ 0 w 89"/>
                <a:gd name="T1" fmla="*/ 0 h 79"/>
                <a:gd name="T2" fmla="*/ 31 w 89"/>
                <a:gd name="T3" fmla="*/ 0 h 79"/>
                <a:gd name="T4" fmla="*/ 45 w 89"/>
                <a:gd name="T5" fmla="*/ 53 h 79"/>
                <a:gd name="T6" fmla="*/ 45 w 89"/>
                <a:gd name="T7" fmla="*/ 53 h 79"/>
                <a:gd name="T8" fmla="*/ 58 w 89"/>
                <a:gd name="T9" fmla="*/ 0 h 79"/>
                <a:gd name="T10" fmla="*/ 89 w 89"/>
                <a:gd name="T11" fmla="*/ 0 h 79"/>
                <a:gd name="T12" fmla="*/ 89 w 89"/>
                <a:gd name="T13" fmla="*/ 79 h 79"/>
                <a:gd name="T14" fmla="*/ 70 w 89"/>
                <a:gd name="T15" fmla="*/ 79 h 79"/>
                <a:gd name="T16" fmla="*/ 70 w 89"/>
                <a:gd name="T17" fmla="*/ 19 h 79"/>
                <a:gd name="T18" fmla="*/ 69 w 89"/>
                <a:gd name="T19" fmla="*/ 19 h 79"/>
                <a:gd name="T20" fmla="*/ 53 w 89"/>
                <a:gd name="T21" fmla="*/ 79 h 79"/>
                <a:gd name="T22" fmla="*/ 37 w 89"/>
                <a:gd name="T23" fmla="*/ 79 h 79"/>
                <a:gd name="T24" fmla="*/ 20 w 89"/>
                <a:gd name="T25" fmla="*/ 19 h 79"/>
                <a:gd name="T26" fmla="*/ 20 w 89"/>
                <a:gd name="T27" fmla="*/ 19 h 79"/>
                <a:gd name="T28" fmla="*/ 20 w 89"/>
                <a:gd name="T29" fmla="*/ 79 h 79"/>
                <a:gd name="T30" fmla="*/ 0 w 89"/>
                <a:gd name="T31" fmla="*/ 79 h 79"/>
                <a:gd name="T32" fmla="*/ 0 w 89"/>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9" h="79">
                  <a:moveTo>
                    <a:pt x="0" y="0"/>
                  </a:moveTo>
                  <a:lnTo>
                    <a:pt x="31" y="0"/>
                  </a:lnTo>
                  <a:lnTo>
                    <a:pt x="45" y="53"/>
                  </a:lnTo>
                  <a:lnTo>
                    <a:pt x="45" y="53"/>
                  </a:lnTo>
                  <a:lnTo>
                    <a:pt x="58" y="0"/>
                  </a:lnTo>
                  <a:lnTo>
                    <a:pt x="89" y="0"/>
                  </a:lnTo>
                  <a:lnTo>
                    <a:pt x="89" y="79"/>
                  </a:lnTo>
                  <a:lnTo>
                    <a:pt x="70" y="79"/>
                  </a:lnTo>
                  <a:lnTo>
                    <a:pt x="70" y="19"/>
                  </a:lnTo>
                  <a:lnTo>
                    <a:pt x="69" y="19"/>
                  </a:lnTo>
                  <a:lnTo>
                    <a:pt x="53" y="79"/>
                  </a:lnTo>
                  <a:lnTo>
                    <a:pt x="37" y="79"/>
                  </a:lnTo>
                  <a:lnTo>
                    <a:pt x="20" y="19"/>
                  </a:lnTo>
                  <a:lnTo>
                    <a:pt x="20" y="19"/>
                  </a:lnTo>
                  <a:lnTo>
                    <a:pt x="20"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6" name="Freeform 24">
              <a:extLst>
                <a:ext uri="{FF2B5EF4-FFF2-40B4-BE49-F238E27FC236}">
                  <a16:creationId xmlns:a16="http://schemas.microsoft.com/office/drawing/2014/main" id="{F02D34C0-AE0D-4044-A66E-673B3D590BC8}"/>
                </a:ext>
              </a:extLst>
            </p:cNvPr>
            <p:cNvSpPr>
              <a:spLocks noEditPoints="1"/>
            </p:cNvSpPr>
            <p:nvPr userDrawn="1"/>
          </p:nvSpPr>
          <p:spPr bwMode="auto">
            <a:xfrm>
              <a:off x="1687513" y="6127750"/>
              <a:ext cx="98425" cy="96838"/>
            </a:xfrm>
            <a:custGeom>
              <a:avLst/>
              <a:gdLst>
                <a:gd name="T0" fmla="*/ 91 w 297"/>
                <a:gd name="T1" fmla="*/ 167 h 291"/>
                <a:gd name="T2" fmla="*/ 152 w 297"/>
                <a:gd name="T3" fmla="*/ 230 h 291"/>
                <a:gd name="T4" fmla="*/ 204 w 297"/>
                <a:gd name="T5" fmla="*/ 200 h 291"/>
                <a:gd name="T6" fmla="*/ 288 w 297"/>
                <a:gd name="T7" fmla="*/ 200 h 291"/>
                <a:gd name="T8" fmla="*/ 151 w 297"/>
                <a:gd name="T9" fmla="*/ 291 h 291"/>
                <a:gd name="T10" fmla="*/ 0 w 297"/>
                <a:gd name="T11" fmla="*/ 145 h 291"/>
                <a:gd name="T12" fmla="*/ 149 w 297"/>
                <a:gd name="T13" fmla="*/ 0 h 291"/>
                <a:gd name="T14" fmla="*/ 293 w 297"/>
                <a:gd name="T15" fmla="*/ 167 h 291"/>
                <a:gd name="T16" fmla="*/ 91 w 297"/>
                <a:gd name="T17" fmla="*/ 167 h 291"/>
                <a:gd name="T18" fmla="*/ 203 w 297"/>
                <a:gd name="T19" fmla="*/ 117 h 291"/>
                <a:gd name="T20" fmla="*/ 149 w 297"/>
                <a:gd name="T21" fmla="*/ 61 h 291"/>
                <a:gd name="T22" fmla="*/ 91 w 297"/>
                <a:gd name="T23" fmla="*/ 117 h 291"/>
                <a:gd name="T24" fmla="*/ 203 w 297"/>
                <a:gd name="T25" fmla="*/ 117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7" h="291">
                  <a:moveTo>
                    <a:pt x="91" y="167"/>
                  </a:moveTo>
                  <a:cubicBezTo>
                    <a:pt x="92" y="205"/>
                    <a:pt x="114" y="230"/>
                    <a:pt x="152" y="230"/>
                  </a:cubicBezTo>
                  <a:cubicBezTo>
                    <a:pt x="174" y="230"/>
                    <a:pt x="195" y="220"/>
                    <a:pt x="204" y="200"/>
                  </a:cubicBezTo>
                  <a:cubicBezTo>
                    <a:pt x="288" y="200"/>
                    <a:pt x="288" y="200"/>
                    <a:pt x="288" y="200"/>
                  </a:cubicBezTo>
                  <a:cubicBezTo>
                    <a:pt x="272" y="264"/>
                    <a:pt x="213" y="291"/>
                    <a:pt x="151" y="291"/>
                  </a:cubicBezTo>
                  <a:cubicBezTo>
                    <a:pt x="61" y="291"/>
                    <a:pt x="0" y="237"/>
                    <a:pt x="0" y="145"/>
                  </a:cubicBezTo>
                  <a:cubicBezTo>
                    <a:pt x="0" y="60"/>
                    <a:pt x="68" y="0"/>
                    <a:pt x="149" y="0"/>
                  </a:cubicBezTo>
                  <a:cubicBezTo>
                    <a:pt x="248" y="0"/>
                    <a:pt x="297" y="74"/>
                    <a:pt x="293" y="167"/>
                  </a:cubicBezTo>
                  <a:lnTo>
                    <a:pt x="91" y="167"/>
                  </a:lnTo>
                  <a:close/>
                  <a:moveTo>
                    <a:pt x="203" y="117"/>
                  </a:moveTo>
                  <a:cubicBezTo>
                    <a:pt x="201" y="86"/>
                    <a:pt x="179" y="61"/>
                    <a:pt x="149" y="61"/>
                  </a:cubicBezTo>
                  <a:cubicBezTo>
                    <a:pt x="117" y="61"/>
                    <a:pt x="96" y="83"/>
                    <a:pt x="91" y="117"/>
                  </a:cubicBezTo>
                  <a:lnTo>
                    <a:pt x="203" y="117"/>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7" name="Freeform 25">
              <a:extLst>
                <a:ext uri="{FF2B5EF4-FFF2-40B4-BE49-F238E27FC236}">
                  <a16:creationId xmlns:a16="http://schemas.microsoft.com/office/drawing/2014/main" id="{FD1D8BD6-9384-4AF7-996C-3FD339E24756}"/>
                </a:ext>
              </a:extLst>
            </p:cNvPr>
            <p:cNvSpPr>
              <a:spLocks/>
            </p:cNvSpPr>
            <p:nvPr userDrawn="1"/>
          </p:nvSpPr>
          <p:spPr bwMode="auto">
            <a:xfrm>
              <a:off x="1784350" y="6102350"/>
              <a:ext cx="63500" cy="120650"/>
            </a:xfrm>
            <a:custGeom>
              <a:avLst/>
              <a:gdLst>
                <a:gd name="T0" fmla="*/ 192 w 192"/>
                <a:gd name="T1" fmla="*/ 142 h 362"/>
                <a:gd name="T2" fmla="*/ 136 w 192"/>
                <a:gd name="T3" fmla="*/ 142 h 362"/>
                <a:gd name="T4" fmla="*/ 136 w 192"/>
                <a:gd name="T5" fmla="*/ 267 h 362"/>
                <a:gd name="T6" fmla="*/ 169 w 192"/>
                <a:gd name="T7" fmla="*/ 294 h 362"/>
                <a:gd name="T8" fmla="*/ 192 w 192"/>
                <a:gd name="T9" fmla="*/ 293 h 362"/>
                <a:gd name="T10" fmla="*/ 192 w 192"/>
                <a:gd name="T11" fmla="*/ 359 h 362"/>
                <a:gd name="T12" fmla="*/ 143 w 192"/>
                <a:gd name="T13" fmla="*/ 362 h 362"/>
                <a:gd name="T14" fmla="*/ 46 w 192"/>
                <a:gd name="T15" fmla="*/ 265 h 362"/>
                <a:gd name="T16" fmla="*/ 46 w 192"/>
                <a:gd name="T17" fmla="*/ 142 h 362"/>
                <a:gd name="T18" fmla="*/ 0 w 192"/>
                <a:gd name="T19" fmla="*/ 142 h 362"/>
                <a:gd name="T20" fmla="*/ 0 w 192"/>
                <a:gd name="T21" fmla="*/ 84 h 362"/>
                <a:gd name="T22" fmla="*/ 46 w 192"/>
                <a:gd name="T23" fmla="*/ 84 h 362"/>
                <a:gd name="T24" fmla="*/ 46 w 192"/>
                <a:gd name="T25" fmla="*/ 0 h 362"/>
                <a:gd name="T26" fmla="*/ 136 w 192"/>
                <a:gd name="T27" fmla="*/ 0 h 362"/>
                <a:gd name="T28" fmla="*/ 136 w 192"/>
                <a:gd name="T29" fmla="*/ 84 h 362"/>
                <a:gd name="T30" fmla="*/ 192 w 192"/>
                <a:gd name="T31" fmla="*/ 84 h 362"/>
                <a:gd name="T32" fmla="*/ 192 w 192"/>
                <a:gd name="T33" fmla="*/ 142 h 3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92" h="362">
                  <a:moveTo>
                    <a:pt x="192" y="142"/>
                  </a:moveTo>
                  <a:cubicBezTo>
                    <a:pt x="136" y="142"/>
                    <a:pt x="136" y="142"/>
                    <a:pt x="136" y="142"/>
                  </a:cubicBezTo>
                  <a:cubicBezTo>
                    <a:pt x="136" y="267"/>
                    <a:pt x="136" y="267"/>
                    <a:pt x="136" y="267"/>
                  </a:cubicBezTo>
                  <a:cubicBezTo>
                    <a:pt x="136" y="289"/>
                    <a:pt x="149" y="294"/>
                    <a:pt x="169" y="294"/>
                  </a:cubicBezTo>
                  <a:cubicBezTo>
                    <a:pt x="176" y="294"/>
                    <a:pt x="184" y="293"/>
                    <a:pt x="192" y="293"/>
                  </a:cubicBezTo>
                  <a:cubicBezTo>
                    <a:pt x="192" y="359"/>
                    <a:pt x="192" y="359"/>
                    <a:pt x="192" y="359"/>
                  </a:cubicBezTo>
                  <a:cubicBezTo>
                    <a:pt x="176" y="360"/>
                    <a:pt x="159" y="362"/>
                    <a:pt x="143" y="362"/>
                  </a:cubicBezTo>
                  <a:cubicBezTo>
                    <a:pt x="66" y="362"/>
                    <a:pt x="46" y="340"/>
                    <a:pt x="46" y="265"/>
                  </a:cubicBezTo>
                  <a:cubicBezTo>
                    <a:pt x="46" y="142"/>
                    <a:pt x="46" y="142"/>
                    <a:pt x="46" y="142"/>
                  </a:cubicBezTo>
                  <a:cubicBezTo>
                    <a:pt x="0" y="142"/>
                    <a:pt x="0" y="142"/>
                    <a:pt x="0" y="142"/>
                  </a:cubicBezTo>
                  <a:cubicBezTo>
                    <a:pt x="0" y="84"/>
                    <a:pt x="0" y="84"/>
                    <a:pt x="0" y="84"/>
                  </a:cubicBezTo>
                  <a:cubicBezTo>
                    <a:pt x="46" y="84"/>
                    <a:pt x="46" y="84"/>
                    <a:pt x="46" y="84"/>
                  </a:cubicBezTo>
                  <a:cubicBezTo>
                    <a:pt x="46" y="0"/>
                    <a:pt x="46" y="0"/>
                    <a:pt x="46" y="0"/>
                  </a:cubicBezTo>
                  <a:cubicBezTo>
                    <a:pt x="136" y="0"/>
                    <a:pt x="136" y="0"/>
                    <a:pt x="136" y="0"/>
                  </a:cubicBezTo>
                  <a:cubicBezTo>
                    <a:pt x="136" y="84"/>
                    <a:pt x="136" y="84"/>
                    <a:pt x="136" y="84"/>
                  </a:cubicBezTo>
                  <a:cubicBezTo>
                    <a:pt x="192" y="84"/>
                    <a:pt x="192" y="84"/>
                    <a:pt x="192" y="84"/>
                  </a:cubicBezTo>
                  <a:lnTo>
                    <a:pt x="192" y="14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8" name="Freeform 26">
              <a:extLst>
                <a:ext uri="{FF2B5EF4-FFF2-40B4-BE49-F238E27FC236}">
                  <a16:creationId xmlns:a16="http://schemas.microsoft.com/office/drawing/2014/main" id="{F092E5C2-58E1-4907-8CF1-D875912586BA}"/>
                </a:ext>
              </a:extLst>
            </p:cNvPr>
            <p:cNvSpPr>
              <a:spLocks/>
            </p:cNvSpPr>
            <p:nvPr userDrawn="1"/>
          </p:nvSpPr>
          <p:spPr bwMode="auto">
            <a:xfrm>
              <a:off x="1855788" y="6127750"/>
              <a:ext cx="65088" cy="93663"/>
            </a:xfrm>
            <a:custGeom>
              <a:avLst/>
              <a:gdLst>
                <a:gd name="T0" fmla="*/ 0 w 193"/>
                <a:gd name="T1" fmla="*/ 6 h 281"/>
                <a:gd name="T2" fmla="*/ 88 w 193"/>
                <a:gd name="T3" fmla="*/ 6 h 281"/>
                <a:gd name="T4" fmla="*/ 88 w 193"/>
                <a:gd name="T5" fmla="*/ 54 h 281"/>
                <a:gd name="T6" fmla="*/ 89 w 193"/>
                <a:gd name="T7" fmla="*/ 54 h 281"/>
                <a:gd name="T8" fmla="*/ 172 w 193"/>
                <a:gd name="T9" fmla="*/ 0 h 281"/>
                <a:gd name="T10" fmla="*/ 193 w 193"/>
                <a:gd name="T11" fmla="*/ 2 h 281"/>
                <a:gd name="T12" fmla="*/ 193 w 193"/>
                <a:gd name="T13" fmla="*/ 85 h 281"/>
                <a:gd name="T14" fmla="*/ 158 w 193"/>
                <a:gd name="T15" fmla="*/ 79 h 281"/>
                <a:gd name="T16" fmla="*/ 90 w 193"/>
                <a:gd name="T17" fmla="*/ 145 h 281"/>
                <a:gd name="T18" fmla="*/ 90 w 193"/>
                <a:gd name="T19" fmla="*/ 281 h 281"/>
                <a:gd name="T20" fmla="*/ 0 w 193"/>
                <a:gd name="T21" fmla="*/ 281 h 281"/>
                <a:gd name="T22" fmla="*/ 0 w 193"/>
                <a:gd name="T23" fmla="*/ 6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3" h="281">
                  <a:moveTo>
                    <a:pt x="0" y="6"/>
                  </a:moveTo>
                  <a:cubicBezTo>
                    <a:pt x="88" y="6"/>
                    <a:pt x="88" y="6"/>
                    <a:pt x="88" y="6"/>
                  </a:cubicBezTo>
                  <a:cubicBezTo>
                    <a:pt x="88" y="54"/>
                    <a:pt x="88" y="54"/>
                    <a:pt x="88" y="54"/>
                  </a:cubicBezTo>
                  <a:cubicBezTo>
                    <a:pt x="89" y="54"/>
                    <a:pt x="89" y="54"/>
                    <a:pt x="89" y="54"/>
                  </a:cubicBezTo>
                  <a:cubicBezTo>
                    <a:pt x="102" y="19"/>
                    <a:pt x="133" y="0"/>
                    <a:pt x="172" y="0"/>
                  </a:cubicBezTo>
                  <a:cubicBezTo>
                    <a:pt x="179" y="0"/>
                    <a:pt x="186" y="1"/>
                    <a:pt x="193" y="2"/>
                  </a:cubicBezTo>
                  <a:cubicBezTo>
                    <a:pt x="193" y="85"/>
                    <a:pt x="193" y="85"/>
                    <a:pt x="193" y="85"/>
                  </a:cubicBezTo>
                  <a:cubicBezTo>
                    <a:pt x="181" y="81"/>
                    <a:pt x="171" y="79"/>
                    <a:pt x="158" y="79"/>
                  </a:cubicBezTo>
                  <a:cubicBezTo>
                    <a:pt x="114" y="79"/>
                    <a:pt x="90" y="110"/>
                    <a:pt x="90" y="145"/>
                  </a:cubicBezTo>
                  <a:cubicBezTo>
                    <a:pt x="90" y="281"/>
                    <a:pt x="90" y="281"/>
                    <a:pt x="90" y="281"/>
                  </a:cubicBezTo>
                  <a:cubicBezTo>
                    <a:pt x="0" y="281"/>
                    <a:pt x="0" y="281"/>
                    <a:pt x="0" y="281"/>
                  </a:cubicBezTo>
                  <a:lnTo>
                    <a:pt x="0" y="6"/>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9" name="Freeform 27">
              <a:extLst>
                <a:ext uri="{FF2B5EF4-FFF2-40B4-BE49-F238E27FC236}">
                  <a16:creationId xmlns:a16="http://schemas.microsoft.com/office/drawing/2014/main" id="{04686304-731D-4C81-9933-35E3DFED88D3}"/>
                </a:ext>
              </a:extLst>
            </p:cNvPr>
            <p:cNvSpPr>
              <a:spLocks noEditPoints="1"/>
            </p:cNvSpPr>
            <p:nvPr userDrawn="1"/>
          </p:nvSpPr>
          <p:spPr bwMode="auto">
            <a:xfrm>
              <a:off x="1928813" y="6096000"/>
              <a:ext cx="30163" cy="125413"/>
            </a:xfrm>
            <a:custGeom>
              <a:avLst/>
              <a:gdLst>
                <a:gd name="T0" fmla="*/ 19 w 19"/>
                <a:gd name="T1" fmla="*/ 14 h 79"/>
                <a:gd name="T2" fmla="*/ 0 w 19"/>
                <a:gd name="T3" fmla="*/ 14 h 79"/>
                <a:gd name="T4" fmla="*/ 0 w 19"/>
                <a:gd name="T5" fmla="*/ 0 h 79"/>
                <a:gd name="T6" fmla="*/ 19 w 19"/>
                <a:gd name="T7" fmla="*/ 0 h 79"/>
                <a:gd name="T8" fmla="*/ 19 w 19"/>
                <a:gd name="T9" fmla="*/ 14 h 79"/>
                <a:gd name="T10" fmla="*/ 0 w 19"/>
                <a:gd name="T11" fmla="*/ 22 h 79"/>
                <a:gd name="T12" fmla="*/ 19 w 19"/>
                <a:gd name="T13" fmla="*/ 22 h 79"/>
                <a:gd name="T14" fmla="*/ 19 w 19"/>
                <a:gd name="T15" fmla="*/ 79 h 79"/>
                <a:gd name="T16" fmla="*/ 0 w 19"/>
                <a:gd name="T17" fmla="*/ 79 h 79"/>
                <a:gd name="T18" fmla="*/ 0 w 19"/>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79">
                  <a:moveTo>
                    <a:pt x="19" y="14"/>
                  </a:moveTo>
                  <a:lnTo>
                    <a:pt x="0" y="14"/>
                  </a:lnTo>
                  <a:lnTo>
                    <a:pt x="0" y="0"/>
                  </a:lnTo>
                  <a:lnTo>
                    <a:pt x="19" y="0"/>
                  </a:lnTo>
                  <a:lnTo>
                    <a:pt x="19" y="14"/>
                  </a:lnTo>
                  <a:close/>
                  <a:moveTo>
                    <a:pt x="0" y="22"/>
                  </a:moveTo>
                  <a:lnTo>
                    <a:pt x="19" y="22"/>
                  </a:lnTo>
                  <a:lnTo>
                    <a:pt x="19"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60" name="Freeform 28">
              <a:extLst>
                <a:ext uri="{FF2B5EF4-FFF2-40B4-BE49-F238E27FC236}">
                  <a16:creationId xmlns:a16="http://schemas.microsoft.com/office/drawing/2014/main" id="{716A412C-6319-4925-902F-8B2AE529A2EF}"/>
                </a:ext>
              </a:extLst>
            </p:cNvPr>
            <p:cNvSpPr>
              <a:spLocks/>
            </p:cNvSpPr>
            <p:nvPr userDrawn="1"/>
          </p:nvSpPr>
          <p:spPr bwMode="auto">
            <a:xfrm>
              <a:off x="1966913" y="6127750"/>
              <a:ext cx="93663" cy="96838"/>
            </a:xfrm>
            <a:custGeom>
              <a:avLst/>
              <a:gdLst>
                <a:gd name="T0" fmla="*/ 193 w 283"/>
                <a:gd name="T1" fmla="*/ 108 h 291"/>
                <a:gd name="T2" fmla="*/ 149 w 283"/>
                <a:gd name="T3" fmla="*/ 69 h 291"/>
                <a:gd name="T4" fmla="*/ 90 w 283"/>
                <a:gd name="T5" fmla="*/ 150 h 291"/>
                <a:gd name="T6" fmla="*/ 144 w 283"/>
                <a:gd name="T7" fmla="*/ 222 h 291"/>
                <a:gd name="T8" fmla="*/ 195 w 283"/>
                <a:gd name="T9" fmla="*/ 175 h 291"/>
                <a:gd name="T10" fmla="*/ 283 w 283"/>
                <a:gd name="T11" fmla="*/ 175 h 291"/>
                <a:gd name="T12" fmla="*/ 144 w 283"/>
                <a:gd name="T13" fmla="*/ 291 h 291"/>
                <a:gd name="T14" fmla="*/ 0 w 283"/>
                <a:gd name="T15" fmla="*/ 150 h 291"/>
                <a:gd name="T16" fmla="*/ 144 w 283"/>
                <a:gd name="T17" fmla="*/ 0 h 291"/>
                <a:gd name="T18" fmla="*/ 280 w 283"/>
                <a:gd name="T19" fmla="*/ 108 h 291"/>
                <a:gd name="T20" fmla="*/ 193 w 283"/>
                <a:gd name="T21" fmla="*/ 108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3" h="291">
                  <a:moveTo>
                    <a:pt x="193" y="108"/>
                  </a:moveTo>
                  <a:cubicBezTo>
                    <a:pt x="192" y="85"/>
                    <a:pt x="171" y="69"/>
                    <a:pt x="149" y="69"/>
                  </a:cubicBezTo>
                  <a:cubicBezTo>
                    <a:pt x="98" y="69"/>
                    <a:pt x="90" y="112"/>
                    <a:pt x="90" y="150"/>
                  </a:cubicBezTo>
                  <a:cubicBezTo>
                    <a:pt x="90" y="185"/>
                    <a:pt x="105" y="222"/>
                    <a:pt x="144" y="222"/>
                  </a:cubicBezTo>
                  <a:cubicBezTo>
                    <a:pt x="175" y="222"/>
                    <a:pt x="191" y="204"/>
                    <a:pt x="195" y="175"/>
                  </a:cubicBezTo>
                  <a:cubicBezTo>
                    <a:pt x="283" y="175"/>
                    <a:pt x="283" y="175"/>
                    <a:pt x="283" y="175"/>
                  </a:cubicBezTo>
                  <a:cubicBezTo>
                    <a:pt x="275" y="249"/>
                    <a:pt x="218" y="291"/>
                    <a:pt x="144" y="291"/>
                  </a:cubicBezTo>
                  <a:cubicBezTo>
                    <a:pt x="61" y="291"/>
                    <a:pt x="0" y="234"/>
                    <a:pt x="0" y="150"/>
                  </a:cubicBezTo>
                  <a:cubicBezTo>
                    <a:pt x="0" y="62"/>
                    <a:pt x="56" y="0"/>
                    <a:pt x="144" y="0"/>
                  </a:cubicBezTo>
                  <a:cubicBezTo>
                    <a:pt x="213" y="0"/>
                    <a:pt x="274" y="36"/>
                    <a:pt x="280" y="108"/>
                  </a:cubicBezTo>
                  <a:lnTo>
                    <a:pt x="193" y="108"/>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61" name="Freeform 29">
              <a:extLst>
                <a:ext uri="{FF2B5EF4-FFF2-40B4-BE49-F238E27FC236}">
                  <a16:creationId xmlns:a16="http://schemas.microsoft.com/office/drawing/2014/main" id="{6B2474BC-3B05-4EFB-A2B9-4944F3459193}"/>
                </a:ext>
              </a:extLst>
            </p:cNvPr>
            <p:cNvSpPr>
              <a:spLocks/>
            </p:cNvSpPr>
            <p:nvPr userDrawn="1"/>
          </p:nvSpPr>
          <p:spPr bwMode="auto">
            <a:xfrm>
              <a:off x="2065338" y="6127750"/>
              <a:ext cx="88900" cy="96838"/>
            </a:xfrm>
            <a:custGeom>
              <a:avLst/>
              <a:gdLst>
                <a:gd name="T0" fmla="*/ 86 w 267"/>
                <a:gd name="T1" fmla="*/ 192 h 291"/>
                <a:gd name="T2" fmla="*/ 101 w 267"/>
                <a:gd name="T3" fmla="*/ 223 h 291"/>
                <a:gd name="T4" fmla="*/ 135 w 267"/>
                <a:gd name="T5" fmla="*/ 233 h 291"/>
                <a:gd name="T6" fmla="*/ 177 w 267"/>
                <a:gd name="T7" fmla="*/ 203 h 291"/>
                <a:gd name="T8" fmla="*/ 133 w 267"/>
                <a:gd name="T9" fmla="*/ 174 h 291"/>
                <a:gd name="T10" fmla="*/ 5 w 267"/>
                <a:gd name="T11" fmla="*/ 84 h 291"/>
                <a:gd name="T12" fmla="*/ 131 w 267"/>
                <a:gd name="T13" fmla="*/ 0 h 291"/>
                <a:gd name="T14" fmla="*/ 258 w 267"/>
                <a:gd name="T15" fmla="*/ 89 h 291"/>
                <a:gd name="T16" fmla="*/ 174 w 267"/>
                <a:gd name="T17" fmla="*/ 89 h 291"/>
                <a:gd name="T18" fmla="*/ 163 w 267"/>
                <a:gd name="T19" fmla="*/ 65 h 291"/>
                <a:gd name="T20" fmla="*/ 134 w 267"/>
                <a:gd name="T21" fmla="*/ 58 h 291"/>
                <a:gd name="T22" fmla="*/ 95 w 267"/>
                <a:gd name="T23" fmla="*/ 79 h 291"/>
                <a:gd name="T24" fmla="*/ 197 w 267"/>
                <a:gd name="T25" fmla="*/ 118 h 291"/>
                <a:gd name="T26" fmla="*/ 267 w 267"/>
                <a:gd name="T27" fmla="*/ 193 h 291"/>
                <a:gd name="T28" fmla="*/ 135 w 267"/>
                <a:gd name="T29" fmla="*/ 291 h 291"/>
                <a:gd name="T30" fmla="*/ 0 w 267"/>
                <a:gd name="T31" fmla="*/ 192 h 291"/>
                <a:gd name="T32" fmla="*/ 86 w 267"/>
                <a:gd name="T33" fmla="*/ 192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67" h="291">
                  <a:moveTo>
                    <a:pt x="86" y="192"/>
                  </a:moveTo>
                  <a:cubicBezTo>
                    <a:pt x="86" y="206"/>
                    <a:pt x="92" y="216"/>
                    <a:pt x="101" y="223"/>
                  </a:cubicBezTo>
                  <a:cubicBezTo>
                    <a:pt x="110" y="230"/>
                    <a:pt x="122" y="233"/>
                    <a:pt x="135" y="233"/>
                  </a:cubicBezTo>
                  <a:cubicBezTo>
                    <a:pt x="152" y="233"/>
                    <a:pt x="177" y="225"/>
                    <a:pt x="177" y="203"/>
                  </a:cubicBezTo>
                  <a:cubicBezTo>
                    <a:pt x="177" y="182"/>
                    <a:pt x="149" y="178"/>
                    <a:pt x="133" y="174"/>
                  </a:cubicBezTo>
                  <a:cubicBezTo>
                    <a:pt x="76" y="160"/>
                    <a:pt x="5" y="158"/>
                    <a:pt x="5" y="84"/>
                  </a:cubicBezTo>
                  <a:cubicBezTo>
                    <a:pt x="5" y="18"/>
                    <a:pt x="77" y="0"/>
                    <a:pt x="131" y="0"/>
                  </a:cubicBezTo>
                  <a:cubicBezTo>
                    <a:pt x="191" y="0"/>
                    <a:pt x="255" y="17"/>
                    <a:pt x="258" y="89"/>
                  </a:cubicBezTo>
                  <a:cubicBezTo>
                    <a:pt x="174" y="89"/>
                    <a:pt x="174" y="89"/>
                    <a:pt x="174" y="89"/>
                  </a:cubicBezTo>
                  <a:cubicBezTo>
                    <a:pt x="174" y="77"/>
                    <a:pt x="170" y="70"/>
                    <a:pt x="163" y="65"/>
                  </a:cubicBezTo>
                  <a:cubicBezTo>
                    <a:pt x="155" y="60"/>
                    <a:pt x="145" y="58"/>
                    <a:pt x="134" y="58"/>
                  </a:cubicBezTo>
                  <a:cubicBezTo>
                    <a:pt x="119" y="58"/>
                    <a:pt x="95" y="60"/>
                    <a:pt x="95" y="79"/>
                  </a:cubicBezTo>
                  <a:cubicBezTo>
                    <a:pt x="95" y="105"/>
                    <a:pt x="156" y="109"/>
                    <a:pt x="197" y="118"/>
                  </a:cubicBezTo>
                  <a:cubicBezTo>
                    <a:pt x="253" y="130"/>
                    <a:pt x="267" y="170"/>
                    <a:pt x="267" y="193"/>
                  </a:cubicBezTo>
                  <a:cubicBezTo>
                    <a:pt x="267" y="267"/>
                    <a:pt x="197" y="291"/>
                    <a:pt x="135" y="291"/>
                  </a:cubicBezTo>
                  <a:cubicBezTo>
                    <a:pt x="70" y="291"/>
                    <a:pt x="3" y="269"/>
                    <a:pt x="0" y="192"/>
                  </a:cubicBezTo>
                  <a:lnTo>
                    <a:pt x="86" y="19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grpSp>
      <p:sp>
        <p:nvSpPr>
          <p:cNvPr id="33" name="Picture Placeholder 3">
            <a:extLst>
              <a:ext uri="{FF2B5EF4-FFF2-40B4-BE49-F238E27FC236}">
                <a16:creationId xmlns:a16="http://schemas.microsoft.com/office/drawing/2014/main" id="{012D7019-9677-4D9D-8CBE-43BF9B24AB2E}"/>
              </a:ext>
            </a:extLst>
          </p:cNvPr>
          <p:cNvSpPr>
            <a:spLocks noGrp="1"/>
          </p:cNvSpPr>
          <p:nvPr>
            <p:ph type="pic" sz="quarter" idx="10"/>
          </p:nvPr>
        </p:nvSpPr>
        <p:spPr>
          <a:xfrm>
            <a:off x="7388225" y="0"/>
            <a:ext cx="4803775" cy="6858000"/>
          </a:xfrm>
        </p:spPr>
        <p:txBody>
          <a:bodyPr/>
          <a:lstStyle/>
          <a:p>
            <a:r>
              <a:rPr lang="en-US"/>
              <a:t>Click icon to add picture</a:t>
            </a:r>
            <a:endParaRPr lang="en-GB"/>
          </a:p>
        </p:txBody>
      </p:sp>
    </p:spTree>
    <p:extLst>
      <p:ext uri="{BB962C8B-B14F-4D97-AF65-F5344CB8AC3E}">
        <p14:creationId xmlns:p14="http://schemas.microsoft.com/office/powerpoint/2010/main" val="2237300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Section Header + Image (Light Blu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4600B-8466-465A-8FCA-072ECBA7CFEC}"/>
              </a:ext>
            </a:extLst>
          </p:cNvPr>
          <p:cNvSpPr>
            <a:spLocks noGrp="1"/>
          </p:cNvSpPr>
          <p:nvPr>
            <p:ph type="title"/>
          </p:nvPr>
        </p:nvSpPr>
        <p:spPr>
          <a:xfrm>
            <a:off x="628650" y="1166814"/>
            <a:ext cx="5323248" cy="1500187"/>
          </a:xfrm>
        </p:spPr>
        <p:txBody>
          <a:bodyPr anchor="b">
            <a:normAutofit/>
          </a:bodyPr>
          <a:lstStyle>
            <a:lvl1pPr>
              <a:defRPr sz="3800">
                <a:solidFill>
                  <a:schemeClr val="bg1"/>
                </a:solidFill>
              </a:defRPr>
            </a:lvl1pPr>
          </a:lstStyle>
          <a:p>
            <a:r>
              <a:rPr lang="en-US"/>
              <a:t>Click to edit Master title style</a:t>
            </a:r>
            <a:endParaRPr lang="en-GB" dirty="0"/>
          </a:p>
        </p:txBody>
      </p:sp>
      <p:cxnSp>
        <p:nvCxnSpPr>
          <p:cNvPr id="9" name="Straight Connector 8">
            <a:extLst>
              <a:ext uri="{FF2B5EF4-FFF2-40B4-BE49-F238E27FC236}">
                <a16:creationId xmlns:a16="http://schemas.microsoft.com/office/drawing/2014/main" id="{E9FE2544-CCE1-494D-B26A-AD3024BF1813}"/>
              </a:ext>
            </a:extLst>
          </p:cNvPr>
          <p:cNvCxnSpPr/>
          <p:nvPr userDrawn="1"/>
        </p:nvCxnSpPr>
        <p:spPr>
          <a:xfrm>
            <a:off x="634344" y="2917717"/>
            <a:ext cx="5291600"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grpSp>
        <p:nvGrpSpPr>
          <p:cNvPr id="36" name="Group 35">
            <a:extLst>
              <a:ext uri="{FF2B5EF4-FFF2-40B4-BE49-F238E27FC236}">
                <a16:creationId xmlns:a16="http://schemas.microsoft.com/office/drawing/2014/main" id="{E30912E9-1061-4675-ABCB-E73E5F2BE366}"/>
              </a:ext>
            </a:extLst>
          </p:cNvPr>
          <p:cNvGrpSpPr>
            <a:grpSpLocks noChangeAspect="1"/>
          </p:cNvGrpSpPr>
          <p:nvPr userDrawn="1"/>
        </p:nvGrpSpPr>
        <p:grpSpPr>
          <a:xfrm>
            <a:off x="632162" y="5702131"/>
            <a:ext cx="904829" cy="684000"/>
            <a:chOff x="619125" y="5064125"/>
            <a:chExt cx="1535113" cy="1160463"/>
          </a:xfrm>
          <a:solidFill>
            <a:srgbClr val="FFFFFF"/>
          </a:solidFill>
        </p:grpSpPr>
        <p:sp>
          <p:nvSpPr>
            <p:cNvPr id="37" name="Freeform 5">
              <a:extLst>
                <a:ext uri="{FF2B5EF4-FFF2-40B4-BE49-F238E27FC236}">
                  <a16:creationId xmlns:a16="http://schemas.microsoft.com/office/drawing/2014/main" id="{06EE7E97-01F2-45BE-AA9F-305075779062}"/>
                </a:ext>
              </a:extLst>
            </p:cNvPr>
            <p:cNvSpPr>
              <a:spLocks/>
            </p:cNvSpPr>
            <p:nvPr userDrawn="1"/>
          </p:nvSpPr>
          <p:spPr bwMode="auto">
            <a:xfrm>
              <a:off x="1423988" y="5064125"/>
              <a:ext cx="488950" cy="530225"/>
            </a:xfrm>
            <a:custGeom>
              <a:avLst/>
              <a:gdLst>
                <a:gd name="T0" fmla="*/ 1067 w 1469"/>
                <a:gd name="T1" fmla="*/ 581 h 1596"/>
                <a:gd name="T2" fmla="*/ 756 w 1469"/>
                <a:gd name="T3" fmla="*/ 343 h 1596"/>
                <a:gd name="T4" fmla="*/ 396 w 1469"/>
                <a:gd name="T5" fmla="*/ 798 h 1596"/>
                <a:gd name="T6" fmla="*/ 756 w 1469"/>
                <a:gd name="T7" fmla="*/ 1252 h 1596"/>
                <a:gd name="T8" fmla="*/ 1067 w 1469"/>
                <a:gd name="T9" fmla="*/ 967 h 1596"/>
                <a:gd name="T10" fmla="*/ 1469 w 1469"/>
                <a:gd name="T11" fmla="*/ 967 h 1596"/>
                <a:gd name="T12" fmla="*/ 766 w 1469"/>
                <a:gd name="T13" fmla="*/ 1596 h 1596"/>
                <a:gd name="T14" fmla="*/ 0 w 1469"/>
                <a:gd name="T15" fmla="*/ 792 h 1596"/>
                <a:gd name="T16" fmla="*/ 766 w 1469"/>
                <a:gd name="T17" fmla="*/ 0 h 1596"/>
                <a:gd name="T18" fmla="*/ 1469 w 1469"/>
                <a:gd name="T19" fmla="*/ 581 h 1596"/>
                <a:gd name="T20" fmla="*/ 1067 w 1469"/>
                <a:gd name="T21" fmla="*/ 581 h 1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9" h="1596">
                  <a:moveTo>
                    <a:pt x="1067" y="581"/>
                  </a:moveTo>
                  <a:cubicBezTo>
                    <a:pt x="1046" y="428"/>
                    <a:pt x="925" y="343"/>
                    <a:pt x="756" y="343"/>
                  </a:cubicBezTo>
                  <a:cubicBezTo>
                    <a:pt x="497" y="343"/>
                    <a:pt x="396" y="571"/>
                    <a:pt x="396" y="798"/>
                  </a:cubicBezTo>
                  <a:cubicBezTo>
                    <a:pt x="396" y="1025"/>
                    <a:pt x="497" y="1252"/>
                    <a:pt x="756" y="1252"/>
                  </a:cubicBezTo>
                  <a:cubicBezTo>
                    <a:pt x="941" y="1252"/>
                    <a:pt x="1051" y="1147"/>
                    <a:pt x="1067" y="967"/>
                  </a:cubicBezTo>
                  <a:cubicBezTo>
                    <a:pt x="1469" y="967"/>
                    <a:pt x="1469" y="967"/>
                    <a:pt x="1469" y="967"/>
                  </a:cubicBezTo>
                  <a:cubicBezTo>
                    <a:pt x="1448" y="1363"/>
                    <a:pt x="1157" y="1596"/>
                    <a:pt x="766" y="1596"/>
                  </a:cubicBezTo>
                  <a:cubicBezTo>
                    <a:pt x="301" y="1596"/>
                    <a:pt x="0" y="1242"/>
                    <a:pt x="0" y="792"/>
                  </a:cubicBezTo>
                  <a:cubicBezTo>
                    <a:pt x="0" y="354"/>
                    <a:pt x="301" y="0"/>
                    <a:pt x="766" y="0"/>
                  </a:cubicBezTo>
                  <a:cubicBezTo>
                    <a:pt x="1099" y="0"/>
                    <a:pt x="1458" y="211"/>
                    <a:pt x="1469" y="581"/>
                  </a:cubicBezTo>
                  <a:lnTo>
                    <a:pt x="1067" y="581"/>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8" name="Freeform 6">
              <a:extLst>
                <a:ext uri="{FF2B5EF4-FFF2-40B4-BE49-F238E27FC236}">
                  <a16:creationId xmlns:a16="http://schemas.microsoft.com/office/drawing/2014/main" id="{49E78484-930F-4892-994C-CB2379B7C5EF}"/>
                </a:ext>
              </a:extLst>
            </p:cNvPr>
            <p:cNvSpPr>
              <a:spLocks/>
            </p:cNvSpPr>
            <p:nvPr userDrawn="1"/>
          </p:nvSpPr>
          <p:spPr bwMode="auto">
            <a:xfrm>
              <a:off x="839788" y="5581650"/>
              <a:ext cx="385763" cy="339725"/>
            </a:xfrm>
            <a:custGeom>
              <a:avLst/>
              <a:gdLst>
                <a:gd name="T0" fmla="*/ 2 w 243"/>
                <a:gd name="T1" fmla="*/ 0 h 214"/>
                <a:gd name="T2" fmla="*/ 85 w 243"/>
                <a:gd name="T3" fmla="*/ 0 h 214"/>
                <a:gd name="T4" fmla="*/ 122 w 243"/>
                <a:gd name="T5" fmla="*/ 142 h 214"/>
                <a:gd name="T6" fmla="*/ 123 w 243"/>
                <a:gd name="T7" fmla="*/ 142 h 214"/>
                <a:gd name="T8" fmla="*/ 159 w 243"/>
                <a:gd name="T9" fmla="*/ 0 h 214"/>
                <a:gd name="T10" fmla="*/ 243 w 243"/>
                <a:gd name="T11" fmla="*/ 0 h 214"/>
                <a:gd name="T12" fmla="*/ 243 w 243"/>
                <a:gd name="T13" fmla="*/ 214 h 214"/>
                <a:gd name="T14" fmla="*/ 189 w 243"/>
                <a:gd name="T15" fmla="*/ 214 h 214"/>
                <a:gd name="T16" fmla="*/ 189 w 243"/>
                <a:gd name="T17" fmla="*/ 52 h 214"/>
                <a:gd name="T18" fmla="*/ 188 w 243"/>
                <a:gd name="T19" fmla="*/ 52 h 214"/>
                <a:gd name="T20" fmla="*/ 143 w 243"/>
                <a:gd name="T21" fmla="*/ 214 h 214"/>
                <a:gd name="T22" fmla="*/ 99 w 243"/>
                <a:gd name="T23" fmla="*/ 214 h 214"/>
                <a:gd name="T24" fmla="*/ 54 w 243"/>
                <a:gd name="T25" fmla="*/ 52 h 214"/>
                <a:gd name="T26" fmla="*/ 53 w 243"/>
                <a:gd name="T27" fmla="*/ 52 h 214"/>
                <a:gd name="T28" fmla="*/ 53 w 243"/>
                <a:gd name="T29" fmla="*/ 214 h 214"/>
                <a:gd name="T30" fmla="*/ 0 w 243"/>
                <a:gd name="T31" fmla="*/ 214 h 214"/>
                <a:gd name="T32" fmla="*/ 0 w 243"/>
                <a:gd name="T33" fmla="*/ 0 h 214"/>
                <a:gd name="T34" fmla="*/ 2 w 243"/>
                <a:gd name="T35" fmla="*/ 0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3" h="214">
                  <a:moveTo>
                    <a:pt x="2" y="0"/>
                  </a:moveTo>
                  <a:lnTo>
                    <a:pt x="85" y="0"/>
                  </a:lnTo>
                  <a:lnTo>
                    <a:pt x="122" y="142"/>
                  </a:lnTo>
                  <a:lnTo>
                    <a:pt x="123" y="142"/>
                  </a:lnTo>
                  <a:lnTo>
                    <a:pt x="159" y="0"/>
                  </a:lnTo>
                  <a:lnTo>
                    <a:pt x="243" y="0"/>
                  </a:lnTo>
                  <a:lnTo>
                    <a:pt x="243" y="214"/>
                  </a:lnTo>
                  <a:lnTo>
                    <a:pt x="189" y="214"/>
                  </a:lnTo>
                  <a:lnTo>
                    <a:pt x="189" y="52"/>
                  </a:lnTo>
                  <a:lnTo>
                    <a:pt x="188" y="52"/>
                  </a:lnTo>
                  <a:lnTo>
                    <a:pt x="143" y="214"/>
                  </a:lnTo>
                  <a:lnTo>
                    <a:pt x="99" y="214"/>
                  </a:lnTo>
                  <a:lnTo>
                    <a:pt x="54" y="52"/>
                  </a:lnTo>
                  <a:lnTo>
                    <a:pt x="53" y="52"/>
                  </a:lnTo>
                  <a:lnTo>
                    <a:pt x="53" y="214"/>
                  </a:lnTo>
                  <a:lnTo>
                    <a:pt x="0" y="214"/>
                  </a:lnTo>
                  <a:lnTo>
                    <a:pt x="0" y="0"/>
                  </a:lnTo>
                  <a:lnTo>
                    <a:pt x="2"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9" name="Freeform 7">
              <a:extLst>
                <a:ext uri="{FF2B5EF4-FFF2-40B4-BE49-F238E27FC236}">
                  <a16:creationId xmlns:a16="http://schemas.microsoft.com/office/drawing/2014/main" id="{11B2243F-9B15-4EB8-9DA3-B426432FC8EB}"/>
                </a:ext>
              </a:extLst>
            </p:cNvPr>
            <p:cNvSpPr>
              <a:spLocks noEditPoints="1"/>
            </p:cNvSpPr>
            <p:nvPr userDrawn="1"/>
          </p:nvSpPr>
          <p:spPr bwMode="auto">
            <a:xfrm>
              <a:off x="1222375" y="5581650"/>
              <a:ext cx="347663" cy="339725"/>
            </a:xfrm>
            <a:custGeom>
              <a:avLst/>
              <a:gdLst>
                <a:gd name="T0" fmla="*/ 81 w 219"/>
                <a:gd name="T1" fmla="*/ 0 h 214"/>
                <a:gd name="T2" fmla="*/ 138 w 219"/>
                <a:gd name="T3" fmla="*/ 0 h 214"/>
                <a:gd name="T4" fmla="*/ 219 w 219"/>
                <a:gd name="T5" fmla="*/ 214 h 214"/>
                <a:gd name="T6" fmla="*/ 160 w 219"/>
                <a:gd name="T7" fmla="*/ 214 h 214"/>
                <a:gd name="T8" fmla="*/ 147 w 219"/>
                <a:gd name="T9" fmla="*/ 175 h 214"/>
                <a:gd name="T10" fmla="*/ 71 w 219"/>
                <a:gd name="T11" fmla="*/ 175 h 214"/>
                <a:gd name="T12" fmla="*/ 58 w 219"/>
                <a:gd name="T13" fmla="*/ 214 h 214"/>
                <a:gd name="T14" fmla="*/ 0 w 219"/>
                <a:gd name="T15" fmla="*/ 214 h 214"/>
                <a:gd name="T16" fmla="*/ 81 w 219"/>
                <a:gd name="T17" fmla="*/ 0 h 214"/>
                <a:gd name="T18" fmla="*/ 86 w 219"/>
                <a:gd name="T19" fmla="*/ 134 h 214"/>
                <a:gd name="T20" fmla="*/ 134 w 219"/>
                <a:gd name="T21" fmla="*/ 134 h 214"/>
                <a:gd name="T22" fmla="*/ 111 w 219"/>
                <a:gd name="T23" fmla="*/ 59 h 214"/>
                <a:gd name="T24" fmla="*/ 110 w 219"/>
                <a:gd name="T25" fmla="*/ 59 h 214"/>
                <a:gd name="T26" fmla="*/ 86 w 219"/>
                <a:gd name="T27" fmla="*/ 134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9" h="214">
                  <a:moveTo>
                    <a:pt x="81" y="0"/>
                  </a:moveTo>
                  <a:lnTo>
                    <a:pt x="138" y="0"/>
                  </a:lnTo>
                  <a:lnTo>
                    <a:pt x="219" y="214"/>
                  </a:lnTo>
                  <a:lnTo>
                    <a:pt x="160" y="214"/>
                  </a:lnTo>
                  <a:lnTo>
                    <a:pt x="147" y="175"/>
                  </a:lnTo>
                  <a:lnTo>
                    <a:pt x="71" y="175"/>
                  </a:lnTo>
                  <a:lnTo>
                    <a:pt x="58" y="214"/>
                  </a:lnTo>
                  <a:lnTo>
                    <a:pt x="0" y="214"/>
                  </a:lnTo>
                  <a:lnTo>
                    <a:pt x="81" y="0"/>
                  </a:lnTo>
                  <a:close/>
                  <a:moveTo>
                    <a:pt x="86" y="134"/>
                  </a:moveTo>
                  <a:lnTo>
                    <a:pt x="134" y="134"/>
                  </a:lnTo>
                  <a:lnTo>
                    <a:pt x="111" y="59"/>
                  </a:lnTo>
                  <a:lnTo>
                    <a:pt x="110" y="59"/>
                  </a:lnTo>
                  <a:lnTo>
                    <a:pt x="86" y="134"/>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0" name="Rectangle 8">
              <a:extLst>
                <a:ext uri="{FF2B5EF4-FFF2-40B4-BE49-F238E27FC236}">
                  <a16:creationId xmlns:a16="http://schemas.microsoft.com/office/drawing/2014/main" id="{3E83789B-73CD-4D6A-AA45-8A1AB4F9970D}"/>
                </a:ext>
              </a:extLst>
            </p:cNvPr>
            <p:cNvSpPr>
              <a:spLocks noChangeArrowheads="1"/>
            </p:cNvSpPr>
            <p:nvPr userDrawn="1"/>
          </p:nvSpPr>
          <p:spPr bwMode="auto">
            <a:xfrm>
              <a:off x="1570038" y="5581650"/>
              <a:ext cx="88900" cy="339725"/>
            </a:xfrm>
            <a:prstGeom prst="rect">
              <a:avLst/>
            </a:pr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1" name="Freeform 9">
              <a:extLst>
                <a:ext uri="{FF2B5EF4-FFF2-40B4-BE49-F238E27FC236}">
                  <a16:creationId xmlns:a16="http://schemas.microsoft.com/office/drawing/2014/main" id="{AAD2EE95-BEA2-4B50-AC3D-22EF2DB6FF54}"/>
                </a:ext>
              </a:extLst>
            </p:cNvPr>
            <p:cNvSpPr>
              <a:spLocks/>
            </p:cNvSpPr>
            <p:nvPr userDrawn="1"/>
          </p:nvSpPr>
          <p:spPr bwMode="auto">
            <a:xfrm>
              <a:off x="1700213" y="5581650"/>
              <a:ext cx="249238" cy="341313"/>
            </a:xfrm>
            <a:custGeom>
              <a:avLst/>
              <a:gdLst>
                <a:gd name="T0" fmla="*/ 0 w 157"/>
                <a:gd name="T1" fmla="*/ 0 h 215"/>
                <a:gd name="T2" fmla="*/ 56 w 157"/>
                <a:gd name="T3" fmla="*/ 0 h 215"/>
                <a:gd name="T4" fmla="*/ 56 w 157"/>
                <a:gd name="T5" fmla="*/ 167 h 215"/>
                <a:gd name="T6" fmla="*/ 157 w 157"/>
                <a:gd name="T7" fmla="*/ 167 h 215"/>
                <a:gd name="T8" fmla="*/ 157 w 157"/>
                <a:gd name="T9" fmla="*/ 215 h 215"/>
                <a:gd name="T10" fmla="*/ 0 w 157"/>
                <a:gd name="T11" fmla="*/ 215 h 215"/>
                <a:gd name="T12" fmla="*/ 0 w 157"/>
                <a:gd name="T13" fmla="*/ 0 h 215"/>
              </a:gdLst>
              <a:ahLst/>
              <a:cxnLst>
                <a:cxn ang="0">
                  <a:pos x="T0" y="T1"/>
                </a:cxn>
                <a:cxn ang="0">
                  <a:pos x="T2" y="T3"/>
                </a:cxn>
                <a:cxn ang="0">
                  <a:pos x="T4" y="T5"/>
                </a:cxn>
                <a:cxn ang="0">
                  <a:pos x="T6" y="T7"/>
                </a:cxn>
                <a:cxn ang="0">
                  <a:pos x="T8" y="T9"/>
                </a:cxn>
                <a:cxn ang="0">
                  <a:pos x="T10" y="T11"/>
                </a:cxn>
                <a:cxn ang="0">
                  <a:pos x="T12" y="T13"/>
                </a:cxn>
              </a:cxnLst>
              <a:rect l="0" t="0" r="r" b="b"/>
              <a:pathLst>
                <a:path w="157" h="215">
                  <a:moveTo>
                    <a:pt x="0" y="0"/>
                  </a:moveTo>
                  <a:lnTo>
                    <a:pt x="56" y="0"/>
                  </a:lnTo>
                  <a:lnTo>
                    <a:pt x="56" y="167"/>
                  </a:lnTo>
                  <a:lnTo>
                    <a:pt x="157" y="167"/>
                  </a:lnTo>
                  <a:lnTo>
                    <a:pt x="157" y="215"/>
                  </a:lnTo>
                  <a:lnTo>
                    <a:pt x="0" y="215"/>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2" name="Freeform 10">
              <a:extLst>
                <a:ext uri="{FF2B5EF4-FFF2-40B4-BE49-F238E27FC236}">
                  <a16:creationId xmlns:a16="http://schemas.microsoft.com/office/drawing/2014/main" id="{B3EF3C97-452C-4A82-9132-2DB5966C9E6A}"/>
                </a:ext>
              </a:extLst>
            </p:cNvPr>
            <p:cNvSpPr>
              <a:spLocks/>
            </p:cNvSpPr>
            <p:nvPr userDrawn="1"/>
          </p:nvSpPr>
          <p:spPr bwMode="auto">
            <a:xfrm>
              <a:off x="1103313" y="5075238"/>
              <a:ext cx="133350" cy="74613"/>
            </a:xfrm>
            <a:custGeom>
              <a:avLst/>
              <a:gdLst>
                <a:gd name="T0" fmla="*/ 402 w 402"/>
                <a:gd name="T1" fmla="*/ 180 h 228"/>
                <a:gd name="T2" fmla="*/ 402 w 402"/>
                <a:gd name="T3" fmla="*/ 0 h 228"/>
                <a:gd name="T4" fmla="*/ 0 w 402"/>
                <a:gd name="T5" fmla="*/ 0 h 228"/>
                <a:gd name="T6" fmla="*/ 0 w 402"/>
                <a:gd name="T7" fmla="*/ 228 h 228"/>
                <a:gd name="T8" fmla="*/ 402 w 402"/>
                <a:gd name="T9" fmla="*/ 180 h 228"/>
              </a:gdLst>
              <a:ahLst/>
              <a:cxnLst>
                <a:cxn ang="0">
                  <a:pos x="T0" y="T1"/>
                </a:cxn>
                <a:cxn ang="0">
                  <a:pos x="T2" y="T3"/>
                </a:cxn>
                <a:cxn ang="0">
                  <a:pos x="T4" y="T5"/>
                </a:cxn>
                <a:cxn ang="0">
                  <a:pos x="T6" y="T7"/>
                </a:cxn>
                <a:cxn ang="0">
                  <a:pos x="T8" y="T9"/>
                </a:cxn>
              </a:cxnLst>
              <a:rect l="0" t="0" r="r" b="b"/>
              <a:pathLst>
                <a:path w="402" h="228">
                  <a:moveTo>
                    <a:pt x="402" y="180"/>
                  </a:moveTo>
                  <a:cubicBezTo>
                    <a:pt x="402" y="0"/>
                    <a:pt x="402" y="0"/>
                    <a:pt x="402" y="0"/>
                  </a:cubicBezTo>
                  <a:cubicBezTo>
                    <a:pt x="0" y="0"/>
                    <a:pt x="0" y="0"/>
                    <a:pt x="0" y="0"/>
                  </a:cubicBezTo>
                  <a:cubicBezTo>
                    <a:pt x="0" y="228"/>
                    <a:pt x="0" y="228"/>
                    <a:pt x="0" y="228"/>
                  </a:cubicBezTo>
                  <a:cubicBezTo>
                    <a:pt x="130" y="189"/>
                    <a:pt x="266" y="172"/>
                    <a:pt x="402" y="180"/>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3" name="Freeform 11">
              <a:extLst>
                <a:ext uri="{FF2B5EF4-FFF2-40B4-BE49-F238E27FC236}">
                  <a16:creationId xmlns:a16="http://schemas.microsoft.com/office/drawing/2014/main" id="{3BC4318F-74B6-4923-AA32-AFE06371B6A5}"/>
                </a:ext>
              </a:extLst>
            </p:cNvPr>
            <p:cNvSpPr>
              <a:spLocks/>
            </p:cNvSpPr>
            <p:nvPr userDrawn="1"/>
          </p:nvSpPr>
          <p:spPr bwMode="auto">
            <a:xfrm>
              <a:off x="879475" y="5180013"/>
              <a:ext cx="358775" cy="415925"/>
            </a:xfrm>
            <a:custGeom>
              <a:avLst/>
              <a:gdLst>
                <a:gd name="T0" fmla="*/ 671 w 1078"/>
                <a:gd name="T1" fmla="*/ 709 h 1253"/>
                <a:gd name="T2" fmla="*/ 528 w 1078"/>
                <a:gd name="T3" fmla="*/ 909 h 1253"/>
                <a:gd name="T4" fmla="*/ 375 w 1078"/>
                <a:gd name="T5" fmla="*/ 751 h 1253"/>
                <a:gd name="T6" fmla="*/ 375 w 1078"/>
                <a:gd name="T7" fmla="*/ 608 h 1253"/>
                <a:gd name="T8" fmla="*/ 0 w 1078"/>
                <a:gd name="T9" fmla="*/ 608 h 1253"/>
                <a:gd name="T10" fmla="*/ 0 w 1078"/>
                <a:gd name="T11" fmla="*/ 677 h 1253"/>
                <a:gd name="T12" fmla="*/ 539 w 1078"/>
                <a:gd name="T13" fmla="*/ 1253 h 1253"/>
                <a:gd name="T14" fmla="*/ 1078 w 1078"/>
                <a:gd name="T15" fmla="*/ 735 h 1253"/>
                <a:gd name="T16" fmla="*/ 1078 w 1078"/>
                <a:gd name="T17" fmla="*/ 0 h 1253"/>
                <a:gd name="T18" fmla="*/ 676 w 1078"/>
                <a:gd name="T19" fmla="*/ 180 h 1253"/>
                <a:gd name="T20" fmla="*/ 676 w 1078"/>
                <a:gd name="T21" fmla="*/ 709 h 1253"/>
                <a:gd name="T22" fmla="*/ 671 w 1078"/>
                <a:gd name="T23" fmla="*/ 709 h 1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78" h="1253">
                  <a:moveTo>
                    <a:pt x="671" y="709"/>
                  </a:moveTo>
                  <a:cubicBezTo>
                    <a:pt x="671" y="857"/>
                    <a:pt x="618" y="909"/>
                    <a:pt x="528" y="909"/>
                  </a:cubicBezTo>
                  <a:cubicBezTo>
                    <a:pt x="428" y="909"/>
                    <a:pt x="375" y="851"/>
                    <a:pt x="375" y="751"/>
                  </a:cubicBezTo>
                  <a:cubicBezTo>
                    <a:pt x="375" y="608"/>
                    <a:pt x="375" y="608"/>
                    <a:pt x="375" y="608"/>
                  </a:cubicBezTo>
                  <a:cubicBezTo>
                    <a:pt x="0" y="608"/>
                    <a:pt x="0" y="608"/>
                    <a:pt x="0" y="608"/>
                  </a:cubicBezTo>
                  <a:cubicBezTo>
                    <a:pt x="0" y="677"/>
                    <a:pt x="0" y="677"/>
                    <a:pt x="0" y="677"/>
                  </a:cubicBezTo>
                  <a:cubicBezTo>
                    <a:pt x="0" y="1021"/>
                    <a:pt x="132" y="1253"/>
                    <a:pt x="539" y="1253"/>
                  </a:cubicBezTo>
                  <a:cubicBezTo>
                    <a:pt x="898" y="1253"/>
                    <a:pt x="1078" y="1079"/>
                    <a:pt x="1078" y="735"/>
                  </a:cubicBezTo>
                  <a:cubicBezTo>
                    <a:pt x="1078" y="0"/>
                    <a:pt x="1078" y="0"/>
                    <a:pt x="1078" y="0"/>
                  </a:cubicBezTo>
                  <a:cubicBezTo>
                    <a:pt x="930" y="22"/>
                    <a:pt x="791" y="84"/>
                    <a:pt x="676" y="180"/>
                  </a:cubicBezTo>
                  <a:cubicBezTo>
                    <a:pt x="676" y="709"/>
                    <a:pt x="676" y="709"/>
                    <a:pt x="676" y="709"/>
                  </a:cubicBezTo>
                  <a:lnTo>
                    <a:pt x="671" y="709"/>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4" name="Freeform 12">
              <a:extLst>
                <a:ext uri="{FF2B5EF4-FFF2-40B4-BE49-F238E27FC236}">
                  <a16:creationId xmlns:a16="http://schemas.microsoft.com/office/drawing/2014/main" id="{D4959FE8-16AB-4E74-83FD-006DFDE79217}"/>
                </a:ext>
              </a:extLst>
            </p:cNvPr>
            <p:cNvSpPr>
              <a:spLocks/>
            </p:cNvSpPr>
            <p:nvPr userDrawn="1"/>
          </p:nvSpPr>
          <p:spPr bwMode="auto">
            <a:xfrm>
              <a:off x="1263650" y="5075238"/>
              <a:ext cx="133350" cy="112713"/>
            </a:xfrm>
            <a:custGeom>
              <a:avLst/>
              <a:gdLst>
                <a:gd name="T0" fmla="*/ 401 w 401"/>
                <a:gd name="T1" fmla="*/ 0 h 344"/>
                <a:gd name="T2" fmla="*/ 0 w 401"/>
                <a:gd name="T3" fmla="*/ 0 h 344"/>
                <a:gd name="T4" fmla="*/ 0 w 401"/>
                <a:gd name="T5" fmla="*/ 191 h 344"/>
                <a:gd name="T6" fmla="*/ 401 w 401"/>
                <a:gd name="T7" fmla="*/ 344 h 344"/>
                <a:gd name="T8" fmla="*/ 401 w 401"/>
                <a:gd name="T9" fmla="*/ 0 h 344"/>
              </a:gdLst>
              <a:ahLst/>
              <a:cxnLst>
                <a:cxn ang="0">
                  <a:pos x="T0" y="T1"/>
                </a:cxn>
                <a:cxn ang="0">
                  <a:pos x="T2" y="T3"/>
                </a:cxn>
                <a:cxn ang="0">
                  <a:pos x="T4" y="T5"/>
                </a:cxn>
                <a:cxn ang="0">
                  <a:pos x="T6" y="T7"/>
                </a:cxn>
                <a:cxn ang="0">
                  <a:pos x="T8" y="T9"/>
                </a:cxn>
              </a:cxnLst>
              <a:rect l="0" t="0" r="r" b="b"/>
              <a:pathLst>
                <a:path w="401" h="344">
                  <a:moveTo>
                    <a:pt x="401" y="0"/>
                  </a:moveTo>
                  <a:cubicBezTo>
                    <a:pt x="0" y="0"/>
                    <a:pt x="0" y="0"/>
                    <a:pt x="0" y="0"/>
                  </a:cubicBezTo>
                  <a:cubicBezTo>
                    <a:pt x="0" y="191"/>
                    <a:pt x="0" y="191"/>
                    <a:pt x="0" y="191"/>
                  </a:cubicBezTo>
                  <a:cubicBezTo>
                    <a:pt x="144" y="210"/>
                    <a:pt x="281" y="263"/>
                    <a:pt x="401" y="344"/>
                  </a:cubicBezTo>
                  <a:lnTo>
                    <a:pt x="401"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5" name="Freeform 13">
              <a:extLst>
                <a:ext uri="{FF2B5EF4-FFF2-40B4-BE49-F238E27FC236}">
                  <a16:creationId xmlns:a16="http://schemas.microsoft.com/office/drawing/2014/main" id="{AEB1BB25-B31F-4BFD-AE3B-2F323C8A12D4}"/>
                </a:ext>
              </a:extLst>
            </p:cNvPr>
            <p:cNvSpPr>
              <a:spLocks/>
            </p:cNvSpPr>
            <p:nvPr userDrawn="1"/>
          </p:nvSpPr>
          <p:spPr bwMode="auto">
            <a:xfrm>
              <a:off x="1263650" y="5172075"/>
              <a:ext cx="133350" cy="412750"/>
            </a:xfrm>
            <a:custGeom>
              <a:avLst/>
              <a:gdLst>
                <a:gd name="T0" fmla="*/ 0 w 401"/>
                <a:gd name="T1" fmla="*/ 12 h 1243"/>
                <a:gd name="T2" fmla="*/ 0 w 401"/>
                <a:gd name="T3" fmla="*/ 1243 h 1243"/>
                <a:gd name="T4" fmla="*/ 401 w 401"/>
                <a:gd name="T5" fmla="*/ 1243 h 1243"/>
                <a:gd name="T6" fmla="*/ 401 w 401"/>
                <a:gd name="T7" fmla="*/ 70 h 1243"/>
                <a:gd name="T8" fmla="*/ 0 w 401"/>
                <a:gd name="T9" fmla="*/ 12 h 1243"/>
              </a:gdLst>
              <a:ahLst/>
              <a:cxnLst>
                <a:cxn ang="0">
                  <a:pos x="T0" y="T1"/>
                </a:cxn>
                <a:cxn ang="0">
                  <a:pos x="T2" y="T3"/>
                </a:cxn>
                <a:cxn ang="0">
                  <a:pos x="T4" y="T5"/>
                </a:cxn>
                <a:cxn ang="0">
                  <a:pos x="T6" y="T7"/>
                </a:cxn>
                <a:cxn ang="0">
                  <a:pos x="T8" y="T9"/>
                </a:cxn>
              </a:cxnLst>
              <a:rect l="0" t="0" r="r" b="b"/>
              <a:pathLst>
                <a:path w="401" h="1243">
                  <a:moveTo>
                    <a:pt x="0" y="12"/>
                  </a:moveTo>
                  <a:cubicBezTo>
                    <a:pt x="0" y="1243"/>
                    <a:pt x="0" y="1243"/>
                    <a:pt x="0" y="1243"/>
                  </a:cubicBezTo>
                  <a:cubicBezTo>
                    <a:pt x="401" y="1243"/>
                    <a:pt x="401" y="1243"/>
                    <a:pt x="401" y="1243"/>
                  </a:cubicBezTo>
                  <a:cubicBezTo>
                    <a:pt x="401" y="70"/>
                    <a:pt x="401" y="70"/>
                    <a:pt x="401" y="70"/>
                  </a:cubicBezTo>
                  <a:cubicBezTo>
                    <a:pt x="274" y="20"/>
                    <a:pt x="136" y="0"/>
                    <a:pt x="0" y="12"/>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6" name="Freeform 14">
              <a:extLst>
                <a:ext uri="{FF2B5EF4-FFF2-40B4-BE49-F238E27FC236}">
                  <a16:creationId xmlns:a16="http://schemas.microsoft.com/office/drawing/2014/main" id="{8E5913D2-281E-43B8-8107-E5DC594788BC}"/>
                </a:ext>
              </a:extLst>
            </p:cNvPr>
            <p:cNvSpPr>
              <a:spLocks/>
            </p:cNvSpPr>
            <p:nvPr userDrawn="1"/>
          </p:nvSpPr>
          <p:spPr bwMode="auto">
            <a:xfrm>
              <a:off x="619125" y="6096000"/>
              <a:ext cx="141288" cy="125413"/>
            </a:xfrm>
            <a:custGeom>
              <a:avLst/>
              <a:gdLst>
                <a:gd name="T0" fmla="*/ 0 w 89"/>
                <a:gd name="T1" fmla="*/ 0 h 79"/>
                <a:gd name="T2" fmla="*/ 31 w 89"/>
                <a:gd name="T3" fmla="*/ 0 h 79"/>
                <a:gd name="T4" fmla="*/ 44 w 89"/>
                <a:gd name="T5" fmla="*/ 53 h 79"/>
                <a:gd name="T6" fmla="*/ 45 w 89"/>
                <a:gd name="T7" fmla="*/ 53 h 79"/>
                <a:gd name="T8" fmla="*/ 58 w 89"/>
                <a:gd name="T9" fmla="*/ 0 h 79"/>
                <a:gd name="T10" fmla="*/ 89 w 89"/>
                <a:gd name="T11" fmla="*/ 0 h 79"/>
                <a:gd name="T12" fmla="*/ 89 w 89"/>
                <a:gd name="T13" fmla="*/ 79 h 79"/>
                <a:gd name="T14" fmla="*/ 69 w 89"/>
                <a:gd name="T15" fmla="*/ 79 h 79"/>
                <a:gd name="T16" fmla="*/ 69 w 89"/>
                <a:gd name="T17" fmla="*/ 19 h 79"/>
                <a:gd name="T18" fmla="*/ 69 w 89"/>
                <a:gd name="T19" fmla="*/ 19 h 79"/>
                <a:gd name="T20" fmla="*/ 52 w 89"/>
                <a:gd name="T21" fmla="*/ 79 h 79"/>
                <a:gd name="T22" fmla="*/ 37 w 89"/>
                <a:gd name="T23" fmla="*/ 79 h 79"/>
                <a:gd name="T24" fmla="*/ 20 w 89"/>
                <a:gd name="T25" fmla="*/ 19 h 79"/>
                <a:gd name="T26" fmla="*/ 20 w 89"/>
                <a:gd name="T27" fmla="*/ 19 h 79"/>
                <a:gd name="T28" fmla="*/ 20 w 89"/>
                <a:gd name="T29" fmla="*/ 79 h 79"/>
                <a:gd name="T30" fmla="*/ 0 w 89"/>
                <a:gd name="T31" fmla="*/ 79 h 79"/>
                <a:gd name="T32" fmla="*/ 0 w 89"/>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9" h="79">
                  <a:moveTo>
                    <a:pt x="0" y="0"/>
                  </a:moveTo>
                  <a:lnTo>
                    <a:pt x="31" y="0"/>
                  </a:lnTo>
                  <a:lnTo>
                    <a:pt x="44" y="53"/>
                  </a:lnTo>
                  <a:lnTo>
                    <a:pt x="45" y="53"/>
                  </a:lnTo>
                  <a:lnTo>
                    <a:pt x="58" y="0"/>
                  </a:lnTo>
                  <a:lnTo>
                    <a:pt x="89" y="0"/>
                  </a:lnTo>
                  <a:lnTo>
                    <a:pt x="89" y="79"/>
                  </a:lnTo>
                  <a:lnTo>
                    <a:pt x="69" y="79"/>
                  </a:lnTo>
                  <a:lnTo>
                    <a:pt x="69" y="19"/>
                  </a:lnTo>
                  <a:lnTo>
                    <a:pt x="69" y="19"/>
                  </a:lnTo>
                  <a:lnTo>
                    <a:pt x="52" y="79"/>
                  </a:lnTo>
                  <a:lnTo>
                    <a:pt x="37" y="79"/>
                  </a:lnTo>
                  <a:lnTo>
                    <a:pt x="20" y="19"/>
                  </a:lnTo>
                  <a:lnTo>
                    <a:pt x="20" y="19"/>
                  </a:lnTo>
                  <a:lnTo>
                    <a:pt x="20"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7" name="Freeform 15">
              <a:extLst>
                <a:ext uri="{FF2B5EF4-FFF2-40B4-BE49-F238E27FC236}">
                  <a16:creationId xmlns:a16="http://schemas.microsoft.com/office/drawing/2014/main" id="{ABF11DCD-D538-4FF8-8299-E99667BA5B65}"/>
                </a:ext>
              </a:extLst>
            </p:cNvPr>
            <p:cNvSpPr>
              <a:spLocks noEditPoints="1"/>
            </p:cNvSpPr>
            <p:nvPr userDrawn="1"/>
          </p:nvSpPr>
          <p:spPr bwMode="auto">
            <a:xfrm>
              <a:off x="766763" y="6127750"/>
              <a:ext cx="93663" cy="96838"/>
            </a:xfrm>
            <a:custGeom>
              <a:avLst/>
              <a:gdLst>
                <a:gd name="T0" fmla="*/ 11 w 281"/>
                <a:gd name="T1" fmla="*/ 92 h 291"/>
                <a:gd name="T2" fmla="*/ 54 w 281"/>
                <a:gd name="T3" fmla="*/ 19 h 291"/>
                <a:gd name="T4" fmla="*/ 141 w 281"/>
                <a:gd name="T5" fmla="*/ 0 h 291"/>
                <a:gd name="T6" fmla="*/ 270 w 281"/>
                <a:gd name="T7" fmla="*/ 92 h 291"/>
                <a:gd name="T8" fmla="*/ 270 w 281"/>
                <a:gd name="T9" fmla="*/ 213 h 291"/>
                <a:gd name="T10" fmla="*/ 281 w 281"/>
                <a:gd name="T11" fmla="*/ 283 h 291"/>
                <a:gd name="T12" fmla="*/ 190 w 281"/>
                <a:gd name="T13" fmla="*/ 283 h 291"/>
                <a:gd name="T14" fmla="*/ 184 w 281"/>
                <a:gd name="T15" fmla="*/ 257 h 291"/>
                <a:gd name="T16" fmla="*/ 94 w 281"/>
                <a:gd name="T17" fmla="*/ 291 h 291"/>
                <a:gd name="T18" fmla="*/ 0 w 281"/>
                <a:gd name="T19" fmla="*/ 208 h 291"/>
                <a:gd name="T20" fmla="*/ 160 w 281"/>
                <a:gd name="T21" fmla="*/ 112 h 291"/>
                <a:gd name="T22" fmla="*/ 184 w 281"/>
                <a:gd name="T23" fmla="*/ 87 h 291"/>
                <a:gd name="T24" fmla="*/ 140 w 281"/>
                <a:gd name="T25" fmla="*/ 58 h 291"/>
                <a:gd name="T26" fmla="*/ 95 w 281"/>
                <a:gd name="T27" fmla="*/ 92 h 291"/>
                <a:gd name="T28" fmla="*/ 11 w 281"/>
                <a:gd name="T29" fmla="*/ 92 h 291"/>
                <a:gd name="T30" fmla="*/ 128 w 281"/>
                <a:gd name="T31" fmla="*/ 235 h 291"/>
                <a:gd name="T32" fmla="*/ 183 w 281"/>
                <a:gd name="T33" fmla="*/ 154 h 291"/>
                <a:gd name="T34" fmla="*/ 127 w 281"/>
                <a:gd name="T35" fmla="*/ 169 h 291"/>
                <a:gd name="T36" fmla="*/ 90 w 281"/>
                <a:gd name="T37" fmla="*/ 204 h 291"/>
                <a:gd name="T38" fmla="*/ 128 w 281"/>
                <a:gd name="T39" fmla="*/ 235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1" h="291">
                  <a:moveTo>
                    <a:pt x="11" y="92"/>
                  </a:moveTo>
                  <a:cubicBezTo>
                    <a:pt x="12" y="56"/>
                    <a:pt x="29" y="33"/>
                    <a:pt x="54" y="19"/>
                  </a:cubicBezTo>
                  <a:cubicBezTo>
                    <a:pt x="78" y="5"/>
                    <a:pt x="110" y="0"/>
                    <a:pt x="141" y="0"/>
                  </a:cubicBezTo>
                  <a:cubicBezTo>
                    <a:pt x="207" y="0"/>
                    <a:pt x="270" y="14"/>
                    <a:pt x="270" y="92"/>
                  </a:cubicBezTo>
                  <a:cubicBezTo>
                    <a:pt x="270" y="213"/>
                    <a:pt x="270" y="213"/>
                    <a:pt x="270" y="213"/>
                  </a:cubicBezTo>
                  <a:cubicBezTo>
                    <a:pt x="270" y="236"/>
                    <a:pt x="270" y="261"/>
                    <a:pt x="281" y="283"/>
                  </a:cubicBezTo>
                  <a:cubicBezTo>
                    <a:pt x="190" y="283"/>
                    <a:pt x="190" y="283"/>
                    <a:pt x="190" y="283"/>
                  </a:cubicBezTo>
                  <a:cubicBezTo>
                    <a:pt x="187" y="275"/>
                    <a:pt x="186" y="266"/>
                    <a:pt x="184" y="257"/>
                  </a:cubicBezTo>
                  <a:cubicBezTo>
                    <a:pt x="161" y="282"/>
                    <a:pt x="127" y="291"/>
                    <a:pt x="94" y="291"/>
                  </a:cubicBezTo>
                  <a:cubicBezTo>
                    <a:pt x="41" y="291"/>
                    <a:pt x="0" y="265"/>
                    <a:pt x="0" y="208"/>
                  </a:cubicBezTo>
                  <a:cubicBezTo>
                    <a:pt x="0" y="118"/>
                    <a:pt x="97" y="125"/>
                    <a:pt x="160" y="112"/>
                  </a:cubicBezTo>
                  <a:cubicBezTo>
                    <a:pt x="175" y="109"/>
                    <a:pt x="184" y="104"/>
                    <a:pt x="184" y="87"/>
                  </a:cubicBezTo>
                  <a:cubicBezTo>
                    <a:pt x="184" y="66"/>
                    <a:pt x="159" y="58"/>
                    <a:pt x="140" y="58"/>
                  </a:cubicBezTo>
                  <a:cubicBezTo>
                    <a:pt x="115" y="58"/>
                    <a:pt x="99" y="69"/>
                    <a:pt x="95" y="92"/>
                  </a:cubicBezTo>
                  <a:lnTo>
                    <a:pt x="11" y="92"/>
                  </a:lnTo>
                  <a:close/>
                  <a:moveTo>
                    <a:pt x="128" y="235"/>
                  </a:moveTo>
                  <a:cubicBezTo>
                    <a:pt x="171" y="235"/>
                    <a:pt x="185" y="211"/>
                    <a:pt x="183" y="154"/>
                  </a:cubicBezTo>
                  <a:cubicBezTo>
                    <a:pt x="170" y="162"/>
                    <a:pt x="147" y="164"/>
                    <a:pt x="127" y="169"/>
                  </a:cubicBezTo>
                  <a:cubicBezTo>
                    <a:pt x="107" y="174"/>
                    <a:pt x="90" y="182"/>
                    <a:pt x="90" y="204"/>
                  </a:cubicBezTo>
                  <a:cubicBezTo>
                    <a:pt x="90" y="226"/>
                    <a:pt x="107" y="235"/>
                    <a:pt x="128" y="235"/>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8" name="Freeform 16">
              <a:extLst>
                <a:ext uri="{FF2B5EF4-FFF2-40B4-BE49-F238E27FC236}">
                  <a16:creationId xmlns:a16="http://schemas.microsoft.com/office/drawing/2014/main" id="{50EBE661-D695-49BB-9FE7-B3784E142CC9}"/>
                </a:ext>
              </a:extLst>
            </p:cNvPr>
            <p:cNvSpPr>
              <a:spLocks noEditPoints="1"/>
            </p:cNvSpPr>
            <p:nvPr userDrawn="1"/>
          </p:nvSpPr>
          <p:spPr bwMode="auto">
            <a:xfrm>
              <a:off x="868363" y="6096000"/>
              <a:ext cx="28575" cy="125413"/>
            </a:xfrm>
            <a:custGeom>
              <a:avLst/>
              <a:gdLst>
                <a:gd name="T0" fmla="*/ 18 w 18"/>
                <a:gd name="T1" fmla="*/ 14 h 79"/>
                <a:gd name="T2" fmla="*/ 0 w 18"/>
                <a:gd name="T3" fmla="*/ 14 h 79"/>
                <a:gd name="T4" fmla="*/ 0 w 18"/>
                <a:gd name="T5" fmla="*/ 0 h 79"/>
                <a:gd name="T6" fmla="*/ 18 w 18"/>
                <a:gd name="T7" fmla="*/ 0 h 79"/>
                <a:gd name="T8" fmla="*/ 18 w 18"/>
                <a:gd name="T9" fmla="*/ 14 h 79"/>
                <a:gd name="T10" fmla="*/ 0 w 18"/>
                <a:gd name="T11" fmla="*/ 22 h 79"/>
                <a:gd name="T12" fmla="*/ 18 w 18"/>
                <a:gd name="T13" fmla="*/ 22 h 79"/>
                <a:gd name="T14" fmla="*/ 18 w 18"/>
                <a:gd name="T15" fmla="*/ 79 h 79"/>
                <a:gd name="T16" fmla="*/ 0 w 18"/>
                <a:gd name="T17" fmla="*/ 79 h 79"/>
                <a:gd name="T18" fmla="*/ 0 w 18"/>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 h="79">
                  <a:moveTo>
                    <a:pt x="18" y="14"/>
                  </a:moveTo>
                  <a:lnTo>
                    <a:pt x="0" y="14"/>
                  </a:lnTo>
                  <a:lnTo>
                    <a:pt x="0" y="0"/>
                  </a:lnTo>
                  <a:lnTo>
                    <a:pt x="18" y="0"/>
                  </a:lnTo>
                  <a:lnTo>
                    <a:pt x="18" y="14"/>
                  </a:lnTo>
                  <a:close/>
                  <a:moveTo>
                    <a:pt x="0" y="22"/>
                  </a:moveTo>
                  <a:lnTo>
                    <a:pt x="18" y="22"/>
                  </a:lnTo>
                  <a:lnTo>
                    <a:pt x="18"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9" name="Rectangle 17">
              <a:extLst>
                <a:ext uri="{FF2B5EF4-FFF2-40B4-BE49-F238E27FC236}">
                  <a16:creationId xmlns:a16="http://schemas.microsoft.com/office/drawing/2014/main" id="{237CABB1-6BC0-43AF-BC96-6B8CC3C01D97}"/>
                </a:ext>
              </a:extLst>
            </p:cNvPr>
            <p:cNvSpPr>
              <a:spLocks noChangeArrowheads="1"/>
            </p:cNvSpPr>
            <p:nvPr userDrawn="1"/>
          </p:nvSpPr>
          <p:spPr bwMode="auto">
            <a:xfrm>
              <a:off x="909638" y="6096000"/>
              <a:ext cx="30163" cy="125413"/>
            </a:xfrm>
            <a:prstGeom prst="rect">
              <a:avLst/>
            </a:pr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0" name="Freeform 18">
              <a:extLst>
                <a:ext uri="{FF2B5EF4-FFF2-40B4-BE49-F238E27FC236}">
                  <a16:creationId xmlns:a16="http://schemas.microsoft.com/office/drawing/2014/main" id="{E75FB1EB-B5B0-4EAF-954D-643BA6BA9355}"/>
                </a:ext>
              </a:extLst>
            </p:cNvPr>
            <p:cNvSpPr>
              <a:spLocks/>
            </p:cNvSpPr>
            <p:nvPr userDrawn="1"/>
          </p:nvSpPr>
          <p:spPr bwMode="auto">
            <a:xfrm>
              <a:off x="1000125" y="6096000"/>
              <a:ext cx="139700" cy="125413"/>
            </a:xfrm>
            <a:custGeom>
              <a:avLst/>
              <a:gdLst>
                <a:gd name="T0" fmla="*/ 0 w 88"/>
                <a:gd name="T1" fmla="*/ 0 h 79"/>
                <a:gd name="T2" fmla="*/ 30 w 88"/>
                <a:gd name="T3" fmla="*/ 0 h 79"/>
                <a:gd name="T4" fmla="*/ 44 w 88"/>
                <a:gd name="T5" fmla="*/ 53 h 79"/>
                <a:gd name="T6" fmla="*/ 44 w 88"/>
                <a:gd name="T7" fmla="*/ 53 h 79"/>
                <a:gd name="T8" fmla="*/ 58 w 88"/>
                <a:gd name="T9" fmla="*/ 0 h 79"/>
                <a:gd name="T10" fmla="*/ 88 w 88"/>
                <a:gd name="T11" fmla="*/ 0 h 79"/>
                <a:gd name="T12" fmla="*/ 88 w 88"/>
                <a:gd name="T13" fmla="*/ 79 h 79"/>
                <a:gd name="T14" fmla="*/ 69 w 88"/>
                <a:gd name="T15" fmla="*/ 79 h 79"/>
                <a:gd name="T16" fmla="*/ 69 w 88"/>
                <a:gd name="T17" fmla="*/ 19 h 79"/>
                <a:gd name="T18" fmla="*/ 69 w 88"/>
                <a:gd name="T19" fmla="*/ 19 h 79"/>
                <a:gd name="T20" fmla="*/ 52 w 88"/>
                <a:gd name="T21" fmla="*/ 79 h 79"/>
                <a:gd name="T22" fmla="*/ 36 w 88"/>
                <a:gd name="T23" fmla="*/ 79 h 79"/>
                <a:gd name="T24" fmla="*/ 20 w 88"/>
                <a:gd name="T25" fmla="*/ 19 h 79"/>
                <a:gd name="T26" fmla="*/ 19 w 88"/>
                <a:gd name="T27" fmla="*/ 19 h 79"/>
                <a:gd name="T28" fmla="*/ 19 w 88"/>
                <a:gd name="T29" fmla="*/ 79 h 79"/>
                <a:gd name="T30" fmla="*/ 0 w 88"/>
                <a:gd name="T31" fmla="*/ 79 h 79"/>
                <a:gd name="T32" fmla="*/ 0 w 88"/>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8" h="79">
                  <a:moveTo>
                    <a:pt x="0" y="0"/>
                  </a:moveTo>
                  <a:lnTo>
                    <a:pt x="30" y="0"/>
                  </a:lnTo>
                  <a:lnTo>
                    <a:pt x="44" y="53"/>
                  </a:lnTo>
                  <a:lnTo>
                    <a:pt x="44" y="53"/>
                  </a:lnTo>
                  <a:lnTo>
                    <a:pt x="58" y="0"/>
                  </a:lnTo>
                  <a:lnTo>
                    <a:pt x="88" y="0"/>
                  </a:lnTo>
                  <a:lnTo>
                    <a:pt x="88" y="79"/>
                  </a:lnTo>
                  <a:lnTo>
                    <a:pt x="69" y="79"/>
                  </a:lnTo>
                  <a:lnTo>
                    <a:pt x="69" y="19"/>
                  </a:lnTo>
                  <a:lnTo>
                    <a:pt x="69" y="19"/>
                  </a:lnTo>
                  <a:lnTo>
                    <a:pt x="52" y="79"/>
                  </a:lnTo>
                  <a:lnTo>
                    <a:pt x="36" y="79"/>
                  </a:lnTo>
                  <a:lnTo>
                    <a:pt x="20" y="19"/>
                  </a:lnTo>
                  <a:lnTo>
                    <a:pt x="19" y="19"/>
                  </a:lnTo>
                  <a:lnTo>
                    <a:pt x="19"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1" name="Freeform 19">
              <a:extLst>
                <a:ext uri="{FF2B5EF4-FFF2-40B4-BE49-F238E27FC236}">
                  <a16:creationId xmlns:a16="http://schemas.microsoft.com/office/drawing/2014/main" id="{B8637A86-FB13-4460-9927-03C903DF742F}"/>
                </a:ext>
              </a:extLst>
            </p:cNvPr>
            <p:cNvSpPr>
              <a:spLocks noEditPoints="1"/>
            </p:cNvSpPr>
            <p:nvPr userDrawn="1"/>
          </p:nvSpPr>
          <p:spPr bwMode="auto">
            <a:xfrm>
              <a:off x="1147763" y="6127750"/>
              <a:ext cx="100013" cy="96838"/>
            </a:xfrm>
            <a:custGeom>
              <a:avLst/>
              <a:gdLst>
                <a:gd name="T0" fmla="*/ 90 w 297"/>
                <a:gd name="T1" fmla="*/ 167 h 291"/>
                <a:gd name="T2" fmla="*/ 152 w 297"/>
                <a:gd name="T3" fmla="*/ 230 h 291"/>
                <a:gd name="T4" fmla="*/ 203 w 297"/>
                <a:gd name="T5" fmla="*/ 200 h 291"/>
                <a:gd name="T6" fmla="*/ 288 w 297"/>
                <a:gd name="T7" fmla="*/ 200 h 291"/>
                <a:gd name="T8" fmla="*/ 151 w 297"/>
                <a:gd name="T9" fmla="*/ 291 h 291"/>
                <a:gd name="T10" fmla="*/ 0 w 297"/>
                <a:gd name="T11" fmla="*/ 145 h 291"/>
                <a:gd name="T12" fmla="*/ 149 w 297"/>
                <a:gd name="T13" fmla="*/ 0 h 291"/>
                <a:gd name="T14" fmla="*/ 292 w 297"/>
                <a:gd name="T15" fmla="*/ 167 h 291"/>
                <a:gd name="T16" fmla="*/ 90 w 297"/>
                <a:gd name="T17" fmla="*/ 167 h 291"/>
                <a:gd name="T18" fmla="*/ 202 w 297"/>
                <a:gd name="T19" fmla="*/ 117 h 291"/>
                <a:gd name="T20" fmla="*/ 149 w 297"/>
                <a:gd name="T21" fmla="*/ 61 h 291"/>
                <a:gd name="T22" fmla="*/ 90 w 297"/>
                <a:gd name="T23" fmla="*/ 117 h 291"/>
                <a:gd name="T24" fmla="*/ 202 w 297"/>
                <a:gd name="T25" fmla="*/ 117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7" h="291">
                  <a:moveTo>
                    <a:pt x="90" y="167"/>
                  </a:moveTo>
                  <a:cubicBezTo>
                    <a:pt x="92" y="205"/>
                    <a:pt x="113" y="230"/>
                    <a:pt x="152" y="230"/>
                  </a:cubicBezTo>
                  <a:cubicBezTo>
                    <a:pt x="173" y="230"/>
                    <a:pt x="195" y="220"/>
                    <a:pt x="203" y="200"/>
                  </a:cubicBezTo>
                  <a:cubicBezTo>
                    <a:pt x="288" y="200"/>
                    <a:pt x="288" y="200"/>
                    <a:pt x="288" y="200"/>
                  </a:cubicBezTo>
                  <a:cubicBezTo>
                    <a:pt x="271" y="264"/>
                    <a:pt x="212" y="291"/>
                    <a:pt x="151" y="291"/>
                  </a:cubicBezTo>
                  <a:cubicBezTo>
                    <a:pt x="61" y="291"/>
                    <a:pt x="0" y="237"/>
                    <a:pt x="0" y="145"/>
                  </a:cubicBezTo>
                  <a:cubicBezTo>
                    <a:pt x="0" y="60"/>
                    <a:pt x="67" y="0"/>
                    <a:pt x="149" y="0"/>
                  </a:cubicBezTo>
                  <a:cubicBezTo>
                    <a:pt x="247" y="0"/>
                    <a:pt x="297" y="74"/>
                    <a:pt x="292" y="167"/>
                  </a:cubicBezTo>
                  <a:lnTo>
                    <a:pt x="90" y="167"/>
                  </a:lnTo>
                  <a:close/>
                  <a:moveTo>
                    <a:pt x="202" y="117"/>
                  </a:moveTo>
                  <a:cubicBezTo>
                    <a:pt x="201" y="86"/>
                    <a:pt x="179" y="61"/>
                    <a:pt x="149" y="61"/>
                  </a:cubicBezTo>
                  <a:cubicBezTo>
                    <a:pt x="117" y="61"/>
                    <a:pt x="95" y="83"/>
                    <a:pt x="90" y="117"/>
                  </a:cubicBezTo>
                  <a:lnTo>
                    <a:pt x="202" y="117"/>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2" name="Freeform 20">
              <a:extLst>
                <a:ext uri="{FF2B5EF4-FFF2-40B4-BE49-F238E27FC236}">
                  <a16:creationId xmlns:a16="http://schemas.microsoft.com/office/drawing/2014/main" id="{0280C907-1F64-474A-B8AF-0FD8A7926284}"/>
                </a:ext>
              </a:extLst>
            </p:cNvPr>
            <p:cNvSpPr>
              <a:spLocks noEditPoints="1"/>
            </p:cNvSpPr>
            <p:nvPr userDrawn="1"/>
          </p:nvSpPr>
          <p:spPr bwMode="auto">
            <a:xfrm>
              <a:off x="1252538" y="6096000"/>
              <a:ext cx="93663" cy="128588"/>
            </a:xfrm>
            <a:custGeom>
              <a:avLst/>
              <a:gdLst>
                <a:gd name="T0" fmla="*/ 286 w 286"/>
                <a:gd name="T1" fmla="*/ 379 h 387"/>
                <a:gd name="T2" fmla="*/ 200 w 286"/>
                <a:gd name="T3" fmla="*/ 379 h 387"/>
                <a:gd name="T4" fmla="*/ 200 w 286"/>
                <a:gd name="T5" fmla="*/ 347 h 387"/>
                <a:gd name="T6" fmla="*/ 199 w 286"/>
                <a:gd name="T7" fmla="*/ 347 h 387"/>
                <a:gd name="T8" fmla="*/ 123 w 286"/>
                <a:gd name="T9" fmla="*/ 387 h 387"/>
                <a:gd name="T10" fmla="*/ 0 w 286"/>
                <a:gd name="T11" fmla="*/ 235 h 387"/>
                <a:gd name="T12" fmla="*/ 116 w 286"/>
                <a:gd name="T13" fmla="*/ 96 h 387"/>
                <a:gd name="T14" fmla="*/ 195 w 286"/>
                <a:gd name="T15" fmla="*/ 133 h 387"/>
                <a:gd name="T16" fmla="*/ 196 w 286"/>
                <a:gd name="T17" fmla="*/ 133 h 387"/>
                <a:gd name="T18" fmla="*/ 196 w 286"/>
                <a:gd name="T19" fmla="*/ 0 h 387"/>
                <a:gd name="T20" fmla="*/ 286 w 286"/>
                <a:gd name="T21" fmla="*/ 0 h 387"/>
                <a:gd name="T22" fmla="*/ 286 w 286"/>
                <a:gd name="T23" fmla="*/ 379 h 387"/>
                <a:gd name="T24" fmla="*/ 90 w 286"/>
                <a:gd name="T25" fmla="*/ 238 h 387"/>
                <a:gd name="T26" fmla="*/ 146 w 286"/>
                <a:gd name="T27" fmla="*/ 318 h 387"/>
                <a:gd name="T28" fmla="*/ 199 w 286"/>
                <a:gd name="T29" fmla="*/ 241 h 387"/>
                <a:gd name="T30" fmla="*/ 146 w 286"/>
                <a:gd name="T31" fmla="*/ 165 h 387"/>
                <a:gd name="T32" fmla="*/ 90 w 286"/>
                <a:gd name="T33" fmla="*/ 238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86" h="387">
                  <a:moveTo>
                    <a:pt x="286" y="379"/>
                  </a:moveTo>
                  <a:cubicBezTo>
                    <a:pt x="200" y="379"/>
                    <a:pt x="200" y="379"/>
                    <a:pt x="200" y="379"/>
                  </a:cubicBezTo>
                  <a:cubicBezTo>
                    <a:pt x="200" y="347"/>
                    <a:pt x="200" y="347"/>
                    <a:pt x="200" y="347"/>
                  </a:cubicBezTo>
                  <a:cubicBezTo>
                    <a:pt x="199" y="347"/>
                    <a:pt x="199" y="347"/>
                    <a:pt x="199" y="347"/>
                  </a:cubicBezTo>
                  <a:cubicBezTo>
                    <a:pt x="182" y="373"/>
                    <a:pt x="155" y="387"/>
                    <a:pt x="123" y="387"/>
                  </a:cubicBezTo>
                  <a:cubicBezTo>
                    <a:pt x="37" y="387"/>
                    <a:pt x="0" y="313"/>
                    <a:pt x="0" y="235"/>
                  </a:cubicBezTo>
                  <a:cubicBezTo>
                    <a:pt x="0" y="164"/>
                    <a:pt x="38" y="96"/>
                    <a:pt x="116" y="96"/>
                  </a:cubicBezTo>
                  <a:cubicBezTo>
                    <a:pt x="150" y="96"/>
                    <a:pt x="176" y="108"/>
                    <a:pt x="195" y="133"/>
                  </a:cubicBezTo>
                  <a:cubicBezTo>
                    <a:pt x="196" y="133"/>
                    <a:pt x="196" y="133"/>
                    <a:pt x="196" y="133"/>
                  </a:cubicBezTo>
                  <a:cubicBezTo>
                    <a:pt x="196" y="0"/>
                    <a:pt x="196" y="0"/>
                    <a:pt x="196" y="0"/>
                  </a:cubicBezTo>
                  <a:cubicBezTo>
                    <a:pt x="286" y="0"/>
                    <a:pt x="286" y="0"/>
                    <a:pt x="286" y="0"/>
                  </a:cubicBezTo>
                  <a:lnTo>
                    <a:pt x="286" y="379"/>
                  </a:lnTo>
                  <a:close/>
                  <a:moveTo>
                    <a:pt x="90" y="238"/>
                  </a:moveTo>
                  <a:cubicBezTo>
                    <a:pt x="90" y="276"/>
                    <a:pt x="104" y="318"/>
                    <a:pt x="146" y="318"/>
                  </a:cubicBezTo>
                  <a:cubicBezTo>
                    <a:pt x="190" y="318"/>
                    <a:pt x="199" y="276"/>
                    <a:pt x="199" y="241"/>
                  </a:cubicBezTo>
                  <a:cubicBezTo>
                    <a:pt x="199" y="201"/>
                    <a:pt x="185" y="165"/>
                    <a:pt x="146" y="165"/>
                  </a:cubicBezTo>
                  <a:cubicBezTo>
                    <a:pt x="104" y="165"/>
                    <a:pt x="90" y="203"/>
                    <a:pt x="90" y="238"/>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3" name="Freeform 21">
              <a:extLst>
                <a:ext uri="{FF2B5EF4-FFF2-40B4-BE49-F238E27FC236}">
                  <a16:creationId xmlns:a16="http://schemas.microsoft.com/office/drawing/2014/main" id="{4A485304-C93C-4073-8D44-F80ADC736F11}"/>
                </a:ext>
              </a:extLst>
            </p:cNvPr>
            <p:cNvSpPr>
              <a:spLocks noEditPoints="1"/>
            </p:cNvSpPr>
            <p:nvPr userDrawn="1"/>
          </p:nvSpPr>
          <p:spPr bwMode="auto">
            <a:xfrm>
              <a:off x="1357313" y="6096000"/>
              <a:ext cx="30163" cy="125413"/>
            </a:xfrm>
            <a:custGeom>
              <a:avLst/>
              <a:gdLst>
                <a:gd name="T0" fmla="*/ 19 w 19"/>
                <a:gd name="T1" fmla="*/ 14 h 79"/>
                <a:gd name="T2" fmla="*/ 0 w 19"/>
                <a:gd name="T3" fmla="*/ 14 h 79"/>
                <a:gd name="T4" fmla="*/ 0 w 19"/>
                <a:gd name="T5" fmla="*/ 0 h 79"/>
                <a:gd name="T6" fmla="*/ 19 w 19"/>
                <a:gd name="T7" fmla="*/ 0 h 79"/>
                <a:gd name="T8" fmla="*/ 19 w 19"/>
                <a:gd name="T9" fmla="*/ 14 h 79"/>
                <a:gd name="T10" fmla="*/ 0 w 19"/>
                <a:gd name="T11" fmla="*/ 22 h 79"/>
                <a:gd name="T12" fmla="*/ 19 w 19"/>
                <a:gd name="T13" fmla="*/ 22 h 79"/>
                <a:gd name="T14" fmla="*/ 19 w 19"/>
                <a:gd name="T15" fmla="*/ 79 h 79"/>
                <a:gd name="T16" fmla="*/ 0 w 19"/>
                <a:gd name="T17" fmla="*/ 79 h 79"/>
                <a:gd name="T18" fmla="*/ 0 w 19"/>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79">
                  <a:moveTo>
                    <a:pt x="19" y="14"/>
                  </a:moveTo>
                  <a:lnTo>
                    <a:pt x="0" y="14"/>
                  </a:lnTo>
                  <a:lnTo>
                    <a:pt x="0" y="0"/>
                  </a:lnTo>
                  <a:lnTo>
                    <a:pt x="19" y="0"/>
                  </a:lnTo>
                  <a:lnTo>
                    <a:pt x="19" y="14"/>
                  </a:lnTo>
                  <a:close/>
                  <a:moveTo>
                    <a:pt x="0" y="22"/>
                  </a:moveTo>
                  <a:lnTo>
                    <a:pt x="19" y="22"/>
                  </a:lnTo>
                  <a:lnTo>
                    <a:pt x="19"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4" name="Freeform 22">
              <a:extLst>
                <a:ext uri="{FF2B5EF4-FFF2-40B4-BE49-F238E27FC236}">
                  <a16:creationId xmlns:a16="http://schemas.microsoft.com/office/drawing/2014/main" id="{CB945C56-4554-4683-8637-CFC30E64896E}"/>
                </a:ext>
              </a:extLst>
            </p:cNvPr>
            <p:cNvSpPr>
              <a:spLocks noEditPoints="1"/>
            </p:cNvSpPr>
            <p:nvPr userDrawn="1"/>
          </p:nvSpPr>
          <p:spPr bwMode="auto">
            <a:xfrm>
              <a:off x="1393825" y="6127750"/>
              <a:ext cx="93663" cy="96838"/>
            </a:xfrm>
            <a:custGeom>
              <a:avLst/>
              <a:gdLst>
                <a:gd name="T0" fmla="*/ 12 w 281"/>
                <a:gd name="T1" fmla="*/ 92 h 291"/>
                <a:gd name="T2" fmla="*/ 55 w 281"/>
                <a:gd name="T3" fmla="*/ 19 h 291"/>
                <a:gd name="T4" fmla="*/ 142 w 281"/>
                <a:gd name="T5" fmla="*/ 0 h 291"/>
                <a:gd name="T6" fmla="*/ 271 w 281"/>
                <a:gd name="T7" fmla="*/ 92 h 291"/>
                <a:gd name="T8" fmla="*/ 271 w 281"/>
                <a:gd name="T9" fmla="*/ 213 h 291"/>
                <a:gd name="T10" fmla="*/ 281 w 281"/>
                <a:gd name="T11" fmla="*/ 283 h 291"/>
                <a:gd name="T12" fmla="*/ 191 w 281"/>
                <a:gd name="T13" fmla="*/ 283 h 291"/>
                <a:gd name="T14" fmla="*/ 185 w 281"/>
                <a:gd name="T15" fmla="*/ 257 h 291"/>
                <a:gd name="T16" fmla="*/ 94 w 281"/>
                <a:gd name="T17" fmla="*/ 291 h 291"/>
                <a:gd name="T18" fmla="*/ 0 w 281"/>
                <a:gd name="T19" fmla="*/ 208 h 291"/>
                <a:gd name="T20" fmla="*/ 161 w 281"/>
                <a:gd name="T21" fmla="*/ 112 h 291"/>
                <a:gd name="T22" fmla="*/ 185 w 281"/>
                <a:gd name="T23" fmla="*/ 87 h 291"/>
                <a:gd name="T24" fmla="*/ 141 w 281"/>
                <a:gd name="T25" fmla="*/ 58 h 291"/>
                <a:gd name="T26" fmla="*/ 96 w 281"/>
                <a:gd name="T27" fmla="*/ 92 h 291"/>
                <a:gd name="T28" fmla="*/ 12 w 281"/>
                <a:gd name="T29" fmla="*/ 92 h 291"/>
                <a:gd name="T30" fmla="*/ 128 w 281"/>
                <a:gd name="T31" fmla="*/ 235 h 291"/>
                <a:gd name="T32" fmla="*/ 184 w 281"/>
                <a:gd name="T33" fmla="*/ 154 h 291"/>
                <a:gd name="T34" fmla="*/ 128 w 281"/>
                <a:gd name="T35" fmla="*/ 169 h 291"/>
                <a:gd name="T36" fmla="*/ 91 w 281"/>
                <a:gd name="T37" fmla="*/ 204 h 291"/>
                <a:gd name="T38" fmla="*/ 128 w 281"/>
                <a:gd name="T39" fmla="*/ 235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1" h="291">
                  <a:moveTo>
                    <a:pt x="12" y="92"/>
                  </a:moveTo>
                  <a:cubicBezTo>
                    <a:pt x="13" y="56"/>
                    <a:pt x="30" y="33"/>
                    <a:pt x="55" y="19"/>
                  </a:cubicBezTo>
                  <a:cubicBezTo>
                    <a:pt x="79" y="5"/>
                    <a:pt x="111" y="0"/>
                    <a:pt x="142" y="0"/>
                  </a:cubicBezTo>
                  <a:cubicBezTo>
                    <a:pt x="208" y="0"/>
                    <a:pt x="271" y="14"/>
                    <a:pt x="271" y="92"/>
                  </a:cubicBezTo>
                  <a:cubicBezTo>
                    <a:pt x="271" y="213"/>
                    <a:pt x="271" y="213"/>
                    <a:pt x="271" y="213"/>
                  </a:cubicBezTo>
                  <a:cubicBezTo>
                    <a:pt x="271" y="236"/>
                    <a:pt x="271" y="261"/>
                    <a:pt x="281" y="283"/>
                  </a:cubicBezTo>
                  <a:cubicBezTo>
                    <a:pt x="191" y="283"/>
                    <a:pt x="191" y="283"/>
                    <a:pt x="191" y="283"/>
                  </a:cubicBezTo>
                  <a:cubicBezTo>
                    <a:pt x="187" y="275"/>
                    <a:pt x="186" y="266"/>
                    <a:pt x="185" y="257"/>
                  </a:cubicBezTo>
                  <a:cubicBezTo>
                    <a:pt x="162" y="282"/>
                    <a:pt x="127" y="291"/>
                    <a:pt x="94" y="291"/>
                  </a:cubicBezTo>
                  <a:cubicBezTo>
                    <a:pt x="42" y="291"/>
                    <a:pt x="0" y="265"/>
                    <a:pt x="0" y="208"/>
                  </a:cubicBezTo>
                  <a:cubicBezTo>
                    <a:pt x="0" y="118"/>
                    <a:pt x="98" y="125"/>
                    <a:pt x="161" y="112"/>
                  </a:cubicBezTo>
                  <a:cubicBezTo>
                    <a:pt x="176" y="109"/>
                    <a:pt x="185" y="104"/>
                    <a:pt x="185" y="87"/>
                  </a:cubicBezTo>
                  <a:cubicBezTo>
                    <a:pt x="185" y="66"/>
                    <a:pt x="160" y="58"/>
                    <a:pt x="141" y="58"/>
                  </a:cubicBezTo>
                  <a:cubicBezTo>
                    <a:pt x="116" y="58"/>
                    <a:pt x="100" y="69"/>
                    <a:pt x="96" y="92"/>
                  </a:cubicBezTo>
                  <a:lnTo>
                    <a:pt x="12" y="92"/>
                  </a:lnTo>
                  <a:close/>
                  <a:moveTo>
                    <a:pt x="128" y="235"/>
                  </a:moveTo>
                  <a:cubicBezTo>
                    <a:pt x="172" y="235"/>
                    <a:pt x="186" y="211"/>
                    <a:pt x="184" y="154"/>
                  </a:cubicBezTo>
                  <a:cubicBezTo>
                    <a:pt x="171" y="162"/>
                    <a:pt x="148" y="164"/>
                    <a:pt x="128" y="169"/>
                  </a:cubicBezTo>
                  <a:cubicBezTo>
                    <a:pt x="108" y="174"/>
                    <a:pt x="91" y="182"/>
                    <a:pt x="91" y="204"/>
                  </a:cubicBezTo>
                  <a:cubicBezTo>
                    <a:pt x="91" y="226"/>
                    <a:pt x="108" y="235"/>
                    <a:pt x="128" y="235"/>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5" name="Freeform 23">
              <a:extLst>
                <a:ext uri="{FF2B5EF4-FFF2-40B4-BE49-F238E27FC236}">
                  <a16:creationId xmlns:a16="http://schemas.microsoft.com/office/drawing/2014/main" id="{D0D64558-33D7-4E8C-8B58-17F750C1DD04}"/>
                </a:ext>
              </a:extLst>
            </p:cNvPr>
            <p:cNvSpPr>
              <a:spLocks/>
            </p:cNvSpPr>
            <p:nvPr userDrawn="1"/>
          </p:nvSpPr>
          <p:spPr bwMode="auto">
            <a:xfrm>
              <a:off x="1538288" y="6096000"/>
              <a:ext cx="141288" cy="125413"/>
            </a:xfrm>
            <a:custGeom>
              <a:avLst/>
              <a:gdLst>
                <a:gd name="T0" fmla="*/ 0 w 89"/>
                <a:gd name="T1" fmla="*/ 0 h 79"/>
                <a:gd name="T2" fmla="*/ 31 w 89"/>
                <a:gd name="T3" fmla="*/ 0 h 79"/>
                <a:gd name="T4" fmla="*/ 45 w 89"/>
                <a:gd name="T5" fmla="*/ 53 h 79"/>
                <a:gd name="T6" fmla="*/ 45 w 89"/>
                <a:gd name="T7" fmla="*/ 53 h 79"/>
                <a:gd name="T8" fmla="*/ 58 w 89"/>
                <a:gd name="T9" fmla="*/ 0 h 79"/>
                <a:gd name="T10" fmla="*/ 89 w 89"/>
                <a:gd name="T11" fmla="*/ 0 h 79"/>
                <a:gd name="T12" fmla="*/ 89 w 89"/>
                <a:gd name="T13" fmla="*/ 79 h 79"/>
                <a:gd name="T14" fmla="*/ 70 w 89"/>
                <a:gd name="T15" fmla="*/ 79 h 79"/>
                <a:gd name="T16" fmla="*/ 70 w 89"/>
                <a:gd name="T17" fmla="*/ 19 h 79"/>
                <a:gd name="T18" fmla="*/ 69 w 89"/>
                <a:gd name="T19" fmla="*/ 19 h 79"/>
                <a:gd name="T20" fmla="*/ 53 w 89"/>
                <a:gd name="T21" fmla="*/ 79 h 79"/>
                <a:gd name="T22" fmla="*/ 37 w 89"/>
                <a:gd name="T23" fmla="*/ 79 h 79"/>
                <a:gd name="T24" fmla="*/ 20 w 89"/>
                <a:gd name="T25" fmla="*/ 19 h 79"/>
                <a:gd name="T26" fmla="*/ 20 w 89"/>
                <a:gd name="T27" fmla="*/ 19 h 79"/>
                <a:gd name="T28" fmla="*/ 20 w 89"/>
                <a:gd name="T29" fmla="*/ 79 h 79"/>
                <a:gd name="T30" fmla="*/ 0 w 89"/>
                <a:gd name="T31" fmla="*/ 79 h 79"/>
                <a:gd name="T32" fmla="*/ 0 w 89"/>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9" h="79">
                  <a:moveTo>
                    <a:pt x="0" y="0"/>
                  </a:moveTo>
                  <a:lnTo>
                    <a:pt x="31" y="0"/>
                  </a:lnTo>
                  <a:lnTo>
                    <a:pt x="45" y="53"/>
                  </a:lnTo>
                  <a:lnTo>
                    <a:pt x="45" y="53"/>
                  </a:lnTo>
                  <a:lnTo>
                    <a:pt x="58" y="0"/>
                  </a:lnTo>
                  <a:lnTo>
                    <a:pt x="89" y="0"/>
                  </a:lnTo>
                  <a:lnTo>
                    <a:pt x="89" y="79"/>
                  </a:lnTo>
                  <a:lnTo>
                    <a:pt x="70" y="79"/>
                  </a:lnTo>
                  <a:lnTo>
                    <a:pt x="70" y="19"/>
                  </a:lnTo>
                  <a:lnTo>
                    <a:pt x="69" y="19"/>
                  </a:lnTo>
                  <a:lnTo>
                    <a:pt x="53" y="79"/>
                  </a:lnTo>
                  <a:lnTo>
                    <a:pt x="37" y="79"/>
                  </a:lnTo>
                  <a:lnTo>
                    <a:pt x="20" y="19"/>
                  </a:lnTo>
                  <a:lnTo>
                    <a:pt x="20" y="19"/>
                  </a:lnTo>
                  <a:lnTo>
                    <a:pt x="20"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6" name="Freeform 24">
              <a:extLst>
                <a:ext uri="{FF2B5EF4-FFF2-40B4-BE49-F238E27FC236}">
                  <a16:creationId xmlns:a16="http://schemas.microsoft.com/office/drawing/2014/main" id="{F02D34C0-AE0D-4044-A66E-673B3D590BC8}"/>
                </a:ext>
              </a:extLst>
            </p:cNvPr>
            <p:cNvSpPr>
              <a:spLocks noEditPoints="1"/>
            </p:cNvSpPr>
            <p:nvPr userDrawn="1"/>
          </p:nvSpPr>
          <p:spPr bwMode="auto">
            <a:xfrm>
              <a:off x="1687513" y="6127750"/>
              <a:ext cx="98425" cy="96838"/>
            </a:xfrm>
            <a:custGeom>
              <a:avLst/>
              <a:gdLst>
                <a:gd name="T0" fmla="*/ 91 w 297"/>
                <a:gd name="T1" fmla="*/ 167 h 291"/>
                <a:gd name="T2" fmla="*/ 152 w 297"/>
                <a:gd name="T3" fmla="*/ 230 h 291"/>
                <a:gd name="T4" fmla="*/ 204 w 297"/>
                <a:gd name="T5" fmla="*/ 200 h 291"/>
                <a:gd name="T6" fmla="*/ 288 w 297"/>
                <a:gd name="T7" fmla="*/ 200 h 291"/>
                <a:gd name="T8" fmla="*/ 151 w 297"/>
                <a:gd name="T9" fmla="*/ 291 h 291"/>
                <a:gd name="T10" fmla="*/ 0 w 297"/>
                <a:gd name="T11" fmla="*/ 145 h 291"/>
                <a:gd name="T12" fmla="*/ 149 w 297"/>
                <a:gd name="T13" fmla="*/ 0 h 291"/>
                <a:gd name="T14" fmla="*/ 293 w 297"/>
                <a:gd name="T15" fmla="*/ 167 h 291"/>
                <a:gd name="T16" fmla="*/ 91 w 297"/>
                <a:gd name="T17" fmla="*/ 167 h 291"/>
                <a:gd name="T18" fmla="*/ 203 w 297"/>
                <a:gd name="T19" fmla="*/ 117 h 291"/>
                <a:gd name="T20" fmla="*/ 149 w 297"/>
                <a:gd name="T21" fmla="*/ 61 h 291"/>
                <a:gd name="T22" fmla="*/ 91 w 297"/>
                <a:gd name="T23" fmla="*/ 117 h 291"/>
                <a:gd name="T24" fmla="*/ 203 w 297"/>
                <a:gd name="T25" fmla="*/ 117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7" h="291">
                  <a:moveTo>
                    <a:pt x="91" y="167"/>
                  </a:moveTo>
                  <a:cubicBezTo>
                    <a:pt x="92" y="205"/>
                    <a:pt x="114" y="230"/>
                    <a:pt x="152" y="230"/>
                  </a:cubicBezTo>
                  <a:cubicBezTo>
                    <a:pt x="174" y="230"/>
                    <a:pt x="195" y="220"/>
                    <a:pt x="204" y="200"/>
                  </a:cubicBezTo>
                  <a:cubicBezTo>
                    <a:pt x="288" y="200"/>
                    <a:pt x="288" y="200"/>
                    <a:pt x="288" y="200"/>
                  </a:cubicBezTo>
                  <a:cubicBezTo>
                    <a:pt x="272" y="264"/>
                    <a:pt x="213" y="291"/>
                    <a:pt x="151" y="291"/>
                  </a:cubicBezTo>
                  <a:cubicBezTo>
                    <a:pt x="61" y="291"/>
                    <a:pt x="0" y="237"/>
                    <a:pt x="0" y="145"/>
                  </a:cubicBezTo>
                  <a:cubicBezTo>
                    <a:pt x="0" y="60"/>
                    <a:pt x="68" y="0"/>
                    <a:pt x="149" y="0"/>
                  </a:cubicBezTo>
                  <a:cubicBezTo>
                    <a:pt x="248" y="0"/>
                    <a:pt x="297" y="74"/>
                    <a:pt x="293" y="167"/>
                  </a:cubicBezTo>
                  <a:lnTo>
                    <a:pt x="91" y="167"/>
                  </a:lnTo>
                  <a:close/>
                  <a:moveTo>
                    <a:pt x="203" y="117"/>
                  </a:moveTo>
                  <a:cubicBezTo>
                    <a:pt x="201" y="86"/>
                    <a:pt x="179" y="61"/>
                    <a:pt x="149" y="61"/>
                  </a:cubicBezTo>
                  <a:cubicBezTo>
                    <a:pt x="117" y="61"/>
                    <a:pt x="96" y="83"/>
                    <a:pt x="91" y="117"/>
                  </a:cubicBezTo>
                  <a:lnTo>
                    <a:pt x="203" y="117"/>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7" name="Freeform 25">
              <a:extLst>
                <a:ext uri="{FF2B5EF4-FFF2-40B4-BE49-F238E27FC236}">
                  <a16:creationId xmlns:a16="http://schemas.microsoft.com/office/drawing/2014/main" id="{FD1D8BD6-9384-4AF7-996C-3FD339E24756}"/>
                </a:ext>
              </a:extLst>
            </p:cNvPr>
            <p:cNvSpPr>
              <a:spLocks/>
            </p:cNvSpPr>
            <p:nvPr userDrawn="1"/>
          </p:nvSpPr>
          <p:spPr bwMode="auto">
            <a:xfrm>
              <a:off x="1784350" y="6102350"/>
              <a:ext cx="63500" cy="120650"/>
            </a:xfrm>
            <a:custGeom>
              <a:avLst/>
              <a:gdLst>
                <a:gd name="T0" fmla="*/ 192 w 192"/>
                <a:gd name="T1" fmla="*/ 142 h 362"/>
                <a:gd name="T2" fmla="*/ 136 w 192"/>
                <a:gd name="T3" fmla="*/ 142 h 362"/>
                <a:gd name="T4" fmla="*/ 136 w 192"/>
                <a:gd name="T5" fmla="*/ 267 h 362"/>
                <a:gd name="T6" fmla="*/ 169 w 192"/>
                <a:gd name="T7" fmla="*/ 294 h 362"/>
                <a:gd name="T8" fmla="*/ 192 w 192"/>
                <a:gd name="T9" fmla="*/ 293 h 362"/>
                <a:gd name="T10" fmla="*/ 192 w 192"/>
                <a:gd name="T11" fmla="*/ 359 h 362"/>
                <a:gd name="T12" fmla="*/ 143 w 192"/>
                <a:gd name="T13" fmla="*/ 362 h 362"/>
                <a:gd name="T14" fmla="*/ 46 w 192"/>
                <a:gd name="T15" fmla="*/ 265 h 362"/>
                <a:gd name="T16" fmla="*/ 46 w 192"/>
                <a:gd name="T17" fmla="*/ 142 h 362"/>
                <a:gd name="T18" fmla="*/ 0 w 192"/>
                <a:gd name="T19" fmla="*/ 142 h 362"/>
                <a:gd name="T20" fmla="*/ 0 w 192"/>
                <a:gd name="T21" fmla="*/ 84 h 362"/>
                <a:gd name="T22" fmla="*/ 46 w 192"/>
                <a:gd name="T23" fmla="*/ 84 h 362"/>
                <a:gd name="T24" fmla="*/ 46 w 192"/>
                <a:gd name="T25" fmla="*/ 0 h 362"/>
                <a:gd name="T26" fmla="*/ 136 w 192"/>
                <a:gd name="T27" fmla="*/ 0 h 362"/>
                <a:gd name="T28" fmla="*/ 136 w 192"/>
                <a:gd name="T29" fmla="*/ 84 h 362"/>
                <a:gd name="T30" fmla="*/ 192 w 192"/>
                <a:gd name="T31" fmla="*/ 84 h 362"/>
                <a:gd name="T32" fmla="*/ 192 w 192"/>
                <a:gd name="T33" fmla="*/ 142 h 3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92" h="362">
                  <a:moveTo>
                    <a:pt x="192" y="142"/>
                  </a:moveTo>
                  <a:cubicBezTo>
                    <a:pt x="136" y="142"/>
                    <a:pt x="136" y="142"/>
                    <a:pt x="136" y="142"/>
                  </a:cubicBezTo>
                  <a:cubicBezTo>
                    <a:pt x="136" y="267"/>
                    <a:pt x="136" y="267"/>
                    <a:pt x="136" y="267"/>
                  </a:cubicBezTo>
                  <a:cubicBezTo>
                    <a:pt x="136" y="289"/>
                    <a:pt x="149" y="294"/>
                    <a:pt x="169" y="294"/>
                  </a:cubicBezTo>
                  <a:cubicBezTo>
                    <a:pt x="176" y="294"/>
                    <a:pt x="184" y="293"/>
                    <a:pt x="192" y="293"/>
                  </a:cubicBezTo>
                  <a:cubicBezTo>
                    <a:pt x="192" y="359"/>
                    <a:pt x="192" y="359"/>
                    <a:pt x="192" y="359"/>
                  </a:cubicBezTo>
                  <a:cubicBezTo>
                    <a:pt x="176" y="360"/>
                    <a:pt x="159" y="362"/>
                    <a:pt x="143" y="362"/>
                  </a:cubicBezTo>
                  <a:cubicBezTo>
                    <a:pt x="66" y="362"/>
                    <a:pt x="46" y="340"/>
                    <a:pt x="46" y="265"/>
                  </a:cubicBezTo>
                  <a:cubicBezTo>
                    <a:pt x="46" y="142"/>
                    <a:pt x="46" y="142"/>
                    <a:pt x="46" y="142"/>
                  </a:cubicBezTo>
                  <a:cubicBezTo>
                    <a:pt x="0" y="142"/>
                    <a:pt x="0" y="142"/>
                    <a:pt x="0" y="142"/>
                  </a:cubicBezTo>
                  <a:cubicBezTo>
                    <a:pt x="0" y="84"/>
                    <a:pt x="0" y="84"/>
                    <a:pt x="0" y="84"/>
                  </a:cubicBezTo>
                  <a:cubicBezTo>
                    <a:pt x="46" y="84"/>
                    <a:pt x="46" y="84"/>
                    <a:pt x="46" y="84"/>
                  </a:cubicBezTo>
                  <a:cubicBezTo>
                    <a:pt x="46" y="0"/>
                    <a:pt x="46" y="0"/>
                    <a:pt x="46" y="0"/>
                  </a:cubicBezTo>
                  <a:cubicBezTo>
                    <a:pt x="136" y="0"/>
                    <a:pt x="136" y="0"/>
                    <a:pt x="136" y="0"/>
                  </a:cubicBezTo>
                  <a:cubicBezTo>
                    <a:pt x="136" y="84"/>
                    <a:pt x="136" y="84"/>
                    <a:pt x="136" y="84"/>
                  </a:cubicBezTo>
                  <a:cubicBezTo>
                    <a:pt x="192" y="84"/>
                    <a:pt x="192" y="84"/>
                    <a:pt x="192" y="84"/>
                  </a:cubicBezTo>
                  <a:lnTo>
                    <a:pt x="192" y="14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8" name="Freeform 26">
              <a:extLst>
                <a:ext uri="{FF2B5EF4-FFF2-40B4-BE49-F238E27FC236}">
                  <a16:creationId xmlns:a16="http://schemas.microsoft.com/office/drawing/2014/main" id="{F092E5C2-58E1-4907-8CF1-D875912586BA}"/>
                </a:ext>
              </a:extLst>
            </p:cNvPr>
            <p:cNvSpPr>
              <a:spLocks/>
            </p:cNvSpPr>
            <p:nvPr userDrawn="1"/>
          </p:nvSpPr>
          <p:spPr bwMode="auto">
            <a:xfrm>
              <a:off x="1855788" y="6127750"/>
              <a:ext cx="65088" cy="93663"/>
            </a:xfrm>
            <a:custGeom>
              <a:avLst/>
              <a:gdLst>
                <a:gd name="T0" fmla="*/ 0 w 193"/>
                <a:gd name="T1" fmla="*/ 6 h 281"/>
                <a:gd name="T2" fmla="*/ 88 w 193"/>
                <a:gd name="T3" fmla="*/ 6 h 281"/>
                <a:gd name="T4" fmla="*/ 88 w 193"/>
                <a:gd name="T5" fmla="*/ 54 h 281"/>
                <a:gd name="T6" fmla="*/ 89 w 193"/>
                <a:gd name="T7" fmla="*/ 54 h 281"/>
                <a:gd name="T8" fmla="*/ 172 w 193"/>
                <a:gd name="T9" fmla="*/ 0 h 281"/>
                <a:gd name="T10" fmla="*/ 193 w 193"/>
                <a:gd name="T11" fmla="*/ 2 h 281"/>
                <a:gd name="T12" fmla="*/ 193 w 193"/>
                <a:gd name="T13" fmla="*/ 85 h 281"/>
                <a:gd name="T14" fmla="*/ 158 w 193"/>
                <a:gd name="T15" fmla="*/ 79 h 281"/>
                <a:gd name="T16" fmla="*/ 90 w 193"/>
                <a:gd name="T17" fmla="*/ 145 h 281"/>
                <a:gd name="T18" fmla="*/ 90 w 193"/>
                <a:gd name="T19" fmla="*/ 281 h 281"/>
                <a:gd name="T20" fmla="*/ 0 w 193"/>
                <a:gd name="T21" fmla="*/ 281 h 281"/>
                <a:gd name="T22" fmla="*/ 0 w 193"/>
                <a:gd name="T23" fmla="*/ 6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3" h="281">
                  <a:moveTo>
                    <a:pt x="0" y="6"/>
                  </a:moveTo>
                  <a:cubicBezTo>
                    <a:pt x="88" y="6"/>
                    <a:pt x="88" y="6"/>
                    <a:pt x="88" y="6"/>
                  </a:cubicBezTo>
                  <a:cubicBezTo>
                    <a:pt x="88" y="54"/>
                    <a:pt x="88" y="54"/>
                    <a:pt x="88" y="54"/>
                  </a:cubicBezTo>
                  <a:cubicBezTo>
                    <a:pt x="89" y="54"/>
                    <a:pt x="89" y="54"/>
                    <a:pt x="89" y="54"/>
                  </a:cubicBezTo>
                  <a:cubicBezTo>
                    <a:pt x="102" y="19"/>
                    <a:pt x="133" y="0"/>
                    <a:pt x="172" y="0"/>
                  </a:cubicBezTo>
                  <a:cubicBezTo>
                    <a:pt x="179" y="0"/>
                    <a:pt x="186" y="1"/>
                    <a:pt x="193" y="2"/>
                  </a:cubicBezTo>
                  <a:cubicBezTo>
                    <a:pt x="193" y="85"/>
                    <a:pt x="193" y="85"/>
                    <a:pt x="193" y="85"/>
                  </a:cubicBezTo>
                  <a:cubicBezTo>
                    <a:pt x="181" y="81"/>
                    <a:pt x="171" y="79"/>
                    <a:pt x="158" y="79"/>
                  </a:cubicBezTo>
                  <a:cubicBezTo>
                    <a:pt x="114" y="79"/>
                    <a:pt x="90" y="110"/>
                    <a:pt x="90" y="145"/>
                  </a:cubicBezTo>
                  <a:cubicBezTo>
                    <a:pt x="90" y="281"/>
                    <a:pt x="90" y="281"/>
                    <a:pt x="90" y="281"/>
                  </a:cubicBezTo>
                  <a:cubicBezTo>
                    <a:pt x="0" y="281"/>
                    <a:pt x="0" y="281"/>
                    <a:pt x="0" y="281"/>
                  </a:cubicBezTo>
                  <a:lnTo>
                    <a:pt x="0" y="6"/>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9" name="Freeform 27">
              <a:extLst>
                <a:ext uri="{FF2B5EF4-FFF2-40B4-BE49-F238E27FC236}">
                  <a16:creationId xmlns:a16="http://schemas.microsoft.com/office/drawing/2014/main" id="{04686304-731D-4C81-9933-35E3DFED88D3}"/>
                </a:ext>
              </a:extLst>
            </p:cNvPr>
            <p:cNvSpPr>
              <a:spLocks noEditPoints="1"/>
            </p:cNvSpPr>
            <p:nvPr userDrawn="1"/>
          </p:nvSpPr>
          <p:spPr bwMode="auto">
            <a:xfrm>
              <a:off x="1928813" y="6096000"/>
              <a:ext cx="30163" cy="125413"/>
            </a:xfrm>
            <a:custGeom>
              <a:avLst/>
              <a:gdLst>
                <a:gd name="T0" fmla="*/ 19 w 19"/>
                <a:gd name="T1" fmla="*/ 14 h 79"/>
                <a:gd name="T2" fmla="*/ 0 w 19"/>
                <a:gd name="T3" fmla="*/ 14 h 79"/>
                <a:gd name="T4" fmla="*/ 0 w 19"/>
                <a:gd name="T5" fmla="*/ 0 h 79"/>
                <a:gd name="T6" fmla="*/ 19 w 19"/>
                <a:gd name="T7" fmla="*/ 0 h 79"/>
                <a:gd name="T8" fmla="*/ 19 w 19"/>
                <a:gd name="T9" fmla="*/ 14 h 79"/>
                <a:gd name="T10" fmla="*/ 0 w 19"/>
                <a:gd name="T11" fmla="*/ 22 h 79"/>
                <a:gd name="T12" fmla="*/ 19 w 19"/>
                <a:gd name="T13" fmla="*/ 22 h 79"/>
                <a:gd name="T14" fmla="*/ 19 w 19"/>
                <a:gd name="T15" fmla="*/ 79 h 79"/>
                <a:gd name="T16" fmla="*/ 0 w 19"/>
                <a:gd name="T17" fmla="*/ 79 h 79"/>
                <a:gd name="T18" fmla="*/ 0 w 19"/>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79">
                  <a:moveTo>
                    <a:pt x="19" y="14"/>
                  </a:moveTo>
                  <a:lnTo>
                    <a:pt x="0" y="14"/>
                  </a:lnTo>
                  <a:lnTo>
                    <a:pt x="0" y="0"/>
                  </a:lnTo>
                  <a:lnTo>
                    <a:pt x="19" y="0"/>
                  </a:lnTo>
                  <a:lnTo>
                    <a:pt x="19" y="14"/>
                  </a:lnTo>
                  <a:close/>
                  <a:moveTo>
                    <a:pt x="0" y="22"/>
                  </a:moveTo>
                  <a:lnTo>
                    <a:pt x="19" y="22"/>
                  </a:lnTo>
                  <a:lnTo>
                    <a:pt x="19"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60" name="Freeform 28">
              <a:extLst>
                <a:ext uri="{FF2B5EF4-FFF2-40B4-BE49-F238E27FC236}">
                  <a16:creationId xmlns:a16="http://schemas.microsoft.com/office/drawing/2014/main" id="{716A412C-6319-4925-902F-8B2AE529A2EF}"/>
                </a:ext>
              </a:extLst>
            </p:cNvPr>
            <p:cNvSpPr>
              <a:spLocks/>
            </p:cNvSpPr>
            <p:nvPr userDrawn="1"/>
          </p:nvSpPr>
          <p:spPr bwMode="auto">
            <a:xfrm>
              <a:off x="1966913" y="6127750"/>
              <a:ext cx="93663" cy="96838"/>
            </a:xfrm>
            <a:custGeom>
              <a:avLst/>
              <a:gdLst>
                <a:gd name="T0" fmla="*/ 193 w 283"/>
                <a:gd name="T1" fmla="*/ 108 h 291"/>
                <a:gd name="T2" fmla="*/ 149 w 283"/>
                <a:gd name="T3" fmla="*/ 69 h 291"/>
                <a:gd name="T4" fmla="*/ 90 w 283"/>
                <a:gd name="T5" fmla="*/ 150 h 291"/>
                <a:gd name="T6" fmla="*/ 144 w 283"/>
                <a:gd name="T7" fmla="*/ 222 h 291"/>
                <a:gd name="T8" fmla="*/ 195 w 283"/>
                <a:gd name="T9" fmla="*/ 175 h 291"/>
                <a:gd name="T10" fmla="*/ 283 w 283"/>
                <a:gd name="T11" fmla="*/ 175 h 291"/>
                <a:gd name="T12" fmla="*/ 144 w 283"/>
                <a:gd name="T13" fmla="*/ 291 h 291"/>
                <a:gd name="T14" fmla="*/ 0 w 283"/>
                <a:gd name="T15" fmla="*/ 150 h 291"/>
                <a:gd name="T16" fmla="*/ 144 w 283"/>
                <a:gd name="T17" fmla="*/ 0 h 291"/>
                <a:gd name="T18" fmla="*/ 280 w 283"/>
                <a:gd name="T19" fmla="*/ 108 h 291"/>
                <a:gd name="T20" fmla="*/ 193 w 283"/>
                <a:gd name="T21" fmla="*/ 108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3" h="291">
                  <a:moveTo>
                    <a:pt x="193" y="108"/>
                  </a:moveTo>
                  <a:cubicBezTo>
                    <a:pt x="192" y="85"/>
                    <a:pt x="171" y="69"/>
                    <a:pt x="149" y="69"/>
                  </a:cubicBezTo>
                  <a:cubicBezTo>
                    <a:pt x="98" y="69"/>
                    <a:pt x="90" y="112"/>
                    <a:pt x="90" y="150"/>
                  </a:cubicBezTo>
                  <a:cubicBezTo>
                    <a:pt x="90" y="185"/>
                    <a:pt x="105" y="222"/>
                    <a:pt x="144" y="222"/>
                  </a:cubicBezTo>
                  <a:cubicBezTo>
                    <a:pt x="175" y="222"/>
                    <a:pt x="191" y="204"/>
                    <a:pt x="195" y="175"/>
                  </a:cubicBezTo>
                  <a:cubicBezTo>
                    <a:pt x="283" y="175"/>
                    <a:pt x="283" y="175"/>
                    <a:pt x="283" y="175"/>
                  </a:cubicBezTo>
                  <a:cubicBezTo>
                    <a:pt x="275" y="249"/>
                    <a:pt x="218" y="291"/>
                    <a:pt x="144" y="291"/>
                  </a:cubicBezTo>
                  <a:cubicBezTo>
                    <a:pt x="61" y="291"/>
                    <a:pt x="0" y="234"/>
                    <a:pt x="0" y="150"/>
                  </a:cubicBezTo>
                  <a:cubicBezTo>
                    <a:pt x="0" y="62"/>
                    <a:pt x="56" y="0"/>
                    <a:pt x="144" y="0"/>
                  </a:cubicBezTo>
                  <a:cubicBezTo>
                    <a:pt x="213" y="0"/>
                    <a:pt x="274" y="36"/>
                    <a:pt x="280" y="108"/>
                  </a:cubicBezTo>
                  <a:lnTo>
                    <a:pt x="193" y="108"/>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61" name="Freeform 29">
              <a:extLst>
                <a:ext uri="{FF2B5EF4-FFF2-40B4-BE49-F238E27FC236}">
                  <a16:creationId xmlns:a16="http://schemas.microsoft.com/office/drawing/2014/main" id="{6B2474BC-3B05-4EFB-A2B9-4944F3459193}"/>
                </a:ext>
              </a:extLst>
            </p:cNvPr>
            <p:cNvSpPr>
              <a:spLocks/>
            </p:cNvSpPr>
            <p:nvPr userDrawn="1"/>
          </p:nvSpPr>
          <p:spPr bwMode="auto">
            <a:xfrm>
              <a:off x="2065338" y="6127750"/>
              <a:ext cx="88900" cy="96838"/>
            </a:xfrm>
            <a:custGeom>
              <a:avLst/>
              <a:gdLst>
                <a:gd name="T0" fmla="*/ 86 w 267"/>
                <a:gd name="T1" fmla="*/ 192 h 291"/>
                <a:gd name="T2" fmla="*/ 101 w 267"/>
                <a:gd name="T3" fmla="*/ 223 h 291"/>
                <a:gd name="T4" fmla="*/ 135 w 267"/>
                <a:gd name="T5" fmla="*/ 233 h 291"/>
                <a:gd name="T6" fmla="*/ 177 w 267"/>
                <a:gd name="T7" fmla="*/ 203 h 291"/>
                <a:gd name="T8" fmla="*/ 133 w 267"/>
                <a:gd name="T9" fmla="*/ 174 h 291"/>
                <a:gd name="T10" fmla="*/ 5 w 267"/>
                <a:gd name="T11" fmla="*/ 84 h 291"/>
                <a:gd name="T12" fmla="*/ 131 w 267"/>
                <a:gd name="T13" fmla="*/ 0 h 291"/>
                <a:gd name="T14" fmla="*/ 258 w 267"/>
                <a:gd name="T15" fmla="*/ 89 h 291"/>
                <a:gd name="T16" fmla="*/ 174 w 267"/>
                <a:gd name="T17" fmla="*/ 89 h 291"/>
                <a:gd name="T18" fmla="*/ 163 w 267"/>
                <a:gd name="T19" fmla="*/ 65 h 291"/>
                <a:gd name="T20" fmla="*/ 134 w 267"/>
                <a:gd name="T21" fmla="*/ 58 h 291"/>
                <a:gd name="T22" fmla="*/ 95 w 267"/>
                <a:gd name="T23" fmla="*/ 79 h 291"/>
                <a:gd name="T24" fmla="*/ 197 w 267"/>
                <a:gd name="T25" fmla="*/ 118 h 291"/>
                <a:gd name="T26" fmla="*/ 267 w 267"/>
                <a:gd name="T27" fmla="*/ 193 h 291"/>
                <a:gd name="T28" fmla="*/ 135 w 267"/>
                <a:gd name="T29" fmla="*/ 291 h 291"/>
                <a:gd name="T30" fmla="*/ 0 w 267"/>
                <a:gd name="T31" fmla="*/ 192 h 291"/>
                <a:gd name="T32" fmla="*/ 86 w 267"/>
                <a:gd name="T33" fmla="*/ 192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67" h="291">
                  <a:moveTo>
                    <a:pt x="86" y="192"/>
                  </a:moveTo>
                  <a:cubicBezTo>
                    <a:pt x="86" y="206"/>
                    <a:pt x="92" y="216"/>
                    <a:pt x="101" y="223"/>
                  </a:cubicBezTo>
                  <a:cubicBezTo>
                    <a:pt x="110" y="230"/>
                    <a:pt x="122" y="233"/>
                    <a:pt x="135" y="233"/>
                  </a:cubicBezTo>
                  <a:cubicBezTo>
                    <a:pt x="152" y="233"/>
                    <a:pt x="177" y="225"/>
                    <a:pt x="177" y="203"/>
                  </a:cubicBezTo>
                  <a:cubicBezTo>
                    <a:pt x="177" y="182"/>
                    <a:pt x="149" y="178"/>
                    <a:pt x="133" y="174"/>
                  </a:cubicBezTo>
                  <a:cubicBezTo>
                    <a:pt x="76" y="160"/>
                    <a:pt x="5" y="158"/>
                    <a:pt x="5" y="84"/>
                  </a:cubicBezTo>
                  <a:cubicBezTo>
                    <a:pt x="5" y="18"/>
                    <a:pt x="77" y="0"/>
                    <a:pt x="131" y="0"/>
                  </a:cubicBezTo>
                  <a:cubicBezTo>
                    <a:pt x="191" y="0"/>
                    <a:pt x="255" y="17"/>
                    <a:pt x="258" y="89"/>
                  </a:cubicBezTo>
                  <a:cubicBezTo>
                    <a:pt x="174" y="89"/>
                    <a:pt x="174" y="89"/>
                    <a:pt x="174" y="89"/>
                  </a:cubicBezTo>
                  <a:cubicBezTo>
                    <a:pt x="174" y="77"/>
                    <a:pt x="170" y="70"/>
                    <a:pt x="163" y="65"/>
                  </a:cubicBezTo>
                  <a:cubicBezTo>
                    <a:pt x="155" y="60"/>
                    <a:pt x="145" y="58"/>
                    <a:pt x="134" y="58"/>
                  </a:cubicBezTo>
                  <a:cubicBezTo>
                    <a:pt x="119" y="58"/>
                    <a:pt x="95" y="60"/>
                    <a:pt x="95" y="79"/>
                  </a:cubicBezTo>
                  <a:cubicBezTo>
                    <a:pt x="95" y="105"/>
                    <a:pt x="156" y="109"/>
                    <a:pt x="197" y="118"/>
                  </a:cubicBezTo>
                  <a:cubicBezTo>
                    <a:pt x="253" y="130"/>
                    <a:pt x="267" y="170"/>
                    <a:pt x="267" y="193"/>
                  </a:cubicBezTo>
                  <a:cubicBezTo>
                    <a:pt x="267" y="267"/>
                    <a:pt x="197" y="291"/>
                    <a:pt x="135" y="291"/>
                  </a:cubicBezTo>
                  <a:cubicBezTo>
                    <a:pt x="70" y="291"/>
                    <a:pt x="3" y="269"/>
                    <a:pt x="0" y="192"/>
                  </a:cubicBezTo>
                  <a:lnTo>
                    <a:pt x="86" y="19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grpSp>
      <p:sp>
        <p:nvSpPr>
          <p:cNvPr id="33" name="Picture Placeholder 3">
            <a:extLst>
              <a:ext uri="{FF2B5EF4-FFF2-40B4-BE49-F238E27FC236}">
                <a16:creationId xmlns:a16="http://schemas.microsoft.com/office/drawing/2014/main" id="{012D7019-9677-4D9D-8CBE-43BF9B24AB2E}"/>
              </a:ext>
            </a:extLst>
          </p:cNvPr>
          <p:cNvSpPr>
            <a:spLocks noGrp="1"/>
          </p:cNvSpPr>
          <p:nvPr>
            <p:ph type="pic" sz="quarter" idx="10"/>
          </p:nvPr>
        </p:nvSpPr>
        <p:spPr>
          <a:xfrm>
            <a:off x="7388225" y="0"/>
            <a:ext cx="4803775" cy="6858000"/>
          </a:xfrm>
        </p:spPr>
        <p:txBody>
          <a:bodyPr/>
          <a:lstStyle/>
          <a:p>
            <a:r>
              <a:rPr lang="en-US"/>
              <a:t>Click icon to add picture</a:t>
            </a:r>
            <a:endParaRPr lang="en-GB"/>
          </a:p>
        </p:txBody>
      </p:sp>
    </p:spTree>
    <p:extLst>
      <p:ext uri="{BB962C8B-B14F-4D97-AF65-F5344CB8AC3E}">
        <p14:creationId xmlns:p14="http://schemas.microsoft.com/office/powerpoint/2010/main" val="823580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User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4E306-D317-4F07-A932-5FC825D02C21}"/>
              </a:ext>
            </a:extLst>
          </p:cNvPr>
          <p:cNvSpPr>
            <a:spLocks noGrp="1"/>
          </p:cNvSpPr>
          <p:nvPr>
            <p:ph type="ctrTitle"/>
          </p:nvPr>
        </p:nvSpPr>
        <p:spPr>
          <a:xfrm>
            <a:off x="626724" y="348346"/>
            <a:ext cx="5291600" cy="2372625"/>
          </a:xfrm>
        </p:spPr>
        <p:txBody>
          <a:bodyPr anchor="b">
            <a:normAutofit/>
          </a:bodyPr>
          <a:lstStyle>
            <a:lvl1pPr algn="l">
              <a:defRPr sz="3800">
                <a:solidFill>
                  <a:schemeClr val="bg1"/>
                </a:solidFill>
              </a:defRPr>
            </a:lvl1pPr>
          </a:lstStyle>
          <a:p>
            <a:r>
              <a:rPr lang="en-US"/>
              <a:t>Click to edit Master title style</a:t>
            </a:r>
            <a:endParaRPr lang="en-GB" dirty="0"/>
          </a:p>
        </p:txBody>
      </p:sp>
      <p:sp>
        <p:nvSpPr>
          <p:cNvPr id="3" name="Subtitle 2">
            <a:extLst>
              <a:ext uri="{FF2B5EF4-FFF2-40B4-BE49-F238E27FC236}">
                <a16:creationId xmlns:a16="http://schemas.microsoft.com/office/drawing/2014/main" id="{8AD34472-0574-481E-A6A5-05B5225B3616}"/>
              </a:ext>
            </a:extLst>
          </p:cNvPr>
          <p:cNvSpPr>
            <a:spLocks noGrp="1"/>
          </p:cNvSpPr>
          <p:nvPr>
            <p:ph type="subTitle" idx="1"/>
          </p:nvPr>
        </p:nvSpPr>
        <p:spPr>
          <a:xfrm>
            <a:off x="626724" y="3134360"/>
            <a:ext cx="5291600" cy="1712675"/>
          </a:xfrm>
        </p:spPr>
        <p:txBody>
          <a:bodyPr>
            <a:normAutofit/>
          </a:bodyPr>
          <a:lstStyle>
            <a:lvl1pPr marL="0" indent="0" algn="l">
              <a:buNone/>
              <a:defRPr sz="20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5" name="Picture Placeholder 4">
            <a:extLst>
              <a:ext uri="{FF2B5EF4-FFF2-40B4-BE49-F238E27FC236}">
                <a16:creationId xmlns:a16="http://schemas.microsoft.com/office/drawing/2014/main" id="{9A601A7B-BF0A-41A2-B1F8-9998A8D006AD}"/>
              </a:ext>
            </a:extLst>
          </p:cNvPr>
          <p:cNvSpPr>
            <a:spLocks noGrp="1"/>
          </p:cNvSpPr>
          <p:nvPr>
            <p:ph type="pic" sz="quarter" idx="10"/>
          </p:nvPr>
        </p:nvSpPr>
        <p:spPr>
          <a:xfrm>
            <a:off x="0" y="0"/>
            <a:ext cx="12192000" cy="6858000"/>
          </a:xfrm>
          <a:solidFill>
            <a:schemeClr val="bg1">
              <a:lumMod val="75000"/>
            </a:schemeClr>
          </a:solidFill>
        </p:spPr>
        <p:txBody>
          <a:bodyPr/>
          <a:lstStyle/>
          <a:p>
            <a:r>
              <a:rPr lang="en-US"/>
              <a:t>Click icon to add picture</a:t>
            </a:r>
            <a:endParaRPr lang="en-GB"/>
          </a:p>
        </p:txBody>
      </p:sp>
    </p:spTree>
    <p:extLst>
      <p:ext uri="{BB962C8B-B14F-4D97-AF65-F5344CB8AC3E}">
        <p14:creationId xmlns:p14="http://schemas.microsoft.com/office/powerpoint/2010/main" val="15305295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Section Header + Image (Purple)">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4600B-8466-465A-8FCA-072ECBA7CFEC}"/>
              </a:ext>
            </a:extLst>
          </p:cNvPr>
          <p:cNvSpPr>
            <a:spLocks noGrp="1"/>
          </p:cNvSpPr>
          <p:nvPr>
            <p:ph type="title"/>
          </p:nvPr>
        </p:nvSpPr>
        <p:spPr>
          <a:xfrm>
            <a:off x="628650" y="1166814"/>
            <a:ext cx="5323248" cy="1500187"/>
          </a:xfrm>
        </p:spPr>
        <p:txBody>
          <a:bodyPr anchor="b">
            <a:normAutofit/>
          </a:bodyPr>
          <a:lstStyle>
            <a:lvl1pPr>
              <a:defRPr sz="3800">
                <a:solidFill>
                  <a:schemeClr val="bg1"/>
                </a:solidFill>
              </a:defRPr>
            </a:lvl1pPr>
          </a:lstStyle>
          <a:p>
            <a:r>
              <a:rPr lang="en-US"/>
              <a:t>Click to edit Master title style</a:t>
            </a:r>
            <a:endParaRPr lang="en-GB" dirty="0"/>
          </a:p>
        </p:txBody>
      </p:sp>
      <p:cxnSp>
        <p:nvCxnSpPr>
          <p:cNvPr id="9" name="Straight Connector 8">
            <a:extLst>
              <a:ext uri="{FF2B5EF4-FFF2-40B4-BE49-F238E27FC236}">
                <a16:creationId xmlns:a16="http://schemas.microsoft.com/office/drawing/2014/main" id="{E9FE2544-CCE1-494D-B26A-AD3024BF1813}"/>
              </a:ext>
            </a:extLst>
          </p:cNvPr>
          <p:cNvCxnSpPr/>
          <p:nvPr userDrawn="1"/>
        </p:nvCxnSpPr>
        <p:spPr>
          <a:xfrm>
            <a:off x="634344" y="2917717"/>
            <a:ext cx="5291600"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grpSp>
        <p:nvGrpSpPr>
          <p:cNvPr id="36" name="Group 35">
            <a:extLst>
              <a:ext uri="{FF2B5EF4-FFF2-40B4-BE49-F238E27FC236}">
                <a16:creationId xmlns:a16="http://schemas.microsoft.com/office/drawing/2014/main" id="{E30912E9-1061-4675-ABCB-E73E5F2BE366}"/>
              </a:ext>
            </a:extLst>
          </p:cNvPr>
          <p:cNvGrpSpPr>
            <a:grpSpLocks noChangeAspect="1"/>
          </p:cNvGrpSpPr>
          <p:nvPr userDrawn="1"/>
        </p:nvGrpSpPr>
        <p:grpSpPr>
          <a:xfrm>
            <a:off x="632162" y="5702131"/>
            <a:ext cx="904829" cy="684000"/>
            <a:chOff x="619125" y="5064125"/>
            <a:chExt cx="1535113" cy="1160463"/>
          </a:xfrm>
          <a:solidFill>
            <a:srgbClr val="FFFFFF"/>
          </a:solidFill>
        </p:grpSpPr>
        <p:sp>
          <p:nvSpPr>
            <p:cNvPr id="37" name="Freeform 5">
              <a:extLst>
                <a:ext uri="{FF2B5EF4-FFF2-40B4-BE49-F238E27FC236}">
                  <a16:creationId xmlns:a16="http://schemas.microsoft.com/office/drawing/2014/main" id="{06EE7E97-01F2-45BE-AA9F-305075779062}"/>
                </a:ext>
              </a:extLst>
            </p:cNvPr>
            <p:cNvSpPr>
              <a:spLocks/>
            </p:cNvSpPr>
            <p:nvPr userDrawn="1"/>
          </p:nvSpPr>
          <p:spPr bwMode="auto">
            <a:xfrm>
              <a:off x="1423988" y="5064125"/>
              <a:ext cx="488950" cy="530225"/>
            </a:xfrm>
            <a:custGeom>
              <a:avLst/>
              <a:gdLst>
                <a:gd name="T0" fmla="*/ 1067 w 1469"/>
                <a:gd name="T1" fmla="*/ 581 h 1596"/>
                <a:gd name="T2" fmla="*/ 756 w 1469"/>
                <a:gd name="T3" fmla="*/ 343 h 1596"/>
                <a:gd name="T4" fmla="*/ 396 w 1469"/>
                <a:gd name="T5" fmla="*/ 798 h 1596"/>
                <a:gd name="T6" fmla="*/ 756 w 1469"/>
                <a:gd name="T7" fmla="*/ 1252 h 1596"/>
                <a:gd name="T8" fmla="*/ 1067 w 1469"/>
                <a:gd name="T9" fmla="*/ 967 h 1596"/>
                <a:gd name="T10" fmla="*/ 1469 w 1469"/>
                <a:gd name="T11" fmla="*/ 967 h 1596"/>
                <a:gd name="T12" fmla="*/ 766 w 1469"/>
                <a:gd name="T13" fmla="*/ 1596 h 1596"/>
                <a:gd name="T14" fmla="*/ 0 w 1469"/>
                <a:gd name="T15" fmla="*/ 792 h 1596"/>
                <a:gd name="T16" fmla="*/ 766 w 1469"/>
                <a:gd name="T17" fmla="*/ 0 h 1596"/>
                <a:gd name="T18" fmla="*/ 1469 w 1469"/>
                <a:gd name="T19" fmla="*/ 581 h 1596"/>
                <a:gd name="T20" fmla="*/ 1067 w 1469"/>
                <a:gd name="T21" fmla="*/ 581 h 1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9" h="1596">
                  <a:moveTo>
                    <a:pt x="1067" y="581"/>
                  </a:moveTo>
                  <a:cubicBezTo>
                    <a:pt x="1046" y="428"/>
                    <a:pt x="925" y="343"/>
                    <a:pt x="756" y="343"/>
                  </a:cubicBezTo>
                  <a:cubicBezTo>
                    <a:pt x="497" y="343"/>
                    <a:pt x="396" y="571"/>
                    <a:pt x="396" y="798"/>
                  </a:cubicBezTo>
                  <a:cubicBezTo>
                    <a:pt x="396" y="1025"/>
                    <a:pt x="497" y="1252"/>
                    <a:pt x="756" y="1252"/>
                  </a:cubicBezTo>
                  <a:cubicBezTo>
                    <a:pt x="941" y="1252"/>
                    <a:pt x="1051" y="1147"/>
                    <a:pt x="1067" y="967"/>
                  </a:cubicBezTo>
                  <a:cubicBezTo>
                    <a:pt x="1469" y="967"/>
                    <a:pt x="1469" y="967"/>
                    <a:pt x="1469" y="967"/>
                  </a:cubicBezTo>
                  <a:cubicBezTo>
                    <a:pt x="1448" y="1363"/>
                    <a:pt x="1157" y="1596"/>
                    <a:pt x="766" y="1596"/>
                  </a:cubicBezTo>
                  <a:cubicBezTo>
                    <a:pt x="301" y="1596"/>
                    <a:pt x="0" y="1242"/>
                    <a:pt x="0" y="792"/>
                  </a:cubicBezTo>
                  <a:cubicBezTo>
                    <a:pt x="0" y="354"/>
                    <a:pt x="301" y="0"/>
                    <a:pt x="766" y="0"/>
                  </a:cubicBezTo>
                  <a:cubicBezTo>
                    <a:pt x="1099" y="0"/>
                    <a:pt x="1458" y="211"/>
                    <a:pt x="1469" y="581"/>
                  </a:cubicBezTo>
                  <a:lnTo>
                    <a:pt x="1067" y="581"/>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8" name="Freeform 6">
              <a:extLst>
                <a:ext uri="{FF2B5EF4-FFF2-40B4-BE49-F238E27FC236}">
                  <a16:creationId xmlns:a16="http://schemas.microsoft.com/office/drawing/2014/main" id="{49E78484-930F-4892-994C-CB2379B7C5EF}"/>
                </a:ext>
              </a:extLst>
            </p:cNvPr>
            <p:cNvSpPr>
              <a:spLocks/>
            </p:cNvSpPr>
            <p:nvPr userDrawn="1"/>
          </p:nvSpPr>
          <p:spPr bwMode="auto">
            <a:xfrm>
              <a:off x="839788" y="5581650"/>
              <a:ext cx="385763" cy="339725"/>
            </a:xfrm>
            <a:custGeom>
              <a:avLst/>
              <a:gdLst>
                <a:gd name="T0" fmla="*/ 2 w 243"/>
                <a:gd name="T1" fmla="*/ 0 h 214"/>
                <a:gd name="T2" fmla="*/ 85 w 243"/>
                <a:gd name="T3" fmla="*/ 0 h 214"/>
                <a:gd name="T4" fmla="*/ 122 w 243"/>
                <a:gd name="T5" fmla="*/ 142 h 214"/>
                <a:gd name="T6" fmla="*/ 123 w 243"/>
                <a:gd name="T7" fmla="*/ 142 h 214"/>
                <a:gd name="T8" fmla="*/ 159 w 243"/>
                <a:gd name="T9" fmla="*/ 0 h 214"/>
                <a:gd name="T10" fmla="*/ 243 w 243"/>
                <a:gd name="T11" fmla="*/ 0 h 214"/>
                <a:gd name="T12" fmla="*/ 243 w 243"/>
                <a:gd name="T13" fmla="*/ 214 h 214"/>
                <a:gd name="T14" fmla="*/ 189 w 243"/>
                <a:gd name="T15" fmla="*/ 214 h 214"/>
                <a:gd name="T16" fmla="*/ 189 w 243"/>
                <a:gd name="T17" fmla="*/ 52 h 214"/>
                <a:gd name="T18" fmla="*/ 188 w 243"/>
                <a:gd name="T19" fmla="*/ 52 h 214"/>
                <a:gd name="T20" fmla="*/ 143 w 243"/>
                <a:gd name="T21" fmla="*/ 214 h 214"/>
                <a:gd name="T22" fmla="*/ 99 w 243"/>
                <a:gd name="T23" fmla="*/ 214 h 214"/>
                <a:gd name="T24" fmla="*/ 54 w 243"/>
                <a:gd name="T25" fmla="*/ 52 h 214"/>
                <a:gd name="T26" fmla="*/ 53 w 243"/>
                <a:gd name="T27" fmla="*/ 52 h 214"/>
                <a:gd name="T28" fmla="*/ 53 w 243"/>
                <a:gd name="T29" fmla="*/ 214 h 214"/>
                <a:gd name="T30" fmla="*/ 0 w 243"/>
                <a:gd name="T31" fmla="*/ 214 h 214"/>
                <a:gd name="T32" fmla="*/ 0 w 243"/>
                <a:gd name="T33" fmla="*/ 0 h 214"/>
                <a:gd name="T34" fmla="*/ 2 w 243"/>
                <a:gd name="T35" fmla="*/ 0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3" h="214">
                  <a:moveTo>
                    <a:pt x="2" y="0"/>
                  </a:moveTo>
                  <a:lnTo>
                    <a:pt x="85" y="0"/>
                  </a:lnTo>
                  <a:lnTo>
                    <a:pt x="122" y="142"/>
                  </a:lnTo>
                  <a:lnTo>
                    <a:pt x="123" y="142"/>
                  </a:lnTo>
                  <a:lnTo>
                    <a:pt x="159" y="0"/>
                  </a:lnTo>
                  <a:lnTo>
                    <a:pt x="243" y="0"/>
                  </a:lnTo>
                  <a:lnTo>
                    <a:pt x="243" y="214"/>
                  </a:lnTo>
                  <a:lnTo>
                    <a:pt x="189" y="214"/>
                  </a:lnTo>
                  <a:lnTo>
                    <a:pt x="189" y="52"/>
                  </a:lnTo>
                  <a:lnTo>
                    <a:pt x="188" y="52"/>
                  </a:lnTo>
                  <a:lnTo>
                    <a:pt x="143" y="214"/>
                  </a:lnTo>
                  <a:lnTo>
                    <a:pt x="99" y="214"/>
                  </a:lnTo>
                  <a:lnTo>
                    <a:pt x="54" y="52"/>
                  </a:lnTo>
                  <a:lnTo>
                    <a:pt x="53" y="52"/>
                  </a:lnTo>
                  <a:lnTo>
                    <a:pt x="53" y="214"/>
                  </a:lnTo>
                  <a:lnTo>
                    <a:pt x="0" y="214"/>
                  </a:lnTo>
                  <a:lnTo>
                    <a:pt x="0" y="0"/>
                  </a:lnTo>
                  <a:lnTo>
                    <a:pt x="2"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9" name="Freeform 7">
              <a:extLst>
                <a:ext uri="{FF2B5EF4-FFF2-40B4-BE49-F238E27FC236}">
                  <a16:creationId xmlns:a16="http://schemas.microsoft.com/office/drawing/2014/main" id="{11B2243F-9B15-4EB8-9DA3-B426432FC8EB}"/>
                </a:ext>
              </a:extLst>
            </p:cNvPr>
            <p:cNvSpPr>
              <a:spLocks noEditPoints="1"/>
            </p:cNvSpPr>
            <p:nvPr userDrawn="1"/>
          </p:nvSpPr>
          <p:spPr bwMode="auto">
            <a:xfrm>
              <a:off x="1222375" y="5581650"/>
              <a:ext cx="347663" cy="339725"/>
            </a:xfrm>
            <a:custGeom>
              <a:avLst/>
              <a:gdLst>
                <a:gd name="T0" fmla="*/ 81 w 219"/>
                <a:gd name="T1" fmla="*/ 0 h 214"/>
                <a:gd name="T2" fmla="*/ 138 w 219"/>
                <a:gd name="T3" fmla="*/ 0 h 214"/>
                <a:gd name="T4" fmla="*/ 219 w 219"/>
                <a:gd name="T5" fmla="*/ 214 h 214"/>
                <a:gd name="T6" fmla="*/ 160 w 219"/>
                <a:gd name="T7" fmla="*/ 214 h 214"/>
                <a:gd name="T8" fmla="*/ 147 w 219"/>
                <a:gd name="T9" fmla="*/ 175 h 214"/>
                <a:gd name="T10" fmla="*/ 71 w 219"/>
                <a:gd name="T11" fmla="*/ 175 h 214"/>
                <a:gd name="T12" fmla="*/ 58 w 219"/>
                <a:gd name="T13" fmla="*/ 214 h 214"/>
                <a:gd name="T14" fmla="*/ 0 w 219"/>
                <a:gd name="T15" fmla="*/ 214 h 214"/>
                <a:gd name="T16" fmla="*/ 81 w 219"/>
                <a:gd name="T17" fmla="*/ 0 h 214"/>
                <a:gd name="T18" fmla="*/ 86 w 219"/>
                <a:gd name="T19" fmla="*/ 134 h 214"/>
                <a:gd name="T20" fmla="*/ 134 w 219"/>
                <a:gd name="T21" fmla="*/ 134 h 214"/>
                <a:gd name="T22" fmla="*/ 111 w 219"/>
                <a:gd name="T23" fmla="*/ 59 h 214"/>
                <a:gd name="T24" fmla="*/ 110 w 219"/>
                <a:gd name="T25" fmla="*/ 59 h 214"/>
                <a:gd name="T26" fmla="*/ 86 w 219"/>
                <a:gd name="T27" fmla="*/ 134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9" h="214">
                  <a:moveTo>
                    <a:pt x="81" y="0"/>
                  </a:moveTo>
                  <a:lnTo>
                    <a:pt x="138" y="0"/>
                  </a:lnTo>
                  <a:lnTo>
                    <a:pt x="219" y="214"/>
                  </a:lnTo>
                  <a:lnTo>
                    <a:pt x="160" y="214"/>
                  </a:lnTo>
                  <a:lnTo>
                    <a:pt x="147" y="175"/>
                  </a:lnTo>
                  <a:lnTo>
                    <a:pt x="71" y="175"/>
                  </a:lnTo>
                  <a:lnTo>
                    <a:pt x="58" y="214"/>
                  </a:lnTo>
                  <a:lnTo>
                    <a:pt x="0" y="214"/>
                  </a:lnTo>
                  <a:lnTo>
                    <a:pt x="81" y="0"/>
                  </a:lnTo>
                  <a:close/>
                  <a:moveTo>
                    <a:pt x="86" y="134"/>
                  </a:moveTo>
                  <a:lnTo>
                    <a:pt x="134" y="134"/>
                  </a:lnTo>
                  <a:lnTo>
                    <a:pt x="111" y="59"/>
                  </a:lnTo>
                  <a:lnTo>
                    <a:pt x="110" y="59"/>
                  </a:lnTo>
                  <a:lnTo>
                    <a:pt x="86" y="134"/>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0" name="Rectangle 8">
              <a:extLst>
                <a:ext uri="{FF2B5EF4-FFF2-40B4-BE49-F238E27FC236}">
                  <a16:creationId xmlns:a16="http://schemas.microsoft.com/office/drawing/2014/main" id="{3E83789B-73CD-4D6A-AA45-8A1AB4F9970D}"/>
                </a:ext>
              </a:extLst>
            </p:cNvPr>
            <p:cNvSpPr>
              <a:spLocks noChangeArrowheads="1"/>
            </p:cNvSpPr>
            <p:nvPr userDrawn="1"/>
          </p:nvSpPr>
          <p:spPr bwMode="auto">
            <a:xfrm>
              <a:off x="1570038" y="5581650"/>
              <a:ext cx="88900" cy="339725"/>
            </a:xfrm>
            <a:prstGeom prst="rect">
              <a:avLst/>
            </a:pr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1" name="Freeform 9">
              <a:extLst>
                <a:ext uri="{FF2B5EF4-FFF2-40B4-BE49-F238E27FC236}">
                  <a16:creationId xmlns:a16="http://schemas.microsoft.com/office/drawing/2014/main" id="{AAD2EE95-BEA2-4B50-AC3D-22EF2DB6FF54}"/>
                </a:ext>
              </a:extLst>
            </p:cNvPr>
            <p:cNvSpPr>
              <a:spLocks/>
            </p:cNvSpPr>
            <p:nvPr userDrawn="1"/>
          </p:nvSpPr>
          <p:spPr bwMode="auto">
            <a:xfrm>
              <a:off x="1700213" y="5581650"/>
              <a:ext cx="249238" cy="341313"/>
            </a:xfrm>
            <a:custGeom>
              <a:avLst/>
              <a:gdLst>
                <a:gd name="T0" fmla="*/ 0 w 157"/>
                <a:gd name="T1" fmla="*/ 0 h 215"/>
                <a:gd name="T2" fmla="*/ 56 w 157"/>
                <a:gd name="T3" fmla="*/ 0 h 215"/>
                <a:gd name="T4" fmla="*/ 56 w 157"/>
                <a:gd name="T5" fmla="*/ 167 h 215"/>
                <a:gd name="T6" fmla="*/ 157 w 157"/>
                <a:gd name="T7" fmla="*/ 167 h 215"/>
                <a:gd name="T8" fmla="*/ 157 w 157"/>
                <a:gd name="T9" fmla="*/ 215 h 215"/>
                <a:gd name="T10" fmla="*/ 0 w 157"/>
                <a:gd name="T11" fmla="*/ 215 h 215"/>
                <a:gd name="T12" fmla="*/ 0 w 157"/>
                <a:gd name="T13" fmla="*/ 0 h 215"/>
              </a:gdLst>
              <a:ahLst/>
              <a:cxnLst>
                <a:cxn ang="0">
                  <a:pos x="T0" y="T1"/>
                </a:cxn>
                <a:cxn ang="0">
                  <a:pos x="T2" y="T3"/>
                </a:cxn>
                <a:cxn ang="0">
                  <a:pos x="T4" y="T5"/>
                </a:cxn>
                <a:cxn ang="0">
                  <a:pos x="T6" y="T7"/>
                </a:cxn>
                <a:cxn ang="0">
                  <a:pos x="T8" y="T9"/>
                </a:cxn>
                <a:cxn ang="0">
                  <a:pos x="T10" y="T11"/>
                </a:cxn>
                <a:cxn ang="0">
                  <a:pos x="T12" y="T13"/>
                </a:cxn>
              </a:cxnLst>
              <a:rect l="0" t="0" r="r" b="b"/>
              <a:pathLst>
                <a:path w="157" h="215">
                  <a:moveTo>
                    <a:pt x="0" y="0"/>
                  </a:moveTo>
                  <a:lnTo>
                    <a:pt x="56" y="0"/>
                  </a:lnTo>
                  <a:lnTo>
                    <a:pt x="56" y="167"/>
                  </a:lnTo>
                  <a:lnTo>
                    <a:pt x="157" y="167"/>
                  </a:lnTo>
                  <a:lnTo>
                    <a:pt x="157" y="215"/>
                  </a:lnTo>
                  <a:lnTo>
                    <a:pt x="0" y="215"/>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2" name="Freeform 10">
              <a:extLst>
                <a:ext uri="{FF2B5EF4-FFF2-40B4-BE49-F238E27FC236}">
                  <a16:creationId xmlns:a16="http://schemas.microsoft.com/office/drawing/2014/main" id="{B3EF3C97-452C-4A82-9132-2DB5966C9E6A}"/>
                </a:ext>
              </a:extLst>
            </p:cNvPr>
            <p:cNvSpPr>
              <a:spLocks/>
            </p:cNvSpPr>
            <p:nvPr userDrawn="1"/>
          </p:nvSpPr>
          <p:spPr bwMode="auto">
            <a:xfrm>
              <a:off x="1103313" y="5075238"/>
              <a:ext cx="133350" cy="74613"/>
            </a:xfrm>
            <a:custGeom>
              <a:avLst/>
              <a:gdLst>
                <a:gd name="T0" fmla="*/ 402 w 402"/>
                <a:gd name="T1" fmla="*/ 180 h 228"/>
                <a:gd name="T2" fmla="*/ 402 w 402"/>
                <a:gd name="T3" fmla="*/ 0 h 228"/>
                <a:gd name="T4" fmla="*/ 0 w 402"/>
                <a:gd name="T5" fmla="*/ 0 h 228"/>
                <a:gd name="T6" fmla="*/ 0 w 402"/>
                <a:gd name="T7" fmla="*/ 228 h 228"/>
                <a:gd name="T8" fmla="*/ 402 w 402"/>
                <a:gd name="T9" fmla="*/ 180 h 228"/>
              </a:gdLst>
              <a:ahLst/>
              <a:cxnLst>
                <a:cxn ang="0">
                  <a:pos x="T0" y="T1"/>
                </a:cxn>
                <a:cxn ang="0">
                  <a:pos x="T2" y="T3"/>
                </a:cxn>
                <a:cxn ang="0">
                  <a:pos x="T4" y="T5"/>
                </a:cxn>
                <a:cxn ang="0">
                  <a:pos x="T6" y="T7"/>
                </a:cxn>
                <a:cxn ang="0">
                  <a:pos x="T8" y="T9"/>
                </a:cxn>
              </a:cxnLst>
              <a:rect l="0" t="0" r="r" b="b"/>
              <a:pathLst>
                <a:path w="402" h="228">
                  <a:moveTo>
                    <a:pt x="402" y="180"/>
                  </a:moveTo>
                  <a:cubicBezTo>
                    <a:pt x="402" y="0"/>
                    <a:pt x="402" y="0"/>
                    <a:pt x="402" y="0"/>
                  </a:cubicBezTo>
                  <a:cubicBezTo>
                    <a:pt x="0" y="0"/>
                    <a:pt x="0" y="0"/>
                    <a:pt x="0" y="0"/>
                  </a:cubicBezTo>
                  <a:cubicBezTo>
                    <a:pt x="0" y="228"/>
                    <a:pt x="0" y="228"/>
                    <a:pt x="0" y="228"/>
                  </a:cubicBezTo>
                  <a:cubicBezTo>
                    <a:pt x="130" y="189"/>
                    <a:pt x="266" y="172"/>
                    <a:pt x="402" y="180"/>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3" name="Freeform 11">
              <a:extLst>
                <a:ext uri="{FF2B5EF4-FFF2-40B4-BE49-F238E27FC236}">
                  <a16:creationId xmlns:a16="http://schemas.microsoft.com/office/drawing/2014/main" id="{3BC4318F-74B6-4923-AA32-AFE06371B6A5}"/>
                </a:ext>
              </a:extLst>
            </p:cNvPr>
            <p:cNvSpPr>
              <a:spLocks/>
            </p:cNvSpPr>
            <p:nvPr userDrawn="1"/>
          </p:nvSpPr>
          <p:spPr bwMode="auto">
            <a:xfrm>
              <a:off x="879475" y="5180013"/>
              <a:ext cx="358775" cy="415925"/>
            </a:xfrm>
            <a:custGeom>
              <a:avLst/>
              <a:gdLst>
                <a:gd name="T0" fmla="*/ 671 w 1078"/>
                <a:gd name="T1" fmla="*/ 709 h 1253"/>
                <a:gd name="T2" fmla="*/ 528 w 1078"/>
                <a:gd name="T3" fmla="*/ 909 h 1253"/>
                <a:gd name="T4" fmla="*/ 375 w 1078"/>
                <a:gd name="T5" fmla="*/ 751 h 1253"/>
                <a:gd name="T6" fmla="*/ 375 w 1078"/>
                <a:gd name="T7" fmla="*/ 608 h 1253"/>
                <a:gd name="T8" fmla="*/ 0 w 1078"/>
                <a:gd name="T9" fmla="*/ 608 h 1253"/>
                <a:gd name="T10" fmla="*/ 0 w 1078"/>
                <a:gd name="T11" fmla="*/ 677 h 1253"/>
                <a:gd name="T12" fmla="*/ 539 w 1078"/>
                <a:gd name="T13" fmla="*/ 1253 h 1253"/>
                <a:gd name="T14" fmla="*/ 1078 w 1078"/>
                <a:gd name="T15" fmla="*/ 735 h 1253"/>
                <a:gd name="T16" fmla="*/ 1078 w 1078"/>
                <a:gd name="T17" fmla="*/ 0 h 1253"/>
                <a:gd name="T18" fmla="*/ 676 w 1078"/>
                <a:gd name="T19" fmla="*/ 180 h 1253"/>
                <a:gd name="T20" fmla="*/ 676 w 1078"/>
                <a:gd name="T21" fmla="*/ 709 h 1253"/>
                <a:gd name="T22" fmla="*/ 671 w 1078"/>
                <a:gd name="T23" fmla="*/ 709 h 1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78" h="1253">
                  <a:moveTo>
                    <a:pt x="671" y="709"/>
                  </a:moveTo>
                  <a:cubicBezTo>
                    <a:pt x="671" y="857"/>
                    <a:pt x="618" y="909"/>
                    <a:pt x="528" y="909"/>
                  </a:cubicBezTo>
                  <a:cubicBezTo>
                    <a:pt x="428" y="909"/>
                    <a:pt x="375" y="851"/>
                    <a:pt x="375" y="751"/>
                  </a:cubicBezTo>
                  <a:cubicBezTo>
                    <a:pt x="375" y="608"/>
                    <a:pt x="375" y="608"/>
                    <a:pt x="375" y="608"/>
                  </a:cubicBezTo>
                  <a:cubicBezTo>
                    <a:pt x="0" y="608"/>
                    <a:pt x="0" y="608"/>
                    <a:pt x="0" y="608"/>
                  </a:cubicBezTo>
                  <a:cubicBezTo>
                    <a:pt x="0" y="677"/>
                    <a:pt x="0" y="677"/>
                    <a:pt x="0" y="677"/>
                  </a:cubicBezTo>
                  <a:cubicBezTo>
                    <a:pt x="0" y="1021"/>
                    <a:pt x="132" y="1253"/>
                    <a:pt x="539" y="1253"/>
                  </a:cubicBezTo>
                  <a:cubicBezTo>
                    <a:pt x="898" y="1253"/>
                    <a:pt x="1078" y="1079"/>
                    <a:pt x="1078" y="735"/>
                  </a:cubicBezTo>
                  <a:cubicBezTo>
                    <a:pt x="1078" y="0"/>
                    <a:pt x="1078" y="0"/>
                    <a:pt x="1078" y="0"/>
                  </a:cubicBezTo>
                  <a:cubicBezTo>
                    <a:pt x="930" y="22"/>
                    <a:pt x="791" y="84"/>
                    <a:pt x="676" y="180"/>
                  </a:cubicBezTo>
                  <a:cubicBezTo>
                    <a:pt x="676" y="709"/>
                    <a:pt x="676" y="709"/>
                    <a:pt x="676" y="709"/>
                  </a:cubicBezTo>
                  <a:lnTo>
                    <a:pt x="671" y="709"/>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4" name="Freeform 12">
              <a:extLst>
                <a:ext uri="{FF2B5EF4-FFF2-40B4-BE49-F238E27FC236}">
                  <a16:creationId xmlns:a16="http://schemas.microsoft.com/office/drawing/2014/main" id="{D4959FE8-16AB-4E74-83FD-006DFDE79217}"/>
                </a:ext>
              </a:extLst>
            </p:cNvPr>
            <p:cNvSpPr>
              <a:spLocks/>
            </p:cNvSpPr>
            <p:nvPr userDrawn="1"/>
          </p:nvSpPr>
          <p:spPr bwMode="auto">
            <a:xfrm>
              <a:off x="1263650" y="5075238"/>
              <a:ext cx="133350" cy="112713"/>
            </a:xfrm>
            <a:custGeom>
              <a:avLst/>
              <a:gdLst>
                <a:gd name="T0" fmla="*/ 401 w 401"/>
                <a:gd name="T1" fmla="*/ 0 h 344"/>
                <a:gd name="T2" fmla="*/ 0 w 401"/>
                <a:gd name="T3" fmla="*/ 0 h 344"/>
                <a:gd name="T4" fmla="*/ 0 w 401"/>
                <a:gd name="T5" fmla="*/ 191 h 344"/>
                <a:gd name="T6" fmla="*/ 401 w 401"/>
                <a:gd name="T7" fmla="*/ 344 h 344"/>
                <a:gd name="T8" fmla="*/ 401 w 401"/>
                <a:gd name="T9" fmla="*/ 0 h 344"/>
              </a:gdLst>
              <a:ahLst/>
              <a:cxnLst>
                <a:cxn ang="0">
                  <a:pos x="T0" y="T1"/>
                </a:cxn>
                <a:cxn ang="0">
                  <a:pos x="T2" y="T3"/>
                </a:cxn>
                <a:cxn ang="0">
                  <a:pos x="T4" y="T5"/>
                </a:cxn>
                <a:cxn ang="0">
                  <a:pos x="T6" y="T7"/>
                </a:cxn>
                <a:cxn ang="0">
                  <a:pos x="T8" y="T9"/>
                </a:cxn>
              </a:cxnLst>
              <a:rect l="0" t="0" r="r" b="b"/>
              <a:pathLst>
                <a:path w="401" h="344">
                  <a:moveTo>
                    <a:pt x="401" y="0"/>
                  </a:moveTo>
                  <a:cubicBezTo>
                    <a:pt x="0" y="0"/>
                    <a:pt x="0" y="0"/>
                    <a:pt x="0" y="0"/>
                  </a:cubicBezTo>
                  <a:cubicBezTo>
                    <a:pt x="0" y="191"/>
                    <a:pt x="0" y="191"/>
                    <a:pt x="0" y="191"/>
                  </a:cubicBezTo>
                  <a:cubicBezTo>
                    <a:pt x="144" y="210"/>
                    <a:pt x="281" y="263"/>
                    <a:pt x="401" y="344"/>
                  </a:cubicBezTo>
                  <a:lnTo>
                    <a:pt x="401"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5" name="Freeform 13">
              <a:extLst>
                <a:ext uri="{FF2B5EF4-FFF2-40B4-BE49-F238E27FC236}">
                  <a16:creationId xmlns:a16="http://schemas.microsoft.com/office/drawing/2014/main" id="{AEB1BB25-B31F-4BFD-AE3B-2F323C8A12D4}"/>
                </a:ext>
              </a:extLst>
            </p:cNvPr>
            <p:cNvSpPr>
              <a:spLocks/>
            </p:cNvSpPr>
            <p:nvPr userDrawn="1"/>
          </p:nvSpPr>
          <p:spPr bwMode="auto">
            <a:xfrm>
              <a:off x="1263650" y="5172075"/>
              <a:ext cx="133350" cy="412750"/>
            </a:xfrm>
            <a:custGeom>
              <a:avLst/>
              <a:gdLst>
                <a:gd name="T0" fmla="*/ 0 w 401"/>
                <a:gd name="T1" fmla="*/ 12 h 1243"/>
                <a:gd name="T2" fmla="*/ 0 w 401"/>
                <a:gd name="T3" fmla="*/ 1243 h 1243"/>
                <a:gd name="T4" fmla="*/ 401 w 401"/>
                <a:gd name="T5" fmla="*/ 1243 h 1243"/>
                <a:gd name="T6" fmla="*/ 401 w 401"/>
                <a:gd name="T7" fmla="*/ 70 h 1243"/>
                <a:gd name="T8" fmla="*/ 0 w 401"/>
                <a:gd name="T9" fmla="*/ 12 h 1243"/>
              </a:gdLst>
              <a:ahLst/>
              <a:cxnLst>
                <a:cxn ang="0">
                  <a:pos x="T0" y="T1"/>
                </a:cxn>
                <a:cxn ang="0">
                  <a:pos x="T2" y="T3"/>
                </a:cxn>
                <a:cxn ang="0">
                  <a:pos x="T4" y="T5"/>
                </a:cxn>
                <a:cxn ang="0">
                  <a:pos x="T6" y="T7"/>
                </a:cxn>
                <a:cxn ang="0">
                  <a:pos x="T8" y="T9"/>
                </a:cxn>
              </a:cxnLst>
              <a:rect l="0" t="0" r="r" b="b"/>
              <a:pathLst>
                <a:path w="401" h="1243">
                  <a:moveTo>
                    <a:pt x="0" y="12"/>
                  </a:moveTo>
                  <a:cubicBezTo>
                    <a:pt x="0" y="1243"/>
                    <a:pt x="0" y="1243"/>
                    <a:pt x="0" y="1243"/>
                  </a:cubicBezTo>
                  <a:cubicBezTo>
                    <a:pt x="401" y="1243"/>
                    <a:pt x="401" y="1243"/>
                    <a:pt x="401" y="1243"/>
                  </a:cubicBezTo>
                  <a:cubicBezTo>
                    <a:pt x="401" y="70"/>
                    <a:pt x="401" y="70"/>
                    <a:pt x="401" y="70"/>
                  </a:cubicBezTo>
                  <a:cubicBezTo>
                    <a:pt x="274" y="20"/>
                    <a:pt x="136" y="0"/>
                    <a:pt x="0" y="12"/>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6" name="Freeform 14">
              <a:extLst>
                <a:ext uri="{FF2B5EF4-FFF2-40B4-BE49-F238E27FC236}">
                  <a16:creationId xmlns:a16="http://schemas.microsoft.com/office/drawing/2014/main" id="{8E5913D2-281E-43B8-8107-E5DC594788BC}"/>
                </a:ext>
              </a:extLst>
            </p:cNvPr>
            <p:cNvSpPr>
              <a:spLocks/>
            </p:cNvSpPr>
            <p:nvPr userDrawn="1"/>
          </p:nvSpPr>
          <p:spPr bwMode="auto">
            <a:xfrm>
              <a:off x="619125" y="6096000"/>
              <a:ext cx="141288" cy="125413"/>
            </a:xfrm>
            <a:custGeom>
              <a:avLst/>
              <a:gdLst>
                <a:gd name="T0" fmla="*/ 0 w 89"/>
                <a:gd name="T1" fmla="*/ 0 h 79"/>
                <a:gd name="T2" fmla="*/ 31 w 89"/>
                <a:gd name="T3" fmla="*/ 0 h 79"/>
                <a:gd name="T4" fmla="*/ 44 w 89"/>
                <a:gd name="T5" fmla="*/ 53 h 79"/>
                <a:gd name="T6" fmla="*/ 45 w 89"/>
                <a:gd name="T7" fmla="*/ 53 h 79"/>
                <a:gd name="T8" fmla="*/ 58 w 89"/>
                <a:gd name="T9" fmla="*/ 0 h 79"/>
                <a:gd name="T10" fmla="*/ 89 w 89"/>
                <a:gd name="T11" fmla="*/ 0 h 79"/>
                <a:gd name="T12" fmla="*/ 89 w 89"/>
                <a:gd name="T13" fmla="*/ 79 h 79"/>
                <a:gd name="T14" fmla="*/ 69 w 89"/>
                <a:gd name="T15" fmla="*/ 79 h 79"/>
                <a:gd name="T16" fmla="*/ 69 w 89"/>
                <a:gd name="T17" fmla="*/ 19 h 79"/>
                <a:gd name="T18" fmla="*/ 69 w 89"/>
                <a:gd name="T19" fmla="*/ 19 h 79"/>
                <a:gd name="T20" fmla="*/ 52 w 89"/>
                <a:gd name="T21" fmla="*/ 79 h 79"/>
                <a:gd name="T22" fmla="*/ 37 w 89"/>
                <a:gd name="T23" fmla="*/ 79 h 79"/>
                <a:gd name="T24" fmla="*/ 20 w 89"/>
                <a:gd name="T25" fmla="*/ 19 h 79"/>
                <a:gd name="T26" fmla="*/ 20 w 89"/>
                <a:gd name="T27" fmla="*/ 19 h 79"/>
                <a:gd name="T28" fmla="*/ 20 w 89"/>
                <a:gd name="T29" fmla="*/ 79 h 79"/>
                <a:gd name="T30" fmla="*/ 0 w 89"/>
                <a:gd name="T31" fmla="*/ 79 h 79"/>
                <a:gd name="T32" fmla="*/ 0 w 89"/>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9" h="79">
                  <a:moveTo>
                    <a:pt x="0" y="0"/>
                  </a:moveTo>
                  <a:lnTo>
                    <a:pt x="31" y="0"/>
                  </a:lnTo>
                  <a:lnTo>
                    <a:pt x="44" y="53"/>
                  </a:lnTo>
                  <a:lnTo>
                    <a:pt x="45" y="53"/>
                  </a:lnTo>
                  <a:lnTo>
                    <a:pt x="58" y="0"/>
                  </a:lnTo>
                  <a:lnTo>
                    <a:pt x="89" y="0"/>
                  </a:lnTo>
                  <a:lnTo>
                    <a:pt x="89" y="79"/>
                  </a:lnTo>
                  <a:lnTo>
                    <a:pt x="69" y="79"/>
                  </a:lnTo>
                  <a:lnTo>
                    <a:pt x="69" y="19"/>
                  </a:lnTo>
                  <a:lnTo>
                    <a:pt x="69" y="19"/>
                  </a:lnTo>
                  <a:lnTo>
                    <a:pt x="52" y="79"/>
                  </a:lnTo>
                  <a:lnTo>
                    <a:pt x="37" y="79"/>
                  </a:lnTo>
                  <a:lnTo>
                    <a:pt x="20" y="19"/>
                  </a:lnTo>
                  <a:lnTo>
                    <a:pt x="20" y="19"/>
                  </a:lnTo>
                  <a:lnTo>
                    <a:pt x="20"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7" name="Freeform 15">
              <a:extLst>
                <a:ext uri="{FF2B5EF4-FFF2-40B4-BE49-F238E27FC236}">
                  <a16:creationId xmlns:a16="http://schemas.microsoft.com/office/drawing/2014/main" id="{ABF11DCD-D538-4FF8-8299-E99667BA5B65}"/>
                </a:ext>
              </a:extLst>
            </p:cNvPr>
            <p:cNvSpPr>
              <a:spLocks noEditPoints="1"/>
            </p:cNvSpPr>
            <p:nvPr userDrawn="1"/>
          </p:nvSpPr>
          <p:spPr bwMode="auto">
            <a:xfrm>
              <a:off x="766763" y="6127750"/>
              <a:ext cx="93663" cy="96838"/>
            </a:xfrm>
            <a:custGeom>
              <a:avLst/>
              <a:gdLst>
                <a:gd name="T0" fmla="*/ 11 w 281"/>
                <a:gd name="T1" fmla="*/ 92 h 291"/>
                <a:gd name="T2" fmla="*/ 54 w 281"/>
                <a:gd name="T3" fmla="*/ 19 h 291"/>
                <a:gd name="T4" fmla="*/ 141 w 281"/>
                <a:gd name="T5" fmla="*/ 0 h 291"/>
                <a:gd name="T6" fmla="*/ 270 w 281"/>
                <a:gd name="T7" fmla="*/ 92 h 291"/>
                <a:gd name="T8" fmla="*/ 270 w 281"/>
                <a:gd name="T9" fmla="*/ 213 h 291"/>
                <a:gd name="T10" fmla="*/ 281 w 281"/>
                <a:gd name="T11" fmla="*/ 283 h 291"/>
                <a:gd name="T12" fmla="*/ 190 w 281"/>
                <a:gd name="T13" fmla="*/ 283 h 291"/>
                <a:gd name="T14" fmla="*/ 184 w 281"/>
                <a:gd name="T15" fmla="*/ 257 h 291"/>
                <a:gd name="T16" fmla="*/ 94 w 281"/>
                <a:gd name="T17" fmla="*/ 291 h 291"/>
                <a:gd name="T18" fmla="*/ 0 w 281"/>
                <a:gd name="T19" fmla="*/ 208 h 291"/>
                <a:gd name="T20" fmla="*/ 160 w 281"/>
                <a:gd name="T21" fmla="*/ 112 h 291"/>
                <a:gd name="T22" fmla="*/ 184 w 281"/>
                <a:gd name="T23" fmla="*/ 87 h 291"/>
                <a:gd name="T24" fmla="*/ 140 w 281"/>
                <a:gd name="T25" fmla="*/ 58 h 291"/>
                <a:gd name="T26" fmla="*/ 95 w 281"/>
                <a:gd name="T27" fmla="*/ 92 h 291"/>
                <a:gd name="T28" fmla="*/ 11 w 281"/>
                <a:gd name="T29" fmla="*/ 92 h 291"/>
                <a:gd name="T30" fmla="*/ 128 w 281"/>
                <a:gd name="T31" fmla="*/ 235 h 291"/>
                <a:gd name="T32" fmla="*/ 183 w 281"/>
                <a:gd name="T33" fmla="*/ 154 h 291"/>
                <a:gd name="T34" fmla="*/ 127 w 281"/>
                <a:gd name="T35" fmla="*/ 169 h 291"/>
                <a:gd name="T36" fmla="*/ 90 w 281"/>
                <a:gd name="T37" fmla="*/ 204 h 291"/>
                <a:gd name="T38" fmla="*/ 128 w 281"/>
                <a:gd name="T39" fmla="*/ 235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1" h="291">
                  <a:moveTo>
                    <a:pt x="11" y="92"/>
                  </a:moveTo>
                  <a:cubicBezTo>
                    <a:pt x="12" y="56"/>
                    <a:pt x="29" y="33"/>
                    <a:pt x="54" y="19"/>
                  </a:cubicBezTo>
                  <a:cubicBezTo>
                    <a:pt x="78" y="5"/>
                    <a:pt x="110" y="0"/>
                    <a:pt x="141" y="0"/>
                  </a:cubicBezTo>
                  <a:cubicBezTo>
                    <a:pt x="207" y="0"/>
                    <a:pt x="270" y="14"/>
                    <a:pt x="270" y="92"/>
                  </a:cubicBezTo>
                  <a:cubicBezTo>
                    <a:pt x="270" y="213"/>
                    <a:pt x="270" y="213"/>
                    <a:pt x="270" y="213"/>
                  </a:cubicBezTo>
                  <a:cubicBezTo>
                    <a:pt x="270" y="236"/>
                    <a:pt x="270" y="261"/>
                    <a:pt x="281" y="283"/>
                  </a:cubicBezTo>
                  <a:cubicBezTo>
                    <a:pt x="190" y="283"/>
                    <a:pt x="190" y="283"/>
                    <a:pt x="190" y="283"/>
                  </a:cubicBezTo>
                  <a:cubicBezTo>
                    <a:pt x="187" y="275"/>
                    <a:pt x="186" y="266"/>
                    <a:pt x="184" y="257"/>
                  </a:cubicBezTo>
                  <a:cubicBezTo>
                    <a:pt x="161" y="282"/>
                    <a:pt x="127" y="291"/>
                    <a:pt x="94" y="291"/>
                  </a:cubicBezTo>
                  <a:cubicBezTo>
                    <a:pt x="41" y="291"/>
                    <a:pt x="0" y="265"/>
                    <a:pt x="0" y="208"/>
                  </a:cubicBezTo>
                  <a:cubicBezTo>
                    <a:pt x="0" y="118"/>
                    <a:pt x="97" y="125"/>
                    <a:pt x="160" y="112"/>
                  </a:cubicBezTo>
                  <a:cubicBezTo>
                    <a:pt x="175" y="109"/>
                    <a:pt x="184" y="104"/>
                    <a:pt x="184" y="87"/>
                  </a:cubicBezTo>
                  <a:cubicBezTo>
                    <a:pt x="184" y="66"/>
                    <a:pt x="159" y="58"/>
                    <a:pt x="140" y="58"/>
                  </a:cubicBezTo>
                  <a:cubicBezTo>
                    <a:pt x="115" y="58"/>
                    <a:pt x="99" y="69"/>
                    <a:pt x="95" y="92"/>
                  </a:cubicBezTo>
                  <a:lnTo>
                    <a:pt x="11" y="92"/>
                  </a:lnTo>
                  <a:close/>
                  <a:moveTo>
                    <a:pt x="128" y="235"/>
                  </a:moveTo>
                  <a:cubicBezTo>
                    <a:pt x="171" y="235"/>
                    <a:pt x="185" y="211"/>
                    <a:pt x="183" y="154"/>
                  </a:cubicBezTo>
                  <a:cubicBezTo>
                    <a:pt x="170" y="162"/>
                    <a:pt x="147" y="164"/>
                    <a:pt x="127" y="169"/>
                  </a:cubicBezTo>
                  <a:cubicBezTo>
                    <a:pt x="107" y="174"/>
                    <a:pt x="90" y="182"/>
                    <a:pt x="90" y="204"/>
                  </a:cubicBezTo>
                  <a:cubicBezTo>
                    <a:pt x="90" y="226"/>
                    <a:pt x="107" y="235"/>
                    <a:pt x="128" y="235"/>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8" name="Freeform 16">
              <a:extLst>
                <a:ext uri="{FF2B5EF4-FFF2-40B4-BE49-F238E27FC236}">
                  <a16:creationId xmlns:a16="http://schemas.microsoft.com/office/drawing/2014/main" id="{50EBE661-D695-49BB-9FE7-B3784E142CC9}"/>
                </a:ext>
              </a:extLst>
            </p:cNvPr>
            <p:cNvSpPr>
              <a:spLocks noEditPoints="1"/>
            </p:cNvSpPr>
            <p:nvPr userDrawn="1"/>
          </p:nvSpPr>
          <p:spPr bwMode="auto">
            <a:xfrm>
              <a:off x="868363" y="6096000"/>
              <a:ext cx="28575" cy="125413"/>
            </a:xfrm>
            <a:custGeom>
              <a:avLst/>
              <a:gdLst>
                <a:gd name="T0" fmla="*/ 18 w 18"/>
                <a:gd name="T1" fmla="*/ 14 h 79"/>
                <a:gd name="T2" fmla="*/ 0 w 18"/>
                <a:gd name="T3" fmla="*/ 14 h 79"/>
                <a:gd name="T4" fmla="*/ 0 w 18"/>
                <a:gd name="T5" fmla="*/ 0 h 79"/>
                <a:gd name="T6" fmla="*/ 18 w 18"/>
                <a:gd name="T7" fmla="*/ 0 h 79"/>
                <a:gd name="T8" fmla="*/ 18 w 18"/>
                <a:gd name="T9" fmla="*/ 14 h 79"/>
                <a:gd name="T10" fmla="*/ 0 w 18"/>
                <a:gd name="T11" fmla="*/ 22 h 79"/>
                <a:gd name="T12" fmla="*/ 18 w 18"/>
                <a:gd name="T13" fmla="*/ 22 h 79"/>
                <a:gd name="T14" fmla="*/ 18 w 18"/>
                <a:gd name="T15" fmla="*/ 79 h 79"/>
                <a:gd name="T16" fmla="*/ 0 w 18"/>
                <a:gd name="T17" fmla="*/ 79 h 79"/>
                <a:gd name="T18" fmla="*/ 0 w 18"/>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 h="79">
                  <a:moveTo>
                    <a:pt x="18" y="14"/>
                  </a:moveTo>
                  <a:lnTo>
                    <a:pt x="0" y="14"/>
                  </a:lnTo>
                  <a:lnTo>
                    <a:pt x="0" y="0"/>
                  </a:lnTo>
                  <a:lnTo>
                    <a:pt x="18" y="0"/>
                  </a:lnTo>
                  <a:lnTo>
                    <a:pt x="18" y="14"/>
                  </a:lnTo>
                  <a:close/>
                  <a:moveTo>
                    <a:pt x="0" y="22"/>
                  </a:moveTo>
                  <a:lnTo>
                    <a:pt x="18" y="22"/>
                  </a:lnTo>
                  <a:lnTo>
                    <a:pt x="18"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9" name="Rectangle 17">
              <a:extLst>
                <a:ext uri="{FF2B5EF4-FFF2-40B4-BE49-F238E27FC236}">
                  <a16:creationId xmlns:a16="http://schemas.microsoft.com/office/drawing/2014/main" id="{237CABB1-6BC0-43AF-BC96-6B8CC3C01D97}"/>
                </a:ext>
              </a:extLst>
            </p:cNvPr>
            <p:cNvSpPr>
              <a:spLocks noChangeArrowheads="1"/>
            </p:cNvSpPr>
            <p:nvPr userDrawn="1"/>
          </p:nvSpPr>
          <p:spPr bwMode="auto">
            <a:xfrm>
              <a:off x="909638" y="6096000"/>
              <a:ext cx="30163" cy="125413"/>
            </a:xfrm>
            <a:prstGeom prst="rect">
              <a:avLst/>
            </a:pr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0" name="Freeform 18">
              <a:extLst>
                <a:ext uri="{FF2B5EF4-FFF2-40B4-BE49-F238E27FC236}">
                  <a16:creationId xmlns:a16="http://schemas.microsoft.com/office/drawing/2014/main" id="{E75FB1EB-B5B0-4EAF-954D-643BA6BA9355}"/>
                </a:ext>
              </a:extLst>
            </p:cNvPr>
            <p:cNvSpPr>
              <a:spLocks/>
            </p:cNvSpPr>
            <p:nvPr userDrawn="1"/>
          </p:nvSpPr>
          <p:spPr bwMode="auto">
            <a:xfrm>
              <a:off x="1000125" y="6096000"/>
              <a:ext cx="139700" cy="125413"/>
            </a:xfrm>
            <a:custGeom>
              <a:avLst/>
              <a:gdLst>
                <a:gd name="T0" fmla="*/ 0 w 88"/>
                <a:gd name="T1" fmla="*/ 0 h 79"/>
                <a:gd name="T2" fmla="*/ 30 w 88"/>
                <a:gd name="T3" fmla="*/ 0 h 79"/>
                <a:gd name="T4" fmla="*/ 44 w 88"/>
                <a:gd name="T5" fmla="*/ 53 h 79"/>
                <a:gd name="T6" fmla="*/ 44 w 88"/>
                <a:gd name="T7" fmla="*/ 53 h 79"/>
                <a:gd name="T8" fmla="*/ 58 w 88"/>
                <a:gd name="T9" fmla="*/ 0 h 79"/>
                <a:gd name="T10" fmla="*/ 88 w 88"/>
                <a:gd name="T11" fmla="*/ 0 h 79"/>
                <a:gd name="T12" fmla="*/ 88 w 88"/>
                <a:gd name="T13" fmla="*/ 79 h 79"/>
                <a:gd name="T14" fmla="*/ 69 w 88"/>
                <a:gd name="T15" fmla="*/ 79 h 79"/>
                <a:gd name="T16" fmla="*/ 69 w 88"/>
                <a:gd name="T17" fmla="*/ 19 h 79"/>
                <a:gd name="T18" fmla="*/ 69 w 88"/>
                <a:gd name="T19" fmla="*/ 19 h 79"/>
                <a:gd name="T20" fmla="*/ 52 w 88"/>
                <a:gd name="T21" fmla="*/ 79 h 79"/>
                <a:gd name="T22" fmla="*/ 36 w 88"/>
                <a:gd name="T23" fmla="*/ 79 h 79"/>
                <a:gd name="T24" fmla="*/ 20 w 88"/>
                <a:gd name="T25" fmla="*/ 19 h 79"/>
                <a:gd name="T26" fmla="*/ 19 w 88"/>
                <a:gd name="T27" fmla="*/ 19 h 79"/>
                <a:gd name="T28" fmla="*/ 19 w 88"/>
                <a:gd name="T29" fmla="*/ 79 h 79"/>
                <a:gd name="T30" fmla="*/ 0 w 88"/>
                <a:gd name="T31" fmla="*/ 79 h 79"/>
                <a:gd name="T32" fmla="*/ 0 w 88"/>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8" h="79">
                  <a:moveTo>
                    <a:pt x="0" y="0"/>
                  </a:moveTo>
                  <a:lnTo>
                    <a:pt x="30" y="0"/>
                  </a:lnTo>
                  <a:lnTo>
                    <a:pt x="44" y="53"/>
                  </a:lnTo>
                  <a:lnTo>
                    <a:pt x="44" y="53"/>
                  </a:lnTo>
                  <a:lnTo>
                    <a:pt x="58" y="0"/>
                  </a:lnTo>
                  <a:lnTo>
                    <a:pt x="88" y="0"/>
                  </a:lnTo>
                  <a:lnTo>
                    <a:pt x="88" y="79"/>
                  </a:lnTo>
                  <a:lnTo>
                    <a:pt x="69" y="79"/>
                  </a:lnTo>
                  <a:lnTo>
                    <a:pt x="69" y="19"/>
                  </a:lnTo>
                  <a:lnTo>
                    <a:pt x="69" y="19"/>
                  </a:lnTo>
                  <a:lnTo>
                    <a:pt x="52" y="79"/>
                  </a:lnTo>
                  <a:lnTo>
                    <a:pt x="36" y="79"/>
                  </a:lnTo>
                  <a:lnTo>
                    <a:pt x="20" y="19"/>
                  </a:lnTo>
                  <a:lnTo>
                    <a:pt x="19" y="19"/>
                  </a:lnTo>
                  <a:lnTo>
                    <a:pt x="19"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1" name="Freeform 19">
              <a:extLst>
                <a:ext uri="{FF2B5EF4-FFF2-40B4-BE49-F238E27FC236}">
                  <a16:creationId xmlns:a16="http://schemas.microsoft.com/office/drawing/2014/main" id="{B8637A86-FB13-4460-9927-03C903DF742F}"/>
                </a:ext>
              </a:extLst>
            </p:cNvPr>
            <p:cNvSpPr>
              <a:spLocks noEditPoints="1"/>
            </p:cNvSpPr>
            <p:nvPr userDrawn="1"/>
          </p:nvSpPr>
          <p:spPr bwMode="auto">
            <a:xfrm>
              <a:off x="1147763" y="6127750"/>
              <a:ext cx="100013" cy="96838"/>
            </a:xfrm>
            <a:custGeom>
              <a:avLst/>
              <a:gdLst>
                <a:gd name="T0" fmla="*/ 90 w 297"/>
                <a:gd name="T1" fmla="*/ 167 h 291"/>
                <a:gd name="T2" fmla="*/ 152 w 297"/>
                <a:gd name="T3" fmla="*/ 230 h 291"/>
                <a:gd name="T4" fmla="*/ 203 w 297"/>
                <a:gd name="T5" fmla="*/ 200 h 291"/>
                <a:gd name="T6" fmla="*/ 288 w 297"/>
                <a:gd name="T7" fmla="*/ 200 h 291"/>
                <a:gd name="T8" fmla="*/ 151 w 297"/>
                <a:gd name="T9" fmla="*/ 291 h 291"/>
                <a:gd name="T10" fmla="*/ 0 w 297"/>
                <a:gd name="T11" fmla="*/ 145 h 291"/>
                <a:gd name="T12" fmla="*/ 149 w 297"/>
                <a:gd name="T13" fmla="*/ 0 h 291"/>
                <a:gd name="T14" fmla="*/ 292 w 297"/>
                <a:gd name="T15" fmla="*/ 167 h 291"/>
                <a:gd name="T16" fmla="*/ 90 w 297"/>
                <a:gd name="T17" fmla="*/ 167 h 291"/>
                <a:gd name="T18" fmla="*/ 202 w 297"/>
                <a:gd name="T19" fmla="*/ 117 h 291"/>
                <a:gd name="T20" fmla="*/ 149 w 297"/>
                <a:gd name="T21" fmla="*/ 61 h 291"/>
                <a:gd name="T22" fmla="*/ 90 w 297"/>
                <a:gd name="T23" fmla="*/ 117 h 291"/>
                <a:gd name="T24" fmla="*/ 202 w 297"/>
                <a:gd name="T25" fmla="*/ 117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7" h="291">
                  <a:moveTo>
                    <a:pt x="90" y="167"/>
                  </a:moveTo>
                  <a:cubicBezTo>
                    <a:pt x="92" y="205"/>
                    <a:pt x="113" y="230"/>
                    <a:pt x="152" y="230"/>
                  </a:cubicBezTo>
                  <a:cubicBezTo>
                    <a:pt x="173" y="230"/>
                    <a:pt x="195" y="220"/>
                    <a:pt x="203" y="200"/>
                  </a:cubicBezTo>
                  <a:cubicBezTo>
                    <a:pt x="288" y="200"/>
                    <a:pt x="288" y="200"/>
                    <a:pt x="288" y="200"/>
                  </a:cubicBezTo>
                  <a:cubicBezTo>
                    <a:pt x="271" y="264"/>
                    <a:pt x="212" y="291"/>
                    <a:pt x="151" y="291"/>
                  </a:cubicBezTo>
                  <a:cubicBezTo>
                    <a:pt x="61" y="291"/>
                    <a:pt x="0" y="237"/>
                    <a:pt x="0" y="145"/>
                  </a:cubicBezTo>
                  <a:cubicBezTo>
                    <a:pt x="0" y="60"/>
                    <a:pt x="67" y="0"/>
                    <a:pt x="149" y="0"/>
                  </a:cubicBezTo>
                  <a:cubicBezTo>
                    <a:pt x="247" y="0"/>
                    <a:pt x="297" y="74"/>
                    <a:pt x="292" y="167"/>
                  </a:cubicBezTo>
                  <a:lnTo>
                    <a:pt x="90" y="167"/>
                  </a:lnTo>
                  <a:close/>
                  <a:moveTo>
                    <a:pt x="202" y="117"/>
                  </a:moveTo>
                  <a:cubicBezTo>
                    <a:pt x="201" y="86"/>
                    <a:pt x="179" y="61"/>
                    <a:pt x="149" y="61"/>
                  </a:cubicBezTo>
                  <a:cubicBezTo>
                    <a:pt x="117" y="61"/>
                    <a:pt x="95" y="83"/>
                    <a:pt x="90" y="117"/>
                  </a:cubicBezTo>
                  <a:lnTo>
                    <a:pt x="202" y="117"/>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2" name="Freeform 20">
              <a:extLst>
                <a:ext uri="{FF2B5EF4-FFF2-40B4-BE49-F238E27FC236}">
                  <a16:creationId xmlns:a16="http://schemas.microsoft.com/office/drawing/2014/main" id="{0280C907-1F64-474A-B8AF-0FD8A7926284}"/>
                </a:ext>
              </a:extLst>
            </p:cNvPr>
            <p:cNvSpPr>
              <a:spLocks noEditPoints="1"/>
            </p:cNvSpPr>
            <p:nvPr userDrawn="1"/>
          </p:nvSpPr>
          <p:spPr bwMode="auto">
            <a:xfrm>
              <a:off x="1252538" y="6096000"/>
              <a:ext cx="93663" cy="128588"/>
            </a:xfrm>
            <a:custGeom>
              <a:avLst/>
              <a:gdLst>
                <a:gd name="T0" fmla="*/ 286 w 286"/>
                <a:gd name="T1" fmla="*/ 379 h 387"/>
                <a:gd name="T2" fmla="*/ 200 w 286"/>
                <a:gd name="T3" fmla="*/ 379 h 387"/>
                <a:gd name="T4" fmla="*/ 200 w 286"/>
                <a:gd name="T5" fmla="*/ 347 h 387"/>
                <a:gd name="T6" fmla="*/ 199 w 286"/>
                <a:gd name="T7" fmla="*/ 347 h 387"/>
                <a:gd name="T8" fmla="*/ 123 w 286"/>
                <a:gd name="T9" fmla="*/ 387 h 387"/>
                <a:gd name="T10" fmla="*/ 0 w 286"/>
                <a:gd name="T11" fmla="*/ 235 h 387"/>
                <a:gd name="T12" fmla="*/ 116 w 286"/>
                <a:gd name="T13" fmla="*/ 96 h 387"/>
                <a:gd name="T14" fmla="*/ 195 w 286"/>
                <a:gd name="T15" fmla="*/ 133 h 387"/>
                <a:gd name="T16" fmla="*/ 196 w 286"/>
                <a:gd name="T17" fmla="*/ 133 h 387"/>
                <a:gd name="T18" fmla="*/ 196 w 286"/>
                <a:gd name="T19" fmla="*/ 0 h 387"/>
                <a:gd name="T20" fmla="*/ 286 w 286"/>
                <a:gd name="T21" fmla="*/ 0 h 387"/>
                <a:gd name="T22" fmla="*/ 286 w 286"/>
                <a:gd name="T23" fmla="*/ 379 h 387"/>
                <a:gd name="T24" fmla="*/ 90 w 286"/>
                <a:gd name="T25" fmla="*/ 238 h 387"/>
                <a:gd name="T26" fmla="*/ 146 w 286"/>
                <a:gd name="T27" fmla="*/ 318 h 387"/>
                <a:gd name="T28" fmla="*/ 199 w 286"/>
                <a:gd name="T29" fmla="*/ 241 h 387"/>
                <a:gd name="T30" fmla="*/ 146 w 286"/>
                <a:gd name="T31" fmla="*/ 165 h 387"/>
                <a:gd name="T32" fmla="*/ 90 w 286"/>
                <a:gd name="T33" fmla="*/ 238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86" h="387">
                  <a:moveTo>
                    <a:pt x="286" y="379"/>
                  </a:moveTo>
                  <a:cubicBezTo>
                    <a:pt x="200" y="379"/>
                    <a:pt x="200" y="379"/>
                    <a:pt x="200" y="379"/>
                  </a:cubicBezTo>
                  <a:cubicBezTo>
                    <a:pt x="200" y="347"/>
                    <a:pt x="200" y="347"/>
                    <a:pt x="200" y="347"/>
                  </a:cubicBezTo>
                  <a:cubicBezTo>
                    <a:pt x="199" y="347"/>
                    <a:pt x="199" y="347"/>
                    <a:pt x="199" y="347"/>
                  </a:cubicBezTo>
                  <a:cubicBezTo>
                    <a:pt x="182" y="373"/>
                    <a:pt x="155" y="387"/>
                    <a:pt x="123" y="387"/>
                  </a:cubicBezTo>
                  <a:cubicBezTo>
                    <a:pt x="37" y="387"/>
                    <a:pt x="0" y="313"/>
                    <a:pt x="0" y="235"/>
                  </a:cubicBezTo>
                  <a:cubicBezTo>
                    <a:pt x="0" y="164"/>
                    <a:pt x="38" y="96"/>
                    <a:pt x="116" y="96"/>
                  </a:cubicBezTo>
                  <a:cubicBezTo>
                    <a:pt x="150" y="96"/>
                    <a:pt x="176" y="108"/>
                    <a:pt x="195" y="133"/>
                  </a:cubicBezTo>
                  <a:cubicBezTo>
                    <a:pt x="196" y="133"/>
                    <a:pt x="196" y="133"/>
                    <a:pt x="196" y="133"/>
                  </a:cubicBezTo>
                  <a:cubicBezTo>
                    <a:pt x="196" y="0"/>
                    <a:pt x="196" y="0"/>
                    <a:pt x="196" y="0"/>
                  </a:cubicBezTo>
                  <a:cubicBezTo>
                    <a:pt x="286" y="0"/>
                    <a:pt x="286" y="0"/>
                    <a:pt x="286" y="0"/>
                  </a:cubicBezTo>
                  <a:lnTo>
                    <a:pt x="286" y="379"/>
                  </a:lnTo>
                  <a:close/>
                  <a:moveTo>
                    <a:pt x="90" y="238"/>
                  </a:moveTo>
                  <a:cubicBezTo>
                    <a:pt x="90" y="276"/>
                    <a:pt x="104" y="318"/>
                    <a:pt x="146" y="318"/>
                  </a:cubicBezTo>
                  <a:cubicBezTo>
                    <a:pt x="190" y="318"/>
                    <a:pt x="199" y="276"/>
                    <a:pt x="199" y="241"/>
                  </a:cubicBezTo>
                  <a:cubicBezTo>
                    <a:pt x="199" y="201"/>
                    <a:pt x="185" y="165"/>
                    <a:pt x="146" y="165"/>
                  </a:cubicBezTo>
                  <a:cubicBezTo>
                    <a:pt x="104" y="165"/>
                    <a:pt x="90" y="203"/>
                    <a:pt x="90" y="238"/>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3" name="Freeform 21">
              <a:extLst>
                <a:ext uri="{FF2B5EF4-FFF2-40B4-BE49-F238E27FC236}">
                  <a16:creationId xmlns:a16="http://schemas.microsoft.com/office/drawing/2014/main" id="{4A485304-C93C-4073-8D44-F80ADC736F11}"/>
                </a:ext>
              </a:extLst>
            </p:cNvPr>
            <p:cNvSpPr>
              <a:spLocks noEditPoints="1"/>
            </p:cNvSpPr>
            <p:nvPr userDrawn="1"/>
          </p:nvSpPr>
          <p:spPr bwMode="auto">
            <a:xfrm>
              <a:off x="1357313" y="6096000"/>
              <a:ext cx="30163" cy="125413"/>
            </a:xfrm>
            <a:custGeom>
              <a:avLst/>
              <a:gdLst>
                <a:gd name="T0" fmla="*/ 19 w 19"/>
                <a:gd name="T1" fmla="*/ 14 h 79"/>
                <a:gd name="T2" fmla="*/ 0 w 19"/>
                <a:gd name="T3" fmla="*/ 14 h 79"/>
                <a:gd name="T4" fmla="*/ 0 w 19"/>
                <a:gd name="T5" fmla="*/ 0 h 79"/>
                <a:gd name="T6" fmla="*/ 19 w 19"/>
                <a:gd name="T7" fmla="*/ 0 h 79"/>
                <a:gd name="T8" fmla="*/ 19 w 19"/>
                <a:gd name="T9" fmla="*/ 14 h 79"/>
                <a:gd name="T10" fmla="*/ 0 w 19"/>
                <a:gd name="T11" fmla="*/ 22 h 79"/>
                <a:gd name="T12" fmla="*/ 19 w 19"/>
                <a:gd name="T13" fmla="*/ 22 h 79"/>
                <a:gd name="T14" fmla="*/ 19 w 19"/>
                <a:gd name="T15" fmla="*/ 79 h 79"/>
                <a:gd name="T16" fmla="*/ 0 w 19"/>
                <a:gd name="T17" fmla="*/ 79 h 79"/>
                <a:gd name="T18" fmla="*/ 0 w 19"/>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79">
                  <a:moveTo>
                    <a:pt x="19" y="14"/>
                  </a:moveTo>
                  <a:lnTo>
                    <a:pt x="0" y="14"/>
                  </a:lnTo>
                  <a:lnTo>
                    <a:pt x="0" y="0"/>
                  </a:lnTo>
                  <a:lnTo>
                    <a:pt x="19" y="0"/>
                  </a:lnTo>
                  <a:lnTo>
                    <a:pt x="19" y="14"/>
                  </a:lnTo>
                  <a:close/>
                  <a:moveTo>
                    <a:pt x="0" y="22"/>
                  </a:moveTo>
                  <a:lnTo>
                    <a:pt x="19" y="22"/>
                  </a:lnTo>
                  <a:lnTo>
                    <a:pt x="19"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4" name="Freeform 22">
              <a:extLst>
                <a:ext uri="{FF2B5EF4-FFF2-40B4-BE49-F238E27FC236}">
                  <a16:creationId xmlns:a16="http://schemas.microsoft.com/office/drawing/2014/main" id="{CB945C56-4554-4683-8637-CFC30E64896E}"/>
                </a:ext>
              </a:extLst>
            </p:cNvPr>
            <p:cNvSpPr>
              <a:spLocks noEditPoints="1"/>
            </p:cNvSpPr>
            <p:nvPr userDrawn="1"/>
          </p:nvSpPr>
          <p:spPr bwMode="auto">
            <a:xfrm>
              <a:off x="1393825" y="6127750"/>
              <a:ext cx="93663" cy="96838"/>
            </a:xfrm>
            <a:custGeom>
              <a:avLst/>
              <a:gdLst>
                <a:gd name="T0" fmla="*/ 12 w 281"/>
                <a:gd name="T1" fmla="*/ 92 h 291"/>
                <a:gd name="T2" fmla="*/ 55 w 281"/>
                <a:gd name="T3" fmla="*/ 19 h 291"/>
                <a:gd name="T4" fmla="*/ 142 w 281"/>
                <a:gd name="T5" fmla="*/ 0 h 291"/>
                <a:gd name="T6" fmla="*/ 271 w 281"/>
                <a:gd name="T7" fmla="*/ 92 h 291"/>
                <a:gd name="T8" fmla="*/ 271 w 281"/>
                <a:gd name="T9" fmla="*/ 213 h 291"/>
                <a:gd name="T10" fmla="*/ 281 w 281"/>
                <a:gd name="T11" fmla="*/ 283 h 291"/>
                <a:gd name="T12" fmla="*/ 191 w 281"/>
                <a:gd name="T13" fmla="*/ 283 h 291"/>
                <a:gd name="T14" fmla="*/ 185 w 281"/>
                <a:gd name="T15" fmla="*/ 257 h 291"/>
                <a:gd name="T16" fmla="*/ 94 w 281"/>
                <a:gd name="T17" fmla="*/ 291 h 291"/>
                <a:gd name="T18" fmla="*/ 0 w 281"/>
                <a:gd name="T19" fmla="*/ 208 h 291"/>
                <a:gd name="T20" fmla="*/ 161 w 281"/>
                <a:gd name="T21" fmla="*/ 112 h 291"/>
                <a:gd name="T22" fmla="*/ 185 w 281"/>
                <a:gd name="T23" fmla="*/ 87 h 291"/>
                <a:gd name="T24" fmla="*/ 141 w 281"/>
                <a:gd name="T25" fmla="*/ 58 h 291"/>
                <a:gd name="T26" fmla="*/ 96 w 281"/>
                <a:gd name="T27" fmla="*/ 92 h 291"/>
                <a:gd name="T28" fmla="*/ 12 w 281"/>
                <a:gd name="T29" fmla="*/ 92 h 291"/>
                <a:gd name="T30" fmla="*/ 128 w 281"/>
                <a:gd name="T31" fmla="*/ 235 h 291"/>
                <a:gd name="T32" fmla="*/ 184 w 281"/>
                <a:gd name="T33" fmla="*/ 154 h 291"/>
                <a:gd name="T34" fmla="*/ 128 w 281"/>
                <a:gd name="T35" fmla="*/ 169 h 291"/>
                <a:gd name="T36" fmla="*/ 91 w 281"/>
                <a:gd name="T37" fmla="*/ 204 h 291"/>
                <a:gd name="T38" fmla="*/ 128 w 281"/>
                <a:gd name="T39" fmla="*/ 235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1" h="291">
                  <a:moveTo>
                    <a:pt x="12" y="92"/>
                  </a:moveTo>
                  <a:cubicBezTo>
                    <a:pt x="13" y="56"/>
                    <a:pt x="30" y="33"/>
                    <a:pt x="55" y="19"/>
                  </a:cubicBezTo>
                  <a:cubicBezTo>
                    <a:pt x="79" y="5"/>
                    <a:pt x="111" y="0"/>
                    <a:pt x="142" y="0"/>
                  </a:cubicBezTo>
                  <a:cubicBezTo>
                    <a:pt x="208" y="0"/>
                    <a:pt x="271" y="14"/>
                    <a:pt x="271" y="92"/>
                  </a:cubicBezTo>
                  <a:cubicBezTo>
                    <a:pt x="271" y="213"/>
                    <a:pt x="271" y="213"/>
                    <a:pt x="271" y="213"/>
                  </a:cubicBezTo>
                  <a:cubicBezTo>
                    <a:pt x="271" y="236"/>
                    <a:pt x="271" y="261"/>
                    <a:pt x="281" y="283"/>
                  </a:cubicBezTo>
                  <a:cubicBezTo>
                    <a:pt x="191" y="283"/>
                    <a:pt x="191" y="283"/>
                    <a:pt x="191" y="283"/>
                  </a:cubicBezTo>
                  <a:cubicBezTo>
                    <a:pt x="187" y="275"/>
                    <a:pt x="186" y="266"/>
                    <a:pt x="185" y="257"/>
                  </a:cubicBezTo>
                  <a:cubicBezTo>
                    <a:pt x="162" y="282"/>
                    <a:pt x="127" y="291"/>
                    <a:pt x="94" y="291"/>
                  </a:cubicBezTo>
                  <a:cubicBezTo>
                    <a:pt x="42" y="291"/>
                    <a:pt x="0" y="265"/>
                    <a:pt x="0" y="208"/>
                  </a:cubicBezTo>
                  <a:cubicBezTo>
                    <a:pt x="0" y="118"/>
                    <a:pt x="98" y="125"/>
                    <a:pt x="161" y="112"/>
                  </a:cubicBezTo>
                  <a:cubicBezTo>
                    <a:pt x="176" y="109"/>
                    <a:pt x="185" y="104"/>
                    <a:pt x="185" y="87"/>
                  </a:cubicBezTo>
                  <a:cubicBezTo>
                    <a:pt x="185" y="66"/>
                    <a:pt x="160" y="58"/>
                    <a:pt x="141" y="58"/>
                  </a:cubicBezTo>
                  <a:cubicBezTo>
                    <a:pt x="116" y="58"/>
                    <a:pt x="100" y="69"/>
                    <a:pt x="96" y="92"/>
                  </a:cubicBezTo>
                  <a:lnTo>
                    <a:pt x="12" y="92"/>
                  </a:lnTo>
                  <a:close/>
                  <a:moveTo>
                    <a:pt x="128" y="235"/>
                  </a:moveTo>
                  <a:cubicBezTo>
                    <a:pt x="172" y="235"/>
                    <a:pt x="186" y="211"/>
                    <a:pt x="184" y="154"/>
                  </a:cubicBezTo>
                  <a:cubicBezTo>
                    <a:pt x="171" y="162"/>
                    <a:pt x="148" y="164"/>
                    <a:pt x="128" y="169"/>
                  </a:cubicBezTo>
                  <a:cubicBezTo>
                    <a:pt x="108" y="174"/>
                    <a:pt x="91" y="182"/>
                    <a:pt x="91" y="204"/>
                  </a:cubicBezTo>
                  <a:cubicBezTo>
                    <a:pt x="91" y="226"/>
                    <a:pt x="108" y="235"/>
                    <a:pt x="128" y="235"/>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5" name="Freeform 23">
              <a:extLst>
                <a:ext uri="{FF2B5EF4-FFF2-40B4-BE49-F238E27FC236}">
                  <a16:creationId xmlns:a16="http://schemas.microsoft.com/office/drawing/2014/main" id="{D0D64558-33D7-4E8C-8B58-17F750C1DD04}"/>
                </a:ext>
              </a:extLst>
            </p:cNvPr>
            <p:cNvSpPr>
              <a:spLocks/>
            </p:cNvSpPr>
            <p:nvPr userDrawn="1"/>
          </p:nvSpPr>
          <p:spPr bwMode="auto">
            <a:xfrm>
              <a:off x="1538288" y="6096000"/>
              <a:ext cx="141288" cy="125413"/>
            </a:xfrm>
            <a:custGeom>
              <a:avLst/>
              <a:gdLst>
                <a:gd name="T0" fmla="*/ 0 w 89"/>
                <a:gd name="T1" fmla="*/ 0 h 79"/>
                <a:gd name="T2" fmla="*/ 31 w 89"/>
                <a:gd name="T3" fmla="*/ 0 h 79"/>
                <a:gd name="T4" fmla="*/ 45 w 89"/>
                <a:gd name="T5" fmla="*/ 53 h 79"/>
                <a:gd name="T6" fmla="*/ 45 w 89"/>
                <a:gd name="T7" fmla="*/ 53 h 79"/>
                <a:gd name="T8" fmla="*/ 58 w 89"/>
                <a:gd name="T9" fmla="*/ 0 h 79"/>
                <a:gd name="T10" fmla="*/ 89 w 89"/>
                <a:gd name="T11" fmla="*/ 0 h 79"/>
                <a:gd name="T12" fmla="*/ 89 w 89"/>
                <a:gd name="T13" fmla="*/ 79 h 79"/>
                <a:gd name="T14" fmla="*/ 70 w 89"/>
                <a:gd name="T15" fmla="*/ 79 h 79"/>
                <a:gd name="T16" fmla="*/ 70 w 89"/>
                <a:gd name="T17" fmla="*/ 19 h 79"/>
                <a:gd name="T18" fmla="*/ 69 w 89"/>
                <a:gd name="T19" fmla="*/ 19 h 79"/>
                <a:gd name="T20" fmla="*/ 53 w 89"/>
                <a:gd name="T21" fmla="*/ 79 h 79"/>
                <a:gd name="T22" fmla="*/ 37 w 89"/>
                <a:gd name="T23" fmla="*/ 79 h 79"/>
                <a:gd name="T24" fmla="*/ 20 w 89"/>
                <a:gd name="T25" fmla="*/ 19 h 79"/>
                <a:gd name="T26" fmla="*/ 20 w 89"/>
                <a:gd name="T27" fmla="*/ 19 h 79"/>
                <a:gd name="T28" fmla="*/ 20 w 89"/>
                <a:gd name="T29" fmla="*/ 79 h 79"/>
                <a:gd name="T30" fmla="*/ 0 w 89"/>
                <a:gd name="T31" fmla="*/ 79 h 79"/>
                <a:gd name="T32" fmla="*/ 0 w 89"/>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9" h="79">
                  <a:moveTo>
                    <a:pt x="0" y="0"/>
                  </a:moveTo>
                  <a:lnTo>
                    <a:pt x="31" y="0"/>
                  </a:lnTo>
                  <a:lnTo>
                    <a:pt x="45" y="53"/>
                  </a:lnTo>
                  <a:lnTo>
                    <a:pt x="45" y="53"/>
                  </a:lnTo>
                  <a:lnTo>
                    <a:pt x="58" y="0"/>
                  </a:lnTo>
                  <a:lnTo>
                    <a:pt x="89" y="0"/>
                  </a:lnTo>
                  <a:lnTo>
                    <a:pt x="89" y="79"/>
                  </a:lnTo>
                  <a:lnTo>
                    <a:pt x="70" y="79"/>
                  </a:lnTo>
                  <a:lnTo>
                    <a:pt x="70" y="19"/>
                  </a:lnTo>
                  <a:lnTo>
                    <a:pt x="69" y="19"/>
                  </a:lnTo>
                  <a:lnTo>
                    <a:pt x="53" y="79"/>
                  </a:lnTo>
                  <a:lnTo>
                    <a:pt x="37" y="79"/>
                  </a:lnTo>
                  <a:lnTo>
                    <a:pt x="20" y="19"/>
                  </a:lnTo>
                  <a:lnTo>
                    <a:pt x="20" y="19"/>
                  </a:lnTo>
                  <a:lnTo>
                    <a:pt x="20"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6" name="Freeform 24">
              <a:extLst>
                <a:ext uri="{FF2B5EF4-FFF2-40B4-BE49-F238E27FC236}">
                  <a16:creationId xmlns:a16="http://schemas.microsoft.com/office/drawing/2014/main" id="{F02D34C0-AE0D-4044-A66E-673B3D590BC8}"/>
                </a:ext>
              </a:extLst>
            </p:cNvPr>
            <p:cNvSpPr>
              <a:spLocks noEditPoints="1"/>
            </p:cNvSpPr>
            <p:nvPr userDrawn="1"/>
          </p:nvSpPr>
          <p:spPr bwMode="auto">
            <a:xfrm>
              <a:off x="1687513" y="6127750"/>
              <a:ext cx="98425" cy="96838"/>
            </a:xfrm>
            <a:custGeom>
              <a:avLst/>
              <a:gdLst>
                <a:gd name="T0" fmla="*/ 91 w 297"/>
                <a:gd name="T1" fmla="*/ 167 h 291"/>
                <a:gd name="T2" fmla="*/ 152 w 297"/>
                <a:gd name="T3" fmla="*/ 230 h 291"/>
                <a:gd name="T4" fmla="*/ 204 w 297"/>
                <a:gd name="T5" fmla="*/ 200 h 291"/>
                <a:gd name="T6" fmla="*/ 288 w 297"/>
                <a:gd name="T7" fmla="*/ 200 h 291"/>
                <a:gd name="T8" fmla="*/ 151 w 297"/>
                <a:gd name="T9" fmla="*/ 291 h 291"/>
                <a:gd name="T10" fmla="*/ 0 w 297"/>
                <a:gd name="T11" fmla="*/ 145 h 291"/>
                <a:gd name="T12" fmla="*/ 149 w 297"/>
                <a:gd name="T13" fmla="*/ 0 h 291"/>
                <a:gd name="T14" fmla="*/ 293 w 297"/>
                <a:gd name="T15" fmla="*/ 167 h 291"/>
                <a:gd name="T16" fmla="*/ 91 w 297"/>
                <a:gd name="T17" fmla="*/ 167 h 291"/>
                <a:gd name="T18" fmla="*/ 203 w 297"/>
                <a:gd name="T19" fmla="*/ 117 h 291"/>
                <a:gd name="T20" fmla="*/ 149 w 297"/>
                <a:gd name="T21" fmla="*/ 61 h 291"/>
                <a:gd name="T22" fmla="*/ 91 w 297"/>
                <a:gd name="T23" fmla="*/ 117 h 291"/>
                <a:gd name="T24" fmla="*/ 203 w 297"/>
                <a:gd name="T25" fmla="*/ 117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7" h="291">
                  <a:moveTo>
                    <a:pt x="91" y="167"/>
                  </a:moveTo>
                  <a:cubicBezTo>
                    <a:pt x="92" y="205"/>
                    <a:pt x="114" y="230"/>
                    <a:pt x="152" y="230"/>
                  </a:cubicBezTo>
                  <a:cubicBezTo>
                    <a:pt x="174" y="230"/>
                    <a:pt x="195" y="220"/>
                    <a:pt x="204" y="200"/>
                  </a:cubicBezTo>
                  <a:cubicBezTo>
                    <a:pt x="288" y="200"/>
                    <a:pt x="288" y="200"/>
                    <a:pt x="288" y="200"/>
                  </a:cubicBezTo>
                  <a:cubicBezTo>
                    <a:pt x="272" y="264"/>
                    <a:pt x="213" y="291"/>
                    <a:pt x="151" y="291"/>
                  </a:cubicBezTo>
                  <a:cubicBezTo>
                    <a:pt x="61" y="291"/>
                    <a:pt x="0" y="237"/>
                    <a:pt x="0" y="145"/>
                  </a:cubicBezTo>
                  <a:cubicBezTo>
                    <a:pt x="0" y="60"/>
                    <a:pt x="68" y="0"/>
                    <a:pt x="149" y="0"/>
                  </a:cubicBezTo>
                  <a:cubicBezTo>
                    <a:pt x="248" y="0"/>
                    <a:pt x="297" y="74"/>
                    <a:pt x="293" y="167"/>
                  </a:cubicBezTo>
                  <a:lnTo>
                    <a:pt x="91" y="167"/>
                  </a:lnTo>
                  <a:close/>
                  <a:moveTo>
                    <a:pt x="203" y="117"/>
                  </a:moveTo>
                  <a:cubicBezTo>
                    <a:pt x="201" y="86"/>
                    <a:pt x="179" y="61"/>
                    <a:pt x="149" y="61"/>
                  </a:cubicBezTo>
                  <a:cubicBezTo>
                    <a:pt x="117" y="61"/>
                    <a:pt x="96" y="83"/>
                    <a:pt x="91" y="117"/>
                  </a:cubicBezTo>
                  <a:lnTo>
                    <a:pt x="203" y="117"/>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7" name="Freeform 25">
              <a:extLst>
                <a:ext uri="{FF2B5EF4-FFF2-40B4-BE49-F238E27FC236}">
                  <a16:creationId xmlns:a16="http://schemas.microsoft.com/office/drawing/2014/main" id="{FD1D8BD6-9384-4AF7-996C-3FD339E24756}"/>
                </a:ext>
              </a:extLst>
            </p:cNvPr>
            <p:cNvSpPr>
              <a:spLocks/>
            </p:cNvSpPr>
            <p:nvPr userDrawn="1"/>
          </p:nvSpPr>
          <p:spPr bwMode="auto">
            <a:xfrm>
              <a:off x="1784350" y="6102350"/>
              <a:ext cx="63500" cy="120650"/>
            </a:xfrm>
            <a:custGeom>
              <a:avLst/>
              <a:gdLst>
                <a:gd name="T0" fmla="*/ 192 w 192"/>
                <a:gd name="T1" fmla="*/ 142 h 362"/>
                <a:gd name="T2" fmla="*/ 136 w 192"/>
                <a:gd name="T3" fmla="*/ 142 h 362"/>
                <a:gd name="T4" fmla="*/ 136 w 192"/>
                <a:gd name="T5" fmla="*/ 267 h 362"/>
                <a:gd name="T6" fmla="*/ 169 w 192"/>
                <a:gd name="T7" fmla="*/ 294 h 362"/>
                <a:gd name="T8" fmla="*/ 192 w 192"/>
                <a:gd name="T9" fmla="*/ 293 h 362"/>
                <a:gd name="T10" fmla="*/ 192 w 192"/>
                <a:gd name="T11" fmla="*/ 359 h 362"/>
                <a:gd name="T12" fmla="*/ 143 w 192"/>
                <a:gd name="T13" fmla="*/ 362 h 362"/>
                <a:gd name="T14" fmla="*/ 46 w 192"/>
                <a:gd name="T15" fmla="*/ 265 h 362"/>
                <a:gd name="T16" fmla="*/ 46 w 192"/>
                <a:gd name="T17" fmla="*/ 142 h 362"/>
                <a:gd name="T18" fmla="*/ 0 w 192"/>
                <a:gd name="T19" fmla="*/ 142 h 362"/>
                <a:gd name="T20" fmla="*/ 0 w 192"/>
                <a:gd name="T21" fmla="*/ 84 h 362"/>
                <a:gd name="T22" fmla="*/ 46 w 192"/>
                <a:gd name="T23" fmla="*/ 84 h 362"/>
                <a:gd name="T24" fmla="*/ 46 w 192"/>
                <a:gd name="T25" fmla="*/ 0 h 362"/>
                <a:gd name="T26" fmla="*/ 136 w 192"/>
                <a:gd name="T27" fmla="*/ 0 h 362"/>
                <a:gd name="T28" fmla="*/ 136 w 192"/>
                <a:gd name="T29" fmla="*/ 84 h 362"/>
                <a:gd name="T30" fmla="*/ 192 w 192"/>
                <a:gd name="T31" fmla="*/ 84 h 362"/>
                <a:gd name="T32" fmla="*/ 192 w 192"/>
                <a:gd name="T33" fmla="*/ 142 h 3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92" h="362">
                  <a:moveTo>
                    <a:pt x="192" y="142"/>
                  </a:moveTo>
                  <a:cubicBezTo>
                    <a:pt x="136" y="142"/>
                    <a:pt x="136" y="142"/>
                    <a:pt x="136" y="142"/>
                  </a:cubicBezTo>
                  <a:cubicBezTo>
                    <a:pt x="136" y="267"/>
                    <a:pt x="136" y="267"/>
                    <a:pt x="136" y="267"/>
                  </a:cubicBezTo>
                  <a:cubicBezTo>
                    <a:pt x="136" y="289"/>
                    <a:pt x="149" y="294"/>
                    <a:pt x="169" y="294"/>
                  </a:cubicBezTo>
                  <a:cubicBezTo>
                    <a:pt x="176" y="294"/>
                    <a:pt x="184" y="293"/>
                    <a:pt x="192" y="293"/>
                  </a:cubicBezTo>
                  <a:cubicBezTo>
                    <a:pt x="192" y="359"/>
                    <a:pt x="192" y="359"/>
                    <a:pt x="192" y="359"/>
                  </a:cubicBezTo>
                  <a:cubicBezTo>
                    <a:pt x="176" y="360"/>
                    <a:pt x="159" y="362"/>
                    <a:pt x="143" y="362"/>
                  </a:cubicBezTo>
                  <a:cubicBezTo>
                    <a:pt x="66" y="362"/>
                    <a:pt x="46" y="340"/>
                    <a:pt x="46" y="265"/>
                  </a:cubicBezTo>
                  <a:cubicBezTo>
                    <a:pt x="46" y="142"/>
                    <a:pt x="46" y="142"/>
                    <a:pt x="46" y="142"/>
                  </a:cubicBezTo>
                  <a:cubicBezTo>
                    <a:pt x="0" y="142"/>
                    <a:pt x="0" y="142"/>
                    <a:pt x="0" y="142"/>
                  </a:cubicBezTo>
                  <a:cubicBezTo>
                    <a:pt x="0" y="84"/>
                    <a:pt x="0" y="84"/>
                    <a:pt x="0" y="84"/>
                  </a:cubicBezTo>
                  <a:cubicBezTo>
                    <a:pt x="46" y="84"/>
                    <a:pt x="46" y="84"/>
                    <a:pt x="46" y="84"/>
                  </a:cubicBezTo>
                  <a:cubicBezTo>
                    <a:pt x="46" y="0"/>
                    <a:pt x="46" y="0"/>
                    <a:pt x="46" y="0"/>
                  </a:cubicBezTo>
                  <a:cubicBezTo>
                    <a:pt x="136" y="0"/>
                    <a:pt x="136" y="0"/>
                    <a:pt x="136" y="0"/>
                  </a:cubicBezTo>
                  <a:cubicBezTo>
                    <a:pt x="136" y="84"/>
                    <a:pt x="136" y="84"/>
                    <a:pt x="136" y="84"/>
                  </a:cubicBezTo>
                  <a:cubicBezTo>
                    <a:pt x="192" y="84"/>
                    <a:pt x="192" y="84"/>
                    <a:pt x="192" y="84"/>
                  </a:cubicBezTo>
                  <a:lnTo>
                    <a:pt x="192" y="14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8" name="Freeform 26">
              <a:extLst>
                <a:ext uri="{FF2B5EF4-FFF2-40B4-BE49-F238E27FC236}">
                  <a16:creationId xmlns:a16="http://schemas.microsoft.com/office/drawing/2014/main" id="{F092E5C2-58E1-4907-8CF1-D875912586BA}"/>
                </a:ext>
              </a:extLst>
            </p:cNvPr>
            <p:cNvSpPr>
              <a:spLocks/>
            </p:cNvSpPr>
            <p:nvPr userDrawn="1"/>
          </p:nvSpPr>
          <p:spPr bwMode="auto">
            <a:xfrm>
              <a:off x="1855788" y="6127750"/>
              <a:ext cx="65088" cy="93663"/>
            </a:xfrm>
            <a:custGeom>
              <a:avLst/>
              <a:gdLst>
                <a:gd name="T0" fmla="*/ 0 w 193"/>
                <a:gd name="T1" fmla="*/ 6 h 281"/>
                <a:gd name="T2" fmla="*/ 88 w 193"/>
                <a:gd name="T3" fmla="*/ 6 h 281"/>
                <a:gd name="T4" fmla="*/ 88 w 193"/>
                <a:gd name="T5" fmla="*/ 54 h 281"/>
                <a:gd name="T6" fmla="*/ 89 w 193"/>
                <a:gd name="T7" fmla="*/ 54 h 281"/>
                <a:gd name="T8" fmla="*/ 172 w 193"/>
                <a:gd name="T9" fmla="*/ 0 h 281"/>
                <a:gd name="T10" fmla="*/ 193 w 193"/>
                <a:gd name="T11" fmla="*/ 2 h 281"/>
                <a:gd name="T12" fmla="*/ 193 w 193"/>
                <a:gd name="T13" fmla="*/ 85 h 281"/>
                <a:gd name="T14" fmla="*/ 158 w 193"/>
                <a:gd name="T15" fmla="*/ 79 h 281"/>
                <a:gd name="T16" fmla="*/ 90 w 193"/>
                <a:gd name="T17" fmla="*/ 145 h 281"/>
                <a:gd name="T18" fmla="*/ 90 w 193"/>
                <a:gd name="T19" fmla="*/ 281 h 281"/>
                <a:gd name="T20" fmla="*/ 0 w 193"/>
                <a:gd name="T21" fmla="*/ 281 h 281"/>
                <a:gd name="T22" fmla="*/ 0 w 193"/>
                <a:gd name="T23" fmla="*/ 6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3" h="281">
                  <a:moveTo>
                    <a:pt x="0" y="6"/>
                  </a:moveTo>
                  <a:cubicBezTo>
                    <a:pt x="88" y="6"/>
                    <a:pt x="88" y="6"/>
                    <a:pt x="88" y="6"/>
                  </a:cubicBezTo>
                  <a:cubicBezTo>
                    <a:pt x="88" y="54"/>
                    <a:pt x="88" y="54"/>
                    <a:pt x="88" y="54"/>
                  </a:cubicBezTo>
                  <a:cubicBezTo>
                    <a:pt x="89" y="54"/>
                    <a:pt x="89" y="54"/>
                    <a:pt x="89" y="54"/>
                  </a:cubicBezTo>
                  <a:cubicBezTo>
                    <a:pt x="102" y="19"/>
                    <a:pt x="133" y="0"/>
                    <a:pt x="172" y="0"/>
                  </a:cubicBezTo>
                  <a:cubicBezTo>
                    <a:pt x="179" y="0"/>
                    <a:pt x="186" y="1"/>
                    <a:pt x="193" y="2"/>
                  </a:cubicBezTo>
                  <a:cubicBezTo>
                    <a:pt x="193" y="85"/>
                    <a:pt x="193" y="85"/>
                    <a:pt x="193" y="85"/>
                  </a:cubicBezTo>
                  <a:cubicBezTo>
                    <a:pt x="181" y="81"/>
                    <a:pt x="171" y="79"/>
                    <a:pt x="158" y="79"/>
                  </a:cubicBezTo>
                  <a:cubicBezTo>
                    <a:pt x="114" y="79"/>
                    <a:pt x="90" y="110"/>
                    <a:pt x="90" y="145"/>
                  </a:cubicBezTo>
                  <a:cubicBezTo>
                    <a:pt x="90" y="281"/>
                    <a:pt x="90" y="281"/>
                    <a:pt x="90" y="281"/>
                  </a:cubicBezTo>
                  <a:cubicBezTo>
                    <a:pt x="0" y="281"/>
                    <a:pt x="0" y="281"/>
                    <a:pt x="0" y="281"/>
                  </a:cubicBezTo>
                  <a:lnTo>
                    <a:pt x="0" y="6"/>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9" name="Freeform 27">
              <a:extLst>
                <a:ext uri="{FF2B5EF4-FFF2-40B4-BE49-F238E27FC236}">
                  <a16:creationId xmlns:a16="http://schemas.microsoft.com/office/drawing/2014/main" id="{04686304-731D-4C81-9933-35E3DFED88D3}"/>
                </a:ext>
              </a:extLst>
            </p:cNvPr>
            <p:cNvSpPr>
              <a:spLocks noEditPoints="1"/>
            </p:cNvSpPr>
            <p:nvPr userDrawn="1"/>
          </p:nvSpPr>
          <p:spPr bwMode="auto">
            <a:xfrm>
              <a:off x="1928813" y="6096000"/>
              <a:ext cx="30163" cy="125413"/>
            </a:xfrm>
            <a:custGeom>
              <a:avLst/>
              <a:gdLst>
                <a:gd name="T0" fmla="*/ 19 w 19"/>
                <a:gd name="T1" fmla="*/ 14 h 79"/>
                <a:gd name="T2" fmla="*/ 0 w 19"/>
                <a:gd name="T3" fmla="*/ 14 h 79"/>
                <a:gd name="T4" fmla="*/ 0 w 19"/>
                <a:gd name="T5" fmla="*/ 0 h 79"/>
                <a:gd name="T6" fmla="*/ 19 w 19"/>
                <a:gd name="T7" fmla="*/ 0 h 79"/>
                <a:gd name="T8" fmla="*/ 19 w 19"/>
                <a:gd name="T9" fmla="*/ 14 h 79"/>
                <a:gd name="T10" fmla="*/ 0 w 19"/>
                <a:gd name="T11" fmla="*/ 22 h 79"/>
                <a:gd name="T12" fmla="*/ 19 w 19"/>
                <a:gd name="T13" fmla="*/ 22 h 79"/>
                <a:gd name="T14" fmla="*/ 19 w 19"/>
                <a:gd name="T15" fmla="*/ 79 h 79"/>
                <a:gd name="T16" fmla="*/ 0 w 19"/>
                <a:gd name="T17" fmla="*/ 79 h 79"/>
                <a:gd name="T18" fmla="*/ 0 w 19"/>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79">
                  <a:moveTo>
                    <a:pt x="19" y="14"/>
                  </a:moveTo>
                  <a:lnTo>
                    <a:pt x="0" y="14"/>
                  </a:lnTo>
                  <a:lnTo>
                    <a:pt x="0" y="0"/>
                  </a:lnTo>
                  <a:lnTo>
                    <a:pt x="19" y="0"/>
                  </a:lnTo>
                  <a:lnTo>
                    <a:pt x="19" y="14"/>
                  </a:lnTo>
                  <a:close/>
                  <a:moveTo>
                    <a:pt x="0" y="22"/>
                  </a:moveTo>
                  <a:lnTo>
                    <a:pt x="19" y="22"/>
                  </a:lnTo>
                  <a:lnTo>
                    <a:pt x="19"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60" name="Freeform 28">
              <a:extLst>
                <a:ext uri="{FF2B5EF4-FFF2-40B4-BE49-F238E27FC236}">
                  <a16:creationId xmlns:a16="http://schemas.microsoft.com/office/drawing/2014/main" id="{716A412C-6319-4925-902F-8B2AE529A2EF}"/>
                </a:ext>
              </a:extLst>
            </p:cNvPr>
            <p:cNvSpPr>
              <a:spLocks/>
            </p:cNvSpPr>
            <p:nvPr userDrawn="1"/>
          </p:nvSpPr>
          <p:spPr bwMode="auto">
            <a:xfrm>
              <a:off x="1966913" y="6127750"/>
              <a:ext cx="93663" cy="96838"/>
            </a:xfrm>
            <a:custGeom>
              <a:avLst/>
              <a:gdLst>
                <a:gd name="T0" fmla="*/ 193 w 283"/>
                <a:gd name="T1" fmla="*/ 108 h 291"/>
                <a:gd name="T2" fmla="*/ 149 w 283"/>
                <a:gd name="T3" fmla="*/ 69 h 291"/>
                <a:gd name="T4" fmla="*/ 90 w 283"/>
                <a:gd name="T5" fmla="*/ 150 h 291"/>
                <a:gd name="T6" fmla="*/ 144 w 283"/>
                <a:gd name="T7" fmla="*/ 222 h 291"/>
                <a:gd name="T8" fmla="*/ 195 w 283"/>
                <a:gd name="T9" fmla="*/ 175 h 291"/>
                <a:gd name="T10" fmla="*/ 283 w 283"/>
                <a:gd name="T11" fmla="*/ 175 h 291"/>
                <a:gd name="T12" fmla="*/ 144 w 283"/>
                <a:gd name="T13" fmla="*/ 291 h 291"/>
                <a:gd name="T14" fmla="*/ 0 w 283"/>
                <a:gd name="T15" fmla="*/ 150 h 291"/>
                <a:gd name="T16" fmla="*/ 144 w 283"/>
                <a:gd name="T17" fmla="*/ 0 h 291"/>
                <a:gd name="T18" fmla="*/ 280 w 283"/>
                <a:gd name="T19" fmla="*/ 108 h 291"/>
                <a:gd name="T20" fmla="*/ 193 w 283"/>
                <a:gd name="T21" fmla="*/ 108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3" h="291">
                  <a:moveTo>
                    <a:pt x="193" y="108"/>
                  </a:moveTo>
                  <a:cubicBezTo>
                    <a:pt x="192" y="85"/>
                    <a:pt x="171" y="69"/>
                    <a:pt x="149" y="69"/>
                  </a:cubicBezTo>
                  <a:cubicBezTo>
                    <a:pt x="98" y="69"/>
                    <a:pt x="90" y="112"/>
                    <a:pt x="90" y="150"/>
                  </a:cubicBezTo>
                  <a:cubicBezTo>
                    <a:pt x="90" y="185"/>
                    <a:pt x="105" y="222"/>
                    <a:pt x="144" y="222"/>
                  </a:cubicBezTo>
                  <a:cubicBezTo>
                    <a:pt x="175" y="222"/>
                    <a:pt x="191" y="204"/>
                    <a:pt x="195" y="175"/>
                  </a:cubicBezTo>
                  <a:cubicBezTo>
                    <a:pt x="283" y="175"/>
                    <a:pt x="283" y="175"/>
                    <a:pt x="283" y="175"/>
                  </a:cubicBezTo>
                  <a:cubicBezTo>
                    <a:pt x="275" y="249"/>
                    <a:pt x="218" y="291"/>
                    <a:pt x="144" y="291"/>
                  </a:cubicBezTo>
                  <a:cubicBezTo>
                    <a:pt x="61" y="291"/>
                    <a:pt x="0" y="234"/>
                    <a:pt x="0" y="150"/>
                  </a:cubicBezTo>
                  <a:cubicBezTo>
                    <a:pt x="0" y="62"/>
                    <a:pt x="56" y="0"/>
                    <a:pt x="144" y="0"/>
                  </a:cubicBezTo>
                  <a:cubicBezTo>
                    <a:pt x="213" y="0"/>
                    <a:pt x="274" y="36"/>
                    <a:pt x="280" y="108"/>
                  </a:cubicBezTo>
                  <a:lnTo>
                    <a:pt x="193" y="108"/>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61" name="Freeform 29">
              <a:extLst>
                <a:ext uri="{FF2B5EF4-FFF2-40B4-BE49-F238E27FC236}">
                  <a16:creationId xmlns:a16="http://schemas.microsoft.com/office/drawing/2014/main" id="{6B2474BC-3B05-4EFB-A2B9-4944F3459193}"/>
                </a:ext>
              </a:extLst>
            </p:cNvPr>
            <p:cNvSpPr>
              <a:spLocks/>
            </p:cNvSpPr>
            <p:nvPr userDrawn="1"/>
          </p:nvSpPr>
          <p:spPr bwMode="auto">
            <a:xfrm>
              <a:off x="2065338" y="6127750"/>
              <a:ext cx="88900" cy="96838"/>
            </a:xfrm>
            <a:custGeom>
              <a:avLst/>
              <a:gdLst>
                <a:gd name="T0" fmla="*/ 86 w 267"/>
                <a:gd name="T1" fmla="*/ 192 h 291"/>
                <a:gd name="T2" fmla="*/ 101 w 267"/>
                <a:gd name="T3" fmla="*/ 223 h 291"/>
                <a:gd name="T4" fmla="*/ 135 w 267"/>
                <a:gd name="T5" fmla="*/ 233 h 291"/>
                <a:gd name="T6" fmla="*/ 177 w 267"/>
                <a:gd name="T7" fmla="*/ 203 h 291"/>
                <a:gd name="T8" fmla="*/ 133 w 267"/>
                <a:gd name="T9" fmla="*/ 174 h 291"/>
                <a:gd name="T10" fmla="*/ 5 w 267"/>
                <a:gd name="T11" fmla="*/ 84 h 291"/>
                <a:gd name="T12" fmla="*/ 131 w 267"/>
                <a:gd name="T13" fmla="*/ 0 h 291"/>
                <a:gd name="T14" fmla="*/ 258 w 267"/>
                <a:gd name="T15" fmla="*/ 89 h 291"/>
                <a:gd name="T16" fmla="*/ 174 w 267"/>
                <a:gd name="T17" fmla="*/ 89 h 291"/>
                <a:gd name="T18" fmla="*/ 163 w 267"/>
                <a:gd name="T19" fmla="*/ 65 h 291"/>
                <a:gd name="T20" fmla="*/ 134 w 267"/>
                <a:gd name="T21" fmla="*/ 58 h 291"/>
                <a:gd name="T22" fmla="*/ 95 w 267"/>
                <a:gd name="T23" fmla="*/ 79 h 291"/>
                <a:gd name="T24" fmla="*/ 197 w 267"/>
                <a:gd name="T25" fmla="*/ 118 h 291"/>
                <a:gd name="T26" fmla="*/ 267 w 267"/>
                <a:gd name="T27" fmla="*/ 193 h 291"/>
                <a:gd name="T28" fmla="*/ 135 w 267"/>
                <a:gd name="T29" fmla="*/ 291 h 291"/>
                <a:gd name="T30" fmla="*/ 0 w 267"/>
                <a:gd name="T31" fmla="*/ 192 h 291"/>
                <a:gd name="T32" fmla="*/ 86 w 267"/>
                <a:gd name="T33" fmla="*/ 192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67" h="291">
                  <a:moveTo>
                    <a:pt x="86" y="192"/>
                  </a:moveTo>
                  <a:cubicBezTo>
                    <a:pt x="86" y="206"/>
                    <a:pt x="92" y="216"/>
                    <a:pt x="101" y="223"/>
                  </a:cubicBezTo>
                  <a:cubicBezTo>
                    <a:pt x="110" y="230"/>
                    <a:pt x="122" y="233"/>
                    <a:pt x="135" y="233"/>
                  </a:cubicBezTo>
                  <a:cubicBezTo>
                    <a:pt x="152" y="233"/>
                    <a:pt x="177" y="225"/>
                    <a:pt x="177" y="203"/>
                  </a:cubicBezTo>
                  <a:cubicBezTo>
                    <a:pt x="177" y="182"/>
                    <a:pt x="149" y="178"/>
                    <a:pt x="133" y="174"/>
                  </a:cubicBezTo>
                  <a:cubicBezTo>
                    <a:pt x="76" y="160"/>
                    <a:pt x="5" y="158"/>
                    <a:pt x="5" y="84"/>
                  </a:cubicBezTo>
                  <a:cubicBezTo>
                    <a:pt x="5" y="18"/>
                    <a:pt x="77" y="0"/>
                    <a:pt x="131" y="0"/>
                  </a:cubicBezTo>
                  <a:cubicBezTo>
                    <a:pt x="191" y="0"/>
                    <a:pt x="255" y="17"/>
                    <a:pt x="258" y="89"/>
                  </a:cubicBezTo>
                  <a:cubicBezTo>
                    <a:pt x="174" y="89"/>
                    <a:pt x="174" y="89"/>
                    <a:pt x="174" y="89"/>
                  </a:cubicBezTo>
                  <a:cubicBezTo>
                    <a:pt x="174" y="77"/>
                    <a:pt x="170" y="70"/>
                    <a:pt x="163" y="65"/>
                  </a:cubicBezTo>
                  <a:cubicBezTo>
                    <a:pt x="155" y="60"/>
                    <a:pt x="145" y="58"/>
                    <a:pt x="134" y="58"/>
                  </a:cubicBezTo>
                  <a:cubicBezTo>
                    <a:pt x="119" y="58"/>
                    <a:pt x="95" y="60"/>
                    <a:pt x="95" y="79"/>
                  </a:cubicBezTo>
                  <a:cubicBezTo>
                    <a:pt x="95" y="105"/>
                    <a:pt x="156" y="109"/>
                    <a:pt x="197" y="118"/>
                  </a:cubicBezTo>
                  <a:cubicBezTo>
                    <a:pt x="253" y="130"/>
                    <a:pt x="267" y="170"/>
                    <a:pt x="267" y="193"/>
                  </a:cubicBezTo>
                  <a:cubicBezTo>
                    <a:pt x="267" y="267"/>
                    <a:pt x="197" y="291"/>
                    <a:pt x="135" y="291"/>
                  </a:cubicBezTo>
                  <a:cubicBezTo>
                    <a:pt x="70" y="291"/>
                    <a:pt x="3" y="269"/>
                    <a:pt x="0" y="192"/>
                  </a:cubicBezTo>
                  <a:lnTo>
                    <a:pt x="86" y="19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grpSp>
      <p:sp>
        <p:nvSpPr>
          <p:cNvPr id="33" name="Picture Placeholder 3">
            <a:extLst>
              <a:ext uri="{FF2B5EF4-FFF2-40B4-BE49-F238E27FC236}">
                <a16:creationId xmlns:a16="http://schemas.microsoft.com/office/drawing/2014/main" id="{012D7019-9677-4D9D-8CBE-43BF9B24AB2E}"/>
              </a:ext>
            </a:extLst>
          </p:cNvPr>
          <p:cNvSpPr>
            <a:spLocks noGrp="1"/>
          </p:cNvSpPr>
          <p:nvPr>
            <p:ph type="pic" sz="quarter" idx="10"/>
          </p:nvPr>
        </p:nvSpPr>
        <p:spPr>
          <a:xfrm>
            <a:off x="7388225" y="0"/>
            <a:ext cx="4803775" cy="6858000"/>
          </a:xfrm>
        </p:spPr>
        <p:txBody>
          <a:bodyPr/>
          <a:lstStyle>
            <a:lvl1pPr>
              <a:defRPr>
                <a:solidFill>
                  <a:schemeClr val="bg1"/>
                </a:solidFill>
              </a:defRPr>
            </a:lvl1pPr>
          </a:lstStyle>
          <a:p>
            <a:r>
              <a:rPr lang="en-US"/>
              <a:t>Click icon to add picture</a:t>
            </a:r>
            <a:endParaRPr lang="en-GB"/>
          </a:p>
        </p:txBody>
      </p:sp>
    </p:spTree>
    <p:extLst>
      <p:ext uri="{BB962C8B-B14F-4D97-AF65-F5344CB8AC3E}">
        <p14:creationId xmlns:p14="http://schemas.microsoft.com/office/powerpoint/2010/main" val="2106088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Section Header + Image (Green)">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4600B-8466-465A-8FCA-072ECBA7CFEC}"/>
              </a:ext>
            </a:extLst>
          </p:cNvPr>
          <p:cNvSpPr>
            <a:spLocks noGrp="1"/>
          </p:cNvSpPr>
          <p:nvPr>
            <p:ph type="title"/>
          </p:nvPr>
        </p:nvSpPr>
        <p:spPr>
          <a:xfrm>
            <a:off x="628650" y="1166814"/>
            <a:ext cx="5323248" cy="1500187"/>
          </a:xfrm>
        </p:spPr>
        <p:txBody>
          <a:bodyPr anchor="b">
            <a:normAutofit/>
          </a:bodyPr>
          <a:lstStyle>
            <a:lvl1pPr>
              <a:defRPr sz="3800">
                <a:solidFill>
                  <a:schemeClr val="bg1"/>
                </a:solidFill>
              </a:defRPr>
            </a:lvl1pPr>
          </a:lstStyle>
          <a:p>
            <a:r>
              <a:rPr lang="en-US"/>
              <a:t>Click to edit Master title style</a:t>
            </a:r>
            <a:endParaRPr lang="en-GB" dirty="0"/>
          </a:p>
        </p:txBody>
      </p:sp>
      <p:cxnSp>
        <p:nvCxnSpPr>
          <p:cNvPr id="9" name="Straight Connector 8">
            <a:extLst>
              <a:ext uri="{FF2B5EF4-FFF2-40B4-BE49-F238E27FC236}">
                <a16:creationId xmlns:a16="http://schemas.microsoft.com/office/drawing/2014/main" id="{E9FE2544-CCE1-494D-B26A-AD3024BF1813}"/>
              </a:ext>
            </a:extLst>
          </p:cNvPr>
          <p:cNvCxnSpPr/>
          <p:nvPr userDrawn="1"/>
        </p:nvCxnSpPr>
        <p:spPr>
          <a:xfrm>
            <a:off x="634344" y="2917717"/>
            <a:ext cx="5291600"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grpSp>
        <p:nvGrpSpPr>
          <p:cNvPr id="36" name="Group 35">
            <a:extLst>
              <a:ext uri="{FF2B5EF4-FFF2-40B4-BE49-F238E27FC236}">
                <a16:creationId xmlns:a16="http://schemas.microsoft.com/office/drawing/2014/main" id="{E30912E9-1061-4675-ABCB-E73E5F2BE366}"/>
              </a:ext>
            </a:extLst>
          </p:cNvPr>
          <p:cNvGrpSpPr>
            <a:grpSpLocks noChangeAspect="1"/>
          </p:cNvGrpSpPr>
          <p:nvPr userDrawn="1"/>
        </p:nvGrpSpPr>
        <p:grpSpPr>
          <a:xfrm>
            <a:off x="632162" y="5702131"/>
            <a:ext cx="904829" cy="684000"/>
            <a:chOff x="619125" y="5064125"/>
            <a:chExt cx="1535113" cy="1160463"/>
          </a:xfrm>
          <a:solidFill>
            <a:srgbClr val="FFFFFF"/>
          </a:solidFill>
        </p:grpSpPr>
        <p:sp>
          <p:nvSpPr>
            <p:cNvPr id="37" name="Freeform 5">
              <a:extLst>
                <a:ext uri="{FF2B5EF4-FFF2-40B4-BE49-F238E27FC236}">
                  <a16:creationId xmlns:a16="http://schemas.microsoft.com/office/drawing/2014/main" id="{06EE7E97-01F2-45BE-AA9F-305075779062}"/>
                </a:ext>
              </a:extLst>
            </p:cNvPr>
            <p:cNvSpPr>
              <a:spLocks/>
            </p:cNvSpPr>
            <p:nvPr userDrawn="1"/>
          </p:nvSpPr>
          <p:spPr bwMode="auto">
            <a:xfrm>
              <a:off x="1423988" y="5064125"/>
              <a:ext cx="488950" cy="530225"/>
            </a:xfrm>
            <a:custGeom>
              <a:avLst/>
              <a:gdLst>
                <a:gd name="T0" fmla="*/ 1067 w 1469"/>
                <a:gd name="T1" fmla="*/ 581 h 1596"/>
                <a:gd name="T2" fmla="*/ 756 w 1469"/>
                <a:gd name="T3" fmla="*/ 343 h 1596"/>
                <a:gd name="T4" fmla="*/ 396 w 1469"/>
                <a:gd name="T5" fmla="*/ 798 h 1596"/>
                <a:gd name="T6" fmla="*/ 756 w 1469"/>
                <a:gd name="T7" fmla="*/ 1252 h 1596"/>
                <a:gd name="T8" fmla="*/ 1067 w 1469"/>
                <a:gd name="T9" fmla="*/ 967 h 1596"/>
                <a:gd name="T10" fmla="*/ 1469 w 1469"/>
                <a:gd name="T11" fmla="*/ 967 h 1596"/>
                <a:gd name="T12" fmla="*/ 766 w 1469"/>
                <a:gd name="T13" fmla="*/ 1596 h 1596"/>
                <a:gd name="T14" fmla="*/ 0 w 1469"/>
                <a:gd name="T15" fmla="*/ 792 h 1596"/>
                <a:gd name="T16" fmla="*/ 766 w 1469"/>
                <a:gd name="T17" fmla="*/ 0 h 1596"/>
                <a:gd name="T18" fmla="*/ 1469 w 1469"/>
                <a:gd name="T19" fmla="*/ 581 h 1596"/>
                <a:gd name="T20" fmla="*/ 1067 w 1469"/>
                <a:gd name="T21" fmla="*/ 581 h 1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9" h="1596">
                  <a:moveTo>
                    <a:pt x="1067" y="581"/>
                  </a:moveTo>
                  <a:cubicBezTo>
                    <a:pt x="1046" y="428"/>
                    <a:pt x="925" y="343"/>
                    <a:pt x="756" y="343"/>
                  </a:cubicBezTo>
                  <a:cubicBezTo>
                    <a:pt x="497" y="343"/>
                    <a:pt x="396" y="571"/>
                    <a:pt x="396" y="798"/>
                  </a:cubicBezTo>
                  <a:cubicBezTo>
                    <a:pt x="396" y="1025"/>
                    <a:pt x="497" y="1252"/>
                    <a:pt x="756" y="1252"/>
                  </a:cubicBezTo>
                  <a:cubicBezTo>
                    <a:pt x="941" y="1252"/>
                    <a:pt x="1051" y="1147"/>
                    <a:pt x="1067" y="967"/>
                  </a:cubicBezTo>
                  <a:cubicBezTo>
                    <a:pt x="1469" y="967"/>
                    <a:pt x="1469" y="967"/>
                    <a:pt x="1469" y="967"/>
                  </a:cubicBezTo>
                  <a:cubicBezTo>
                    <a:pt x="1448" y="1363"/>
                    <a:pt x="1157" y="1596"/>
                    <a:pt x="766" y="1596"/>
                  </a:cubicBezTo>
                  <a:cubicBezTo>
                    <a:pt x="301" y="1596"/>
                    <a:pt x="0" y="1242"/>
                    <a:pt x="0" y="792"/>
                  </a:cubicBezTo>
                  <a:cubicBezTo>
                    <a:pt x="0" y="354"/>
                    <a:pt x="301" y="0"/>
                    <a:pt x="766" y="0"/>
                  </a:cubicBezTo>
                  <a:cubicBezTo>
                    <a:pt x="1099" y="0"/>
                    <a:pt x="1458" y="211"/>
                    <a:pt x="1469" y="581"/>
                  </a:cubicBezTo>
                  <a:lnTo>
                    <a:pt x="1067" y="581"/>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8" name="Freeform 6">
              <a:extLst>
                <a:ext uri="{FF2B5EF4-FFF2-40B4-BE49-F238E27FC236}">
                  <a16:creationId xmlns:a16="http://schemas.microsoft.com/office/drawing/2014/main" id="{49E78484-930F-4892-994C-CB2379B7C5EF}"/>
                </a:ext>
              </a:extLst>
            </p:cNvPr>
            <p:cNvSpPr>
              <a:spLocks/>
            </p:cNvSpPr>
            <p:nvPr userDrawn="1"/>
          </p:nvSpPr>
          <p:spPr bwMode="auto">
            <a:xfrm>
              <a:off x="839788" y="5581650"/>
              <a:ext cx="385763" cy="339725"/>
            </a:xfrm>
            <a:custGeom>
              <a:avLst/>
              <a:gdLst>
                <a:gd name="T0" fmla="*/ 2 w 243"/>
                <a:gd name="T1" fmla="*/ 0 h 214"/>
                <a:gd name="T2" fmla="*/ 85 w 243"/>
                <a:gd name="T3" fmla="*/ 0 h 214"/>
                <a:gd name="T4" fmla="*/ 122 w 243"/>
                <a:gd name="T5" fmla="*/ 142 h 214"/>
                <a:gd name="T6" fmla="*/ 123 w 243"/>
                <a:gd name="T7" fmla="*/ 142 h 214"/>
                <a:gd name="T8" fmla="*/ 159 w 243"/>
                <a:gd name="T9" fmla="*/ 0 h 214"/>
                <a:gd name="T10" fmla="*/ 243 w 243"/>
                <a:gd name="T11" fmla="*/ 0 h 214"/>
                <a:gd name="T12" fmla="*/ 243 w 243"/>
                <a:gd name="T13" fmla="*/ 214 h 214"/>
                <a:gd name="T14" fmla="*/ 189 w 243"/>
                <a:gd name="T15" fmla="*/ 214 h 214"/>
                <a:gd name="T16" fmla="*/ 189 w 243"/>
                <a:gd name="T17" fmla="*/ 52 h 214"/>
                <a:gd name="T18" fmla="*/ 188 w 243"/>
                <a:gd name="T19" fmla="*/ 52 h 214"/>
                <a:gd name="T20" fmla="*/ 143 w 243"/>
                <a:gd name="T21" fmla="*/ 214 h 214"/>
                <a:gd name="T22" fmla="*/ 99 w 243"/>
                <a:gd name="T23" fmla="*/ 214 h 214"/>
                <a:gd name="T24" fmla="*/ 54 w 243"/>
                <a:gd name="T25" fmla="*/ 52 h 214"/>
                <a:gd name="T26" fmla="*/ 53 w 243"/>
                <a:gd name="T27" fmla="*/ 52 h 214"/>
                <a:gd name="T28" fmla="*/ 53 w 243"/>
                <a:gd name="T29" fmla="*/ 214 h 214"/>
                <a:gd name="T30" fmla="*/ 0 w 243"/>
                <a:gd name="T31" fmla="*/ 214 h 214"/>
                <a:gd name="T32" fmla="*/ 0 w 243"/>
                <a:gd name="T33" fmla="*/ 0 h 214"/>
                <a:gd name="T34" fmla="*/ 2 w 243"/>
                <a:gd name="T35" fmla="*/ 0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3" h="214">
                  <a:moveTo>
                    <a:pt x="2" y="0"/>
                  </a:moveTo>
                  <a:lnTo>
                    <a:pt x="85" y="0"/>
                  </a:lnTo>
                  <a:lnTo>
                    <a:pt x="122" y="142"/>
                  </a:lnTo>
                  <a:lnTo>
                    <a:pt x="123" y="142"/>
                  </a:lnTo>
                  <a:lnTo>
                    <a:pt x="159" y="0"/>
                  </a:lnTo>
                  <a:lnTo>
                    <a:pt x="243" y="0"/>
                  </a:lnTo>
                  <a:lnTo>
                    <a:pt x="243" y="214"/>
                  </a:lnTo>
                  <a:lnTo>
                    <a:pt x="189" y="214"/>
                  </a:lnTo>
                  <a:lnTo>
                    <a:pt x="189" y="52"/>
                  </a:lnTo>
                  <a:lnTo>
                    <a:pt x="188" y="52"/>
                  </a:lnTo>
                  <a:lnTo>
                    <a:pt x="143" y="214"/>
                  </a:lnTo>
                  <a:lnTo>
                    <a:pt x="99" y="214"/>
                  </a:lnTo>
                  <a:lnTo>
                    <a:pt x="54" y="52"/>
                  </a:lnTo>
                  <a:lnTo>
                    <a:pt x="53" y="52"/>
                  </a:lnTo>
                  <a:lnTo>
                    <a:pt x="53" y="214"/>
                  </a:lnTo>
                  <a:lnTo>
                    <a:pt x="0" y="214"/>
                  </a:lnTo>
                  <a:lnTo>
                    <a:pt x="0" y="0"/>
                  </a:lnTo>
                  <a:lnTo>
                    <a:pt x="2"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9" name="Freeform 7">
              <a:extLst>
                <a:ext uri="{FF2B5EF4-FFF2-40B4-BE49-F238E27FC236}">
                  <a16:creationId xmlns:a16="http://schemas.microsoft.com/office/drawing/2014/main" id="{11B2243F-9B15-4EB8-9DA3-B426432FC8EB}"/>
                </a:ext>
              </a:extLst>
            </p:cNvPr>
            <p:cNvSpPr>
              <a:spLocks noEditPoints="1"/>
            </p:cNvSpPr>
            <p:nvPr userDrawn="1"/>
          </p:nvSpPr>
          <p:spPr bwMode="auto">
            <a:xfrm>
              <a:off x="1222375" y="5581650"/>
              <a:ext cx="347663" cy="339725"/>
            </a:xfrm>
            <a:custGeom>
              <a:avLst/>
              <a:gdLst>
                <a:gd name="T0" fmla="*/ 81 w 219"/>
                <a:gd name="T1" fmla="*/ 0 h 214"/>
                <a:gd name="T2" fmla="*/ 138 w 219"/>
                <a:gd name="T3" fmla="*/ 0 h 214"/>
                <a:gd name="T4" fmla="*/ 219 w 219"/>
                <a:gd name="T5" fmla="*/ 214 h 214"/>
                <a:gd name="T6" fmla="*/ 160 w 219"/>
                <a:gd name="T7" fmla="*/ 214 h 214"/>
                <a:gd name="T8" fmla="*/ 147 w 219"/>
                <a:gd name="T9" fmla="*/ 175 h 214"/>
                <a:gd name="T10" fmla="*/ 71 w 219"/>
                <a:gd name="T11" fmla="*/ 175 h 214"/>
                <a:gd name="T12" fmla="*/ 58 w 219"/>
                <a:gd name="T13" fmla="*/ 214 h 214"/>
                <a:gd name="T14" fmla="*/ 0 w 219"/>
                <a:gd name="T15" fmla="*/ 214 h 214"/>
                <a:gd name="T16" fmla="*/ 81 w 219"/>
                <a:gd name="T17" fmla="*/ 0 h 214"/>
                <a:gd name="T18" fmla="*/ 86 w 219"/>
                <a:gd name="T19" fmla="*/ 134 h 214"/>
                <a:gd name="T20" fmla="*/ 134 w 219"/>
                <a:gd name="T21" fmla="*/ 134 h 214"/>
                <a:gd name="T22" fmla="*/ 111 w 219"/>
                <a:gd name="T23" fmla="*/ 59 h 214"/>
                <a:gd name="T24" fmla="*/ 110 w 219"/>
                <a:gd name="T25" fmla="*/ 59 h 214"/>
                <a:gd name="T26" fmla="*/ 86 w 219"/>
                <a:gd name="T27" fmla="*/ 134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9" h="214">
                  <a:moveTo>
                    <a:pt x="81" y="0"/>
                  </a:moveTo>
                  <a:lnTo>
                    <a:pt x="138" y="0"/>
                  </a:lnTo>
                  <a:lnTo>
                    <a:pt x="219" y="214"/>
                  </a:lnTo>
                  <a:lnTo>
                    <a:pt x="160" y="214"/>
                  </a:lnTo>
                  <a:lnTo>
                    <a:pt x="147" y="175"/>
                  </a:lnTo>
                  <a:lnTo>
                    <a:pt x="71" y="175"/>
                  </a:lnTo>
                  <a:lnTo>
                    <a:pt x="58" y="214"/>
                  </a:lnTo>
                  <a:lnTo>
                    <a:pt x="0" y="214"/>
                  </a:lnTo>
                  <a:lnTo>
                    <a:pt x="81" y="0"/>
                  </a:lnTo>
                  <a:close/>
                  <a:moveTo>
                    <a:pt x="86" y="134"/>
                  </a:moveTo>
                  <a:lnTo>
                    <a:pt x="134" y="134"/>
                  </a:lnTo>
                  <a:lnTo>
                    <a:pt x="111" y="59"/>
                  </a:lnTo>
                  <a:lnTo>
                    <a:pt x="110" y="59"/>
                  </a:lnTo>
                  <a:lnTo>
                    <a:pt x="86" y="134"/>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0" name="Rectangle 8">
              <a:extLst>
                <a:ext uri="{FF2B5EF4-FFF2-40B4-BE49-F238E27FC236}">
                  <a16:creationId xmlns:a16="http://schemas.microsoft.com/office/drawing/2014/main" id="{3E83789B-73CD-4D6A-AA45-8A1AB4F9970D}"/>
                </a:ext>
              </a:extLst>
            </p:cNvPr>
            <p:cNvSpPr>
              <a:spLocks noChangeArrowheads="1"/>
            </p:cNvSpPr>
            <p:nvPr userDrawn="1"/>
          </p:nvSpPr>
          <p:spPr bwMode="auto">
            <a:xfrm>
              <a:off x="1570038" y="5581650"/>
              <a:ext cx="88900" cy="339725"/>
            </a:xfrm>
            <a:prstGeom prst="rect">
              <a:avLst/>
            </a:pr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1" name="Freeform 9">
              <a:extLst>
                <a:ext uri="{FF2B5EF4-FFF2-40B4-BE49-F238E27FC236}">
                  <a16:creationId xmlns:a16="http://schemas.microsoft.com/office/drawing/2014/main" id="{AAD2EE95-BEA2-4B50-AC3D-22EF2DB6FF54}"/>
                </a:ext>
              </a:extLst>
            </p:cNvPr>
            <p:cNvSpPr>
              <a:spLocks/>
            </p:cNvSpPr>
            <p:nvPr userDrawn="1"/>
          </p:nvSpPr>
          <p:spPr bwMode="auto">
            <a:xfrm>
              <a:off x="1700213" y="5581650"/>
              <a:ext cx="249238" cy="341313"/>
            </a:xfrm>
            <a:custGeom>
              <a:avLst/>
              <a:gdLst>
                <a:gd name="T0" fmla="*/ 0 w 157"/>
                <a:gd name="T1" fmla="*/ 0 h 215"/>
                <a:gd name="T2" fmla="*/ 56 w 157"/>
                <a:gd name="T3" fmla="*/ 0 h 215"/>
                <a:gd name="T4" fmla="*/ 56 w 157"/>
                <a:gd name="T5" fmla="*/ 167 h 215"/>
                <a:gd name="T6" fmla="*/ 157 w 157"/>
                <a:gd name="T7" fmla="*/ 167 h 215"/>
                <a:gd name="T8" fmla="*/ 157 w 157"/>
                <a:gd name="T9" fmla="*/ 215 h 215"/>
                <a:gd name="T10" fmla="*/ 0 w 157"/>
                <a:gd name="T11" fmla="*/ 215 h 215"/>
                <a:gd name="T12" fmla="*/ 0 w 157"/>
                <a:gd name="T13" fmla="*/ 0 h 215"/>
              </a:gdLst>
              <a:ahLst/>
              <a:cxnLst>
                <a:cxn ang="0">
                  <a:pos x="T0" y="T1"/>
                </a:cxn>
                <a:cxn ang="0">
                  <a:pos x="T2" y="T3"/>
                </a:cxn>
                <a:cxn ang="0">
                  <a:pos x="T4" y="T5"/>
                </a:cxn>
                <a:cxn ang="0">
                  <a:pos x="T6" y="T7"/>
                </a:cxn>
                <a:cxn ang="0">
                  <a:pos x="T8" y="T9"/>
                </a:cxn>
                <a:cxn ang="0">
                  <a:pos x="T10" y="T11"/>
                </a:cxn>
                <a:cxn ang="0">
                  <a:pos x="T12" y="T13"/>
                </a:cxn>
              </a:cxnLst>
              <a:rect l="0" t="0" r="r" b="b"/>
              <a:pathLst>
                <a:path w="157" h="215">
                  <a:moveTo>
                    <a:pt x="0" y="0"/>
                  </a:moveTo>
                  <a:lnTo>
                    <a:pt x="56" y="0"/>
                  </a:lnTo>
                  <a:lnTo>
                    <a:pt x="56" y="167"/>
                  </a:lnTo>
                  <a:lnTo>
                    <a:pt x="157" y="167"/>
                  </a:lnTo>
                  <a:lnTo>
                    <a:pt x="157" y="215"/>
                  </a:lnTo>
                  <a:lnTo>
                    <a:pt x="0" y="215"/>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2" name="Freeform 10">
              <a:extLst>
                <a:ext uri="{FF2B5EF4-FFF2-40B4-BE49-F238E27FC236}">
                  <a16:creationId xmlns:a16="http://schemas.microsoft.com/office/drawing/2014/main" id="{B3EF3C97-452C-4A82-9132-2DB5966C9E6A}"/>
                </a:ext>
              </a:extLst>
            </p:cNvPr>
            <p:cNvSpPr>
              <a:spLocks/>
            </p:cNvSpPr>
            <p:nvPr userDrawn="1"/>
          </p:nvSpPr>
          <p:spPr bwMode="auto">
            <a:xfrm>
              <a:off x="1103313" y="5075238"/>
              <a:ext cx="133350" cy="74613"/>
            </a:xfrm>
            <a:custGeom>
              <a:avLst/>
              <a:gdLst>
                <a:gd name="T0" fmla="*/ 402 w 402"/>
                <a:gd name="T1" fmla="*/ 180 h 228"/>
                <a:gd name="T2" fmla="*/ 402 w 402"/>
                <a:gd name="T3" fmla="*/ 0 h 228"/>
                <a:gd name="T4" fmla="*/ 0 w 402"/>
                <a:gd name="T5" fmla="*/ 0 h 228"/>
                <a:gd name="T6" fmla="*/ 0 w 402"/>
                <a:gd name="T7" fmla="*/ 228 h 228"/>
                <a:gd name="T8" fmla="*/ 402 w 402"/>
                <a:gd name="T9" fmla="*/ 180 h 228"/>
              </a:gdLst>
              <a:ahLst/>
              <a:cxnLst>
                <a:cxn ang="0">
                  <a:pos x="T0" y="T1"/>
                </a:cxn>
                <a:cxn ang="0">
                  <a:pos x="T2" y="T3"/>
                </a:cxn>
                <a:cxn ang="0">
                  <a:pos x="T4" y="T5"/>
                </a:cxn>
                <a:cxn ang="0">
                  <a:pos x="T6" y="T7"/>
                </a:cxn>
                <a:cxn ang="0">
                  <a:pos x="T8" y="T9"/>
                </a:cxn>
              </a:cxnLst>
              <a:rect l="0" t="0" r="r" b="b"/>
              <a:pathLst>
                <a:path w="402" h="228">
                  <a:moveTo>
                    <a:pt x="402" y="180"/>
                  </a:moveTo>
                  <a:cubicBezTo>
                    <a:pt x="402" y="0"/>
                    <a:pt x="402" y="0"/>
                    <a:pt x="402" y="0"/>
                  </a:cubicBezTo>
                  <a:cubicBezTo>
                    <a:pt x="0" y="0"/>
                    <a:pt x="0" y="0"/>
                    <a:pt x="0" y="0"/>
                  </a:cubicBezTo>
                  <a:cubicBezTo>
                    <a:pt x="0" y="228"/>
                    <a:pt x="0" y="228"/>
                    <a:pt x="0" y="228"/>
                  </a:cubicBezTo>
                  <a:cubicBezTo>
                    <a:pt x="130" y="189"/>
                    <a:pt x="266" y="172"/>
                    <a:pt x="402" y="180"/>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3" name="Freeform 11">
              <a:extLst>
                <a:ext uri="{FF2B5EF4-FFF2-40B4-BE49-F238E27FC236}">
                  <a16:creationId xmlns:a16="http://schemas.microsoft.com/office/drawing/2014/main" id="{3BC4318F-74B6-4923-AA32-AFE06371B6A5}"/>
                </a:ext>
              </a:extLst>
            </p:cNvPr>
            <p:cNvSpPr>
              <a:spLocks/>
            </p:cNvSpPr>
            <p:nvPr userDrawn="1"/>
          </p:nvSpPr>
          <p:spPr bwMode="auto">
            <a:xfrm>
              <a:off x="879475" y="5180013"/>
              <a:ext cx="358775" cy="415925"/>
            </a:xfrm>
            <a:custGeom>
              <a:avLst/>
              <a:gdLst>
                <a:gd name="T0" fmla="*/ 671 w 1078"/>
                <a:gd name="T1" fmla="*/ 709 h 1253"/>
                <a:gd name="T2" fmla="*/ 528 w 1078"/>
                <a:gd name="T3" fmla="*/ 909 h 1253"/>
                <a:gd name="T4" fmla="*/ 375 w 1078"/>
                <a:gd name="T5" fmla="*/ 751 h 1253"/>
                <a:gd name="T6" fmla="*/ 375 w 1078"/>
                <a:gd name="T7" fmla="*/ 608 h 1253"/>
                <a:gd name="T8" fmla="*/ 0 w 1078"/>
                <a:gd name="T9" fmla="*/ 608 h 1253"/>
                <a:gd name="T10" fmla="*/ 0 w 1078"/>
                <a:gd name="T11" fmla="*/ 677 h 1253"/>
                <a:gd name="T12" fmla="*/ 539 w 1078"/>
                <a:gd name="T13" fmla="*/ 1253 h 1253"/>
                <a:gd name="T14" fmla="*/ 1078 w 1078"/>
                <a:gd name="T15" fmla="*/ 735 h 1253"/>
                <a:gd name="T16" fmla="*/ 1078 w 1078"/>
                <a:gd name="T17" fmla="*/ 0 h 1253"/>
                <a:gd name="T18" fmla="*/ 676 w 1078"/>
                <a:gd name="T19" fmla="*/ 180 h 1253"/>
                <a:gd name="T20" fmla="*/ 676 w 1078"/>
                <a:gd name="T21" fmla="*/ 709 h 1253"/>
                <a:gd name="T22" fmla="*/ 671 w 1078"/>
                <a:gd name="T23" fmla="*/ 709 h 1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78" h="1253">
                  <a:moveTo>
                    <a:pt x="671" y="709"/>
                  </a:moveTo>
                  <a:cubicBezTo>
                    <a:pt x="671" y="857"/>
                    <a:pt x="618" y="909"/>
                    <a:pt x="528" y="909"/>
                  </a:cubicBezTo>
                  <a:cubicBezTo>
                    <a:pt x="428" y="909"/>
                    <a:pt x="375" y="851"/>
                    <a:pt x="375" y="751"/>
                  </a:cubicBezTo>
                  <a:cubicBezTo>
                    <a:pt x="375" y="608"/>
                    <a:pt x="375" y="608"/>
                    <a:pt x="375" y="608"/>
                  </a:cubicBezTo>
                  <a:cubicBezTo>
                    <a:pt x="0" y="608"/>
                    <a:pt x="0" y="608"/>
                    <a:pt x="0" y="608"/>
                  </a:cubicBezTo>
                  <a:cubicBezTo>
                    <a:pt x="0" y="677"/>
                    <a:pt x="0" y="677"/>
                    <a:pt x="0" y="677"/>
                  </a:cubicBezTo>
                  <a:cubicBezTo>
                    <a:pt x="0" y="1021"/>
                    <a:pt x="132" y="1253"/>
                    <a:pt x="539" y="1253"/>
                  </a:cubicBezTo>
                  <a:cubicBezTo>
                    <a:pt x="898" y="1253"/>
                    <a:pt x="1078" y="1079"/>
                    <a:pt x="1078" y="735"/>
                  </a:cubicBezTo>
                  <a:cubicBezTo>
                    <a:pt x="1078" y="0"/>
                    <a:pt x="1078" y="0"/>
                    <a:pt x="1078" y="0"/>
                  </a:cubicBezTo>
                  <a:cubicBezTo>
                    <a:pt x="930" y="22"/>
                    <a:pt x="791" y="84"/>
                    <a:pt x="676" y="180"/>
                  </a:cubicBezTo>
                  <a:cubicBezTo>
                    <a:pt x="676" y="709"/>
                    <a:pt x="676" y="709"/>
                    <a:pt x="676" y="709"/>
                  </a:cubicBezTo>
                  <a:lnTo>
                    <a:pt x="671" y="709"/>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4" name="Freeform 12">
              <a:extLst>
                <a:ext uri="{FF2B5EF4-FFF2-40B4-BE49-F238E27FC236}">
                  <a16:creationId xmlns:a16="http://schemas.microsoft.com/office/drawing/2014/main" id="{D4959FE8-16AB-4E74-83FD-006DFDE79217}"/>
                </a:ext>
              </a:extLst>
            </p:cNvPr>
            <p:cNvSpPr>
              <a:spLocks/>
            </p:cNvSpPr>
            <p:nvPr userDrawn="1"/>
          </p:nvSpPr>
          <p:spPr bwMode="auto">
            <a:xfrm>
              <a:off x="1263650" y="5075238"/>
              <a:ext cx="133350" cy="112713"/>
            </a:xfrm>
            <a:custGeom>
              <a:avLst/>
              <a:gdLst>
                <a:gd name="T0" fmla="*/ 401 w 401"/>
                <a:gd name="T1" fmla="*/ 0 h 344"/>
                <a:gd name="T2" fmla="*/ 0 w 401"/>
                <a:gd name="T3" fmla="*/ 0 h 344"/>
                <a:gd name="T4" fmla="*/ 0 w 401"/>
                <a:gd name="T5" fmla="*/ 191 h 344"/>
                <a:gd name="T6" fmla="*/ 401 w 401"/>
                <a:gd name="T7" fmla="*/ 344 h 344"/>
                <a:gd name="T8" fmla="*/ 401 w 401"/>
                <a:gd name="T9" fmla="*/ 0 h 344"/>
              </a:gdLst>
              <a:ahLst/>
              <a:cxnLst>
                <a:cxn ang="0">
                  <a:pos x="T0" y="T1"/>
                </a:cxn>
                <a:cxn ang="0">
                  <a:pos x="T2" y="T3"/>
                </a:cxn>
                <a:cxn ang="0">
                  <a:pos x="T4" y="T5"/>
                </a:cxn>
                <a:cxn ang="0">
                  <a:pos x="T6" y="T7"/>
                </a:cxn>
                <a:cxn ang="0">
                  <a:pos x="T8" y="T9"/>
                </a:cxn>
              </a:cxnLst>
              <a:rect l="0" t="0" r="r" b="b"/>
              <a:pathLst>
                <a:path w="401" h="344">
                  <a:moveTo>
                    <a:pt x="401" y="0"/>
                  </a:moveTo>
                  <a:cubicBezTo>
                    <a:pt x="0" y="0"/>
                    <a:pt x="0" y="0"/>
                    <a:pt x="0" y="0"/>
                  </a:cubicBezTo>
                  <a:cubicBezTo>
                    <a:pt x="0" y="191"/>
                    <a:pt x="0" y="191"/>
                    <a:pt x="0" y="191"/>
                  </a:cubicBezTo>
                  <a:cubicBezTo>
                    <a:pt x="144" y="210"/>
                    <a:pt x="281" y="263"/>
                    <a:pt x="401" y="344"/>
                  </a:cubicBezTo>
                  <a:lnTo>
                    <a:pt x="401"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5" name="Freeform 13">
              <a:extLst>
                <a:ext uri="{FF2B5EF4-FFF2-40B4-BE49-F238E27FC236}">
                  <a16:creationId xmlns:a16="http://schemas.microsoft.com/office/drawing/2014/main" id="{AEB1BB25-B31F-4BFD-AE3B-2F323C8A12D4}"/>
                </a:ext>
              </a:extLst>
            </p:cNvPr>
            <p:cNvSpPr>
              <a:spLocks/>
            </p:cNvSpPr>
            <p:nvPr userDrawn="1"/>
          </p:nvSpPr>
          <p:spPr bwMode="auto">
            <a:xfrm>
              <a:off x="1263650" y="5172075"/>
              <a:ext cx="133350" cy="412750"/>
            </a:xfrm>
            <a:custGeom>
              <a:avLst/>
              <a:gdLst>
                <a:gd name="T0" fmla="*/ 0 w 401"/>
                <a:gd name="T1" fmla="*/ 12 h 1243"/>
                <a:gd name="T2" fmla="*/ 0 w 401"/>
                <a:gd name="T3" fmla="*/ 1243 h 1243"/>
                <a:gd name="T4" fmla="*/ 401 w 401"/>
                <a:gd name="T5" fmla="*/ 1243 h 1243"/>
                <a:gd name="T6" fmla="*/ 401 w 401"/>
                <a:gd name="T7" fmla="*/ 70 h 1243"/>
                <a:gd name="T8" fmla="*/ 0 w 401"/>
                <a:gd name="T9" fmla="*/ 12 h 1243"/>
              </a:gdLst>
              <a:ahLst/>
              <a:cxnLst>
                <a:cxn ang="0">
                  <a:pos x="T0" y="T1"/>
                </a:cxn>
                <a:cxn ang="0">
                  <a:pos x="T2" y="T3"/>
                </a:cxn>
                <a:cxn ang="0">
                  <a:pos x="T4" y="T5"/>
                </a:cxn>
                <a:cxn ang="0">
                  <a:pos x="T6" y="T7"/>
                </a:cxn>
                <a:cxn ang="0">
                  <a:pos x="T8" y="T9"/>
                </a:cxn>
              </a:cxnLst>
              <a:rect l="0" t="0" r="r" b="b"/>
              <a:pathLst>
                <a:path w="401" h="1243">
                  <a:moveTo>
                    <a:pt x="0" y="12"/>
                  </a:moveTo>
                  <a:cubicBezTo>
                    <a:pt x="0" y="1243"/>
                    <a:pt x="0" y="1243"/>
                    <a:pt x="0" y="1243"/>
                  </a:cubicBezTo>
                  <a:cubicBezTo>
                    <a:pt x="401" y="1243"/>
                    <a:pt x="401" y="1243"/>
                    <a:pt x="401" y="1243"/>
                  </a:cubicBezTo>
                  <a:cubicBezTo>
                    <a:pt x="401" y="70"/>
                    <a:pt x="401" y="70"/>
                    <a:pt x="401" y="70"/>
                  </a:cubicBezTo>
                  <a:cubicBezTo>
                    <a:pt x="274" y="20"/>
                    <a:pt x="136" y="0"/>
                    <a:pt x="0" y="12"/>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6" name="Freeform 14">
              <a:extLst>
                <a:ext uri="{FF2B5EF4-FFF2-40B4-BE49-F238E27FC236}">
                  <a16:creationId xmlns:a16="http://schemas.microsoft.com/office/drawing/2014/main" id="{8E5913D2-281E-43B8-8107-E5DC594788BC}"/>
                </a:ext>
              </a:extLst>
            </p:cNvPr>
            <p:cNvSpPr>
              <a:spLocks/>
            </p:cNvSpPr>
            <p:nvPr userDrawn="1"/>
          </p:nvSpPr>
          <p:spPr bwMode="auto">
            <a:xfrm>
              <a:off x="619125" y="6096000"/>
              <a:ext cx="141288" cy="125413"/>
            </a:xfrm>
            <a:custGeom>
              <a:avLst/>
              <a:gdLst>
                <a:gd name="T0" fmla="*/ 0 w 89"/>
                <a:gd name="T1" fmla="*/ 0 h 79"/>
                <a:gd name="T2" fmla="*/ 31 w 89"/>
                <a:gd name="T3" fmla="*/ 0 h 79"/>
                <a:gd name="T4" fmla="*/ 44 w 89"/>
                <a:gd name="T5" fmla="*/ 53 h 79"/>
                <a:gd name="T6" fmla="*/ 45 w 89"/>
                <a:gd name="T7" fmla="*/ 53 h 79"/>
                <a:gd name="T8" fmla="*/ 58 w 89"/>
                <a:gd name="T9" fmla="*/ 0 h 79"/>
                <a:gd name="T10" fmla="*/ 89 w 89"/>
                <a:gd name="T11" fmla="*/ 0 h 79"/>
                <a:gd name="T12" fmla="*/ 89 w 89"/>
                <a:gd name="T13" fmla="*/ 79 h 79"/>
                <a:gd name="T14" fmla="*/ 69 w 89"/>
                <a:gd name="T15" fmla="*/ 79 h 79"/>
                <a:gd name="T16" fmla="*/ 69 w 89"/>
                <a:gd name="T17" fmla="*/ 19 h 79"/>
                <a:gd name="T18" fmla="*/ 69 w 89"/>
                <a:gd name="T19" fmla="*/ 19 h 79"/>
                <a:gd name="T20" fmla="*/ 52 w 89"/>
                <a:gd name="T21" fmla="*/ 79 h 79"/>
                <a:gd name="T22" fmla="*/ 37 w 89"/>
                <a:gd name="T23" fmla="*/ 79 h 79"/>
                <a:gd name="T24" fmla="*/ 20 w 89"/>
                <a:gd name="T25" fmla="*/ 19 h 79"/>
                <a:gd name="T26" fmla="*/ 20 w 89"/>
                <a:gd name="T27" fmla="*/ 19 h 79"/>
                <a:gd name="T28" fmla="*/ 20 w 89"/>
                <a:gd name="T29" fmla="*/ 79 h 79"/>
                <a:gd name="T30" fmla="*/ 0 w 89"/>
                <a:gd name="T31" fmla="*/ 79 h 79"/>
                <a:gd name="T32" fmla="*/ 0 w 89"/>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9" h="79">
                  <a:moveTo>
                    <a:pt x="0" y="0"/>
                  </a:moveTo>
                  <a:lnTo>
                    <a:pt x="31" y="0"/>
                  </a:lnTo>
                  <a:lnTo>
                    <a:pt x="44" y="53"/>
                  </a:lnTo>
                  <a:lnTo>
                    <a:pt x="45" y="53"/>
                  </a:lnTo>
                  <a:lnTo>
                    <a:pt x="58" y="0"/>
                  </a:lnTo>
                  <a:lnTo>
                    <a:pt x="89" y="0"/>
                  </a:lnTo>
                  <a:lnTo>
                    <a:pt x="89" y="79"/>
                  </a:lnTo>
                  <a:lnTo>
                    <a:pt x="69" y="79"/>
                  </a:lnTo>
                  <a:lnTo>
                    <a:pt x="69" y="19"/>
                  </a:lnTo>
                  <a:lnTo>
                    <a:pt x="69" y="19"/>
                  </a:lnTo>
                  <a:lnTo>
                    <a:pt x="52" y="79"/>
                  </a:lnTo>
                  <a:lnTo>
                    <a:pt x="37" y="79"/>
                  </a:lnTo>
                  <a:lnTo>
                    <a:pt x="20" y="19"/>
                  </a:lnTo>
                  <a:lnTo>
                    <a:pt x="20" y="19"/>
                  </a:lnTo>
                  <a:lnTo>
                    <a:pt x="20"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7" name="Freeform 15">
              <a:extLst>
                <a:ext uri="{FF2B5EF4-FFF2-40B4-BE49-F238E27FC236}">
                  <a16:creationId xmlns:a16="http://schemas.microsoft.com/office/drawing/2014/main" id="{ABF11DCD-D538-4FF8-8299-E99667BA5B65}"/>
                </a:ext>
              </a:extLst>
            </p:cNvPr>
            <p:cNvSpPr>
              <a:spLocks noEditPoints="1"/>
            </p:cNvSpPr>
            <p:nvPr userDrawn="1"/>
          </p:nvSpPr>
          <p:spPr bwMode="auto">
            <a:xfrm>
              <a:off x="766763" y="6127750"/>
              <a:ext cx="93663" cy="96838"/>
            </a:xfrm>
            <a:custGeom>
              <a:avLst/>
              <a:gdLst>
                <a:gd name="T0" fmla="*/ 11 w 281"/>
                <a:gd name="T1" fmla="*/ 92 h 291"/>
                <a:gd name="T2" fmla="*/ 54 w 281"/>
                <a:gd name="T3" fmla="*/ 19 h 291"/>
                <a:gd name="T4" fmla="*/ 141 w 281"/>
                <a:gd name="T5" fmla="*/ 0 h 291"/>
                <a:gd name="T6" fmla="*/ 270 w 281"/>
                <a:gd name="T7" fmla="*/ 92 h 291"/>
                <a:gd name="T8" fmla="*/ 270 w 281"/>
                <a:gd name="T9" fmla="*/ 213 h 291"/>
                <a:gd name="T10" fmla="*/ 281 w 281"/>
                <a:gd name="T11" fmla="*/ 283 h 291"/>
                <a:gd name="T12" fmla="*/ 190 w 281"/>
                <a:gd name="T13" fmla="*/ 283 h 291"/>
                <a:gd name="T14" fmla="*/ 184 w 281"/>
                <a:gd name="T15" fmla="*/ 257 h 291"/>
                <a:gd name="T16" fmla="*/ 94 w 281"/>
                <a:gd name="T17" fmla="*/ 291 h 291"/>
                <a:gd name="T18" fmla="*/ 0 w 281"/>
                <a:gd name="T19" fmla="*/ 208 h 291"/>
                <a:gd name="T20" fmla="*/ 160 w 281"/>
                <a:gd name="T21" fmla="*/ 112 h 291"/>
                <a:gd name="T22" fmla="*/ 184 w 281"/>
                <a:gd name="T23" fmla="*/ 87 h 291"/>
                <a:gd name="T24" fmla="*/ 140 w 281"/>
                <a:gd name="T25" fmla="*/ 58 h 291"/>
                <a:gd name="T26" fmla="*/ 95 w 281"/>
                <a:gd name="T27" fmla="*/ 92 h 291"/>
                <a:gd name="T28" fmla="*/ 11 w 281"/>
                <a:gd name="T29" fmla="*/ 92 h 291"/>
                <a:gd name="T30" fmla="*/ 128 w 281"/>
                <a:gd name="T31" fmla="*/ 235 h 291"/>
                <a:gd name="T32" fmla="*/ 183 w 281"/>
                <a:gd name="T33" fmla="*/ 154 h 291"/>
                <a:gd name="T34" fmla="*/ 127 w 281"/>
                <a:gd name="T35" fmla="*/ 169 h 291"/>
                <a:gd name="T36" fmla="*/ 90 w 281"/>
                <a:gd name="T37" fmla="*/ 204 h 291"/>
                <a:gd name="T38" fmla="*/ 128 w 281"/>
                <a:gd name="T39" fmla="*/ 235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1" h="291">
                  <a:moveTo>
                    <a:pt x="11" y="92"/>
                  </a:moveTo>
                  <a:cubicBezTo>
                    <a:pt x="12" y="56"/>
                    <a:pt x="29" y="33"/>
                    <a:pt x="54" y="19"/>
                  </a:cubicBezTo>
                  <a:cubicBezTo>
                    <a:pt x="78" y="5"/>
                    <a:pt x="110" y="0"/>
                    <a:pt x="141" y="0"/>
                  </a:cubicBezTo>
                  <a:cubicBezTo>
                    <a:pt x="207" y="0"/>
                    <a:pt x="270" y="14"/>
                    <a:pt x="270" y="92"/>
                  </a:cubicBezTo>
                  <a:cubicBezTo>
                    <a:pt x="270" y="213"/>
                    <a:pt x="270" y="213"/>
                    <a:pt x="270" y="213"/>
                  </a:cubicBezTo>
                  <a:cubicBezTo>
                    <a:pt x="270" y="236"/>
                    <a:pt x="270" y="261"/>
                    <a:pt x="281" y="283"/>
                  </a:cubicBezTo>
                  <a:cubicBezTo>
                    <a:pt x="190" y="283"/>
                    <a:pt x="190" y="283"/>
                    <a:pt x="190" y="283"/>
                  </a:cubicBezTo>
                  <a:cubicBezTo>
                    <a:pt x="187" y="275"/>
                    <a:pt x="186" y="266"/>
                    <a:pt x="184" y="257"/>
                  </a:cubicBezTo>
                  <a:cubicBezTo>
                    <a:pt x="161" y="282"/>
                    <a:pt x="127" y="291"/>
                    <a:pt x="94" y="291"/>
                  </a:cubicBezTo>
                  <a:cubicBezTo>
                    <a:pt x="41" y="291"/>
                    <a:pt x="0" y="265"/>
                    <a:pt x="0" y="208"/>
                  </a:cubicBezTo>
                  <a:cubicBezTo>
                    <a:pt x="0" y="118"/>
                    <a:pt x="97" y="125"/>
                    <a:pt x="160" y="112"/>
                  </a:cubicBezTo>
                  <a:cubicBezTo>
                    <a:pt x="175" y="109"/>
                    <a:pt x="184" y="104"/>
                    <a:pt x="184" y="87"/>
                  </a:cubicBezTo>
                  <a:cubicBezTo>
                    <a:pt x="184" y="66"/>
                    <a:pt x="159" y="58"/>
                    <a:pt x="140" y="58"/>
                  </a:cubicBezTo>
                  <a:cubicBezTo>
                    <a:pt x="115" y="58"/>
                    <a:pt x="99" y="69"/>
                    <a:pt x="95" y="92"/>
                  </a:cubicBezTo>
                  <a:lnTo>
                    <a:pt x="11" y="92"/>
                  </a:lnTo>
                  <a:close/>
                  <a:moveTo>
                    <a:pt x="128" y="235"/>
                  </a:moveTo>
                  <a:cubicBezTo>
                    <a:pt x="171" y="235"/>
                    <a:pt x="185" y="211"/>
                    <a:pt x="183" y="154"/>
                  </a:cubicBezTo>
                  <a:cubicBezTo>
                    <a:pt x="170" y="162"/>
                    <a:pt x="147" y="164"/>
                    <a:pt x="127" y="169"/>
                  </a:cubicBezTo>
                  <a:cubicBezTo>
                    <a:pt x="107" y="174"/>
                    <a:pt x="90" y="182"/>
                    <a:pt x="90" y="204"/>
                  </a:cubicBezTo>
                  <a:cubicBezTo>
                    <a:pt x="90" y="226"/>
                    <a:pt x="107" y="235"/>
                    <a:pt x="128" y="235"/>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8" name="Freeform 16">
              <a:extLst>
                <a:ext uri="{FF2B5EF4-FFF2-40B4-BE49-F238E27FC236}">
                  <a16:creationId xmlns:a16="http://schemas.microsoft.com/office/drawing/2014/main" id="{50EBE661-D695-49BB-9FE7-B3784E142CC9}"/>
                </a:ext>
              </a:extLst>
            </p:cNvPr>
            <p:cNvSpPr>
              <a:spLocks noEditPoints="1"/>
            </p:cNvSpPr>
            <p:nvPr userDrawn="1"/>
          </p:nvSpPr>
          <p:spPr bwMode="auto">
            <a:xfrm>
              <a:off x="868363" y="6096000"/>
              <a:ext cx="28575" cy="125413"/>
            </a:xfrm>
            <a:custGeom>
              <a:avLst/>
              <a:gdLst>
                <a:gd name="T0" fmla="*/ 18 w 18"/>
                <a:gd name="T1" fmla="*/ 14 h 79"/>
                <a:gd name="T2" fmla="*/ 0 w 18"/>
                <a:gd name="T3" fmla="*/ 14 h 79"/>
                <a:gd name="T4" fmla="*/ 0 w 18"/>
                <a:gd name="T5" fmla="*/ 0 h 79"/>
                <a:gd name="T6" fmla="*/ 18 w 18"/>
                <a:gd name="T7" fmla="*/ 0 h 79"/>
                <a:gd name="T8" fmla="*/ 18 w 18"/>
                <a:gd name="T9" fmla="*/ 14 h 79"/>
                <a:gd name="T10" fmla="*/ 0 w 18"/>
                <a:gd name="T11" fmla="*/ 22 h 79"/>
                <a:gd name="T12" fmla="*/ 18 w 18"/>
                <a:gd name="T13" fmla="*/ 22 h 79"/>
                <a:gd name="T14" fmla="*/ 18 w 18"/>
                <a:gd name="T15" fmla="*/ 79 h 79"/>
                <a:gd name="T16" fmla="*/ 0 w 18"/>
                <a:gd name="T17" fmla="*/ 79 h 79"/>
                <a:gd name="T18" fmla="*/ 0 w 18"/>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 h="79">
                  <a:moveTo>
                    <a:pt x="18" y="14"/>
                  </a:moveTo>
                  <a:lnTo>
                    <a:pt x="0" y="14"/>
                  </a:lnTo>
                  <a:lnTo>
                    <a:pt x="0" y="0"/>
                  </a:lnTo>
                  <a:lnTo>
                    <a:pt x="18" y="0"/>
                  </a:lnTo>
                  <a:lnTo>
                    <a:pt x="18" y="14"/>
                  </a:lnTo>
                  <a:close/>
                  <a:moveTo>
                    <a:pt x="0" y="22"/>
                  </a:moveTo>
                  <a:lnTo>
                    <a:pt x="18" y="22"/>
                  </a:lnTo>
                  <a:lnTo>
                    <a:pt x="18"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9" name="Rectangle 17">
              <a:extLst>
                <a:ext uri="{FF2B5EF4-FFF2-40B4-BE49-F238E27FC236}">
                  <a16:creationId xmlns:a16="http://schemas.microsoft.com/office/drawing/2014/main" id="{237CABB1-6BC0-43AF-BC96-6B8CC3C01D97}"/>
                </a:ext>
              </a:extLst>
            </p:cNvPr>
            <p:cNvSpPr>
              <a:spLocks noChangeArrowheads="1"/>
            </p:cNvSpPr>
            <p:nvPr userDrawn="1"/>
          </p:nvSpPr>
          <p:spPr bwMode="auto">
            <a:xfrm>
              <a:off x="909638" y="6096000"/>
              <a:ext cx="30163" cy="125413"/>
            </a:xfrm>
            <a:prstGeom prst="rect">
              <a:avLst/>
            </a:pr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0" name="Freeform 18">
              <a:extLst>
                <a:ext uri="{FF2B5EF4-FFF2-40B4-BE49-F238E27FC236}">
                  <a16:creationId xmlns:a16="http://schemas.microsoft.com/office/drawing/2014/main" id="{E75FB1EB-B5B0-4EAF-954D-643BA6BA9355}"/>
                </a:ext>
              </a:extLst>
            </p:cNvPr>
            <p:cNvSpPr>
              <a:spLocks/>
            </p:cNvSpPr>
            <p:nvPr userDrawn="1"/>
          </p:nvSpPr>
          <p:spPr bwMode="auto">
            <a:xfrm>
              <a:off x="1000125" y="6096000"/>
              <a:ext cx="139700" cy="125413"/>
            </a:xfrm>
            <a:custGeom>
              <a:avLst/>
              <a:gdLst>
                <a:gd name="T0" fmla="*/ 0 w 88"/>
                <a:gd name="T1" fmla="*/ 0 h 79"/>
                <a:gd name="T2" fmla="*/ 30 w 88"/>
                <a:gd name="T3" fmla="*/ 0 h 79"/>
                <a:gd name="T4" fmla="*/ 44 w 88"/>
                <a:gd name="T5" fmla="*/ 53 h 79"/>
                <a:gd name="T6" fmla="*/ 44 w 88"/>
                <a:gd name="T7" fmla="*/ 53 h 79"/>
                <a:gd name="T8" fmla="*/ 58 w 88"/>
                <a:gd name="T9" fmla="*/ 0 h 79"/>
                <a:gd name="T10" fmla="*/ 88 w 88"/>
                <a:gd name="T11" fmla="*/ 0 h 79"/>
                <a:gd name="T12" fmla="*/ 88 w 88"/>
                <a:gd name="T13" fmla="*/ 79 h 79"/>
                <a:gd name="T14" fmla="*/ 69 w 88"/>
                <a:gd name="T15" fmla="*/ 79 h 79"/>
                <a:gd name="T16" fmla="*/ 69 w 88"/>
                <a:gd name="T17" fmla="*/ 19 h 79"/>
                <a:gd name="T18" fmla="*/ 69 w 88"/>
                <a:gd name="T19" fmla="*/ 19 h 79"/>
                <a:gd name="T20" fmla="*/ 52 w 88"/>
                <a:gd name="T21" fmla="*/ 79 h 79"/>
                <a:gd name="T22" fmla="*/ 36 w 88"/>
                <a:gd name="T23" fmla="*/ 79 h 79"/>
                <a:gd name="T24" fmla="*/ 20 w 88"/>
                <a:gd name="T25" fmla="*/ 19 h 79"/>
                <a:gd name="T26" fmla="*/ 19 w 88"/>
                <a:gd name="T27" fmla="*/ 19 h 79"/>
                <a:gd name="T28" fmla="*/ 19 w 88"/>
                <a:gd name="T29" fmla="*/ 79 h 79"/>
                <a:gd name="T30" fmla="*/ 0 w 88"/>
                <a:gd name="T31" fmla="*/ 79 h 79"/>
                <a:gd name="T32" fmla="*/ 0 w 88"/>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8" h="79">
                  <a:moveTo>
                    <a:pt x="0" y="0"/>
                  </a:moveTo>
                  <a:lnTo>
                    <a:pt x="30" y="0"/>
                  </a:lnTo>
                  <a:lnTo>
                    <a:pt x="44" y="53"/>
                  </a:lnTo>
                  <a:lnTo>
                    <a:pt x="44" y="53"/>
                  </a:lnTo>
                  <a:lnTo>
                    <a:pt x="58" y="0"/>
                  </a:lnTo>
                  <a:lnTo>
                    <a:pt x="88" y="0"/>
                  </a:lnTo>
                  <a:lnTo>
                    <a:pt x="88" y="79"/>
                  </a:lnTo>
                  <a:lnTo>
                    <a:pt x="69" y="79"/>
                  </a:lnTo>
                  <a:lnTo>
                    <a:pt x="69" y="19"/>
                  </a:lnTo>
                  <a:lnTo>
                    <a:pt x="69" y="19"/>
                  </a:lnTo>
                  <a:lnTo>
                    <a:pt x="52" y="79"/>
                  </a:lnTo>
                  <a:lnTo>
                    <a:pt x="36" y="79"/>
                  </a:lnTo>
                  <a:lnTo>
                    <a:pt x="20" y="19"/>
                  </a:lnTo>
                  <a:lnTo>
                    <a:pt x="19" y="19"/>
                  </a:lnTo>
                  <a:lnTo>
                    <a:pt x="19"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1" name="Freeform 19">
              <a:extLst>
                <a:ext uri="{FF2B5EF4-FFF2-40B4-BE49-F238E27FC236}">
                  <a16:creationId xmlns:a16="http://schemas.microsoft.com/office/drawing/2014/main" id="{B8637A86-FB13-4460-9927-03C903DF742F}"/>
                </a:ext>
              </a:extLst>
            </p:cNvPr>
            <p:cNvSpPr>
              <a:spLocks noEditPoints="1"/>
            </p:cNvSpPr>
            <p:nvPr userDrawn="1"/>
          </p:nvSpPr>
          <p:spPr bwMode="auto">
            <a:xfrm>
              <a:off x="1147763" y="6127750"/>
              <a:ext cx="100013" cy="96838"/>
            </a:xfrm>
            <a:custGeom>
              <a:avLst/>
              <a:gdLst>
                <a:gd name="T0" fmla="*/ 90 w 297"/>
                <a:gd name="T1" fmla="*/ 167 h 291"/>
                <a:gd name="T2" fmla="*/ 152 w 297"/>
                <a:gd name="T3" fmla="*/ 230 h 291"/>
                <a:gd name="T4" fmla="*/ 203 w 297"/>
                <a:gd name="T5" fmla="*/ 200 h 291"/>
                <a:gd name="T6" fmla="*/ 288 w 297"/>
                <a:gd name="T7" fmla="*/ 200 h 291"/>
                <a:gd name="T8" fmla="*/ 151 w 297"/>
                <a:gd name="T9" fmla="*/ 291 h 291"/>
                <a:gd name="T10" fmla="*/ 0 w 297"/>
                <a:gd name="T11" fmla="*/ 145 h 291"/>
                <a:gd name="T12" fmla="*/ 149 w 297"/>
                <a:gd name="T13" fmla="*/ 0 h 291"/>
                <a:gd name="T14" fmla="*/ 292 w 297"/>
                <a:gd name="T15" fmla="*/ 167 h 291"/>
                <a:gd name="T16" fmla="*/ 90 w 297"/>
                <a:gd name="T17" fmla="*/ 167 h 291"/>
                <a:gd name="T18" fmla="*/ 202 w 297"/>
                <a:gd name="T19" fmla="*/ 117 h 291"/>
                <a:gd name="T20" fmla="*/ 149 w 297"/>
                <a:gd name="T21" fmla="*/ 61 h 291"/>
                <a:gd name="T22" fmla="*/ 90 w 297"/>
                <a:gd name="T23" fmla="*/ 117 h 291"/>
                <a:gd name="T24" fmla="*/ 202 w 297"/>
                <a:gd name="T25" fmla="*/ 117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7" h="291">
                  <a:moveTo>
                    <a:pt x="90" y="167"/>
                  </a:moveTo>
                  <a:cubicBezTo>
                    <a:pt x="92" y="205"/>
                    <a:pt x="113" y="230"/>
                    <a:pt x="152" y="230"/>
                  </a:cubicBezTo>
                  <a:cubicBezTo>
                    <a:pt x="173" y="230"/>
                    <a:pt x="195" y="220"/>
                    <a:pt x="203" y="200"/>
                  </a:cubicBezTo>
                  <a:cubicBezTo>
                    <a:pt x="288" y="200"/>
                    <a:pt x="288" y="200"/>
                    <a:pt x="288" y="200"/>
                  </a:cubicBezTo>
                  <a:cubicBezTo>
                    <a:pt x="271" y="264"/>
                    <a:pt x="212" y="291"/>
                    <a:pt x="151" y="291"/>
                  </a:cubicBezTo>
                  <a:cubicBezTo>
                    <a:pt x="61" y="291"/>
                    <a:pt x="0" y="237"/>
                    <a:pt x="0" y="145"/>
                  </a:cubicBezTo>
                  <a:cubicBezTo>
                    <a:pt x="0" y="60"/>
                    <a:pt x="67" y="0"/>
                    <a:pt x="149" y="0"/>
                  </a:cubicBezTo>
                  <a:cubicBezTo>
                    <a:pt x="247" y="0"/>
                    <a:pt x="297" y="74"/>
                    <a:pt x="292" y="167"/>
                  </a:cubicBezTo>
                  <a:lnTo>
                    <a:pt x="90" y="167"/>
                  </a:lnTo>
                  <a:close/>
                  <a:moveTo>
                    <a:pt x="202" y="117"/>
                  </a:moveTo>
                  <a:cubicBezTo>
                    <a:pt x="201" y="86"/>
                    <a:pt x="179" y="61"/>
                    <a:pt x="149" y="61"/>
                  </a:cubicBezTo>
                  <a:cubicBezTo>
                    <a:pt x="117" y="61"/>
                    <a:pt x="95" y="83"/>
                    <a:pt x="90" y="117"/>
                  </a:cubicBezTo>
                  <a:lnTo>
                    <a:pt x="202" y="117"/>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2" name="Freeform 20">
              <a:extLst>
                <a:ext uri="{FF2B5EF4-FFF2-40B4-BE49-F238E27FC236}">
                  <a16:creationId xmlns:a16="http://schemas.microsoft.com/office/drawing/2014/main" id="{0280C907-1F64-474A-B8AF-0FD8A7926284}"/>
                </a:ext>
              </a:extLst>
            </p:cNvPr>
            <p:cNvSpPr>
              <a:spLocks noEditPoints="1"/>
            </p:cNvSpPr>
            <p:nvPr userDrawn="1"/>
          </p:nvSpPr>
          <p:spPr bwMode="auto">
            <a:xfrm>
              <a:off x="1252538" y="6096000"/>
              <a:ext cx="93663" cy="128588"/>
            </a:xfrm>
            <a:custGeom>
              <a:avLst/>
              <a:gdLst>
                <a:gd name="T0" fmla="*/ 286 w 286"/>
                <a:gd name="T1" fmla="*/ 379 h 387"/>
                <a:gd name="T2" fmla="*/ 200 w 286"/>
                <a:gd name="T3" fmla="*/ 379 h 387"/>
                <a:gd name="T4" fmla="*/ 200 w 286"/>
                <a:gd name="T5" fmla="*/ 347 h 387"/>
                <a:gd name="T6" fmla="*/ 199 w 286"/>
                <a:gd name="T7" fmla="*/ 347 h 387"/>
                <a:gd name="T8" fmla="*/ 123 w 286"/>
                <a:gd name="T9" fmla="*/ 387 h 387"/>
                <a:gd name="T10" fmla="*/ 0 w 286"/>
                <a:gd name="T11" fmla="*/ 235 h 387"/>
                <a:gd name="T12" fmla="*/ 116 w 286"/>
                <a:gd name="T13" fmla="*/ 96 h 387"/>
                <a:gd name="T14" fmla="*/ 195 w 286"/>
                <a:gd name="T15" fmla="*/ 133 h 387"/>
                <a:gd name="T16" fmla="*/ 196 w 286"/>
                <a:gd name="T17" fmla="*/ 133 h 387"/>
                <a:gd name="T18" fmla="*/ 196 w 286"/>
                <a:gd name="T19" fmla="*/ 0 h 387"/>
                <a:gd name="T20" fmla="*/ 286 w 286"/>
                <a:gd name="T21" fmla="*/ 0 h 387"/>
                <a:gd name="T22" fmla="*/ 286 w 286"/>
                <a:gd name="T23" fmla="*/ 379 h 387"/>
                <a:gd name="T24" fmla="*/ 90 w 286"/>
                <a:gd name="T25" fmla="*/ 238 h 387"/>
                <a:gd name="T26" fmla="*/ 146 w 286"/>
                <a:gd name="T27" fmla="*/ 318 h 387"/>
                <a:gd name="T28" fmla="*/ 199 w 286"/>
                <a:gd name="T29" fmla="*/ 241 h 387"/>
                <a:gd name="T30" fmla="*/ 146 w 286"/>
                <a:gd name="T31" fmla="*/ 165 h 387"/>
                <a:gd name="T32" fmla="*/ 90 w 286"/>
                <a:gd name="T33" fmla="*/ 238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86" h="387">
                  <a:moveTo>
                    <a:pt x="286" y="379"/>
                  </a:moveTo>
                  <a:cubicBezTo>
                    <a:pt x="200" y="379"/>
                    <a:pt x="200" y="379"/>
                    <a:pt x="200" y="379"/>
                  </a:cubicBezTo>
                  <a:cubicBezTo>
                    <a:pt x="200" y="347"/>
                    <a:pt x="200" y="347"/>
                    <a:pt x="200" y="347"/>
                  </a:cubicBezTo>
                  <a:cubicBezTo>
                    <a:pt x="199" y="347"/>
                    <a:pt x="199" y="347"/>
                    <a:pt x="199" y="347"/>
                  </a:cubicBezTo>
                  <a:cubicBezTo>
                    <a:pt x="182" y="373"/>
                    <a:pt x="155" y="387"/>
                    <a:pt x="123" y="387"/>
                  </a:cubicBezTo>
                  <a:cubicBezTo>
                    <a:pt x="37" y="387"/>
                    <a:pt x="0" y="313"/>
                    <a:pt x="0" y="235"/>
                  </a:cubicBezTo>
                  <a:cubicBezTo>
                    <a:pt x="0" y="164"/>
                    <a:pt x="38" y="96"/>
                    <a:pt x="116" y="96"/>
                  </a:cubicBezTo>
                  <a:cubicBezTo>
                    <a:pt x="150" y="96"/>
                    <a:pt x="176" y="108"/>
                    <a:pt x="195" y="133"/>
                  </a:cubicBezTo>
                  <a:cubicBezTo>
                    <a:pt x="196" y="133"/>
                    <a:pt x="196" y="133"/>
                    <a:pt x="196" y="133"/>
                  </a:cubicBezTo>
                  <a:cubicBezTo>
                    <a:pt x="196" y="0"/>
                    <a:pt x="196" y="0"/>
                    <a:pt x="196" y="0"/>
                  </a:cubicBezTo>
                  <a:cubicBezTo>
                    <a:pt x="286" y="0"/>
                    <a:pt x="286" y="0"/>
                    <a:pt x="286" y="0"/>
                  </a:cubicBezTo>
                  <a:lnTo>
                    <a:pt x="286" y="379"/>
                  </a:lnTo>
                  <a:close/>
                  <a:moveTo>
                    <a:pt x="90" y="238"/>
                  </a:moveTo>
                  <a:cubicBezTo>
                    <a:pt x="90" y="276"/>
                    <a:pt x="104" y="318"/>
                    <a:pt x="146" y="318"/>
                  </a:cubicBezTo>
                  <a:cubicBezTo>
                    <a:pt x="190" y="318"/>
                    <a:pt x="199" y="276"/>
                    <a:pt x="199" y="241"/>
                  </a:cubicBezTo>
                  <a:cubicBezTo>
                    <a:pt x="199" y="201"/>
                    <a:pt x="185" y="165"/>
                    <a:pt x="146" y="165"/>
                  </a:cubicBezTo>
                  <a:cubicBezTo>
                    <a:pt x="104" y="165"/>
                    <a:pt x="90" y="203"/>
                    <a:pt x="90" y="238"/>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3" name="Freeform 21">
              <a:extLst>
                <a:ext uri="{FF2B5EF4-FFF2-40B4-BE49-F238E27FC236}">
                  <a16:creationId xmlns:a16="http://schemas.microsoft.com/office/drawing/2014/main" id="{4A485304-C93C-4073-8D44-F80ADC736F11}"/>
                </a:ext>
              </a:extLst>
            </p:cNvPr>
            <p:cNvSpPr>
              <a:spLocks noEditPoints="1"/>
            </p:cNvSpPr>
            <p:nvPr userDrawn="1"/>
          </p:nvSpPr>
          <p:spPr bwMode="auto">
            <a:xfrm>
              <a:off x="1357313" y="6096000"/>
              <a:ext cx="30163" cy="125413"/>
            </a:xfrm>
            <a:custGeom>
              <a:avLst/>
              <a:gdLst>
                <a:gd name="T0" fmla="*/ 19 w 19"/>
                <a:gd name="T1" fmla="*/ 14 h 79"/>
                <a:gd name="T2" fmla="*/ 0 w 19"/>
                <a:gd name="T3" fmla="*/ 14 h 79"/>
                <a:gd name="T4" fmla="*/ 0 w 19"/>
                <a:gd name="T5" fmla="*/ 0 h 79"/>
                <a:gd name="T6" fmla="*/ 19 w 19"/>
                <a:gd name="T7" fmla="*/ 0 h 79"/>
                <a:gd name="T8" fmla="*/ 19 w 19"/>
                <a:gd name="T9" fmla="*/ 14 h 79"/>
                <a:gd name="T10" fmla="*/ 0 w 19"/>
                <a:gd name="T11" fmla="*/ 22 h 79"/>
                <a:gd name="T12" fmla="*/ 19 w 19"/>
                <a:gd name="T13" fmla="*/ 22 h 79"/>
                <a:gd name="T14" fmla="*/ 19 w 19"/>
                <a:gd name="T15" fmla="*/ 79 h 79"/>
                <a:gd name="T16" fmla="*/ 0 w 19"/>
                <a:gd name="T17" fmla="*/ 79 h 79"/>
                <a:gd name="T18" fmla="*/ 0 w 19"/>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79">
                  <a:moveTo>
                    <a:pt x="19" y="14"/>
                  </a:moveTo>
                  <a:lnTo>
                    <a:pt x="0" y="14"/>
                  </a:lnTo>
                  <a:lnTo>
                    <a:pt x="0" y="0"/>
                  </a:lnTo>
                  <a:lnTo>
                    <a:pt x="19" y="0"/>
                  </a:lnTo>
                  <a:lnTo>
                    <a:pt x="19" y="14"/>
                  </a:lnTo>
                  <a:close/>
                  <a:moveTo>
                    <a:pt x="0" y="22"/>
                  </a:moveTo>
                  <a:lnTo>
                    <a:pt x="19" y="22"/>
                  </a:lnTo>
                  <a:lnTo>
                    <a:pt x="19"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4" name="Freeform 22">
              <a:extLst>
                <a:ext uri="{FF2B5EF4-FFF2-40B4-BE49-F238E27FC236}">
                  <a16:creationId xmlns:a16="http://schemas.microsoft.com/office/drawing/2014/main" id="{CB945C56-4554-4683-8637-CFC30E64896E}"/>
                </a:ext>
              </a:extLst>
            </p:cNvPr>
            <p:cNvSpPr>
              <a:spLocks noEditPoints="1"/>
            </p:cNvSpPr>
            <p:nvPr userDrawn="1"/>
          </p:nvSpPr>
          <p:spPr bwMode="auto">
            <a:xfrm>
              <a:off x="1393825" y="6127750"/>
              <a:ext cx="93663" cy="96838"/>
            </a:xfrm>
            <a:custGeom>
              <a:avLst/>
              <a:gdLst>
                <a:gd name="T0" fmla="*/ 12 w 281"/>
                <a:gd name="T1" fmla="*/ 92 h 291"/>
                <a:gd name="T2" fmla="*/ 55 w 281"/>
                <a:gd name="T3" fmla="*/ 19 h 291"/>
                <a:gd name="T4" fmla="*/ 142 w 281"/>
                <a:gd name="T5" fmla="*/ 0 h 291"/>
                <a:gd name="T6" fmla="*/ 271 w 281"/>
                <a:gd name="T7" fmla="*/ 92 h 291"/>
                <a:gd name="T8" fmla="*/ 271 w 281"/>
                <a:gd name="T9" fmla="*/ 213 h 291"/>
                <a:gd name="T10" fmla="*/ 281 w 281"/>
                <a:gd name="T11" fmla="*/ 283 h 291"/>
                <a:gd name="T12" fmla="*/ 191 w 281"/>
                <a:gd name="T13" fmla="*/ 283 h 291"/>
                <a:gd name="T14" fmla="*/ 185 w 281"/>
                <a:gd name="T15" fmla="*/ 257 h 291"/>
                <a:gd name="T16" fmla="*/ 94 w 281"/>
                <a:gd name="T17" fmla="*/ 291 h 291"/>
                <a:gd name="T18" fmla="*/ 0 w 281"/>
                <a:gd name="T19" fmla="*/ 208 h 291"/>
                <a:gd name="T20" fmla="*/ 161 w 281"/>
                <a:gd name="T21" fmla="*/ 112 h 291"/>
                <a:gd name="T22" fmla="*/ 185 w 281"/>
                <a:gd name="T23" fmla="*/ 87 h 291"/>
                <a:gd name="T24" fmla="*/ 141 w 281"/>
                <a:gd name="T25" fmla="*/ 58 h 291"/>
                <a:gd name="T26" fmla="*/ 96 w 281"/>
                <a:gd name="T27" fmla="*/ 92 h 291"/>
                <a:gd name="T28" fmla="*/ 12 w 281"/>
                <a:gd name="T29" fmla="*/ 92 h 291"/>
                <a:gd name="T30" fmla="*/ 128 w 281"/>
                <a:gd name="T31" fmla="*/ 235 h 291"/>
                <a:gd name="T32" fmla="*/ 184 w 281"/>
                <a:gd name="T33" fmla="*/ 154 h 291"/>
                <a:gd name="T34" fmla="*/ 128 w 281"/>
                <a:gd name="T35" fmla="*/ 169 h 291"/>
                <a:gd name="T36" fmla="*/ 91 w 281"/>
                <a:gd name="T37" fmla="*/ 204 h 291"/>
                <a:gd name="T38" fmla="*/ 128 w 281"/>
                <a:gd name="T39" fmla="*/ 235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1" h="291">
                  <a:moveTo>
                    <a:pt x="12" y="92"/>
                  </a:moveTo>
                  <a:cubicBezTo>
                    <a:pt x="13" y="56"/>
                    <a:pt x="30" y="33"/>
                    <a:pt x="55" y="19"/>
                  </a:cubicBezTo>
                  <a:cubicBezTo>
                    <a:pt x="79" y="5"/>
                    <a:pt x="111" y="0"/>
                    <a:pt x="142" y="0"/>
                  </a:cubicBezTo>
                  <a:cubicBezTo>
                    <a:pt x="208" y="0"/>
                    <a:pt x="271" y="14"/>
                    <a:pt x="271" y="92"/>
                  </a:cubicBezTo>
                  <a:cubicBezTo>
                    <a:pt x="271" y="213"/>
                    <a:pt x="271" y="213"/>
                    <a:pt x="271" y="213"/>
                  </a:cubicBezTo>
                  <a:cubicBezTo>
                    <a:pt x="271" y="236"/>
                    <a:pt x="271" y="261"/>
                    <a:pt x="281" y="283"/>
                  </a:cubicBezTo>
                  <a:cubicBezTo>
                    <a:pt x="191" y="283"/>
                    <a:pt x="191" y="283"/>
                    <a:pt x="191" y="283"/>
                  </a:cubicBezTo>
                  <a:cubicBezTo>
                    <a:pt x="187" y="275"/>
                    <a:pt x="186" y="266"/>
                    <a:pt x="185" y="257"/>
                  </a:cubicBezTo>
                  <a:cubicBezTo>
                    <a:pt x="162" y="282"/>
                    <a:pt x="127" y="291"/>
                    <a:pt x="94" y="291"/>
                  </a:cubicBezTo>
                  <a:cubicBezTo>
                    <a:pt x="42" y="291"/>
                    <a:pt x="0" y="265"/>
                    <a:pt x="0" y="208"/>
                  </a:cubicBezTo>
                  <a:cubicBezTo>
                    <a:pt x="0" y="118"/>
                    <a:pt x="98" y="125"/>
                    <a:pt x="161" y="112"/>
                  </a:cubicBezTo>
                  <a:cubicBezTo>
                    <a:pt x="176" y="109"/>
                    <a:pt x="185" y="104"/>
                    <a:pt x="185" y="87"/>
                  </a:cubicBezTo>
                  <a:cubicBezTo>
                    <a:pt x="185" y="66"/>
                    <a:pt x="160" y="58"/>
                    <a:pt x="141" y="58"/>
                  </a:cubicBezTo>
                  <a:cubicBezTo>
                    <a:pt x="116" y="58"/>
                    <a:pt x="100" y="69"/>
                    <a:pt x="96" y="92"/>
                  </a:cubicBezTo>
                  <a:lnTo>
                    <a:pt x="12" y="92"/>
                  </a:lnTo>
                  <a:close/>
                  <a:moveTo>
                    <a:pt x="128" y="235"/>
                  </a:moveTo>
                  <a:cubicBezTo>
                    <a:pt x="172" y="235"/>
                    <a:pt x="186" y="211"/>
                    <a:pt x="184" y="154"/>
                  </a:cubicBezTo>
                  <a:cubicBezTo>
                    <a:pt x="171" y="162"/>
                    <a:pt x="148" y="164"/>
                    <a:pt x="128" y="169"/>
                  </a:cubicBezTo>
                  <a:cubicBezTo>
                    <a:pt x="108" y="174"/>
                    <a:pt x="91" y="182"/>
                    <a:pt x="91" y="204"/>
                  </a:cubicBezTo>
                  <a:cubicBezTo>
                    <a:pt x="91" y="226"/>
                    <a:pt x="108" y="235"/>
                    <a:pt x="128" y="235"/>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5" name="Freeform 23">
              <a:extLst>
                <a:ext uri="{FF2B5EF4-FFF2-40B4-BE49-F238E27FC236}">
                  <a16:creationId xmlns:a16="http://schemas.microsoft.com/office/drawing/2014/main" id="{D0D64558-33D7-4E8C-8B58-17F750C1DD04}"/>
                </a:ext>
              </a:extLst>
            </p:cNvPr>
            <p:cNvSpPr>
              <a:spLocks/>
            </p:cNvSpPr>
            <p:nvPr userDrawn="1"/>
          </p:nvSpPr>
          <p:spPr bwMode="auto">
            <a:xfrm>
              <a:off x="1538288" y="6096000"/>
              <a:ext cx="141288" cy="125413"/>
            </a:xfrm>
            <a:custGeom>
              <a:avLst/>
              <a:gdLst>
                <a:gd name="T0" fmla="*/ 0 w 89"/>
                <a:gd name="T1" fmla="*/ 0 h 79"/>
                <a:gd name="T2" fmla="*/ 31 w 89"/>
                <a:gd name="T3" fmla="*/ 0 h 79"/>
                <a:gd name="T4" fmla="*/ 45 w 89"/>
                <a:gd name="T5" fmla="*/ 53 h 79"/>
                <a:gd name="T6" fmla="*/ 45 w 89"/>
                <a:gd name="T7" fmla="*/ 53 h 79"/>
                <a:gd name="T8" fmla="*/ 58 w 89"/>
                <a:gd name="T9" fmla="*/ 0 h 79"/>
                <a:gd name="T10" fmla="*/ 89 w 89"/>
                <a:gd name="T11" fmla="*/ 0 h 79"/>
                <a:gd name="T12" fmla="*/ 89 w 89"/>
                <a:gd name="T13" fmla="*/ 79 h 79"/>
                <a:gd name="T14" fmla="*/ 70 w 89"/>
                <a:gd name="T15" fmla="*/ 79 h 79"/>
                <a:gd name="T16" fmla="*/ 70 w 89"/>
                <a:gd name="T17" fmla="*/ 19 h 79"/>
                <a:gd name="T18" fmla="*/ 69 w 89"/>
                <a:gd name="T19" fmla="*/ 19 h 79"/>
                <a:gd name="T20" fmla="*/ 53 w 89"/>
                <a:gd name="T21" fmla="*/ 79 h 79"/>
                <a:gd name="T22" fmla="*/ 37 w 89"/>
                <a:gd name="T23" fmla="*/ 79 h 79"/>
                <a:gd name="T24" fmla="*/ 20 w 89"/>
                <a:gd name="T25" fmla="*/ 19 h 79"/>
                <a:gd name="T26" fmla="*/ 20 w 89"/>
                <a:gd name="T27" fmla="*/ 19 h 79"/>
                <a:gd name="T28" fmla="*/ 20 w 89"/>
                <a:gd name="T29" fmla="*/ 79 h 79"/>
                <a:gd name="T30" fmla="*/ 0 w 89"/>
                <a:gd name="T31" fmla="*/ 79 h 79"/>
                <a:gd name="T32" fmla="*/ 0 w 89"/>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9" h="79">
                  <a:moveTo>
                    <a:pt x="0" y="0"/>
                  </a:moveTo>
                  <a:lnTo>
                    <a:pt x="31" y="0"/>
                  </a:lnTo>
                  <a:lnTo>
                    <a:pt x="45" y="53"/>
                  </a:lnTo>
                  <a:lnTo>
                    <a:pt x="45" y="53"/>
                  </a:lnTo>
                  <a:lnTo>
                    <a:pt x="58" y="0"/>
                  </a:lnTo>
                  <a:lnTo>
                    <a:pt x="89" y="0"/>
                  </a:lnTo>
                  <a:lnTo>
                    <a:pt x="89" y="79"/>
                  </a:lnTo>
                  <a:lnTo>
                    <a:pt x="70" y="79"/>
                  </a:lnTo>
                  <a:lnTo>
                    <a:pt x="70" y="19"/>
                  </a:lnTo>
                  <a:lnTo>
                    <a:pt x="69" y="19"/>
                  </a:lnTo>
                  <a:lnTo>
                    <a:pt x="53" y="79"/>
                  </a:lnTo>
                  <a:lnTo>
                    <a:pt x="37" y="79"/>
                  </a:lnTo>
                  <a:lnTo>
                    <a:pt x="20" y="19"/>
                  </a:lnTo>
                  <a:lnTo>
                    <a:pt x="20" y="19"/>
                  </a:lnTo>
                  <a:lnTo>
                    <a:pt x="20"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6" name="Freeform 24">
              <a:extLst>
                <a:ext uri="{FF2B5EF4-FFF2-40B4-BE49-F238E27FC236}">
                  <a16:creationId xmlns:a16="http://schemas.microsoft.com/office/drawing/2014/main" id="{F02D34C0-AE0D-4044-A66E-673B3D590BC8}"/>
                </a:ext>
              </a:extLst>
            </p:cNvPr>
            <p:cNvSpPr>
              <a:spLocks noEditPoints="1"/>
            </p:cNvSpPr>
            <p:nvPr userDrawn="1"/>
          </p:nvSpPr>
          <p:spPr bwMode="auto">
            <a:xfrm>
              <a:off x="1687513" y="6127750"/>
              <a:ext cx="98425" cy="96838"/>
            </a:xfrm>
            <a:custGeom>
              <a:avLst/>
              <a:gdLst>
                <a:gd name="T0" fmla="*/ 91 w 297"/>
                <a:gd name="T1" fmla="*/ 167 h 291"/>
                <a:gd name="T2" fmla="*/ 152 w 297"/>
                <a:gd name="T3" fmla="*/ 230 h 291"/>
                <a:gd name="T4" fmla="*/ 204 w 297"/>
                <a:gd name="T5" fmla="*/ 200 h 291"/>
                <a:gd name="T6" fmla="*/ 288 w 297"/>
                <a:gd name="T7" fmla="*/ 200 h 291"/>
                <a:gd name="T8" fmla="*/ 151 w 297"/>
                <a:gd name="T9" fmla="*/ 291 h 291"/>
                <a:gd name="T10" fmla="*/ 0 w 297"/>
                <a:gd name="T11" fmla="*/ 145 h 291"/>
                <a:gd name="T12" fmla="*/ 149 w 297"/>
                <a:gd name="T13" fmla="*/ 0 h 291"/>
                <a:gd name="T14" fmla="*/ 293 w 297"/>
                <a:gd name="T15" fmla="*/ 167 h 291"/>
                <a:gd name="T16" fmla="*/ 91 w 297"/>
                <a:gd name="T17" fmla="*/ 167 h 291"/>
                <a:gd name="T18" fmla="*/ 203 w 297"/>
                <a:gd name="T19" fmla="*/ 117 h 291"/>
                <a:gd name="T20" fmla="*/ 149 w 297"/>
                <a:gd name="T21" fmla="*/ 61 h 291"/>
                <a:gd name="T22" fmla="*/ 91 w 297"/>
                <a:gd name="T23" fmla="*/ 117 h 291"/>
                <a:gd name="T24" fmla="*/ 203 w 297"/>
                <a:gd name="T25" fmla="*/ 117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7" h="291">
                  <a:moveTo>
                    <a:pt x="91" y="167"/>
                  </a:moveTo>
                  <a:cubicBezTo>
                    <a:pt x="92" y="205"/>
                    <a:pt x="114" y="230"/>
                    <a:pt x="152" y="230"/>
                  </a:cubicBezTo>
                  <a:cubicBezTo>
                    <a:pt x="174" y="230"/>
                    <a:pt x="195" y="220"/>
                    <a:pt x="204" y="200"/>
                  </a:cubicBezTo>
                  <a:cubicBezTo>
                    <a:pt x="288" y="200"/>
                    <a:pt x="288" y="200"/>
                    <a:pt x="288" y="200"/>
                  </a:cubicBezTo>
                  <a:cubicBezTo>
                    <a:pt x="272" y="264"/>
                    <a:pt x="213" y="291"/>
                    <a:pt x="151" y="291"/>
                  </a:cubicBezTo>
                  <a:cubicBezTo>
                    <a:pt x="61" y="291"/>
                    <a:pt x="0" y="237"/>
                    <a:pt x="0" y="145"/>
                  </a:cubicBezTo>
                  <a:cubicBezTo>
                    <a:pt x="0" y="60"/>
                    <a:pt x="68" y="0"/>
                    <a:pt x="149" y="0"/>
                  </a:cubicBezTo>
                  <a:cubicBezTo>
                    <a:pt x="248" y="0"/>
                    <a:pt x="297" y="74"/>
                    <a:pt x="293" y="167"/>
                  </a:cubicBezTo>
                  <a:lnTo>
                    <a:pt x="91" y="167"/>
                  </a:lnTo>
                  <a:close/>
                  <a:moveTo>
                    <a:pt x="203" y="117"/>
                  </a:moveTo>
                  <a:cubicBezTo>
                    <a:pt x="201" y="86"/>
                    <a:pt x="179" y="61"/>
                    <a:pt x="149" y="61"/>
                  </a:cubicBezTo>
                  <a:cubicBezTo>
                    <a:pt x="117" y="61"/>
                    <a:pt x="96" y="83"/>
                    <a:pt x="91" y="117"/>
                  </a:cubicBezTo>
                  <a:lnTo>
                    <a:pt x="203" y="117"/>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7" name="Freeform 25">
              <a:extLst>
                <a:ext uri="{FF2B5EF4-FFF2-40B4-BE49-F238E27FC236}">
                  <a16:creationId xmlns:a16="http://schemas.microsoft.com/office/drawing/2014/main" id="{FD1D8BD6-9384-4AF7-996C-3FD339E24756}"/>
                </a:ext>
              </a:extLst>
            </p:cNvPr>
            <p:cNvSpPr>
              <a:spLocks/>
            </p:cNvSpPr>
            <p:nvPr userDrawn="1"/>
          </p:nvSpPr>
          <p:spPr bwMode="auto">
            <a:xfrm>
              <a:off x="1784350" y="6102350"/>
              <a:ext cx="63500" cy="120650"/>
            </a:xfrm>
            <a:custGeom>
              <a:avLst/>
              <a:gdLst>
                <a:gd name="T0" fmla="*/ 192 w 192"/>
                <a:gd name="T1" fmla="*/ 142 h 362"/>
                <a:gd name="T2" fmla="*/ 136 w 192"/>
                <a:gd name="T3" fmla="*/ 142 h 362"/>
                <a:gd name="T4" fmla="*/ 136 w 192"/>
                <a:gd name="T5" fmla="*/ 267 h 362"/>
                <a:gd name="T6" fmla="*/ 169 w 192"/>
                <a:gd name="T7" fmla="*/ 294 h 362"/>
                <a:gd name="T8" fmla="*/ 192 w 192"/>
                <a:gd name="T9" fmla="*/ 293 h 362"/>
                <a:gd name="T10" fmla="*/ 192 w 192"/>
                <a:gd name="T11" fmla="*/ 359 h 362"/>
                <a:gd name="T12" fmla="*/ 143 w 192"/>
                <a:gd name="T13" fmla="*/ 362 h 362"/>
                <a:gd name="T14" fmla="*/ 46 w 192"/>
                <a:gd name="T15" fmla="*/ 265 h 362"/>
                <a:gd name="T16" fmla="*/ 46 w 192"/>
                <a:gd name="T17" fmla="*/ 142 h 362"/>
                <a:gd name="T18" fmla="*/ 0 w 192"/>
                <a:gd name="T19" fmla="*/ 142 h 362"/>
                <a:gd name="T20" fmla="*/ 0 w 192"/>
                <a:gd name="T21" fmla="*/ 84 h 362"/>
                <a:gd name="T22" fmla="*/ 46 w 192"/>
                <a:gd name="T23" fmla="*/ 84 h 362"/>
                <a:gd name="T24" fmla="*/ 46 w 192"/>
                <a:gd name="T25" fmla="*/ 0 h 362"/>
                <a:gd name="T26" fmla="*/ 136 w 192"/>
                <a:gd name="T27" fmla="*/ 0 h 362"/>
                <a:gd name="T28" fmla="*/ 136 w 192"/>
                <a:gd name="T29" fmla="*/ 84 h 362"/>
                <a:gd name="T30" fmla="*/ 192 w 192"/>
                <a:gd name="T31" fmla="*/ 84 h 362"/>
                <a:gd name="T32" fmla="*/ 192 w 192"/>
                <a:gd name="T33" fmla="*/ 142 h 3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92" h="362">
                  <a:moveTo>
                    <a:pt x="192" y="142"/>
                  </a:moveTo>
                  <a:cubicBezTo>
                    <a:pt x="136" y="142"/>
                    <a:pt x="136" y="142"/>
                    <a:pt x="136" y="142"/>
                  </a:cubicBezTo>
                  <a:cubicBezTo>
                    <a:pt x="136" y="267"/>
                    <a:pt x="136" y="267"/>
                    <a:pt x="136" y="267"/>
                  </a:cubicBezTo>
                  <a:cubicBezTo>
                    <a:pt x="136" y="289"/>
                    <a:pt x="149" y="294"/>
                    <a:pt x="169" y="294"/>
                  </a:cubicBezTo>
                  <a:cubicBezTo>
                    <a:pt x="176" y="294"/>
                    <a:pt x="184" y="293"/>
                    <a:pt x="192" y="293"/>
                  </a:cubicBezTo>
                  <a:cubicBezTo>
                    <a:pt x="192" y="359"/>
                    <a:pt x="192" y="359"/>
                    <a:pt x="192" y="359"/>
                  </a:cubicBezTo>
                  <a:cubicBezTo>
                    <a:pt x="176" y="360"/>
                    <a:pt x="159" y="362"/>
                    <a:pt x="143" y="362"/>
                  </a:cubicBezTo>
                  <a:cubicBezTo>
                    <a:pt x="66" y="362"/>
                    <a:pt x="46" y="340"/>
                    <a:pt x="46" y="265"/>
                  </a:cubicBezTo>
                  <a:cubicBezTo>
                    <a:pt x="46" y="142"/>
                    <a:pt x="46" y="142"/>
                    <a:pt x="46" y="142"/>
                  </a:cubicBezTo>
                  <a:cubicBezTo>
                    <a:pt x="0" y="142"/>
                    <a:pt x="0" y="142"/>
                    <a:pt x="0" y="142"/>
                  </a:cubicBezTo>
                  <a:cubicBezTo>
                    <a:pt x="0" y="84"/>
                    <a:pt x="0" y="84"/>
                    <a:pt x="0" y="84"/>
                  </a:cubicBezTo>
                  <a:cubicBezTo>
                    <a:pt x="46" y="84"/>
                    <a:pt x="46" y="84"/>
                    <a:pt x="46" y="84"/>
                  </a:cubicBezTo>
                  <a:cubicBezTo>
                    <a:pt x="46" y="0"/>
                    <a:pt x="46" y="0"/>
                    <a:pt x="46" y="0"/>
                  </a:cubicBezTo>
                  <a:cubicBezTo>
                    <a:pt x="136" y="0"/>
                    <a:pt x="136" y="0"/>
                    <a:pt x="136" y="0"/>
                  </a:cubicBezTo>
                  <a:cubicBezTo>
                    <a:pt x="136" y="84"/>
                    <a:pt x="136" y="84"/>
                    <a:pt x="136" y="84"/>
                  </a:cubicBezTo>
                  <a:cubicBezTo>
                    <a:pt x="192" y="84"/>
                    <a:pt x="192" y="84"/>
                    <a:pt x="192" y="84"/>
                  </a:cubicBezTo>
                  <a:lnTo>
                    <a:pt x="192" y="14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8" name="Freeform 26">
              <a:extLst>
                <a:ext uri="{FF2B5EF4-FFF2-40B4-BE49-F238E27FC236}">
                  <a16:creationId xmlns:a16="http://schemas.microsoft.com/office/drawing/2014/main" id="{F092E5C2-58E1-4907-8CF1-D875912586BA}"/>
                </a:ext>
              </a:extLst>
            </p:cNvPr>
            <p:cNvSpPr>
              <a:spLocks/>
            </p:cNvSpPr>
            <p:nvPr userDrawn="1"/>
          </p:nvSpPr>
          <p:spPr bwMode="auto">
            <a:xfrm>
              <a:off x="1855788" y="6127750"/>
              <a:ext cx="65088" cy="93663"/>
            </a:xfrm>
            <a:custGeom>
              <a:avLst/>
              <a:gdLst>
                <a:gd name="T0" fmla="*/ 0 w 193"/>
                <a:gd name="T1" fmla="*/ 6 h 281"/>
                <a:gd name="T2" fmla="*/ 88 w 193"/>
                <a:gd name="T3" fmla="*/ 6 h 281"/>
                <a:gd name="T4" fmla="*/ 88 w 193"/>
                <a:gd name="T5" fmla="*/ 54 h 281"/>
                <a:gd name="T6" fmla="*/ 89 w 193"/>
                <a:gd name="T7" fmla="*/ 54 h 281"/>
                <a:gd name="T8" fmla="*/ 172 w 193"/>
                <a:gd name="T9" fmla="*/ 0 h 281"/>
                <a:gd name="T10" fmla="*/ 193 w 193"/>
                <a:gd name="T11" fmla="*/ 2 h 281"/>
                <a:gd name="T12" fmla="*/ 193 w 193"/>
                <a:gd name="T13" fmla="*/ 85 h 281"/>
                <a:gd name="T14" fmla="*/ 158 w 193"/>
                <a:gd name="T15" fmla="*/ 79 h 281"/>
                <a:gd name="T16" fmla="*/ 90 w 193"/>
                <a:gd name="T17" fmla="*/ 145 h 281"/>
                <a:gd name="T18" fmla="*/ 90 w 193"/>
                <a:gd name="T19" fmla="*/ 281 h 281"/>
                <a:gd name="T20" fmla="*/ 0 w 193"/>
                <a:gd name="T21" fmla="*/ 281 h 281"/>
                <a:gd name="T22" fmla="*/ 0 w 193"/>
                <a:gd name="T23" fmla="*/ 6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3" h="281">
                  <a:moveTo>
                    <a:pt x="0" y="6"/>
                  </a:moveTo>
                  <a:cubicBezTo>
                    <a:pt x="88" y="6"/>
                    <a:pt x="88" y="6"/>
                    <a:pt x="88" y="6"/>
                  </a:cubicBezTo>
                  <a:cubicBezTo>
                    <a:pt x="88" y="54"/>
                    <a:pt x="88" y="54"/>
                    <a:pt x="88" y="54"/>
                  </a:cubicBezTo>
                  <a:cubicBezTo>
                    <a:pt x="89" y="54"/>
                    <a:pt x="89" y="54"/>
                    <a:pt x="89" y="54"/>
                  </a:cubicBezTo>
                  <a:cubicBezTo>
                    <a:pt x="102" y="19"/>
                    <a:pt x="133" y="0"/>
                    <a:pt x="172" y="0"/>
                  </a:cubicBezTo>
                  <a:cubicBezTo>
                    <a:pt x="179" y="0"/>
                    <a:pt x="186" y="1"/>
                    <a:pt x="193" y="2"/>
                  </a:cubicBezTo>
                  <a:cubicBezTo>
                    <a:pt x="193" y="85"/>
                    <a:pt x="193" y="85"/>
                    <a:pt x="193" y="85"/>
                  </a:cubicBezTo>
                  <a:cubicBezTo>
                    <a:pt x="181" y="81"/>
                    <a:pt x="171" y="79"/>
                    <a:pt x="158" y="79"/>
                  </a:cubicBezTo>
                  <a:cubicBezTo>
                    <a:pt x="114" y="79"/>
                    <a:pt x="90" y="110"/>
                    <a:pt x="90" y="145"/>
                  </a:cubicBezTo>
                  <a:cubicBezTo>
                    <a:pt x="90" y="281"/>
                    <a:pt x="90" y="281"/>
                    <a:pt x="90" y="281"/>
                  </a:cubicBezTo>
                  <a:cubicBezTo>
                    <a:pt x="0" y="281"/>
                    <a:pt x="0" y="281"/>
                    <a:pt x="0" y="281"/>
                  </a:cubicBezTo>
                  <a:lnTo>
                    <a:pt x="0" y="6"/>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9" name="Freeform 27">
              <a:extLst>
                <a:ext uri="{FF2B5EF4-FFF2-40B4-BE49-F238E27FC236}">
                  <a16:creationId xmlns:a16="http://schemas.microsoft.com/office/drawing/2014/main" id="{04686304-731D-4C81-9933-35E3DFED88D3}"/>
                </a:ext>
              </a:extLst>
            </p:cNvPr>
            <p:cNvSpPr>
              <a:spLocks noEditPoints="1"/>
            </p:cNvSpPr>
            <p:nvPr userDrawn="1"/>
          </p:nvSpPr>
          <p:spPr bwMode="auto">
            <a:xfrm>
              <a:off x="1928813" y="6096000"/>
              <a:ext cx="30163" cy="125413"/>
            </a:xfrm>
            <a:custGeom>
              <a:avLst/>
              <a:gdLst>
                <a:gd name="T0" fmla="*/ 19 w 19"/>
                <a:gd name="T1" fmla="*/ 14 h 79"/>
                <a:gd name="T2" fmla="*/ 0 w 19"/>
                <a:gd name="T3" fmla="*/ 14 h 79"/>
                <a:gd name="T4" fmla="*/ 0 w 19"/>
                <a:gd name="T5" fmla="*/ 0 h 79"/>
                <a:gd name="T6" fmla="*/ 19 w 19"/>
                <a:gd name="T7" fmla="*/ 0 h 79"/>
                <a:gd name="T8" fmla="*/ 19 w 19"/>
                <a:gd name="T9" fmla="*/ 14 h 79"/>
                <a:gd name="T10" fmla="*/ 0 w 19"/>
                <a:gd name="T11" fmla="*/ 22 h 79"/>
                <a:gd name="T12" fmla="*/ 19 w 19"/>
                <a:gd name="T13" fmla="*/ 22 h 79"/>
                <a:gd name="T14" fmla="*/ 19 w 19"/>
                <a:gd name="T15" fmla="*/ 79 h 79"/>
                <a:gd name="T16" fmla="*/ 0 w 19"/>
                <a:gd name="T17" fmla="*/ 79 h 79"/>
                <a:gd name="T18" fmla="*/ 0 w 19"/>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79">
                  <a:moveTo>
                    <a:pt x="19" y="14"/>
                  </a:moveTo>
                  <a:lnTo>
                    <a:pt x="0" y="14"/>
                  </a:lnTo>
                  <a:lnTo>
                    <a:pt x="0" y="0"/>
                  </a:lnTo>
                  <a:lnTo>
                    <a:pt x="19" y="0"/>
                  </a:lnTo>
                  <a:lnTo>
                    <a:pt x="19" y="14"/>
                  </a:lnTo>
                  <a:close/>
                  <a:moveTo>
                    <a:pt x="0" y="22"/>
                  </a:moveTo>
                  <a:lnTo>
                    <a:pt x="19" y="22"/>
                  </a:lnTo>
                  <a:lnTo>
                    <a:pt x="19"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60" name="Freeform 28">
              <a:extLst>
                <a:ext uri="{FF2B5EF4-FFF2-40B4-BE49-F238E27FC236}">
                  <a16:creationId xmlns:a16="http://schemas.microsoft.com/office/drawing/2014/main" id="{716A412C-6319-4925-902F-8B2AE529A2EF}"/>
                </a:ext>
              </a:extLst>
            </p:cNvPr>
            <p:cNvSpPr>
              <a:spLocks/>
            </p:cNvSpPr>
            <p:nvPr userDrawn="1"/>
          </p:nvSpPr>
          <p:spPr bwMode="auto">
            <a:xfrm>
              <a:off x="1966913" y="6127750"/>
              <a:ext cx="93663" cy="96838"/>
            </a:xfrm>
            <a:custGeom>
              <a:avLst/>
              <a:gdLst>
                <a:gd name="T0" fmla="*/ 193 w 283"/>
                <a:gd name="T1" fmla="*/ 108 h 291"/>
                <a:gd name="T2" fmla="*/ 149 w 283"/>
                <a:gd name="T3" fmla="*/ 69 h 291"/>
                <a:gd name="T4" fmla="*/ 90 w 283"/>
                <a:gd name="T5" fmla="*/ 150 h 291"/>
                <a:gd name="T6" fmla="*/ 144 w 283"/>
                <a:gd name="T7" fmla="*/ 222 h 291"/>
                <a:gd name="T8" fmla="*/ 195 w 283"/>
                <a:gd name="T9" fmla="*/ 175 h 291"/>
                <a:gd name="T10" fmla="*/ 283 w 283"/>
                <a:gd name="T11" fmla="*/ 175 h 291"/>
                <a:gd name="T12" fmla="*/ 144 w 283"/>
                <a:gd name="T13" fmla="*/ 291 h 291"/>
                <a:gd name="T14" fmla="*/ 0 w 283"/>
                <a:gd name="T15" fmla="*/ 150 h 291"/>
                <a:gd name="T16" fmla="*/ 144 w 283"/>
                <a:gd name="T17" fmla="*/ 0 h 291"/>
                <a:gd name="T18" fmla="*/ 280 w 283"/>
                <a:gd name="T19" fmla="*/ 108 h 291"/>
                <a:gd name="T20" fmla="*/ 193 w 283"/>
                <a:gd name="T21" fmla="*/ 108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3" h="291">
                  <a:moveTo>
                    <a:pt x="193" y="108"/>
                  </a:moveTo>
                  <a:cubicBezTo>
                    <a:pt x="192" y="85"/>
                    <a:pt x="171" y="69"/>
                    <a:pt x="149" y="69"/>
                  </a:cubicBezTo>
                  <a:cubicBezTo>
                    <a:pt x="98" y="69"/>
                    <a:pt x="90" y="112"/>
                    <a:pt x="90" y="150"/>
                  </a:cubicBezTo>
                  <a:cubicBezTo>
                    <a:pt x="90" y="185"/>
                    <a:pt x="105" y="222"/>
                    <a:pt x="144" y="222"/>
                  </a:cubicBezTo>
                  <a:cubicBezTo>
                    <a:pt x="175" y="222"/>
                    <a:pt x="191" y="204"/>
                    <a:pt x="195" y="175"/>
                  </a:cubicBezTo>
                  <a:cubicBezTo>
                    <a:pt x="283" y="175"/>
                    <a:pt x="283" y="175"/>
                    <a:pt x="283" y="175"/>
                  </a:cubicBezTo>
                  <a:cubicBezTo>
                    <a:pt x="275" y="249"/>
                    <a:pt x="218" y="291"/>
                    <a:pt x="144" y="291"/>
                  </a:cubicBezTo>
                  <a:cubicBezTo>
                    <a:pt x="61" y="291"/>
                    <a:pt x="0" y="234"/>
                    <a:pt x="0" y="150"/>
                  </a:cubicBezTo>
                  <a:cubicBezTo>
                    <a:pt x="0" y="62"/>
                    <a:pt x="56" y="0"/>
                    <a:pt x="144" y="0"/>
                  </a:cubicBezTo>
                  <a:cubicBezTo>
                    <a:pt x="213" y="0"/>
                    <a:pt x="274" y="36"/>
                    <a:pt x="280" y="108"/>
                  </a:cubicBezTo>
                  <a:lnTo>
                    <a:pt x="193" y="108"/>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61" name="Freeform 29">
              <a:extLst>
                <a:ext uri="{FF2B5EF4-FFF2-40B4-BE49-F238E27FC236}">
                  <a16:creationId xmlns:a16="http://schemas.microsoft.com/office/drawing/2014/main" id="{6B2474BC-3B05-4EFB-A2B9-4944F3459193}"/>
                </a:ext>
              </a:extLst>
            </p:cNvPr>
            <p:cNvSpPr>
              <a:spLocks/>
            </p:cNvSpPr>
            <p:nvPr userDrawn="1"/>
          </p:nvSpPr>
          <p:spPr bwMode="auto">
            <a:xfrm>
              <a:off x="2065338" y="6127750"/>
              <a:ext cx="88900" cy="96838"/>
            </a:xfrm>
            <a:custGeom>
              <a:avLst/>
              <a:gdLst>
                <a:gd name="T0" fmla="*/ 86 w 267"/>
                <a:gd name="T1" fmla="*/ 192 h 291"/>
                <a:gd name="T2" fmla="*/ 101 w 267"/>
                <a:gd name="T3" fmla="*/ 223 h 291"/>
                <a:gd name="T4" fmla="*/ 135 w 267"/>
                <a:gd name="T5" fmla="*/ 233 h 291"/>
                <a:gd name="T6" fmla="*/ 177 w 267"/>
                <a:gd name="T7" fmla="*/ 203 h 291"/>
                <a:gd name="T8" fmla="*/ 133 w 267"/>
                <a:gd name="T9" fmla="*/ 174 h 291"/>
                <a:gd name="T10" fmla="*/ 5 w 267"/>
                <a:gd name="T11" fmla="*/ 84 h 291"/>
                <a:gd name="T12" fmla="*/ 131 w 267"/>
                <a:gd name="T13" fmla="*/ 0 h 291"/>
                <a:gd name="T14" fmla="*/ 258 w 267"/>
                <a:gd name="T15" fmla="*/ 89 h 291"/>
                <a:gd name="T16" fmla="*/ 174 w 267"/>
                <a:gd name="T17" fmla="*/ 89 h 291"/>
                <a:gd name="T18" fmla="*/ 163 w 267"/>
                <a:gd name="T19" fmla="*/ 65 h 291"/>
                <a:gd name="T20" fmla="*/ 134 w 267"/>
                <a:gd name="T21" fmla="*/ 58 h 291"/>
                <a:gd name="T22" fmla="*/ 95 w 267"/>
                <a:gd name="T23" fmla="*/ 79 h 291"/>
                <a:gd name="T24" fmla="*/ 197 w 267"/>
                <a:gd name="T25" fmla="*/ 118 h 291"/>
                <a:gd name="T26" fmla="*/ 267 w 267"/>
                <a:gd name="T27" fmla="*/ 193 h 291"/>
                <a:gd name="T28" fmla="*/ 135 w 267"/>
                <a:gd name="T29" fmla="*/ 291 h 291"/>
                <a:gd name="T30" fmla="*/ 0 w 267"/>
                <a:gd name="T31" fmla="*/ 192 h 291"/>
                <a:gd name="T32" fmla="*/ 86 w 267"/>
                <a:gd name="T33" fmla="*/ 192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67" h="291">
                  <a:moveTo>
                    <a:pt x="86" y="192"/>
                  </a:moveTo>
                  <a:cubicBezTo>
                    <a:pt x="86" y="206"/>
                    <a:pt x="92" y="216"/>
                    <a:pt x="101" y="223"/>
                  </a:cubicBezTo>
                  <a:cubicBezTo>
                    <a:pt x="110" y="230"/>
                    <a:pt x="122" y="233"/>
                    <a:pt x="135" y="233"/>
                  </a:cubicBezTo>
                  <a:cubicBezTo>
                    <a:pt x="152" y="233"/>
                    <a:pt x="177" y="225"/>
                    <a:pt x="177" y="203"/>
                  </a:cubicBezTo>
                  <a:cubicBezTo>
                    <a:pt x="177" y="182"/>
                    <a:pt x="149" y="178"/>
                    <a:pt x="133" y="174"/>
                  </a:cubicBezTo>
                  <a:cubicBezTo>
                    <a:pt x="76" y="160"/>
                    <a:pt x="5" y="158"/>
                    <a:pt x="5" y="84"/>
                  </a:cubicBezTo>
                  <a:cubicBezTo>
                    <a:pt x="5" y="18"/>
                    <a:pt x="77" y="0"/>
                    <a:pt x="131" y="0"/>
                  </a:cubicBezTo>
                  <a:cubicBezTo>
                    <a:pt x="191" y="0"/>
                    <a:pt x="255" y="17"/>
                    <a:pt x="258" y="89"/>
                  </a:cubicBezTo>
                  <a:cubicBezTo>
                    <a:pt x="174" y="89"/>
                    <a:pt x="174" y="89"/>
                    <a:pt x="174" y="89"/>
                  </a:cubicBezTo>
                  <a:cubicBezTo>
                    <a:pt x="174" y="77"/>
                    <a:pt x="170" y="70"/>
                    <a:pt x="163" y="65"/>
                  </a:cubicBezTo>
                  <a:cubicBezTo>
                    <a:pt x="155" y="60"/>
                    <a:pt x="145" y="58"/>
                    <a:pt x="134" y="58"/>
                  </a:cubicBezTo>
                  <a:cubicBezTo>
                    <a:pt x="119" y="58"/>
                    <a:pt x="95" y="60"/>
                    <a:pt x="95" y="79"/>
                  </a:cubicBezTo>
                  <a:cubicBezTo>
                    <a:pt x="95" y="105"/>
                    <a:pt x="156" y="109"/>
                    <a:pt x="197" y="118"/>
                  </a:cubicBezTo>
                  <a:cubicBezTo>
                    <a:pt x="253" y="130"/>
                    <a:pt x="267" y="170"/>
                    <a:pt x="267" y="193"/>
                  </a:cubicBezTo>
                  <a:cubicBezTo>
                    <a:pt x="267" y="267"/>
                    <a:pt x="197" y="291"/>
                    <a:pt x="135" y="291"/>
                  </a:cubicBezTo>
                  <a:cubicBezTo>
                    <a:pt x="70" y="291"/>
                    <a:pt x="3" y="269"/>
                    <a:pt x="0" y="192"/>
                  </a:cubicBezTo>
                  <a:lnTo>
                    <a:pt x="86" y="19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grpSp>
      <p:sp>
        <p:nvSpPr>
          <p:cNvPr id="33" name="Picture Placeholder 3">
            <a:extLst>
              <a:ext uri="{FF2B5EF4-FFF2-40B4-BE49-F238E27FC236}">
                <a16:creationId xmlns:a16="http://schemas.microsoft.com/office/drawing/2014/main" id="{012D7019-9677-4D9D-8CBE-43BF9B24AB2E}"/>
              </a:ext>
            </a:extLst>
          </p:cNvPr>
          <p:cNvSpPr>
            <a:spLocks noGrp="1"/>
          </p:cNvSpPr>
          <p:nvPr>
            <p:ph type="pic" sz="quarter" idx="10"/>
          </p:nvPr>
        </p:nvSpPr>
        <p:spPr>
          <a:xfrm>
            <a:off x="7388225" y="0"/>
            <a:ext cx="4803775" cy="6858000"/>
          </a:xfrm>
        </p:spPr>
        <p:txBody>
          <a:bodyPr/>
          <a:lstStyle>
            <a:lvl1pPr>
              <a:defRPr>
                <a:solidFill>
                  <a:schemeClr val="bg1"/>
                </a:solidFill>
              </a:defRPr>
            </a:lvl1pPr>
          </a:lstStyle>
          <a:p>
            <a:r>
              <a:rPr lang="en-US"/>
              <a:t>Click icon to add picture</a:t>
            </a:r>
            <a:endParaRPr lang="en-GB" dirty="0"/>
          </a:p>
        </p:txBody>
      </p:sp>
    </p:spTree>
    <p:extLst>
      <p:ext uri="{BB962C8B-B14F-4D97-AF65-F5344CB8AC3E}">
        <p14:creationId xmlns:p14="http://schemas.microsoft.com/office/powerpoint/2010/main" val="35828018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Section Header + Image (Dark Blue)">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4600B-8466-465A-8FCA-072ECBA7CFEC}"/>
              </a:ext>
            </a:extLst>
          </p:cNvPr>
          <p:cNvSpPr>
            <a:spLocks noGrp="1"/>
          </p:cNvSpPr>
          <p:nvPr>
            <p:ph type="title"/>
          </p:nvPr>
        </p:nvSpPr>
        <p:spPr>
          <a:xfrm>
            <a:off x="628650" y="1166814"/>
            <a:ext cx="5323248" cy="1500187"/>
          </a:xfrm>
        </p:spPr>
        <p:txBody>
          <a:bodyPr anchor="b">
            <a:normAutofit/>
          </a:bodyPr>
          <a:lstStyle>
            <a:lvl1pPr>
              <a:defRPr sz="3800">
                <a:solidFill>
                  <a:schemeClr val="bg1"/>
                </a:solidFill>
              </a:defRPr>
            </a:lvl1pPr>
          </a:lstStyle>
          <a:p>
            <a:r>
              <a:rPr lang="en-US"/>
              <a:t>Click to edit Master title style</a:t>
            </a:r>
            <a:endParaRPr lang="en-GB" dirty="0"/>
          </a:p>
        </p:txBody>
      </p:sp>
      <p:cxnSp>
        <p:nvCxnSpPr>
          <p:cNvPr id="9" name="Straight Connector 8">
            <a:extLst>
              <a:ext uri="{FF2B5EF4-FFF2-40B4-BE49-F238E27FC236}">
                <a16:creationId xmlns:a16="http://schemas.microsoft.com/office/drawing/2014/main" id="{E9FE2544-CCE1-494D-B26A-AD3024BF1813}"/>
              </a:ext>
            </a:extLst>
          </p:cNvPr>
          <p:cNvCxnSpPr/>
          <p:nvPr userDrawn="1"/>
        </p:nvCxnSpPr>
        <p:spPr>
          <a:xfrm>
            <a:off x="634344" y="2917717"/>
            <a:ext cx="5291600"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grpSp>
        <p:nvGrpSpPr>
          <p:cNvPr id="36" name="Group 35">
            <a:extLst>
              <a:ext uri="{FF2B5EF4-FFF2-40B4-BE49-F238E27FC236}">
                <a16:creationId xmlns:a16="http://schemas.microsoft.com/office/drawing/2014/main" id="{E30912E9-1061-4675-ABCB-E73E5F2BE366}"/>
              </a:ext>
            </a:extLst>
          </p:cNvPr>
          <p:cNvGrpSpPr>
            <a:grpSpLocks noChangeAspect="1"/>
          </p:cNvGrpSpPr>
          <p:nvPr userDrawn="1"/>
        </p:nvGrpSpPr>
        <p:grpSpPr>
          <a:xfrm>
            <a:off x="632162" y="5702131"/>
            <a:ext cx="904829" cy="684000"/>
            <a:chOff x="619125" y="5064125"/>
            <a:chExt cx="1535113" cy="1160463"/>
          </a:xfrm>
          <a:solidFill>
            <a:srgbClr val="FFFFFF"/>
          </a:solidFill>
        </p:grpSpPr>
        <p:sp>
          <p:nvSpPr>
            <p:cNvPr id="37" name="Freeform 5">
              <a:extLst>
                <a:ext uri="{FF2B5EF4-FFF2-40B4-BE49-F238E27FC236}">
                  <a16:creationId xmlns:a16="http://schemas.microsoft.com/office/drawing/2014/main" id="{06EE7E97-01F2-45BE-AA9F-305075779062}"/>
                </a:ext>
              </a:extLst>
            </p:cNvPr>
            <p:cNvSpPr>
              <a:spLocks/>
            </p:cNvSpPr>
            <p:nvPr userDrawn="1"/>
          </p:nvSpPr>
          <p:spPr bwMode="auto">
            <a:xfrm>
              <a:off x="1423988" y="5064125"/>
              <a:ext cx="488950" cy="530225"/>
            </a:xfrm>
            <a:custGeom>
              <a:avLst/>
              <a:gdLst>
                <a:gd name="T0" fmla="*/ 1067 w 1469"/>
                <a:gd name="T1" fmla="*/ 581 h 1596"/>
                <a:gd name="T2" fmla="*/ 756 w 1469"/>
                <a:gd name="T3" fmla="*/ 343 h 1596"/>
                <a:gd name="T4" fmla="*/ 396 w 1469"/>
                <a:gd name="T5" fmla="*/ 798 h 1596"/>
                <a:gd name="T6" fmla="*/ 756 w 1469"/>
                <a:gd name="T7" fmla="*/ 1252 h 1596"/>
                <a:gd name="T8" fmla="*/ 1067 w 1469"/>
                <a:gd name="T9" fmla="*/ 967 h 1596"/>
                <a:gd name="T10" fmla="*/ 1469 w 1469"/>
                <a:gd name="T11" fmla="*/ 967 h 1596"/>
                <a:gd name="T12" fmla="*/ 766 w 1469"/>
                <a:gd name="T13" fmla="*/ 1596 h 1596"/>
                <a:gd name="T14" fmla="*/ 0 w 1469"/>
                <a:gd name="T15" fmla="*/ 792 h 1596"/>
                <a:gd name="T16" fmla="*/ 766 w 1469"/>
                <a:gd name="T17" fmla="*/ 0 h 1596"/>
                <a:gd name="T18" fmla="*/ 1469 w 1469"/>
                <a:gd name="T19" fmla="*/ 581 h 1596"/>
                <a:gd name="T20" fmla="*/ 1067 w 1469"/>
                <a:gd name="T21" fmla="*/ 581 h 1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9" h="1596">
                  <a:moveTo>
                    <a:pt x="1067" y="581"/>
                  </a:moveTo>
                  <a:cubicBezTo>
                    <a:pt x="1046" y="428"/>
                    <a:pt x="925" y="343"/>
                    <a:pt x="756" y="343"/>
                  </a:cubicBezTo>
                  <a:cubicBezTo>
                    <a:pt x="497" y="343"/>
                    <a:pt x="396" y="571"/>
                    <a:pt x="396" y="798"/>
                  </a:cubicBezTo>
                  <a:cubicBezTo>
                    <a:pt x="396" y="1025"/>
                    <a:pt x="497" y="1252"/>
                    <a:pt x="756" y="1252"/>
                  </a:cubicBezTo>
                  <a:cubicBezTo>
                    <a:pt x="941" y="1252"/>
                    <a:pt x="1051" y="1147"/>
                    <a:pt x="1067" y="967"/>
                  </a:cubicBezTo>
                  <a:cubicBezTo>
                    <a:pt x="1469" y="967"/>
                    <a:pt x="1469" y="967"/>
                    <a:pt x="1469" y="967"/>
                  </a:cubicBezTo>
                  <a:cubicBezTo>
                    <a:pt x="1448" y="1363"/>
                    <a:pt x="1157" y="1596"/>
                    <a:pt x="766" y="1596"/>
                  </a:cubicBezTo>
                  <a:cubicBezTo>
                    <a:pt x="301" y="1596"/>
                    <a:pt x="0" y="1242"/>
                    <a:pt x="0" y="792"/>
                  </a:cubicBezTo>
                  <a:cubicBezTo>
                    <a:pt x="0" y="354"/>
                    <a:pt x="301" y="0"/>
                    <a:pt x="766" y="0"/>
                  </a:cubicBezTo>
                  <a:cubicBezTo>
                    <a:pt x="1099" y="0"/>
                    <a:pt x="1458" y="211"/>
                    <a:pt x="1469" y="581"/>
                  </a:cubicBezTo>
                  <a:lnTo>
                    <a:pt x="1067" y="581"/>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8" name="Freeform 6">
              <a:extLst>
                <a:ext uri="{FF2B5EF4-FFF2-40B4-BE49-F238E27FC236}">
                  <a16:creationId xmlns:a16="http://schemas.microsoft.com/office/drawing/2014/main" id="{49E78484-930F-4892-994C-CB2379B7C5EF}"/>
                </a:ext>
              </a:extLst>
            </p:cNvPr>
            <p:cNvSpPr>
              <a:spLocks/>
            </p:cNvSpPr>
            <p:nvPr userDrawn="1"/>
          </p:nvSpPr>
          <p:spPr bwMode="auto">
            <a:xfrm>
              <a:off x="839788" y="5581650"/>
              <a:ext cx="385763" cy="339725"/>
            </a:xfrm>
            <a:custGeom>
              <a:avLst/>
              <a:gdLst>
                <a:gd name="T0" fmla="*/ 2 w 243"/>
                <a:gd name="T1" fmla="*/ 0 h 214"/>
                <a:gd name="T2" fmla="*/ 85 w 243"/>
                <a:gd name="T3" fmla="*/ 0 h 214"/>
                <a:gd name="T4" fmla="*/ 122 w 243"/>
                <a:gd name="T5" fmla="*/ 142 h 214"/>
                <a:gd name="T6" fmla="*/ 123 w 243"/>
                <a:gd name="T7" fmla="*/ 142 h 214"/>
                <a:gd name="T8" fmla="*/ 159 w 243"/>
                <a:gd name="T9" fmla="*/ 0 h 214"/>
                <a:gd name="T10" fmla="*/ 243 w 243"/>
                <a:gd name="T11" fmla="*/ 0 h 214"/>
                <a:gd name="T12" fmla="*/ 243 w 243"/>
                <a:gd name="T13" fmla="*/ 214 h 214"/>
                <a:gd name="T14" fmla="*/ 189 w 243"/>
                <a:gd name="T15" fmla="*/ 214 h 214"/>
                <a:gd name="T16" fmla="*/ 189 w 243"/>
                <a:gd name="T17" fmla="*/ 52 h 214"/>
                <a:gd name="T18" fmla="*/ 188 w 243"/>
                <a:gd name="T19" fmla="*/ 52 h 214"/>
                <a:gd name="T20" fmla="*/ 143 w 243"/>
                <a:gd name="T21" fmla="*/ 214 h 214"/>
                <a:gd name="T22" fmla="*/ 99 w 243"/>
                <a:gd name="T23" fmla="*/ 214 h 214"/>
                <a:gd name="T24" fmla="*/ 54 w 243"/>
                <a:gd name="T25" fmla="*/ 52 h 214"/>
                <a:gd name="T26" fmla="*/ 53 w 243"/>
                <a:gd name="T27" fmla="*/ 52 h 214"/>
                <a:gd name="T28" fmla="*/ 53 w 243"/>
                <a:gd name="T29" fmla="*/ 214 h 214"/>
                <a:gd name="T30" fmla="*/ 0 w 243"/>
                <a:gd name="T31" fmla="*/ 214 h 214"/>
                <a:gd name="T32" fmla="*/ 0 w 243"/>
                <a:gd name="T33" fmla="*/ 0 h 214"/>
                <a:gd name="T34" fmla="*/ 2 w 243"/>
                <a:gd name="T35" fmla="*/ 0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3" h="214">
                  <a:moveTo>
                    <a:pt x="2" y="0"/>
                  </a:moveTo>
                  <a:lnTo>
                    <a:pt x="85" y="0"/>
                  </a:lnTo>
                  <a:lnTo>
                    <a:pt x="122" y="142"/>
                  </a:lnTo>
                  <a:lnTo>
                    <a:pt x="123" y="142"/>
                  </a:lnTo>
                  <a:lnTo>
                    <a:pt x="159" y="0"/>
                  </a:lnTo>
                  <a:lnTo>
                    <a:pt x="243" y="0"/>
                  </a:lnTo>
                  <a:lnTo>
                    <a:pt x="243" y="214"/>
                  </a:lnTo>
                  <a:lnTo>
                    <a:pt x="189" y="214"/>
                  </a:lnTo>
                  <a:lnTo>
                    <a:pt x="189" y="52"/>
                  </a:lnTo>
                  <a:lnTo>
                    <a:pt x="188" y="52"/>
                  </a:lnTo>
                  <a:lnTo>
                    <a:pt x="143" y="214"/>
                  </a:lnTo>
                  <a:lnTo>
                    <a:pt x="99" y="214"/>
                  </a:lnTo>
                  <a:lnTo>
                    <a:pt x="54" y="52"/>
                  </a:lnTo>
                  <a:lnTo>
                    <a:pt x="53" y="52"/>
                  </a:lnTo>
                  <a:lnTo>
                    <a:pt x="53" y="214"/>
                  </a:lnTo>
                  <a:lnTo>
                    <a:pt x="0" y="214"/>
                  </a:lnTo>
                  <a:lnTo>
                    <a:pt x="0" y="0"/>
                  </a:lnTo>
                  <a:lnTo>
                    <a:pt x="2"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9" name="Freeform 7">
              <a:extLst>
                <a:ext uri="{FF2B5EF4-FFF2-40B4-BE49-F238E27FC236}">
                  <a16:creationId xmlns:a16="http://schemas.microsoft.com/office/drawing/2014/main" id="{11B2243F-9B15-4EB8-9DA3-B426432FC8EB}"/>
                </a:ext>
              </a:extLst>
            </p:cNvPr>
            <p:cNvSpPr>
              <a:spLocks noEditPoints="1"/>
            </p:cNvSpPr>
            <p:nvPr userDrawn="1"/>
          </p:nvSpPr>
          <p:spPr bwMode="auto">
            <a:xfrm>
              <a:off x="1222375" y="5581650"/>
              <a:ext cx="347663" cy="339725"/>
            </a:xfrm>
            <a:custGeom>
              <a:avLst/>
              <a:gdLst>
                <a:gd name="T0" fmla="*/ 81 w 219"/>
                <a:gd name="T1" fmla="*/ 0 h 214"/>
                <a:gd name="T2" fmla="*/ 138 w 219"/>
                <a:gd name="T3" fmla="*/ 0 h 214"/>
                <a:gd name="T4" fmla="*/ 219 w 219"/>
                <a:gd name="T5" fmla="*/ 214 h 214"/>
                <a:gd name="T6" fmla="*/ 160 w 219"/>
                <a:gd name="T7" fmla="*/ 214 h 214"/>
                <a:gd name="T8" fmla="*/ 147 w 219"/>
                <a:gd name="T9" fmla="*/ 175 h 214"/>
                <a:gd name="T10" fmla="*/ 71 w 219"/>
                <a:gd name="T11" fmla="*/ 175 h 214"/>
                <a:gd name="T12" fmla="*/ 58 w 219"/>
                <a:gd name="T13" fmla="*/ 214 h 214"/>
                <a:gd name="T14" fmla="*/ 0 w 219"/>
                <a:gd name="T15" fmla="*/ 214 h 214"/>
                <a:gd name="T16" fmla="*/ 81 w 219"/>
                <a:gd name="T17" fmla="*/ 0 h 214"/>
                <a:gd name="T18" fmla="*/ 86 w 219"/>
                <a:gd name="T19" fmla="*/ 134 h 214"/>
                <a:gd name="T20" fmla="*/ 134 w 219"/>
                <a:gd name="T21" fmla="*/ 134 h 214"/>
                <a:gd name="T22" fmla="*/ 111 w 219"/>
                <a:gd name="T23" fmla="*/ 59 h 214"/>
                <a:gd name="T24" fmla="*/ 110 w 219"/>
                <a:gd name="T25" fmla="*/ 59 h 214"/>
                <a:gd name="T26" fmla="*/ 86 w 219"/>
                <a:gd name="T27" fmla="*/ 134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9" h="214">
                  <a:moveTo>
                    <a:pt x="81" y="0"/>
                  </a:moveTo>
                  <a:lnTo>
                    <a:pt x="138" y="0"/>
                  </a:lnTo>
                  <a:lnTo>
                    <a:pt x="219" y="214"/>
                  </a:lnTo>
                  <a:lnTo>
                    <a:pt x="160" y="214"/>
                  </a:lnTo>
                  <a:lnTo>
                    <a:pt x="147" y="175"/>
                  </a:lnTo>
                  <a:lnTo>
                    <a:pt x="71" y="175"/>
                  </a:lnTo>
                  <a:lnTo>
                    <a:pt x="58" y="214"/>
                  </a:lnTo>
                  <a:lnTo>
                    <a:pt x="0" y="214"/>
                  </a:lnTo>
                  <a:lnTo>
                    <a:pt x="81" y="0"/>
                  </a:lnTo>
                  <a:close/>
                  <a:moveTo>
                    <a:pt x="86" y="134"/>
                  </a:moveTo>
                  <a:lnTo>
                    <a:pt x="134" y="134"/>
                  </a:lnTo>
                  <a:lnTo>
                    <a:pt x="111" y="59"/>
                  </a:lnTo>
                  <a:lnTo>
                    <a:pt x="110" y="59"/>
                  </a:lnTo>
                  <a:lnTo>
                    <a:pt x="86" y="134"/>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0" name="Rectangle 8">
              <a:extLst>
                <a:ext uri="{FF2B5EF4-FFF2-40B4-BE49-F238E27FC236}">
                  <a16:creationId xmlns:a16="http://schemas.microsoft.com/office/drawing/2014/main" id="{3E83789B-73CD-4D6A-AA45-8A1AB4F9970D}"/>
                </a:ext>
              </a:extLst>
            </p:cNvPr>
            <p:cNvSpPr>
              <a:spLocks noChangeArrowheads="1"/>
            </p:cNvSpPr>
            <p:nvPr userDrawn="1"/>
          </p:nvSpPr>
          <p:spPr bwMode="auto">
            <a:xfrm>
              <a:off x="1570038" y="5581650"/>
              <a:ext cx="88900" cy="339725"/>
            </a:xfrm>
            <a:prstGeom prst="rect">
              <a:avLst/>
            </a:pr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1" name="Freeform 9">
              <a:extLst>
                <a:ext uri="{FF2B5EF4-FFF2-40B4-BE49-F238E27FC236}">
                  <a16:creationId xmlns:a16="http://schemas.microsoft.com/office/drawing/2014/main" id="{AAD2EE95-BEA2-4B50-AC3D-22EF2DB6FF54}"/>
                </a:ext>
              </a:extLst>
            </p:cNvPr>
            <p:cNvSpPr>
              <a:spLocks/>
            </p:cNvSpPr>
            <p:nvPr userDrawn="1"/>
          </p:nvSpPr>
          <p:spPr bwMode="auto">
            <a:xfrm>
              <a:off x="1700213" y="5581650"/>
              <a:ext cx="249238" cy="341313"/>
            </a:xfrm>
            <a:custGeom>
              <a:avLst/>
              <a:gdLst>
                <a:gd name="T0" fmla="*/ 0 w 157"/>
                <a:gd name="T1" fmla="*/ 0 h 215"/>
                <a:gd name="T2" fmla="*/ 56 w 157"/>
                <a:gd name="T3" fmla="*/ 0 h 215"/>
                <a:gd name="T4" fmla="*/ 56 w 157"/>
                <a:gd name="T5" fmla="*/ 167 h 215"/>
                <a:gd name="T6" fmla="*/ 157 w 157"/>
                <a:gd name="T7" fmla="*/ 167 h 215"/>
                <a:gd name="T8" fmla="*/ 157 w 157"/>
                <a:gd name="T9" fmla="*/ 215 h 215"/>
                <a:gd name="T10" fmla="*/ 0 w 157"/>
                <a:gd name="T11" fmla="*/ 215 h 215"/>
                <a:gd name="T12" fmla="*/ 0 w 157"/>
                <a:gd name="T13" fmla="*/ 0 h 215"/>
              </a:gdLst>
              <a:ahLst/>
              <a:cxnLst>
                <a:cxn ang="0">
                  <a:pos x="T0" y="T1"/>
                </a:cxn>
                <a:cxn ang="0">
                  <a:pos x="T2" y="T3"/>
                </a:cxn>
                <a:cxn ang="0">
                  <a:pos x="T4" y="T5"/>
                </a:cxn>
                <a:cxn ang="0">
                  <a:pos x="T6" y="T7"/>
                </a:cxn>
                <a:cxn ang="0">
                  <a:pos x="T8" y="T9"/>
                </a:cxn>
                <a:cxn ang="0">
                  <a:pos x="T10" y="T11"/>
                </a:cxn>
                <a:cxn ang="0">
                  <a:pos x="T12" y="T13"/>
                </a:cxn>
              </a:cxnLst>
              <a:rect l="0" t="0" r="r" b="b"/>
              <a:pathLst>
                <a:path w="157" h="215">
                  <a:moveTo>
                    <a:pt x="0" y="0"/>
                  </a:moveTo>
                  <a:lnTo>
                    <a:pt x="56" y="0"/>
                  </a:lnTo>
                  <a:lnTo>
                    <a:pt x="56" y="167"/>
                  </a:lnTo>
                  <a:lnTo>
                    <a:pt x="157" y="167"/>
                  </a:lnTo>
                  <a:lnTo>
                    <a:pt x="157" y="215"/>
                  </a:lnTo>
                  <a:lnTo>
                    <a:pt x="0" y="215"/>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2" name="Freeform 10">
              <a:extLst>
                <a:ext uri="{FF2B5EF4-FFF2-40B4-BE49-F238E27FC236}">
                  <a16:creationId xmlns:a16="http://schemas.microsoft.com/office/drawing/2014/main" id="{B3EF3C97-452C-4A82-9132-2DB5966C9E6A}"/>
                </a:ext>
              </a:extLst>
            </p:cNvPr>
            <p:cNvSpPr>
              <a:spLocks/>
            </p:cNvSpPr>
            <p:nvPr userDrawn="1"/>
          </p:nvSpPr>
          <p:spPr bwMode="auto">
            <a:xfrm>
              <a:off x="1103313" y="5075238"/>
              <a:ext cx="133350" cy="74613"/>
            </a:xfrm>
            <a:custGeom>
              <a:avLst/>
              <a:gdLst>
                <a:gd name="T0" fmla="*/ 402 w 402"/>
                <a:gd name="T1" fmla="*/ 180 h 228"/>
                <a:gd name="T2" fmla="*/ 402 w 402"/>
                <a:gd name="T3" fmla="*/ 0 h 228"/>
                <a:gd name="T4" fmla="*/ 0 w 402"/>
                <a:gd name="T5" fmla="*/ 0 h 228"/>
                <a:gd name="T6" fmla="*/ 0 w 402"/>
                <a:gd name="T7" fmla="*/ 228 h 228"/>
                <a:gd name="T8" fmla="*/ 402 w 402"/>
                <a:gd name="T9" fmla="*/ 180 h 228"/>
              </a:gdLst>
              <a:ahLst/>
              <a:cxnLst>
                <a:cxn ang="0">
                  <a:pos x="T0" y="T1"/>
                </a:cxn>
                <a:cxn ang="0">
                  <a:pos x="T2" y="T3"/>
                </a:cxn>
                <a:cxn ang="0">
                  <a:pos x="T4" y="T5"/>
                </a:cxn>
                <a:cxn ang="0">
                  <a:pos x="T6" y="T7"/>
                </a:cxn>
                <a:cxn ang="0">
                  <a:pos x="T8" y="T9"/>
                </a:cxn>
              </a:cxnLst>
              <a:rect l="0" t="0" r="r" b="b"/>
              <a:pathLst>
                <a:path w="402" h="228">
                  <a:moveTo>
                    <a:pt x="402" y="180"/>
                  </a:moveTo>
                  <a:cubicBezTo>
                    <a:pt x="402" y="0"/>
                    <a:pt x="402" y="0"/>
                    <a:pt x="402" y="0"/>
                  </a:cubicBezTo>
                  <a:cubicBezTo>
                    <a:pt x="0" y="0"/>
                    <a:pt x="0" y="0"/>
                    <a:pt x="0" y="0"/>
                  </a:cubicBezTo>
                  <a:cubicBezTo>
                    <a:pt x="0" y="228"/>
                    <a:pt x="0" y="228"/>
                    <a:pt x="0" y="228"/>
                  </a:cubicBezTo>
                  <a:cubicBezTo>
                    <a:pt x="130" y="189"/>
                    <a:pt x="266" y="172"/>
                    <a:pt x="402" y="180"/>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3" name="Freeform 11">
              <a:extLst>
                <a:ext uri="{FF2B5EF4-FFF2-40B4-BE49-F238E27FC236}">
                  <a16:creationId xmlns:a16="http://schemas.microsoft.com/office/drawing/2014/main" id="{3BC4318F-74B6-4923-AA32-AFE06371B6A5}"/>
                </a:ext>
              </a:extLst>
            </p:cNvPr>
            <p:cNvSpPr>
              <a:spLocks/>
            </p:cNvSpPr>
            <p:nvPr userDrawn="1"/>
          </p:nvSpPr>
          <p:spPr bwMode="auto">
            <a:xfrm>
              <a:off x="879475" y="5180013"/>
              <a:ext cx="358775" cy="415925"/>
            </a:xfrm>
            <a:custGeom>
              <a:avLst/>
              <a:gdLst>
                <a:gd name="T0" fmla="*/ 671 w 1078"/>
                <a:gd name="T1" fmla="*/ 709 h 1253"/>
                <a:gd name="T2" fmla="*/ 528 w 1078"/>
                <a:gd name="T3" fmla="*/ 909 h 1253"/>
                <a:gd name="T4" fmla="*/ 375 w 1078"/>
                <a:gd name="T5" fmla="*/ 751 h 1253"/>
                <a:gd name="T6" fmla="*/ 375 w 1078"/>
                <a:gd name="T7" fmla="*/ 608 h 1253"/>
                <a:gd name="T8" fmla="*/ 0 w 1078"/>
                <a:gd name="T9" fmla="*/ 608 h 1253"/>
                <a:gd name="T10" fmla="*/ 0 w 1078"/>
                <a:gd name="T11" fmla="*/ 677 h 1253"/>
                <a:gd name="T12" fmla="*/ 539 w 1078"/>
                <a:gd name="T13" fmla="*/ 1253 h 1253"/>
                <a:gd name="T14" fmla="*/ 1078 w 1078"/>
                <a:gd name="T15" fmla="*/ 735 h 1253"/>
                <a:gd name="T16" fmla="*/ 1078 w 1078"/>
                <a:gd name="T17" fmla="*/ 0 h 1253"/>
                <a:gd name="T18" fmla="*/ 676 w 1078"/>
                <a:gd name="T19" fmla="*/ 180 h 1253"/>
                <a:gd name="T20" fmla="*/ 676 w 1078"/>
                <a:gd name="T21" fmla="*/ 709 h 1253"/>
                <a:gd name="T22" fmla="*/ 671 w 1078"/>
                <a:gd name="T23" fmla="*/ 709 h 1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78" h="1253">
                  <a:moveTo>
                    <a:pt x="671" y="709"/>
                  </a:moveTo>
                  <a:cubicBezTo>
                    <a:pt x="671" y="857"/>
                    <a:pt x="618" y="909"/>
                    <a:pt x="528" y="909"/>
                  </a:cubicBezTo>
                  <a:cubicBezTo>
                    <a:pt x="428" y="909"/>
                    <a:pt x="375" y="851"/>
                    <a:pt x="375" y="751"/>
                  </a:cubicBezTo>
                  <a:cubicBezTo>
                    <a:pt x="375" y="608"/>
                    <a:pt x="375" y="608"/>
                    <a:pt x="375" y="608"/>
                  </a:cubicBezTo>
                  <a:cubicBezTo>
                    <a:pt x="0" y="608"/>
                    <a:pt x="0" y="608"/>
                    <a:pt x="0" y="608"/>
                  </a:cubicBezTo>
                  <a:cubicBezTo>
                    <a:pt x="0" y="677"/>
                    <a:pt x="0" y="677"/>
                    <a:pt x="0" y="677"/>
                  </a:cubicBezTo>
                  <a:cubicBezTo>
                    <a:pt x="0" y="1021"/>
                    <a:pt x="132" y="1253"/>
                    <a:pt x="539" y="1253"/>
                  </a:cubicBezTo>
                  <a:cubicBezTo>
                    <a:pt x="898" y="1253"/>
                    <a:pt x="1078" y="1079"/>
                    <a:pt x="1078" y="735"/>
                  </a:cubicBezTo>
                  <a:cubicBezTo>
                    <a:pt x="1078" y="0"/>
                    <a:pt x="1078" y="0"/>
                    <a:pt x="1078" y="0"/>
                  </a:cubicBezTo>
                  <a:cubicBezTo>
                    <a:pt x="930" y="22"/>
                    <a:pt x="791" y="84"/>
                    <a:pt x="676" y="180"/>
                  </a:cubicBezTo>
                  <a:cubicBezTo>
                    <a:pt x="676" y="709"/>
                    <a:pt x="676" y="709"/>
                    <a:pt x="676" y="709"/>
                  </a:cubicBezTo>
                  <a:lnTo>
                    <a:pt x="671" y="709"/>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4" name="Freeform 12">
              <a:extLst>
                <a:ext uri="{FF2B5EF4-FFF2-40B4-BE49-F238E27FC236}">
                  <a16:creationId xmlns:a16="http://schemas.microsoft.com/office/drawing/2014/main" id="{D4959FE8-16AB-4E74-83FD-006DFDE79217}"/>
                </a:ext>
              </a:extLst>
            </p:cNvPr>
            <p:cNvSpPr>
              <a:spLocks/>
            </p:cNvSpPr>
            <p:nvPr userDrawn="1"/>
          </p:nvSpPr>
          <p:spPr bwMode="auto">
            <a:xfrm>
              <a:off x="1263650" y="5075238"/>
              <a:ext cx="133350" cy="112713"/>
            </a:xfrm>
            <a:custGeom>
              <a:avLst/>
              <a:gdLst>
                <a:gd name="T0" fmla="*/ 401 w 401"/>
                <a:gd name="T1" fmla="*/ 0 h 344"/>
                <a:gd name="T2" fmla="*/ 0 w 401"/>
                <a:gd name="T3" fmla="*/ 0 h 344"/>
                <a:gd name="T4" fmla="*/ 0 w 401"/>
                <a:gd name="T5" fmla="*/ 191 h 344"/>
                <a:gd name="T6" fmla="*/ 401 w 401"/>
                <a:gd name="T7" fmla="*/ 344 h 344"/>
                <a:gd name="T8" fmla="*/ 401 w 401"/>
                <a:gd name="T9" fmla="*/ 0 h 344"/>
              </a:gdLst>
              <a:ahLst/>
              <a:cxnLst>
                <a:cxn ang="0">
                  <a:pos x="T0" y="T1"/>
                </a:cxn>
                <a:cxn ang="0">
                  <a:pos x="T2" y="T3"/>
                </a:cxn>
                <a:cxn ang="0">
                  <a:pos x="T4" y="T5"/>
                </a:cxn>
                <a:cxn ang="0">
                  <a:pos x="T6" y="T7"/>
                </a:cxn>
                <a:cxn ang="0">
                  <a:pos x="T8" y="T9"/>
                </a:cxn>
              </a:cxnLst>
              <a:rect l="0" t="0" r="r" b="b"/>
              <a:pathLst>
                <a:path w="401" h="344">
                  <a:moveTo>
                    <a:pt x="401" y="0"/>
                  </a:moveTo>
                  <a:cubicBezTo>
                    <a:pt x="0" y="0"/>
                    <a:pt x="0" y="0"/>
                    <a:pt x="0" y="0"/>
                  </a:cubicBezTo>
                  <a:cubicBezTo>
                    <a:pt x="0" y="191"/>
                    <a:pt x="0" y="191"/>
                    <a:pt x="0" y="191"/>
                  </a:cubicBezTo>
                  <a:cubicBezTo>
                    <a:pt x="144" y="210"/>
                    <a:pt x="281" y="263"/>
                    <a:pt x="401" y="344"/>
                  </a:cubicBezTo>
                  <a:lnTo>
                    <a:pt x="401"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5" name="Freeform 13">
              <a:extLst>
                <a:ext uri="{FF2B5EF4-FFF2-40B4-BE49-F238E27FC236}">
                  <a16:creationId xmlns:a16="http://schemas.microsoft.com/office/drawing/2014/main" id="{AEB1BB25-B31F-4BFD-AE3B-2F323C8A12D4}"/>
                </a:ext>
              </a:extLst>
            </p:cNvPr>
            <p:cNvSpPr>
              <a:spLocks/>
            </p:cNvSpPr>
            <p:nvPr userDrawn="1"/>
          </p:nvSpPr>
          <p:spPr bwMode="auto">
            <a:xfrm>
              <a:off x="1263650" y="5172075"/>
              <a:ext cx="133350" cy="412750"/>
            </a:xfrm>
            <a:custGeom>
              <a:avLst/>
              <a:gdLst>
                <a:gd name="T0" fmla="*/ 0 w 401"/>
                <a:gd name="T1" fmla="*/ 12 h 1243"/>
                <a:gd name="T2" fmla="*/ 0 w 401"/>
                <a:gd name="T3" fmla="*/ 1243 h 1243"/>
                <a:gd name="T4" fmla="*/ 401 w 401"/>
                <a:gd name="T5" fmla="*/ 1243 h 1243"/>
                <a:gd name="T6" fmla="*/ 401 w 401"/>
                <a:gd name="T7" fmla="*/ 70 h 1243"/>
                <a:gd name="T8" fmla="*/ 0 w 401"/>
                <a:gd name="T9" fmla="*/ 12 h 1243"/>
              </a:gdLst>
              <a:ahLst/>
              <a:cxnLst>
                <a:cxn ang="0">
                  <a:pos x="T0" y="T1"/>
                </a:cxn>
                <a:cxn ang="0">
                  <a:pos x="T2" y="T3"/>
                </a:cxn>
                <a:cxn ang="0">
                  <a:pos x="T4" y="T5"/>
                </a:cxn>
                <a:cxn ang="0">
                  <a:pos x="T6" y="T7"/>
                </a:cxn>
                <a:cxn ang="0">
                  <a:pos x="T8" y="T9"/>
                </a:cxn>
              </a:cxnLst>
              <a:rect l="0" t="0" r="r" b="b"/>
              <a:pathLst>
                <a:path w="401" h="1243">
                  <a:moveTo>
                    <a:pt x="0" y="12"/>
                  </a:moveTo>
                  <a:cubicBezTo>
                    <a:pt x="0" y="1243"/>
                    <a:pt x="0" y="1243"/>
                    <a:pt x="0" y="1243"/>
                  </a:cubicBezTo>
                  <a:cubicBezTo>
                    <a:pt x="401" y="1243"/>
                    <a:pt x="401" y="1243"/>
                    <a:pt x="401" y="1243"/>
                  </a:cubicBezTo>
                  <a:cubicBezTo>
                    <a:pt x="401" y="70"/>
                    <a:pt x="401" y="70"/>
                    <a:pt x="401" y="70"/>
                  </a:cubicBezTo>
                  <a:cubicBezTo>
                    <a:pt x="274" y="20"/>
                    <a:pt x="136" y="0"/>
                    <a:pt x="0" y="12"/>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6" name="Freeform 14">
              <a:extLst>
                <a:ext uri="{FF2B5EF4-FFF2-40B4-BE49-F238E27FC236}">
                  <a16:creationId xmlns:a16="http://schemas.microsoft.com/office/drawing/2014/main" id="{8E5913D2-281E-43B8-8107-E5DC594788BC}"/>
                </a:ext>
              </a:extLst>
            </p:cNvPr>
            <p:cNvSpPr>
              <a:spLocks/>
            </p:cNvSpPr>
            <p:nvPr userDrawn="1"/>
          </p:nvSpPr>
          <p:spPr bwMode="auto">
            <a:xfrm>
              <a:off x="619125" y="6096000"/>
              <a:ext cx="141288" cy="125413"/>
            </a:xfrm>
            <a:custGeom>
              <a:avLst/>
              <a:gdLst>
                <a:gd name="T0" fmla="*/ 0 w 89"/>
                <a:gd name="T1" fmla="*/ 0 h 79"/>
                <a:gd name="T2" fmla="*/ 31 w 89"/>
                <a:gd name="T3" fmla="*/ 0 h 79"/>
                <a:gd name="T4" fmla="*/ 44 w 89"/>
                <a:gd name="T5" fmla="*/ 53 h 79"/>
                <a:gd name="T6" fmla="*/ 45 w 89"/>
                <a:gd name="T7" fmla="*/ 53 h 79"/>
                <a:gd name="T8" fmla="*/ 58 w 89"/>
                <a:gd name="T9" fmla="*/ 0 h 79"/>
                <a:gd name="T10" fmla="*/ 89 w 89"/>
                <a:gd name="T11" fmla="*/ 0 h 79"/>
                <a:gd name="T12" fmla="*/ 89 w 89"/>
                <a:gd name="T13" fmla="*/ 79 h 79"/>
                <a:gd name="T14" fmla="*/ 69 w 89"/>
                <a:gd name="T15" fmla="*/ 79 h 79"/>
                <a:gd name="T16" fmla="*/ 69 w 89"/>
                <a:gd name="T17" fmla="*/ 19 h 79"/>
                <a:gd name="T18" fmla="*/ 69 w 89"/>
                <a:gd name="T19" fmla="*/ 19 h 79"/>
                <a:gd name="T20" fmla="*/ 52 w 89"/>
                <a:gd name="T21" fmla="*/ 79 h 79"/>
                <a:gd name="T22" fmla="*/ 37 w 89"/>
                <a:gd name="T23" fmla="*/ 79 h 79"/>
                <a:gd name="T24" fmla="*/ 20 w 89"/>
                <a:gd name="T25" fmla="*/ 19 h 79"/>
                <a:gd name="T26" fmla="*/ 20 w 89"/>
                <a:gd name="T27" fmla="*/ 19 h 79"/>
                <a:gd name="T28" fmla="*/ 20 w 89"/>
                <a:gd name="T29" fmla="*/ 79 h 79"/>
                <a:gd name="T30" fmla="*/ 0 w 89"/>
                <a:gd name="T31" fmla="*/ 79 h 79"/>
                <a:gd name="T32" fmla="*/ 0 w 89"/>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9" h="79">
                  <a:moveTo>
                    <a:pt x="0" y="0"/>
                  </a:moveTo>
                  <a:lnTo>
                    <a:pt x="31" y="0"/>
                  </a:lnTo>
                  <a:lnTo>
                    <a:pt x="44" y="53"/>
                  </a:lnTo>
                  <a:lnTo>
                    <a:pt x="45" y="53"/>
                  </a:lnTo>
                  <a:lnTo>
                    <a:pt x="58" y="0"/>
                  </a:lnTo>
                  <a:lnTo>
                    <a:pt x="89" y="0"/>
                  </a:lnTo>
                  <a:lnTo>
                    <a:pt x="89" y="79"/>
                  </a:lnTo>
                  <a:lnTo>
                    <a:pt x="69" y="79"/>
                  </a:lnTo>
                  <a:lnTo>
                    <a:pt x="69" y="19"/>
                  </a:lnTo>
                  <a:lnTo>
                    <a:pt x="69" y="19"/>
                  </a:lnTo>
                  <a:lnTo>
                    <a:pt x="52" y="79"/>
                  </a:lnTo>
                  <a:lnTo>
                    <a:pt x="37" y="79"/>
                  </a:lnTo>
                  <a:lnTo>
                    <a:pt x="20" y="19"/>
                  </a:lnTo>
                  <a:lnTo>
                    <a:pt x="20" y="19"/>
                  </a:lnTo>
                  <a:lnTo>
                    <a:pt x="20"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7" name="Freeform 15">
              <a:extLst>
                <a:ext uri="{FF2B5EF4-FFF2-40B4-BE49-F238E27FC236}">
                  <a16:creationId xmlns:a16="http://schemas.microsoft.com/office/drawing/2014/main" id="{ABF11DCD-D538-4FF8-8299-E99667BA5B65}"/>
                </a:ext>
              </a:extLst>
            </p:cNvPr>
            <p:cNvSpPr>
              <a:spLocks noEditPoints="1"/>
            </p:cNvSpPr>
            <p:nvPr userDrawn="1"/>
          </p:nvSpPr>
          <p:spPr bwMode="auto">
            <a:xfrm>
              <a:off x="766763" y="6127750"/>
              <a:ext cx="93663" cy="96838"/>
            </a:xfrm>
            <a:custGeom>
              <a:avLst/>
              <a:gdLst>
                <a:gd name="T0" fmla="*/ 11 w 281"/>
                <a:gd name="T1" fmla="*/ 92 h 291"/>
                <a:gd name="T2" fmla="*/ 54 w 281"/>
                <a:gd name="T3" fmla="*/ 19 h 291"/>
                <a:gd name="T4" fmla="*/ 141 w 281"/>
                <a:gd name="T5" fmla="*/ 0 h 291"/>
                <a:gd name="T6" fmla="*/ 270 w 281"/>
                <a:gd name="T7" fmla="*/ 92 h 291"/>
                <a:gd name="T8" fmla="*/ 270 w 281"/>
                <a:gd name="T9" fmla="*/ 213 h 291"/>
                <a:gd name="T10" fmla="*/ 281 w 281"/>
                <a:gd name="T11" fmla="*/ 283 h 291"/>
                <a:gd name="T12" fmla="*/ 190 w 281"/>
                <a:gd name="T13" fmla="*/ 283 h 291"/>
                <a:gd name="T14" fmla="*/ 184 w 281"/>
                <a:gd name="T15" fmla="*/ 257 h 291"/>
                <a:gd name="T16" fmla="*/ 94 w 281"/>
                <a:gd name="T17" fmla="*/ 291 h 291"/>
                <a:gd name="T18" fmla="*/ 0 w 281"/>
                <a:gd name="T19" fmla="*/ 208 h 291"/>
                <a:gd name="T20" fmla="*/ 160 w 281"/>
                <a:gd name="T21" fmla="*/ 112 h 291"/>
                <a:gd name="T22" fmla="*/ 184 w 281"/>
                <a:gd name="T23" fmla="*/ 87 h 291"/>
                <a:gd name="T24" fmla="*/ 140 w 281"/>
                <a:gd name="T25" fmla="*/ 58 h 291"/>
                <a:gd name="T26" fmla="*/ 95 w 281"/>
                <a:gd name="T27" fmla="*/ 92 h 291"/>
                <a:gd name="T28" fmla="*/ 11 w 281"/>
                <a:gd name="T29" fmla="*/ 92 h 291"/>
                <a:gd name="T30" fmla="*/ 128 w 281"/>
                <a:gd name="T31" fmla="*/ 235 h 291"/>
                <a:gd name="T32" fmla="*/ 183 w 281"/>
                <a:gd name="T33" fmla="*/ 154 h 291"/>
                <a:gd name="T34" fmla="*/ 127 w 281"/>
                <a:gd name="T35" fmla="*/ 169 h 291"/>
                <a:gd name="T36" fmla="*/ 90 w 281"/>
                <a:gd name="T37" fmla="*/ 204 h 291"/>
                <a:gd name="T38" fmla="*/ 128 w 281"/>
                <a:gd name="T39" fmla="*/ 235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1" h="291">
                  <a:moveTo>
                    <a:pt x="11" y="92"/>
                  </a:moveTo>
                  <a:cubicBezTo>
                    <a:pt x="12" y="56"/>
                    <a:pt x="29" y="33"/>
                    <a:pt x="54" y="19"/>
                  </a:cubicBezTo>
                  <a:cubicBezTo>
                    <a:pt x="78" y="5"/>
                    <a:pt x="110" y="0"/>
                    <a:pt x="141" y="0"/>
                  </a:cubicBezTo>
                  <a:cubicBezTo>
                    <a:pt x="207" y="0"/>
                    <a:pt x="270" y="14"/>
                    <a:pt x="270" y="92"/>
                  </a:cubicBezTo>
                  <a:cubicBezTo>
                    <a:pt x="270" y="213"/>
                    <a:pt x="270" y="213"/>
                    <a:pt x="270" y="213"/>
                  </a:cubicBezTo>
                  <a:cubicBezTo>
                    <a:pt x="270" y="236"/>
                    <a:pt x="270" y="261"/>
                    <a:pt x="281" y="283"/>
                  </a:cubicBezTo>
                  <a:cubicBezTo>
                    <a:pt x="190" y="283"/>
                    <a:pt x="190" y="283"/>
                    <a:pt x="190" y="283"/>
                  </a:cubicBezTo>
                  <a:cubicBezTo>
                    <a:pt x="187" y="275"/>
                    <a:pt x="186" y="266"/>
                    <a:pt x="184" y="257"/>
                  </a:cubicBezTo>
                  <a:cubicBezTo>
                    <a:pt x="161" y="282"/>
                    <a:pt x="127" y="291"/>
                    <a:pt x="94" y="291"/>
                  </a:cubicBezTo>
                  <a:cubicBezTo>
                    <a:pt x="41" y="291"/>
                    <a:pt x="0" y="265"/>
                    <a:pt x="0" y="208"/>
                  </a:cubicBezTo>
                  <a:cubicBezTo>
                    <a:pt x="0" y="118"/>
                    <a:pt x="97" y="125"/>
                    <a:pt x="160" y="112"/>
                  </a:cubicBezTo>
                  <a:cubicBezTo>
                    <a:pt x="175" y="109"/>
                    <a:pt x="184" y="104"/>
                    <a:pt x="184" y="87"/>
                  </a:cubicBezTo>
                  <a:cubicBezTo>
                    <a:pt x="184" y="66"/>
                    <a:pt x="159" y="58"/>
                    <a:pt x="140" y="58"/>
                  </a:cubicBezTo>
                  <a:cubicBezTo>
                    <a:pt x="115" y="58"/>
                    <a:pt x="99" y="69"/>
                    <a:pt x="95" y="92"/>
                  </a:cubicBezTo>
                  <a:lnTo>
                    <a:pt x="11" y="92"/>
                  </a:lnTo>
                  <a:close/>
                  <a:moveTo>
                    <a:pt x="128" y="235"/>
                  </a:moveTo>
                  <a:cubicBezTo>
                    <a:pt x="171" y="235"/>
                    <a:pt x="185" y="211"/>
                    <a:pt x="183" y="154"/>
                  </a:cubicBezTo>
                  <a:cubicBezTo>
                    <a:pt x="170" y="162"/>
                    <a:pt x="147" y="164"/>
                    <a:pt x="127" y="169"/>
                  </a:cubicBezTo>
                  <a:cubicBezTo>
                    <a:pt x="107" y="174"/>
                    <a:pt x="90" y="182"/>
                    <a:pt x="90" y="204"/>
                  </a:cubicBezTo>
                  <a:cubicBezTo>
                    <a:pt x="90" y="226"/>
                    <a:pt x="107" y="235"/>
                    <a:pt x="128" y="235"/>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8" name="Freeform 16">
              <a:extLst>
                <a:ext uri="{FF2B5EF4-FFF2-40B4-BE49-F238E27FC236}">
                  <a16:creationId xmlns:a16="http://schemas.microsoft.com/office/drawing/2014/main" id="{50EBE661-D695-49BB-9FE7-B3784E142CC9}"/>
                </a:ext>
              </a:extLst>
            </p:cNvPr>
            <p:cNvSpPr>
              <a:spLocks noEditPoints="1"/>
            </p:cNvSpPr>
            <p:nvPr userDrawn="1"/>
          </p:nvSpPr>
          <p:spPr bwMode="auto">
            <a:xfrm>
              <a:off x="868363" y="6096000"/>
              <a:ext cx="28575" cy="125413"/>
            </a:xfrm>
            <a:custGeom>
              <a:avLst/>
              <a:gdLst>
                <a:gd name="T0" fmla="*/ 18 w 18"/>
                <a:gd name="T1" fmla="*/ 14 h 79"/>
                <a:gd name="T2" fmla="*/ 0 w 18"/>
                <a:gd name="T3" fmla="*/ 14 h 79"/>
                <a:gd name="T4" fmla="*/ 0 w 18"/>
                <a:gd name="T5" fmla="*/ 0 h 79"/>
                <a:gd name="T6" fmla="*/ 18 w 18"/>
                <a:gd name="T7" fmla="*/ 0 h 79"/>
                <a:gd name="T8" fmla="*/ 18 w 18"/>
                <a:gd name="T9" fmla="*/ 14 h 79"/>
                <a:gd name="T10" fmla="*/ 0 w 18"/>
                <a:gd name="T11" fmla="*/ 22 h 79"/>
                <a:gd name="T12" fmla="*/ 18 w 18"/>
                <a:gd name="T13" fmla="*/ 22 h 79"/>
                <a:gd name="T14" fmla="*/ 18 w 18"/>
                <a:gd name="T15" fmla="*/ 79 h 79"/>
                <a:gd name="T16" fmla="*/ 0 w 18"/>
                <a:gd name="T17" fmla="*/ 79 h 79"/>
                <a:gd name="T18" fmla="*/ 0 w 18"/>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 h="79">
                  <a:moveTo>
                    <a:pt x="18" y="14"/>
                  </a:moveTo>
                  <a:lnTo>
                    <a:pt x="0" y="14"/>
                  </a:lnTo>
                  <a:lnTo>
                    <a:pt x="0" y="0"/>
                  </a:lnTo>
                  <a:lnTo>
                    <a:pt x="18" y="0"/>
                  </a:lnTo>
                  <a:lnTo>
                    <a:pt x="18" y="14"/>
                  </a:lnTo>
                  <a:close/>
                  <a:moveTo>
                    <a:pt x="0" y="22"/>
                  </a:moveTo>
                  <a:lnTo>
                    <a:pt x="18" y="22"/>
                  </a:lnTo>
                  <a:lnTo>
                    <a:pt x="18"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9" name="Rectangle 17">
              <a:extLst>
                <a:ext uri="{FF2B5EF4-FFF2-40B4-BE49-F238E27FC236}">
                  <a16:creationId xmlns:a16="http://schemas.microsoft.com/office/drawing/2014/main" id="{237CABB1-6BC0-43AF-BC96-6B8CC3C01D97}"/>
                </a:ext>
              </a:extLst>
            </p:cNvPr>
            <p:cNvSpPr>
              <a:spLocks noChangeArrowheads="1"/>
            </p:cNvSpPr>
            <p:nvPr userDrawn="1"/>
          </p:nvSpPr>
          <p:spPr bwMode="auto">
            <a:xfrm>
              <a:off x="909638" y="6096000"/>
              <a:ext cx="30163" cy="125413"/>
            </a:xfrm>
            <a:prstGeom prst="rect">
              <a:avLst/>
            </a:pr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0" name="Freeform 18">
              <a:extLst>
                <a:ext uri="{FF2B5EF4-FFF2-40B4-BE49-F238E27FC236}">
                  <a16:creationId xmlns:a16="http://schemas.microsoft.com/office/drawing/2014/main" id="{E75FB1EB-B5B0-4EAF-954D-643BA6BA9355}"/>
                </a:ext>
              </a:extLst>
            </p:cNvPr>
            <p:cNvSpPr>
              <a:spLocks/>
            </p:cNvSpPr>
            <p:nvPr userDrawn="1"/>
          </p:nvSpPr>
          <p:spPr bwMode="auto">
            <a:xfrm>
              <a:off x="1000125" y="6096000"/>
              <a:ext cx="139700" cy="125413"/>
            </a:xfrm>
            <a:custGeom>
              <a:avLst/>
              <a:gdLst>
                <a:gd name="T0" fmla="*/ 0 w 88"/>
                <a:gd name="T1" fmla="*/ 0 h 79"/>
                <a:gd name="T2" fmla="*/ 30 w 88"/>
                <a:gd name="T3" fmla="*/ 0 h 79"/>
                <a:gd name="T4" fmla="*/ 44 w 88"/>
                <a:gd name="T5" fmla="*/ 53 h 79"/>
                <a:gd name="T6" fmla="*/ 44 w 88"/>
                <a:gd name="T7" fmla="*/ 53 h 79"/>
                <a:gd name="T8" fmla="*/ 58 w 88"/>
                <a:gd name="T9" fmla="*/ 0 h 79"/>
                <a:gd name="T10" fmla="*/ 88 w 88"/>
                <a:gd name="T11" fmla="*/ 0 h 79"/>
                <a:gd name="T12" fmla="*/ 88 w 88"/>
                <a:gd name="T13" fmla="*/ 79 h 79"/>
                <a:gd name="T14" fmla="*/ 69 w 88"/>
                <a:gd name="T15" fmla="*/ 79 h 79"/>
                <a:gd name="T16" fmla="*/ 69 w 88"/>
                <a:gd name="T17" fmla="*/ 19 h 79"/>
                <a:gd name="T18" fmla="*/ 69 w 88"/>
                <a:gd name="T19" fmla="*/ 19 h 79"/>
                <a:gd name="T20" fmla="*/ 52 w 88"/>
                <a:gd name="T21" fmla="*/ 79 h 79"/>
                <a:gd name="T22" fmla="*/ 36 w 88"/>
                <a:gd name="T23" fmla="*/ 79 h 79"/>
                <a:gd name="T24" fmla="*/ 20 w 88"/>
                <a:gd name="T25" fmla="*/ 19 h 79"/>
                <a:gd name="T26" fmla="*/ 19 w 88"/>
                <a:gd name="T27" fmla="*/ 19 h 79"/>
                <a:gd name="T28" fmla="*/ 19 w 88"/>
                <a:gd name="T29" fmla="*/ 79 h 79"/>
                <a:gd name="T30" fmla="*/ 0 w 88"/>
                <a:gd name="T31" fmla="*/ 79 h 79"/>
                <a:gd name="T32" fmla="*/ 0 w 88"/>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8" h="79">
                  <a:moveTo>
                    <a:pt x="0" y="0"/>
                  </a:moveTo>
                  <a:lnTo>
                    <a:pt x="30" y="0"/>
                  </a:lnTo>
                  <a:lnTo>
                    <a:pt x="44" y="53"/>
                  </a:lnTo>
                  <a:lnTo>
                    <a:pt x="44" y="53"/>
                  </a:lnTo>
                  <a:lnTo>
                    <a:pt x="58" y="0"/>
                  </a:lnTo>
                  <a:lnTo>
                    <a:pt x="88" y="0"/>
                  </a:lnTo>
                  <a:lnTo>
                    <a:pt x="88" y="79"/>
                  </a:lnTo>
                  <a:lnTo>
                    <a:pt x="69" y="79"/>
                  </a:lnTo>
                  <a:lnTo>
                    <a:pt x="69" y="19"/>
                  </a:lnTo>
                  <a:lnTo>
                    <a:pt x="69" y="19"/>
                  </a:lnTo>
                  <a:lnTo>
                    <a:pt x="52" y="79"/>
                  </a:lnTo>
                  <a:lnTo>
                    <a:pt x="36" y="79"/>
                  </a:lnTo>
                  <a:lnTo>
                    <a:pt x="20" y="19"/>
                  </a:lnTo>
                  <a:lnTo>
                    <a:pt x="19" y="19"/>
                  </a:lnTo>
                  <a:lnTo>
                    <a:pt x="19"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1" name="Freeform 19">
              <a:extLst>
                <a:ext uri="{FF2B5EF4-FFF2-40B4-BE49-F238E27FC236}">
                  <a16:creationId xmlns:a16="http://schemas.microsoft.com/office/drawing/2014/main" id="{B8637A86-FB13-4460-9927-03C903DF742F}"/>
                </a:ext>
              </a:extLst>
            </p:cNvPr>
            <p:cNvSpPr>
              <a:spLocks noEditPoints="1"/>
            </p:cNvSpPr>
            <p:nvPr userDrawn="1"/>
          </p:nvSpPr>
          <p:spPr bwMode="auto">
            <a:xfrm>
              <a:off x="1147763" y="6127750"/>
              <a:ext cx="100013" cy="96838"/>
            </a:xfrm>
            <a:custGeom>
              <a:avLst/>
              <a:gdLst>
                <a:gd name="T0" fmla="*/ 90 w 297"/>
                <a:gd name="T1" fmla="*/ 167 h 291"/>
                <a:gd name="T2" fmla="*/ 152 w 297"/>
                <a:gd name="T3" fmla="*/ 230 h 291"/>
                <a:gd name="T4" fmla="*/ 203 w 297"/>
                <a:gd name="T5" fmla="*/ 200 h 291"/>
                <a:gd name="T6" fmla="*/ 288 w 297"/>
                <a:gd name="T7" fmla="*/ 200 h 291"/>
                <a:gd name="T8" fmla="*/ 151 w 297"/>
                <a:gd name="T9" fmla="*/ 291 h 291"/>
                <a:gd name="T10" fmla="*/ 0 w 297"/>
                <a:gd name="T11" fmla="*/ 145 h 291"/>
                <a:gd name="T12" fmla="*/ 149 w 297"/>
                <a:gd name="T13" fmla="*/ 0 h 291"/>
                <a:gd name="T14" fmla="*/ 292 w 297"/>
                <a:gd name="T15" fmla="*/ 167 h 291"/>
                <a:gd name="T16" fmla="*/ 90 w 297"/>
                <a:gd name="T17" fmla="*/ 167 h 291"/>
                <a:gd name="T18" fmla="*/ 202 w 297"/>
                <a:gd name="T19" fmla="*/ 117 h 291"/>
                <a:gd name="T20" fmla="*/ 149 w 297"/>
                <a:gd name="T21" fmla="*/ 61 h 291"/>
                <a:gd name="T22" fmla="*/ 90 w 297"/>
                <a:gd name="T23" fmla="*/ 117 h 291"/>
                <a:gd name="T24" fmla="*/ 202 w 297"/>
                <a:gd name="T25" fmla="*/ 117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7" h="291">
                  <a:moveTo>
                    <a:pt x="90" y="167"/>
                  </a:moveTo>
                  <a:cubicBezTo>
                    <a:pt x="92" y="205"/>
                    <a:pt x="113" y="230"/>
                    <a:pt x="152" y="230"/>
                  </a:cubicBezTo>
                  <a:cubicBezTo>
                    <a:pt x="173" y="230"/>
                    <a:pt x="195" y="220"/>
                    <a:pt x="203" y="200"/>
                  </a:cubicBezTo>
                  <a:cubicBezTo>
                    <a:pt x="288" y="200"/>
                    <a:pt x="288" y="200"/>
                    <a:pt x="288" y="200"/>
                  </a:cubicBezTo>
                  <a:cubicBezTo>
                    <a:pt x="271" y="264"/>
                    <a:pt x="212" y="291"/>
                    <a:pt x="151" y="291"/>
                  </a:cubicBezTo>
                  <a:cubicBezTo>
                    <a:pt x="61" y="291"/>
                    <a:pt x="0" y="237"/>
                    <a:pt x="0" y="145"/>
                  </a:cubicBezTo>
                  <a:cubicBezTo>
                    <a:pt x="0" y="60"/>
                    <a:pt x="67" y="0"/>
                    <a:pt x="149" y="0"/>
                  </a:cubicBezTo>
                  <a:cubicBezTo>
                    <a:pt x="247" y="0"/>
                    <a:pt x="297" y="74"/>
                    <a:pt x="292" y="167"/>
                  </a:cubicBezTo>
                  <a:lnTo>
                    <a:pt x="90" y="167"/>
                  </a:lnTo>
                  <a:close/>
                  <a:moveTo>
                    <a:pt x="202" y="117"/>
                  </a:moveTo>
                  <a:cubicBezTo>
                    <a:pt x="201" y="86"/>
                    <a:pt x="179" y="61"/>
                    <a:pt x="149" y="61"/>
                  </a:cubicBezTo>
                  <a:cubicBezTo>
                    <a:pt x="117" y="61"/>
                    <a:pt x="95" y="83"/>
                    <a:pt x="90" y="117"/>
                  </a:cubicBezTo>
                  <a:lnTo>
                    <a:pt x="202" y="117"/>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2" name="Freeform 20">
              <a:extLst>
                <a:ext uri="{FF2B5EF4-FFF2-40B4-BE49-F238E27FC236}">
                  <a16:creationId xmlns:a16="http://schemas.microsoft.com/office/drawing/2014/main" id="{0280C907-1F64-474A-B8AF-0FD8A7926284}"/>
                </a:ext>
              </a:extLst>
            </p:cNvPr>
            <p:cNvSpPr>
              <a:spLocks noEditPoints="1"/>
            </p:cNvSpPr>
            <p:nvPr userDrawn="1"/>
          </p:nvSpPr>
          <p:spPr bwMode="auto">
            <a:xfrm>
              <a:off x="1252538" y="6096000"/>
              <a:ext cx="93663" cy="128588"/>
            </a:xfrm>
            <a:custGeom>
              <a:avLst/>
              <a:gdLst>
                <a:gd name="T0" fmla="*/ 286 w 286"/>
                <a:gd name="T1" fmla="*/ 379 h 387"/>
                <a:gd name="T2" fmla="*/ 200 w 286"/>
                <a:gd name="T3" fmla="*/ 379 h 387"/>
                <a:gd name="T4" fmla="*/ 200 w 286"/>
                <a:gd name="T5" fmla="*/ 347 h 387"/>
                <a:gd name="T6" fmla="*/ 199 w 286"/>
                <a:gd name="T7" fmla="*/ 347 h 387"/>
                <a:gd name="T8" fmla="*/ 123 w 286"/>
                <a:gd name="T9" fmla="*/ 387 h 387"/>
                <a:gd name="T10" fmla="*/ 0 w 286"/>
                <a:gd name="T11" fmla="*/ 235 h 387"/>
                <a:gd name="T12" fmla="*/ 116 w 286"/>
                <a:gd name="T13" fmla="*/ 96 h 387"/>
                <a:gd name="T14" fmla="*/ 195 w 286"/>
                <a:gd name="T15" fmla="*/ 133 h 387"/>
                <a:gd name="T16" fmla="*/ 196 w 286"/>
                <a:gd name="T17" fmla="*/ 133 h 387"/>
                <a:gd name="T18" fmla="*/ 196 w 286"/>
                <a:gd name="T19" fmla="*/ 0 h 387"/>
                <a:gd name="T20" fmla="*/ 286 w 286"/>
                <a:gd name="T21" fmla="*/ 0 h 387"/>
                <a:gd name="T22" fmla="*/ 286 w 286"/>
                <a:gd name="T23" fmla="*/ 379 h 387"/>
                <a:gd name="T24" fmla="*/ 90 w 286"/>
                <a:gd name="T25" fmla="*/ 238 h 387"/>
                <a:gd name="T26" fmla="*/ 146 w 286"/>
                <a:gd name="T27" fmla="*/ 318 h 387"/>
                <a:gd name="T28" fmla="*/ 199 w 286"/>
                <a:gd name="T29" fmla="*/ 241 h 387"/>
                <a:gd name="T30" fmla="*/ 146 w 286"/>
                <a:gd name="T31" fmla="*/ 165 h 387"/>
                <a:gd name="T32" fmla="*/ 90 w 286"/>
                <a:gd name="T33" fmla="*/ 238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86" h="387">
                  <a:moveTo>
                    <a:pt x="286" y="379"/>
                  </a:moveTo>
                  <a:cubicBezTo>
                    <a:pt x="200" y="379"/>
                    <a:pt x="200" y="379"/>
                    <a:pt x="200" y="379"/>
                  </a:cubicBezTo>
                  <a:cubicBezTo>
                    <a:pt x="200" y="347"/>
                    <a:pt x="200" y="347"/>
                    <a:pt x="200" y="347"/>
                  </a:cubicBezTo>
                  <a:cubicBezTo>
                    <a:pt x="199" y="347"/>
                    <a:pt x="199" y="347"/>
                    <a:pt x="199" y="347"/>
                  </a:cubicBezTo>
                  <a:cubicBezTo>
                    <a:pt x="182" y="373"/>
                    <a:pt x="155" y="387"/>
                    <a:pt x="123" y="387"/>
                  </a:cubicBezTo>
                  <a:cubicBezTo>
                    <a:pt x="37" y="387"/>
                    <a:pt x="0" y="313"/>
                    <a:pt x="0" y="235"/>
                  </a:cubicBezTo>
                  <a:cubicBezTo>
                    <a:pt x="0" y="164"/>
                    <a:pt x="38" y="96"/>
                    <a:pt x="116" y="96"/>
                  </a:cubicBezTo>
                  <a:cubicBezTo>
                    <a:pt x="150" y="96"/>
                    <a:pt x="176" y="108"/>
                    <a:pt x="195" y="133"/>
                  </a:cubicBezTo>
                  <a:cubicBezTo>
                    <a:pt x="196" y="133"/>
                    <a:pt x="196" y="133"/>
                    <a:pt x="196" y="133"/>
                  </a:cubicBezTo>
                  <a:cubicBezTo>
                    <a:pt x="196" y="0"/>
                    <a:pt x="196" y="0"/>
                    <a:pt x="196" y="0"/>
                  </a:cubicBezTo>
                  <a:cubicBezTo>
                    <a:pt x="286" y="0"/>
                    <a:pt x="286" y="0"/>
                    <a:pt x="286" y="0"/>
                  </a:cubicBezTo>
                  <a:lnTo>
                    <a:pt x="286" y="379"/>
                  </a:lnTo>
                  <a:close/>
                  <a:moveTo>
                    <a:pt x="90" y="238"/>
                  </a:moveTo>
                  <a:cubicBezTo>
                    <a:pt x="90" y="276"/>
                    <a:pt x="104" y="318"/>
                    <a:pt x="146" y="318"/>
                  </a:cubicBezTo>
                  <a:cubicBezTo>
                    <a:pt x="190" y="318"/>
                    <a:pt x="199" y="276"/>
                    <a:pt x="199" y="241"/>
                  </a:cubicBezTo>
                  <a:cubicBezTo>
                    <a:pt x="199" y="201"/>
                    <a:pt x="185" y="165"/>
                    <a:pt x="146" y="165"/>
                  </a:cubicBezTo>
                  <a:cubicBezTo>
                    <a:pt x="104" y="165"/>
                    <a:pt x="90" y="203"/>
                    <a:pt x="90" y="238"/>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3" name="Freeform 21">
              <a:extLst>
                <a:ext uri="{FF2B5EF4-FFF2-40B4-BE49-F238E27FC236}">
                  <a16:creationId xmlns:a16="http://schemas.microsoft.com/office/drawing/2014/main" id="{4A485304-C93C-4073-8D44-F80ADC736F11}"/>
                </a:ext>
              </a:extLst>
            </p:cNvPr>
            <p:cNvSpPr>
              <a:spLocks noEditPoints="1"/>
            </p:cNvSpPr>
            <p:nvPr userDrawn="1"/>
          </p:nvSpPr>
          <p:spPr bwMode="auto">
            <a:xfrm>
              <a:off x="1357313" y="6096000"/>
              <a:ext cx="30163" cy="125413"/>
            </a:xfrm>
            <a:custGeom>
              <a:avLst/>
              <a:gdLst>
                <a:gd name="T0" fmla="*/ 19 w 19"/>
                <a:gd name="T1" fmla="*/ 14 h 79"/>
                <a:gd name="T2" fmla="*/ 0 w 19"/>
                <a:gd name="T3" fmla="*/ 14 h 79"/>
                <a:gd name="T4" fmla="*/ 0 w 19"/>
                <a:gd name="T5" fmla="*/ 0 h 79"/>
                <a:gd name="T6" fmla="*/ 19 w 19"/>
                <a:gd name="T7" fmla="*/ 0 h 79"/>
                <a:gd name="T8" fmla="*/ 19 w 19"/>
                <a:gd name="T9" fmla="*/ 14 h 79"/>
                <a:gd name="T10" fmla="*/ 0 w 19"/>
                <a:gd name="T11" fmla="*/ 22 h 79"/>
                <a:gd name="T12" fmla="*/ 19 w 19"/>
                <a:gd name="T13" fmla="*/ 22 h 79"/>
                <a:gd name="T14" fmla="*/ 19 w 19"/>
                <a:gd name="T15" fmla="*/ 79 h 79"/>
                <a:gd name="T16" fmla="*/ 0 w 19"/>
                <a:gd name="T17" fmla="*/ 79 h 79"/>
                <a:gd name="T18" fmla="*/ 0 w 19"/>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79">
                  <a:moveTo>
                    <a:pt x="19" y="14"/>
                  </a:moveTo>
                  <a:lnTo>
                    <a:pt x="0" y="14"/>
                  </a:lnTo>
                  <a:lnTo>
                    <a:pt x="0" y="0"/>
                  </a:lnTo>
                  <a:lnTo>
                    <a:pt x="19" y="0"/>
                  </a:lnTo>
                  <a:lnTo>
                    <a:pt x="19" y="14"/>
                  </a:lnTo>
                  <a:close/>
                  <a:moveTo>
                    <a:pt x="0" y="22"/>
                  </a:moveTo>
                  <a:lnTo>
                    <a:pt x="19" y="22"/>
                  </a:lnTo>
                  <a:lnTo>
                    <a:pt x="19"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4" name="Freeform 22">
              <a:extLst>
                <a:ext uri="{FF2B5EF4-FFF2-40B4-BE49-F238E27FC236}">
                  <a16:creationId xmlns:a16="http://schemas.microsoft.com/office/drawing/2014/main" id="{CB945C56-4554-4683-8637-CFC30E64896E}"/>
                </a:ext>
              </a:extLst>
            </p:cNvPr>
            <p:cNvSpPr>
              <a:spLocks noEditPoints="1"/>
            </p:cNvSpPr>
            <p:nvPr userDrawn="1"/>
          </p:nvSpPr>
          <p:spPr bwMode="auto">
            <a:xfrm>
              <a:off x="1393825" y="6127750"/>
              <a:ext cx="93663" cy="96838"/>
            </a:xfrm>
            <a:custGeom>
              <a:avLst/>
              <a:gdLst>
                <a:gd name="T0" fmla="*/ 12 w 281"/>
                <a:gd name="T1" fmla="*/ 92 h 291"/>
                <a:gd name="T2" fmla="*/ 55 w 281"/>
                <a:gd name="T3" fmla="*/ 19 h 291"/>
                <a:gd name="T4" fmla="*/ 142 w 281"/>
                <a:gd name="T5" fmla="*/ 0 h 291"/>
                <a:gd name="T6" fmla="*/ 271 w 281"/>
                <a:gd name="T7" fmla="*/ 92 h 291"/>
                <a:gd name="T8" fmla="*/ 271 w 281"/>
                <a:gd name="T9" fmla="*/ 213 h 291"/>
                <a:gd name="T10" fmla="*/ 281 w 281"/>
                <a:gd name="T11" fmla="*/ 283 h 291"/>
                <a:gd name="T12" fmla="*/ 191 w 281"/>
                <a:gd name="T13" fmla="*/ 283 h 291"/>
                <a:gd name="T14" fmla="*/ 185 w 281"/>
                <a:gd name="T15" fmla="*/ 257 h 291"/>
                <a:gd name="T16" fmla="*/ 94 w 281"/>
                <a:gd name="T17" fmla="*/ 291 h 291"/>
                <a:gd name="T18" fmla="*/ 0 w 281"/>
                <a:gd name="T19" fmla="*/ 208 h 291"/>
                <a:gd name="T20" fmla="*/ 161 w 281"/>
                <a:gd name="T21" fmla="*/ 112 h 291"/>
                <a:gd name="T22" fmla="*/ 185 w 281"/>
                <a:gd name="T23" fmla="*/ 87 h 291"/>
                <a:gd name="T24" fmla="*/ 141 w 281"/>
                <a:gd name="T25" fmla="*/ 58 h 291"/>
                <a:gd name="T26" fmla="*/ 96 w 281"/>
                <a:gd name="T27" fmla="*/ 92 h 291"/>
                <a:gd name="T28" fmla="*/ 12 w 281"/>
                <a:gd name="T29" fmla="*/ 92 h 291"/>
                <a:gd name="T30" fmla="*/ 128 w 281"/>
                <a:gd name="T31" fmla="*/ 235 h 291"/>
                <a:gd name="T32" fmla="*/ 184 w 281"/>
                <a:gd name="T33" fmla="*/ 154 h 291"/>
                <a:gd name="T34" fmla="*/ 128 w 281"/>
                <a:gd name="T35" fmla="*/ 169 h 291"/>
                <a:gd name="T36" fmla="*/ 91 w 281"/>
                <a:gd name="T37" fmla="*/ 204 h 291"/>
                <a:gd name="T38" fmla="*/ 128 w 281"/>
                <a:gd name="T39" fmla="*/ 235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1" h="291">
                  <a:moveTo>
                    <a:pt x="12" y="92"/>
                  </a:moveTo>
                  <a:cubicBezTo>
                    <a:pt x="13" y="56"/>
                    <a:pt x="30" y="33"/>
                    <a:pt x="55" y="19"/>
                  </a:cubicBezTo>
                  <a:cubicBezTo>
                    <a:pt x="79" y="5"/>
                    <a:pt x="111" y="0"/>
                    <a:pt x="142" y="0"/>
                  </a:cubicBezTo>
                  <a:cubicBezTo>
                    <a:pt x="208" y="0"/>
                    <a:pt x="271" y="14"/>
                    <a:pt x="271" y="92"/>
                  </a:cubicBezTo>
                  <a:cubicBezTo>
                    <a:pt x="271" y="213"/>
                    <a:pt x="271" y="213"/>
                    <a:pt x="271" y="213"/>
                  </a:cubicBezTo>
                  <a:cubicBezTo>
                    <a:pt x="271" y="236"/>
                    <a:pt x="271" y="261"/>
                    <a:pt x="281" y="283"/>
                  </a:cubicBezTo>
                  <a:cubicBezTo>
                    <a:pt x="191" y="283"/>
                    <a:pt x="191" y="283"/>
                    <a:pt x="191" y="283"/>
                  </a:cubicBezTo>
                  <a:cubicBezTo>
                    <a:pt x="187" y="275"/>
                    <a:pt x="186" y="266"/>
                    <a:pt x="185" y="257"/>
                  </a:cubicBezTo>
                  <a:cubicBezTo>
                    <a:pt x="162" y="282"/>
                    <a:pt x="127" y="291"/>
                    <a:pt x="94" y="291"/>
                  </a:cubicBezTo>
                  <a:cubicBezTo>
                    <a:pt x="42" y="291"/>
                    <a:pt x="0" y="265"/>
                    <a:pt x="0" y="208"/>
                  </a:cubicBezTo>
                  <a:cubicBezTo>
                    <a:pt x="0" y="118"/>
                    <a:pt x="98" y="125"/>
                    <a:pt x="161" y="112"/>
                  </a:cubicBezTo>
                  <a:cubicBezTo>
                    <a:pt x="176" y="109"/>
                    <a:pt x="185" y="104"/>
                    <a:pt x="185" y="87"/>
                  </a:cubicBezTo>
                  <a:cubicBezTo>
                    <a:pt x="185" y="66"/>
                    <a:pt x="160" y="58"/>
                    <a:pt x="141" y="58"/>
                  </a:cubicBezTo>
                  <a:cubicBezTo>
                    <a:pt x="116" y="58"/>
                    <a:pt x="100" y="69"/>
                    <a:pt x="96" y="92"/>
                  </a:cubicBezTo>
                  <a:lnTo>
                    <a:pt x="12" y="92"/>
                  </a:lnTo>
                  <a:close/>
                  <a:moveTo>
                    <a:pt x="128" y="235"/>
                  </a:moveTo>
                  <a:cubicBezTo>
                    <a:pt x="172" y="235"/>
                    <a:pt x="186" y="211"/>
                    <a:pt x="184" y="154"/>
                  </a:cubicBezTo>
                  <a:cubicBezTo>
                    <a:pt x="171" y="162"/>
                    <a:pt x="148" y="164"/>
                    <a:pt x="128" y="169"/>
                  </a:cubicBezTo>
                  <a:cubicBezTo>
                    <a:pt x="108" y="174"/>
                    <a:pt x="91" y="182"/>
                    <a:pt x="91" y="204"/>
                  </a:cubicBezTo>
                  <a:cubicBezTo>
                    <a:pt x="91" y="226"/>
                    <a:pt x="108" y="235"/>
                    <a:pt x="128" y="235"/>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5" name="Freeform 23">
              <a:extLst>
                <a:ext uri="{FF2B5EF4-FFF2-40B4-BE49-F238E27FC236}">
                  <a16:creationId xmlns:a16="http://schemas.microsoft.com/office/drawing/2014/main" id="{D0D64558-33D7-4E8C-8B58-17F750C1DD04}"/>
                </a:ext>
              </a:extLst>
            </p:cNvPr>
            <p:cNvSpPr>
              <a:spLocks/>
            </p:cNvSpPr>
            <p:nvPr userDrawn="1"/>
          </p:nvSpPr>
          <p:spPr bwMode="auto">
            <a:xfrm>
              <a:off x="1538288" y="6096000"/>
              <a:ext cx="141288" cy="125413"/>
            </a:xfrm>
            <a:custGeom>
              <a:avLst/>
              <a:gdLst>
                <a:gd name="T0" fmla="*/ 0 w 89"/>
                <a:gd name="T1" fmla="*/ 0 h 79"/>
                <a:gd name="T2" fmla="*/ 31 w 89"/>
                <a:gd name="T3" fmla="*/ 0 h 79"/>
                <a:gd name="T4" fmla="*/ 45 w 89"/>
                <a:gd name="T5" fmla="*/ 53 h 79"/>
                <a:gd name="T6" fmla="*/ 45 w 89"/>
                <a:gd name="T7" fmla="*/ 53 h 79"/>
                <a:gd name="T8" fmla="*/ 58 w 89"/>
                <a:gd name="T9" fmla="*/ 0 h 79"/>
                <a:gd name="T10" fmla="*/ 89 w 89"/>
                <a:gd name="T11" fmla="*/ 0 h 79"/>
                <a:gd name="T12" fmla="*/ 89 w 89"/>
                <a:gd name="T13" fmla="*/ 79 h 79"/>
                <a:gd name="T14" fmla="*/ 70 w 89"/>
                <a:gd name="T15" fmla="*/ 79 h 79"/>
                <a:gd name="T16" fmla="*/ 70 w 89"/>
                <a:gd name="T17" fmla="*/ 19 h 79"/>
                <a:gd name="T18" fmla="*/ 69 w 89"/>
                <a:gd name="T19" fmla="*/ 19 h 79"/>
                <a:gd name="T20" fmla="*/ 53 w 89"/>
                <a:gd name="T21" fmla="*/ 79 h 79"/>
                <a:gd name="T22" fmla="*/ 37 w 89"/>
                <a:gd name="T23" fmla="*/ 79 h 79"/>
                <a:gd name="T24" fmla="*/ 20 w 89"/>
                <a:gd name="T25" fmla="*/ 19 h 79"/>
                <a:gd name="T26" fmla="*/ 20 w 89"/>
                <a:gd name="T27" fmla="*/ 19 h 79"/>
                <a:gd name="T28" fmla="*/ 20 w 89"/>
                <a:gd name="T29" fmla="*/ 79 h 79"/>
                <a:gd name="T30" fmla="*/ 0 w 89"/>
                <a:gd name="T31" fmla="*/ 79 h 79"/>
                <a:gd name="T32" fmla="*/ 0 w 89"/>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9" h="79">
                  <a:moveTo>
                    <a:pt x="0" y="0"/>
                  </a:moveTo>
                  <a:lnTo>
                    <a:pt x="31" y="0"/>
                  </a:lnTo>
                  <a:lnTo>
                    <a:pt x="45" y="53"/>
                  </a:lnTo>
                  <a:lnTo>
                    <a:pt x="45" y="53"/>
                  </a:lnTo>
                  <a:lnTo>
                    <a:pt x="58" y="0"/>
                  </a:lnTo>
                  <a:lnTo>
                    <a:pt x="89" y="0"/>
                  </a:lnTo>
                  <a:lnTo>
                    <a:pt x="89" y="79"/>
                  </a:lnTo>
                  <a:lnTo>
                    <a:pt x="70" y="79"/>
                  </a:lnTo>
                  <a:lnTo>
                    <a:pt x="70" y="19"/>
                  </a:lnTo>
                  <a:lnTo>
                    <a:pt x="69" y="19"/>
                  </a:lnTo>
                  <a:lnTo>
                    <a:pt x="53" y="79"/>
                  </a:lnTo>
                  <a:lnTo>
                    <a:pt x="37" y="79"/>
                  </a:lnTo>
                  <a:lnTo>
                    <a:pt x="20" y="19"/>
                  </a:lnTo>
                  <a:lnTo>
                    <a:pt x="20" y="19"/>
                  </a:lnTo>
                  <a:lnTo>
                    <a:pt x="20"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6" name="Freeform 24">
              <a:extLst>
                <a:ext uri="{FF2B5EF4-FFF2-40B4-BE49-F238E27FC236}">
                  <a16:creationId xmlns:a16="http://schemas.microsoft.com/office/drawing/2014/main" id="{F02D34C0-AE0D-4044-A66E-673B3D590BC8}"/>
                </a:ext>
              </a:extLst>
            </p:cNvPr>
            <p:cNvSpPr>
              <a:spLocks noEditPoints="1"/>
            </p:cNvSpPr>
            <p:nvPr userDrawn="1"/>
          </p:nvSpPr>
          <p:spPr bwMode="auto">
            <a:xfrm>
              <a:off x="1687513" y="6127750"/>
              <a:ext cx="98425" cy="96838"/>
            </a:xfrm>
            <a:custGeom>
              <a:avLst/>
              <a:gdLst>
                <a:gd name="T0" fmla="*/ 91 w 297"/>
                <a:gd name="T1" fmla="*/ 167 h 291"/>
                <a:gd name="T2" fmla="*/ 152 w 297"/>
                <a:gd name="T3" fmla="*/ 230 h 291"/>
                <a:gd name="T4" fmla="*/ 204 w 297"/>
                <a:gd name="T5" fmla="*/ 200 h 291"/>
                <a:gd name="T6" fmla="*/ 288 w 297"/>
                <a:gd name="T7" fmla="*/ 200 h 291"/>
                <a:gd name="T8" fmla="*/ 151 w 297"/>
                <a:gd name="T9" fmla="*/ 291 h 291"/>
                <a:gd name="T10" fmla="*/ 0 w 297"/>
                <a:gd name="T11" fmla="*/ 145 h 291"/>
                <a:gd name="T12" fmla="*/ 149 w 297"/>
                <a:gd name="T13" fmla="*/ 0 h 291"/>
                <a:gd name="T14" fmla="*/ 293 w 297"/>
                <a:gd name="T15" fmla="*/ 167 h 291"/>
                <a:gd name="T16" fmla="*/ 91 w 297"/>
                <a:gd name="T17" fmla="*/ 167 h 291"/>
                <a:gd name="T18" fmla="*/ 203 w 297"/>
                <a:gd name="T19" fmla="*/ 117 h 291"/>
                <a:gd name="T20" fmla="*/ 149 w 297"/>
                <a:gd name="T21" fmla="*/ 61 h 291"/>
                <a:gd name="T22" fmla="*/ 91 w 297"/>
                <a:gd name="T23" fmla="*/ 117 h 291"/>
                <a:gd name="T24" fmla="*/ 203 w 297"/>
                <a:gd name="T25" fmla="*/ 117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7" h="291">
                  <a:moveTo>
                    <a:pt x="91" y="167"/>
                  </a:moveTo>
                  <a:cubicBezTo>
                    <a:pt x="92" y="205"/>
                    <a:pt x="114" y="230"/>
                    <a:pt x="152" y="230"/>
                  </a:cubicBezTo>
                  <a:cubicBezTo>
                    <a:pt x="174" y="230"/>
                    <a:pt x="195" y="220"/>
                    <a:pt x="204" y="200"/>
                  </a:cubicBezTo>
                  <a:cubicBezTo>
                    <a:pt x="288" y="200"/>
                    <a:pt x="288" y="200"/>
                    <a:pt x="288" y="200"/>
                  </a:cubicBezTo>
                  <a:cubicBezTo>
                    <a:pt x="272" y="264"/>
                    <a:pt x="213" y="291"/>
                    <a:pt x="151" y="291"/>
                  </a:cubicBezTo>
                  <a:cubicBezTo>
                    <a:pt x="61" y="291"/>
                    <a:pt x="0" y="237"/>
                    <a:pt x="0" y="145"/>
                  </a:cubicBezTo>
                  <a:cubicBezTo>
                    <a:pt x="0" y="60"/>
                    <a:pt x="68" y="0"/>
                    <a:pt x="149" y="0"/>
                  </a:cubicBezTo>
                  <a:cubicBezTo>
                    <a:pt x="248" y="0"/>
                    <a:pt x="297" y="74"/>
                    <a:pt x="293" y="167"/>
                  </a:cubicBezTo>
                  <a:lnTo>
                    <a:pt x="91" y="167"/>
                  </a:lnTo>
                  <a:close/>
                  <a:moveTo>
                    <a:pt x="203" y="117"/>
                  </a:moveTo>
                  <a:cubicBezTo>
                    <a:pt x="201" y="86"/>
                    <a:pt x="179" y="61"/>
                    <a:pt x="149" y="61"/>
                  </a:cubicBezTo>
                  <a:cubicBezTo>
                    <a:pt x="117" y="61"/>
                    <a:pt x="96" y="83"/>
                    <a:pt x="91" y="117"/>
                  </a:cubicBezTo>
                  <a:lnTo>
                    <a:pt x="203" y="117"/>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7" name="Freeform 25">
              <a:extLst>
                <a:ext uri="{FF2B5EF4-FFF2-40B4-BE49-F238E27FC236}">
                  <a16:creationId xmlns:a16="http://schemas.microsoft.com/office/drawing/2014/main" id="{FD1D8BD6-9384-4AF7-996C-3FD339E24756}"/>
                </a:ext>
              </a:extLst>
            </p:cNvPr>
            <p:cNvSpPr>
              <a:spLocks/>
            </p:cNvSpPr>
            <p:nvPr userDrawn="1"/>
          </p:nvSpPr>
          <p:spPr bwMode="auto">
            <a:xfrm>
              <a:off x="1784350" y="6102350"/>
              <a:ext cx="63500" cy="120650"/>
            </a:xfrm>
            <a:custGeom>
              <a:avLst/>
              <a:gdLst>
                <a:gd name="T0" fmla="*/ 192 w 192"/>
                <a:gd name="T1" fmla="*/ 142 h 362"/>
                <a:gd name="T2" fmla="*/ 136 w 192"/>
                <a:gd name="T3" fmla="*/ 142 h 362"/>
                <a:gd name="T4" fmla="*/ 136 w 192"/>
                <a:gd name="T5" fmla="*/ 267 h 362"/>
                <a:gd name="T6" fmla="*/ 169 w 192"/>
                <a:gd name="T7" fmla="*/ 294 h 362"/>
                <a:gd name="T8" fmla="*/ 192 w 192"/>
                <a:gd name="T9" fmla="*/ 293 h 362"/>
                <a:gd name="T10" fmla="*/ 192 w 192"/>
                <a:gd name="T11" fmla="*/ 359 h 362"/>
                <a:gd name="T12" fmla="*/ 143 w 192"/>
                <a:gd name="T13" fmla="*/ 362 h 362"/>
                <a:gd name="T14" fmla="*/ 46 w 192"/>
                <a:gd name="T15" fmla="*/ 265 h 362"/>
                <a:gd name="T16" fmla="*/ 46 w 192"/>
                <a:gd name="T17" fmla="*/ 142 h 362"/>
                <a:gd name="T18" fmla="*/ 0 w 192"/>
                <a:gd name="T19" fmla="*/ 142 h 362"/>
                <a:gd name="T20" fmla="*/ 0 w 192"/>
                <a:gd name="T21" fmla="*/ 84 h 362"/>
                <a:gd name="T22" fmla="*/ 46 w 192"/>
                <a:gd name="T23" fmla="*/ 84 h 362"/>
                <a:gd name="T24" fmla="*/ 46 w 192"/>
                <a:gd name="T25" fmla="*/ 0 h 362"/>
                <a:gd name="T26" fmla="*/ 136 w 192"/>
                <a:gd name="T27" fmla="*/ 0 h 362"/>
                <a:gd name="T28" fmla="*/ 136 w 192"/>
                <a:gd name="T29" fmla="*/ 84 h 362"/>
                <a:gd name="T30" fmla="*/ 192 w 192"/>
                <a:gd name="T31" fmla="*/ 84 h 362"/>
                <a:gd name="T32" fmla="*/ 192 w 192"/>
                <a:gd name="T33" fmla="*/ 142 h 3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92" h="362">
                  <a:moveTo>
                    <a:pt x="192" y="142"/>
                  </a:moveTo>
                  <a:cubicBezTo>
                    <a:pt x="136" y="142"/>
                    <a:pt x="136" y="142"/>
                    <a:pt x="136" y="142"/>
                  </a:cubicBezTo>
                  <a:cubicBezTo>
                    <a:pt x="136" y="267"/>
                    <a:pt x="136" y="267"/>
                    <a:pt x="136" y="267"/>
                  </a:cubicBezTo>
                  <a:cubicBezTo>
                    <a:pt x="136" y="289"/>
                    <a:pt x="149" y="294"/>
                    <a:pt x="169" y="294"/>
                  </a:cubicBezTo>
                  <a:cubicBezTo>
                    <a:pt x="176" y="294"/>
                    <a:pt x="184" y="293"/>
                    <a:pt x="192" y="293"/>
                  </a:cubicBezTo>
                  <a:cubicBezTo>
                    <a:pt x="192" y="359"/>
                    <a:pt x="192" y="359"/>
                    <a:pt x="192" y="359"/>
                  </a:cubicBezTo>
                  <a:cubicBezTo>
                    <a:pt x="176" y="360"/>
                    <a:pt x="159" y="362"/>
                    <a:pt x="143" y="362"/>
                  </a:cubicBezTo>
                  <a:cubicBezTo>
                    <a:pt x="66" y="362"/>
                    <a:pt x="46" y="340"/>
                    <a:pt x="46" y="265"/>
                  </a:cubicBezTo>
                  <a:cubicBezTo>
                    <a:pt x="46" y="142"/>
                    <a:pt x="46" y="142"/>
                    <a:pt x="46" y="142"/>
                  </a:cubicBezTo>
                  <a:cubicBezTo>
                    <a:pt x="0" y="142"/>
                    <a:pt x="0" y="142"/>
                    <a:pt x="0" y="142"/>
                  </a:cubicBezTo>
                  <a:cubicBezTo>
                    <a:pt x="0" y="84"/>
                    <a:pt x="0" y="84"/>
                    <a:pt x="0" y="84"/>
                  </a:cubicBezTo>
                  <a:cubicBezTo>
                    <a:pt x="46" y="84"/>
                    <a:pt x="46" y="84"/>
                    <a:pt x="46" y="84"/>
                  </a:cubicBezTo>
                  <a:cubicBezTo>
                    <a:pt x="46" y="0"/>
                    <a:pt x="46" y="0"/>
                    <a:pt x="46" y="0"/>
                  </a:cubicBezTo>
                  <a:cubicBezTo>
                    <a:pt x="136" y="0"/>
                    <a:pt x="136" y="0"/>
                    <a:pt x="136" y="0"/>
                  </a:cubicBezTo>
                  <a:cubicBezTo>
                    <a:pt x="136" y="84"/>
                    <a:pt x="136" y="84"/>
                    <a:pt x="136" y="84"/>
                  </a:cubicBezTo>
                  <a:cubicBezTo>
                    <a:pt x="192" y="84"/>
                    <a:pt x="192" y="84"/>
                    <a:pt x="192" y="84"/>
                  </a:cubicBezTo>
                  <a:lnTo>
                    <a:pt x="192" y="14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8" name="Freeform 26">
              <a:extLst>
                <a:ext uri="{FF2B5EF4-FFF2-40B4-BE49-F238E27FC236}">
                  <a16:creationId xmlns:a16="http://schemas.microsoft.com/office/drawing/2014/main" id="{F092E5C2-58E1-4907-8CF1-D875912586BA}"/>
                </a:ext>
              </a:extLst>
            </p:cNvPr>
            <p:cNvSpPr>
              <a:spLocks/>
            </p:cNvSpPr>
            <p:nvPr userDrawn="1"/>
          </p:nvSpPr>
          <p:spPr bwMode="auto">
            <a:xfrm>
              <a:off x="1855788" y="6127750"/>
              <a:ext cx="65088" cy="93663"/>
            </a:xfrm>
            <a:custGeom>
              <a:avLst/>
              <a:gdLst>
                <a:gd name="T0" fmla="*/ 0 w 193"/>
                <a:gd name="T1" fmla="*/ 6 h 281"/>
                <a:gd name="T2" fmla="*/ 88 w 193"/>
                <a:gd name="T3" fmla="*/ 6 h 281"/>
                <a:gd name="T4" fmla="*/ 88 w 193"/>
                <a:gd name="T5" fmla="*/ 54 h 281"/>
                <a:gd name="T6" fmla="*/ 89 w 193"/>
                <a:gd name="T7" fmla="*/ 54 h 281"/>
                <a:gd name="T8" fmla="*/ 172 w 193"/>
                <a:gd name="T9" fmla="*/ 0 h 281"/>
                <a:gd name="T10" fmla="*/ 193 w 193"/>
                <a:gd name="T11" fmla="*/ 2 h 281"/>
                <a:gd name="T12" fmla="*/ 193 w 193"/>
                <a:gd name="T13" fmla="*/ 85 h 281"/>
                <a:gd name="T14" fmla="*/ 158 w 193"/>
                <a:gd name="T15" fmla="*/ 79 h 281"/>
                <a:gd name="T16" fmla="*/ 90 w 193"/>
                <a:gd name="T17" fmla="*/ 145 h 281"/>
                <a:gd name="T18" fmla="*/ 90 w 193"/>
                <a:gd name="T19" fmla="*/ 281 h 281"/>
                <a:gd name="T20" fmla="*/ 0 w 193"/>
                <a:gd name="T21" fmla="*/ 281 h 281"/>
                <a:gd name="T22" fmla="*/ 0 w 193"/>
                <a:gd name="T23" fmla="*/ 6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3" h="281">
                  <a:moveTo>
                    <a:pt x="0" y="6"/>
                  </a:moveTo>
                  <a:cubicBezTo>
                    <a:pt x="88" y="6"/>
                    <a:pt x="88" y="6"/>
                    <a:pt x="88" y="6"/>
                  </a:cubicBezTo>
                  <a:cubicBezTo>
                    <a:pt x="88" y="54"/>
                    <a:pt x="88" y="54"/>
                    <a:pt x="88" y="54"/>
                  </a:cubicBezTo>
                  <a:cubicBezTo>
                    <a:pt x="89" y="54"/>
                    <a:pt x="89" y="54"/>
                    <a:pt x="89" y="54"/>
                  </a:cubicBezTo>
                  <a:cubicBezTo>
                    <a:pt x="102" y="19"/>
                    <a:pt x="133" y="0"/>
                    <a:pt x="172" y="0"/>
                  </a:cubicBezTo>
                  <a:cubicBezTo>
                    <a:pt x="179" y="0"/>
                    <a:pt x="186" y="1"/>
                    <a:pt x="193" y="2"/>
                  </a:cubicBezTo>
                  <a:cubicBezTo>
                    <a:pt x="193" y="85"/>
                    <a:pt x="193" y="85"/>
                    <a:pt x="193" y="85"/>
                  </a:cubicBezTo>
                  <a:cubicBezTo>
                    <a:pt x="181" y="81"/>
                    <a:pt x="171" y="79"/>
                    <a:pt x="158" y="79"/>
                  </a:cubicBezTo>
                  <a:cubicBezTo>
                    <a:pt x="114" y="79"/>
                    <a:pt x="90" y="110"/>
                    <a:pt x="90" y="145"/>
                  </a:cubicBezTo>
                  <a:cubicBezTo>
                    <a:pt x="90" y="281"/>
                    <a:pt x="90" y="281"/>
                    <a:pt x="90" y="281"/>
                  </a:cubicBezTo>
                  <a:cubicBezTo>
                    <a:pt x="0" y="281"/>
                    <a:pt x="0" y="281"/>
                    <a:pt x="0" y="281"/>
                  </a:cubicBezTo>
                  <a:lnTo>
                    <a:pt x="0" y="6"/>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9" name="Freeform 27">
              <a:extLst>
                <a:ext uri="{FF2B5EF4-FFF2-40B4-BE49-F238E27FC236}">
                  <a16:creationId xmlns:a16="http://schemas.microsoft.com/office/drawing/2014/main" id="{04686304-731D-4C81-9933-35E3DFED88D3}"/>
                </a:ext>
              </a:extLst>
            </p:cNvPr>
            <p:cNvSpPr>
              <a:spLocks noEditPoints="1"/>
            </p:cNvSpPr>
            <p:nvPr userDrawn="1"/>
          </p:nvSpPr>
          <p:spPr bwMode="auto">
            <a:xfrm>
              <a:off x="1928813" y="6096000"/>
              <a:ext cx="30163" cy="125413"/>
            </a:xfrm>
            <a:custGeom>
              <a:avLst/>
              <a:gdLst>
                <a:gd name="T0" fmla="*/ 19 w 19"/>
                <a:gd name="T1" fmla="*/ 14 h 79"/>
                <a:gd name="T2" fmla="*/ 0 w 19"/>
                <a:gd name="T3" fmla="*/ 14 h 79"/>
                <a:gd name="T4" fmla="*/ 0 w 19"/>
                <a:gd name="T5" fmla="*/ 0 h 79"/>
                <a:gd name="T6" fmla="*/ 19 w 19"/>
                <a:gd name="T7" fmla="*/ 0 h 79"/>
                <a:gd name="T8" fmla="*/ 19 w 19"/>
                <a:gd name="T9" fmla="*/ 14 h 79"/>
                <a:gd name="T10" fmla="*/ 0 w 19"/>
                <a:gd name="T11" fmla="*/ 22 h 79"/>
                <a:gd name="T12" fmla="*/ 19 w 19"/>
                <a:gd name="T13" fmla="*/ 22 h 79"/>
                <a:gd name="T14" fmla="*/ 19 w 19"/>
                <a:gd name="T15" fmla="*/ 79 h 79"/>
                <a:gd name="T16" fmla="*/ 0 w 19"/>
                <a:gd name="T17" fmla="*/ 79 h 79"/>
                <a:gd name="T18" fmla="*/ 0 w 19"/>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79">
                  <a:moveTo>
                    <a:pt x="19" y="14"/>
                  </a:moveTo>
                  <a:lnTo>
                    <a:pt x="0" y="14"/>
                  </a:lnTo>
                  <a:lnTo>
                    <a:pt x="0" y="0"/>
                  </a:lnTo>
                  <a:lnTo>
                    <a:pt x="19" y="0"/>
                  </a:lnTo>
                  <a:lnTo>
                    <a:pt x="19" y="14"/>
                  </a:lnTo>
                  <a:close/>
                  <a:moveTo>
                    <a:pt x="0" y="22"/>
                  </a:moveTo>
                  <a:lnTo>
                    <a:pt x="19" y="22"/>
                  </a:lnTo>
                  <a:lnTo>
                    <a:pt x="19"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60" name="Freeform 28">
              <a:extLst>
                <a:ext uri="{FF2B5EF4-FFF2-40B4-BE49-F238E27FC236}">
                  <a16:creationId xmlns:a16="http://schemas.microsoft.com/office/drawing/2014/main" id="{716A412C-6319-4925-902F-8B2AE529A2EF}"/>
                </a:ext>
              </a:extLst>
            </p:cNvPr>
            <p:cNvSpPr>
              <a:spLocks/>
            </p:cNvSpPr>
            <p:nvPr userDrawn="1"/>
          </p:nvSpPr>
          <p:spPr bwMode="auto">
            <a:xfrm>
              <a:off x="1966913" y="6127750"/>
              <a:ext cx="93663" cy="96838"/>
            </a:xfrm>
            <a:custGeom>
              <a:avLst/>
              <a:gdLst>
                <a:gd name="T0" fmla="*/ 193 w 283"/>
                <a:gd name="T1" fmla="*/ 108 h 291"/>
                <a:gd name="T2" fmla="*/ 149 w 283"/>
                <a:gd name="T3" fmla="*/ 69 h 291"/>
                <a:gd name="T4" fmla="*/ 90 w 283"/>
                <a:gd name="T5" fmla="*/ 150 h 291"/>
                <a:gd name="T6" fmla="*/ 144 w 283"/>
                <a:gd name="T7" fmla="*/ 222 h 291"/>
                <a:gd name="T8" fmla="*/ 195 w 283"/>
                <a:gd name="T9" fmla="*/ 175 h 291"/>
                <a:gd name="T10" fmla="*/ 283 w 283"/>
                <a:gd name="T11" fmla="*/ 175 h 291"/>
                <a:gd name="T12" fmla="*/ 144 w 283"/>
                <a:gd name="T13" fmla="*/ 291 h 291"/>
                <a:gd name="T14" fmla="*/ 0 w 283"/>
                <a:gd name="T15" fmla="*/ 150 h 291"/>
                <a:gd name="T16" fmla="*/ 144 w 283"/>
                <a:gd name="T17" fmla="*/ 0 h 291"/>
                <a:gd name="T18" fmla="*/ 280 w 283"/>
                <a:gd name="T19" fmla="*/ 108 h 291"/>
                <a:gd name="T20" fmla="*/ 193 w 283"/>
                <a:gd name="T21" fmla="*/ 108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3" h="291">
                  <a:moveTo>
                    <a:pt x="193" y="108"/>
                  </a:moveTo>
                  <a:cubicBezTo>
                    <a:pt x="192" y="85"/>
                    <a:pt x="171" y="69"/>
                    <a:pt x="149" y="69"/>
                  </a:cubicBezTo>
                  <a:cubicBezTo>
                    <a:pt x="98" y="69"/>
                    <a:pt x="90" y="112"/>
                    <a:pt x="90" y="150"/>
                  </a:cubicBezTo>
                  <a:cubicBezTo>
                    <a:pt x="90" y="185"/>
                    <a:pt x="105" y="222"/>
                    <a:pt x="144" y="222"/>
                  </a:cubicBezTo>
                  <a:cubicBezTo>
                    <a:pt x="175" y="222"/>
                    <a:pt x="191" y="204"/>
                    <a:pt x="195" y="175"/>
                  </a:cubicBezTo>
                  <a:cubicBezTo>
                    <a:pt x="283" y="175"/>
                    <a:pt x="283" y="175"/>
                    <a:pt x="283" y="175"/>
                  </a:cubicBezTo>
                  <a:cubicBezTo>
                    <a:pt x="275" y="249"/>
                    <a:pt x="218" y="291"/>
                    <a:pt x="144" y="291"/>
                  </a:cubicBezTo>
                  <a:cubicBezTo>
                    <a:pt x="61" y="291"/>
                    <a:pt x="0" y="234"/>
                    <a:pt x="0" y="150"/>
                  </a:cubicBezTo>
                  <a:cubicBezTo>
                    <a:pt x="0" y="62"/>
                    <a:pt x="56" y="0"/>
                    <a:pt x="144" y="0"/>
                  </a:cubicBezTo>
                  <a:cubicBezTo>
                    <a:pt x="213" y="0"/>
                    <a:pt x="274" y="36"/>
                    <a:pt x="280" y="108"/>
                  </a:cubicBezTo>
                  <a:lnTo>
                    <a:pt x="193" y="108"/>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61" name="Freeform 29">
              <a:extLst>
                <a:ext uri="{FF2B5EF4-FFF2-40B4-BE49-F238E27FC236}">
                  <a16:creationId xmlns:a16="http://schemas.microsoft.com/office/drawing/2014/main" id="{6B2474BC-3B05-4EFB-A2B9-4944F3459193}"/>
                </a:ext>
              </a:extLst>
            </p:cNvPr>
            <p:cNvSpPr>
              <a:spLocks/>
            </p:cNvSpPr>
            <p:nvPr userDrawn="1"/>
          </p:nvSpPr>
          <p:spPr bwMode="auto">
            <a:xfrm>
              <a:off x="2065338" y="6127750"/>
              <a:ext cx="88900" cy="96838"/>
            </a:xfrm>
            <a:custGeom>
              <a:avLst/>
              <a:gdLst>
                <a:gd name="T0" fmla="*/ 86 w 267"/>
                <a:gd name="T1" fmla="*/ 192 h 291"/>
                <a:gd name="T2" fmla="*/ 101 w 267"/>
                <a:gd name="T3" fmla="*/ 223 h 291"/>
                <a:gd name="T4" fmla="*/ 135 w 267"/>
                <a:gd name="T5" fmla="*/ 233 h 291"/>
                <a:gd name="T6" fmla="*/ 177 w 267"/>
                <a:gd name="T7" fmla="*/ 203 h 291"/>
                <a:gd name="T8" fmla="*/ 133 w 267"/>
                <a:gd name="T9" fmla="*/ 174 h 291"/>
                <a:gd name="T10" fmla="*/ 5 w 267"/>
                <a:gd name="T11" fmla="*/ 84 h 291"/>
                <a:gd name="T12" fmla="*/ 131 w 267"/>
                <a:gd name="T13" fmla="*/ 0 h 291"/>
                <a:gd name="T14" fmla="*/ 258 w 267"/>
                <a:gd name="T15" fmla="*/ 89 h 291"/>
                <a:gd name="T16" fmla="*/ 174 w 267"/>
                <a:gd name="T17" fmla="*/ 89 h 291"/>
                <a:gd name="T18" fmla="*/ 163 w 267"/>
                <a:gd name="T19" fmla="*/ 65 h 291"/>
                <a:gd name="T20" fmla="*/ 134 w 267"/>
                <a:gd name="T21" fmla="*/ 58 h 291"/>
                <a:gd name="T22" fmla="*/ 95 w 267"/>
                <a:gd name="T23" fmla="*/ 79 h 291"/>
                <a:gd name="T24" fmla="*/ 197 w 267"/>
                <a:gd name="T25" fmla="*/ 118 h 291"/>
                <a:gd name="T26" fmla="*/ 267 w 267"/>
                <a:gd name="T27" fmla="*/ 193 h 291"/>
                <a:gd name="T28" fmla="*/ 135 w 267"/>
                <a:gd name="T29" fmla="*/ 291 h 291"/>
                <a:gd name="T30" fmla="*/ 0 w 267"/>
                <a:gd name="T31" fmla="*/ 192 h 291"/>
                <a:gd name="T32" fmla="*/ 86 w 267"/>
                <a:gd name="T33" fmla="*/ 192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67" h="291">
                  <a:moveTo>
                    <a:pt x="86" y="192"/>
                  </a:moveTo>
                  <a:cubicBezTo>
                    <a:pt x="86" y="206"/>
                    <a:pt x="92" y="216"/>
                    <a:pt x="101" y="223"/>
                  </a:cubicBezTo>
                  <a:cubicBezTo>
                    <a:pt x="110" y="230"/>
                    <a:pt x="122" y="233"/>
                    <a:pt x="135" y="233"/>
                  </a:cubicBezTo>
                  <a:cubicBezTo>
                    <a:pt x="152" y="233"/>
                    <a:pt x="177" y="225"/>
                    <a:pt x="177" y="203"/>
                  </a:cubicBezTo>
                  <a:cubicBezTo>
                    <a:pt x="177" y="182"/>
                    <a:pt x="149" y="178"/>
                    <a:pt x="133" y="174"/>
                  </a:cubicBezTo>
                  <a:cubicBezTo>
                    <a:pt x="76" y="160"/>
                    <a:pt x="5" y="158"/>
                    <a:pt x="5" y="84"/>
                  </a:cubicBezTo>
                  <a:cubicBezTo>
                    <a:pt x="5" y="18"/>
                    <a:pt x="77" y="0"/>
                    <a:pt x="131" y="0"/>
                  </a:cubicBezTo>
                  <a:cubicBezTo>
                    <a:pt x="191" y="0"/>
                    <a:pt x="255" y="17"/>
                    <a:pt x="258" y="89"/>
                  </a:cubicBezTo>
                  <a:cubicBezTo>
                    <a:pt x="174" y="89"/>
                    <a:pt x="174" y="89"/>
                    <a:pt x="174" y="89"/>
                  </a:cubicBezTo>
                  <a:cubicBezTo>
                    <a:pt x="174" y="77"/>
                    <a:pt x="170" y="70"/>
                    <a:pt x="163" y="65"/>
                  </a:cubicBezTo>
                  <a:cubicBezTo>
                    <a:pt x="155" y="60"/>
                    <a:pt x="145" y="58"/>
                    <a:pt x="134" y="58"/>
                  </a:cubicBezTo>
                  <a:cubicBezTo>
                    <a:pt x="119" y="58"/>
                    <a:pt x="95" y="60"/>
                    <a:pt x="95" y="79"/>
                  </a:cubicBezTo>
                  <a:cubicBezTo>
                    <a:pt x="95" y="105"/>
                    <a:pt x="156" y="109"/>
                    <a:pt x="197" y="118"/>
                  </a:cubicBezTo>
                  <a:cubicBezTo>
                    <a:pt x="253" y="130"/>
                    <a:pt x="267" y="170"/>
                    <a:pt x="267" y="193"/>
                  </a:cubicBezTo>
                  <a:cubicBezTo>
                    <a:pt x="267" y="267"/>
                    <a:pt x="197" y="291"/>
                    <a:pt x="135" y="291"/>
                  </a:cubicBezTo>
                  <a:cubicBezTo>
                    <a:pt x="70" y="291"/>
                    <a:pt x="3" y="269"/>
                    <a:pt x="0" y="192"/>
                  </a:cubicBezTo>
                  <a:lnTo>
                    <a:pt x="86" y="19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grpSp>
      <p:sp>
        <p:nvSpPr>
          <p:cNvPr id="33" name="Picture Placeholder 3">
            <a:extLst>
              <a:ext uri="{FF2B5EF4-FFF2-40B4-BE49-F238E27FC236}">
                <a16:creationId xmlns:a16="http://schemas.microsoft.com/office/drawing/2014/main" id="{012D7019-9677-4D9D-8CBE-43BF9B24AB2E}"/>
              </a:ext>
            </a:extLst>
          </p:cNvPr>
          <p:cNvSpPr>
            <a:spLocks noGrp="1"/>
          </p:cNvSpPr>
          <p:nvPr>
            <p:ph type="pic" sz="quarter" idx="10"/>
          </p:nvPr>
        </p:nvSpPr>
        <p:spPr>
          <a:xfrm>
            <a:off x="7388225" y="0"/>
            <a:ext cx="4803775" cy="6858000"/>
          </a:xfrm>
        </p:spPr>
        <p:txBody>
          <a:bodyPr/>
          <a:lstStyle>
            <a:lvl1pPr>
              <a:defRPr>
                <a:solidFill>
                  <a:schemeClr val="bg1"/>
                </a:solidFill>
              </a:defRPr>
            </a:lvl1pPr>
          </a:lstStyle>
          <a:p>
            <a:r>
              <a:rPr lang="en-US"/>
              <a:t>Click icon to add picture</a:t>
            </a:r>
            <a:endParaRPr lang="en-GB" dirty="0"/>
          </a:p>
        </p:txBody>
      </p:sp>
    </p:spTree>
    <p:extLst>
      <p:ext uri="{BB962C8B-B14F-4D97-AF65-F5344CB8AC3E}">
        <p14:creationId xmlns:p14="http://schemas.microsoft.com/office/powerpoint/2010/main" val="3725079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Section Header + Image (Yellow)">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4600B-8466-465A-8FCA-072ECBA7CFEC}"/>
              </a:ext>
            </a:extLst>
          </p:cNvPr>
          <p:cNvSpPr>
            <a:spLocks noGrp="1"/>
          </p:cNvSpPr>
          <p:nvPr>
            <p:ph type="title"/>
          </p:nvPr>
        </p:nvSpPr>
        <p:spPr>
          <a:xfrm>
            <a:off x="628650" y="1166814"/>
            <a:ext cx="5323248" cy="1500187"/>
          </a:xfrm>
        </p:spPr>
        <p:txBody>
          <a:bodyPr anchor="b">
            <a:normAutofit/>
          </a:bodyPr>
          <a:lstStyle>
            <a:lvl1pPr>
              <a:defRPr sz="3800">
                <a:solidFill>
                  <a:schemeClr val="bg1"/>
                </a:solidFill>
              </a:defRPr>
            </a:lvl1pPr>
          </a:lstStyle>
          <a:p>
            <a:r>
              <a:rPr lang="en-US"/>
              <a:t>Click to edit Master title style</a:t>
            </a:r>
            <a:endParaRPr lang="en-GB" dirty="0"/>
          </a:p>
        </p:txBody>
      </p:sp>
      <p:cxnSp>
        <p:nvCxnSpPr>
          <p:cNvPr id="9" name="Straight Connector 8">
            <a:extLst>
              <a:ext uri="{FF2B5EF4-FFF2-40B4-BE49-F238E27FC236}">
                <a16:creationId xmlns:a16="http://schemas.microsoft.com/office/drawing/2014/main" id="{E9FE2544-CCE1-494D-B26A-AD3024BF1813}"/>
              </a:ext>
            </a:extLst>
          </p:cNvPr>
          <p:cNvCxnSpPr/>
          <p:nvPr userDrawn="1"/>
        </p:nvCxnSpPr>
        <p:spPr>
          <a:xfrm>
            <a:off x="634344" y="2917717"/>
            <a:ext cx="5291600"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grpSp>
        <p:nvGrpSpPr>
          <p:cNvPr id="36" name="Group 35">
            <a:extLst>
              <a:ext uri="{FF2B5EF4-FFF2-40B4-BE49-F238E27FC236}">
                <a16:creationId xmlns:a16="http://schemas.microsoft.com/office/drawing/2014/main" id="{E30912E9-1061-4675-ABCB-E73E5F2BE366}"/>
              </a:ext>
            </a:extLst>
          </p:cNvPr>
          <p:cNvGrpSpPr>
            <a:grpSpLocks noChangeAspect="1"/>
          </p:cNvGrpSpPr>
          <p:nvPr userDrawn="1"/>
        </p:nvGrpSpPr>
        <p:grpSpPr>
          <a:xfrm>
            <a:off x="632162" y="5702131"/>
            <a:ext cx="904829" cy="684000"/>
            <a:chOff x="619125" y="5064125"/>
            <a:chExt cx="1535113" cy="1160463"/>
          </a:xfrm>
          <a:solidFill>
            <a:srgbClr val="FFFFFF"/>
          </a:solidFill>
        </p:grpSpPr>
        <p:sp>
          <p:nvSpPr>
            <p:cNvPr id="37" name="Freeform 5">
              <a:extLst>
                <a:ext uri="{FF2B5EF4-FFF2-40B4-BE49-F238E27FC236}">
                  <a16:creationId xmlns:a16="http://schemas.microsoft.com/office/drawing/2014/main" id="{06EE7E97-01F2-45BE-AA9F-305075779062}"/>
                </a:ext>
              </a:extLst>
            </p:cNvPr>
            <p:cNvSpPr>
              <a:spLocks/>
            </p:cNvSpPr>
            <p:nvPr userDrawn="1"/>
          </p:nvSpPr>
          <p:spPr bwMode="auto">
            <a:xfrm>
              <a:off x="1423988" y="5064125"/>
              <a:ext cx="488950" cy="530225"/>
            </a:xfrm>
            <a:custGeom>
              <a:avLst/>
              <a:gdLst>
                <a:gd name="T0" fmla="*/ 1067 w 1469"/>
                <a:gd name="T1" fmla="*/ 581 h 1596"/>
                <a:gd name="T2" fmla="*/ 756 w 1469"/>
                <a:gd name="T3" fmla="*/ 343 h 1596"/>
                <a:gd name="T4" fmla="*/ 396 w 1469"/>
                <a:gd name="T5" fmla="*/ 798 h 1596"/>
                <a:gd name="T6" fmla="*/ 756 w 1469"/>
                <a:gd name="T7" fmla="*/ 1252 h 1596"/>
                <a:gd name="T8" fmla="*/ 1067 w 1469"/>
                <a:gd name="T9" fmla="*/ 967 h 1596"/>
                <a:gd name="T10" fmla="*/ 1469 w 1469"/>
                <a:gd name="T11" fmla="*/ 967 h 1596"/>
                <a:gd name="T12" fmla="*/ 766 w 1469"/>
                <a:gd name="T13" fmla="*/ 1596 h 1596"/>
                <a:gd name="T14" fmla="*/ 0 w 1469"/>
                <a:gd name="T15" fmla="*/ 792 h 1596"/>
                <a:gd name="T16" fmla="*/ 766 w 1469"/>
                <a:gd name="T17" fmla="*/ 0 h 1596"/>
                <a:gd name="T18" fmla="*/ 1469 w 1469"/>
                <a:gd name="T19" fmla="*/ 581 h 1596"/>
                <a:gd name="T20" fmla="*/ 1067 w 1469"/>
                <a:gd name="T21" fmla="*/ 581 h 1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9" h="1596">
                  <a:moveTo>
                    <a:pt x="1067" y="581"/>
                  </a:moveTo>
                  <a:cubicBezTo>
                    <a:pt x="1046" y="428"/>
                    <a:pt x="925" y="343"/>
                    <a:pt x="756" y="343"/>
                  </a:cubicBezTo>
                  <a:cubicBezTo>
                    <a:pt x="497" y="343"/>
                    <a:pt x="396" y="571"/>
                    <a:pt x="396" y="798"/>
                  </a:cubicBezTo>
                  <a:cubicBezTo>
                    <a:pt x="396" y="1025"/>
                    <a:pt x="497" y="1252"/>
                    <a:pt x="756" y="1252"/>
                  </a:cubicBezTo>
                  <a:cubicBezTo>
                    <a:pt x="941" y="1252"/>
                    <a:pt x="1051" y="1147"/>
                    <a:pt x="1067" y="967"/>
                  </a:cubicBezTo>
                  <a:cubicBezTo>
                    <a:pt x="1469" y="967"/>
                    <a:pt x="1469" y="967"/>
                    <a:pt x="1469" y="967"/>
                  </a:cubicBezTo>
                  <a:cubicBezTo>
                    <a:pt x="1448" y="1363"/>
                    <a:pt x="1157" y="1596"/>
                    <a:pt x="766" y="1596"/>
                  </a:cubicBezTo>
                  <a:cubicBezTo>
                    <a:pt x="301" y="1596"/>
                    <a:pt x="0" y="1242"/>
                    <a:pt x="0" y="792"/>
                  </a:cubicBezTo>
                  <a:cubicBezTo>
                    <a:pt x="0" y="354"/>
                    <a:pt x="301" y="0"/>
                    <a:pt x="766" y="0"/>
                  </a:cubicBezTo>
                  <a:cubicBezTo>
                    <a:pt x="1099" y="0"/>
                    <a:pt x="1458" y="211"/>
                    <a:pt x="1469" y="581"/>
                  </a:cubicBezTo>
                  <a:lnTo>
                    <a:pt x="1067" y="581"/>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8" name="Freeform 6">
              <a:extLst>
                <a:ext uri="{FF2B5EF4-FFF2-40B4-BE49-F238E27FC236}">
                  <a16:creationId xmlns:a16="http://schemas.microsoft.com/office/drawing/2014/main" id="{49E78484-930F-4892-994C-CB2379B7C5EF}"/>
                </a:ext>
              </a:extLst>
            </p:cNvPr>
            <p:cNvSpPr>
              <a:spLocks/>
            </p:cNvSpPr>
            <p:nvPr userDrawn="1"/>
          </p:nvSpPr>
          <p:spPr bwMode="auto">
            <a:xfrm>
              <a:off x="839788" y="5581650"/>
              <a:ext cx="385763" cy="339725"/>
            </a:xfrm>
            <a:custGeom>
              <a:avLst/>
              <a:gdLst>
                <a:gd name="T0" fmla="*/ 2 w 243"/>
                <a:gd name="T1" fmla="*/ 0 h 214"/>
                <a:gd name="T2" fmla="*/ 85 w 243"/>
                <a:gd name="T3" fmla="*/ 0 h 214"/>
                <a:gd name="T4" fmla="*/ 122 w 243"/>
                <a:gd name="T5" fmla="*/ 142 h 214"/>
                <a:gd name="T6" fmla="*/ 123 w 243"/>
                <a:gd name="T7" fmla="*/ 142 h 214"/>
                <a:gd name="T8" fmla="*/ 159 w 243"/>
                <a:gd name="T9" fmla="*/ 0 h 214"/>
                <a:gd name="T10" fmla="*/ 243 w 243"/>
                <a:gd name="T11" fmla="*/ 0 h 214"/>
                <a:gd name="T12" fmla="*/ 243 w 243"/>
                <a:gd name="T13" fmla="*/ 214 h 214"/>
                <a:gd name="T14" fmla="*/ 189 w 243"/>
                <a:gd name="T15" fmla="*/ 214 h 214"/>
                <a:gd name="T16" fmla="*/ 189 w 243"/>
                <a:gd name="T17" fmla="*/ 52 h 214"/>
                <a:gd name="T18" fmla="*/ 188 w 243"/>
                <a:gd name="T19" fmla="*/ 52 h 214"/>
                <a:gd name="T20" fmla="*/ 143 w 243"/>
                <a:gd name="T21" fmla="*/ 214 h 214"/>
                <a:gd name="T22" fmla="*/ 99 w 243"/>
                <a:gd name="T23" fmla="*/ 214 h 214"/>
                <a:gd name="T24" fmla="*/ 54 w 243"/>
                <a:gd name="T25" fmla="*/ 52 h 214"/>
                <a:gd name="T26" fmla="*/ 53 w 243"/>
                <a:gd name="T27" fmla="*/ 52 h 214"/>
                <a:gd name="T28" fmla="*/ 53 w 243"/>
                <a:gd name="T29" fmla="*/ 214 h 214"/>
                <a:gd name="T30" fmla="*/ 0 w 243"/>
                <a:gd name="T31" fmla="*/ 214 h 214"/>
                <a:gd name="T32" fmla="*/ 0 w 243"/>
                <a:gd name="T33" fmla="*/ 0 h 214"/>
                <a:gd name="T34" fmla="*/ 2 w 243"/>
                <a:gd name="T35" fmla="*/ 0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3" h="214">
                  <a:moveTo>
                    <a:pt x="2" y="0"/>
                  </a:moveTo>
                  <a:lnTo>
                    <a:pt x="85" y="0"/>
                  </a:lnTo>
                  <a:lnTo>
                    <a:pt x="122" y="142"/>
                  </a:lnTo>
                  <a:lnTo>
                    <a:pt x="123" y="142"/>
                  </a:lnTo>
                  <a:lnTo>
                    <a:pt x="159" y="0"/>
                  </a:lnTo>
                  <a:lnTo>
                    <a:pt x="243" y="0"/>
                  </a:lnTo>
                  <a:lnTo>
                    <a:pt x="243" y="214"/>
                  </a:lnTo>
                  <a:lnTo>
                    <a:pt x="189" y="214"/>
                  </a:lnTo>
                  <a:lnTo>
                    <a:pt x="189" y="52"/>
                  </a:lnTo>
                  <a:lnTo>
                    <a:pt x="188" y="52"/>
                  </a:lnTo>
                  <a:lnTo>
                    <a:pt x="143" y="214"/>
                  </a:lnTo>
                  <a:lnTo>
                    <a:pt x="99" y="214"/>
                  </a:lnTo>
                  <a:lnTo>
                    <a:pt x="54" y="52"/>
                  </a:lnTo>
                  <a:lnTo>
                    <a:pt x="53" y="52"/>
                  </a:lnTo>
                  <a:lnTo>
                    <a:pt x="53" y="214"/>
                  </a:lnTo>
                  <a:lnTo>
                    <a:pt x="0" y="214"/>
                  </a:lnTo>
                  <a:lnTo>
                    <a:pt x="0" y="0"/>
                  </a:lnTo>
                  <a:lnTo>
                    <a:pt x="2"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9" name="Freeform 7">
              <a:extLst>
                <a:ext uri="{FF2B5EF4-FFF2-40B4-BE49-F238E27FC236}">
                  <a16:creationId xmlns:a16="http://schemas.microsoft.com/office/drawing/2014/main" id="{11B2243F-9B15-4EB8-9DA3-B426432FC8EB}"/>
                </a:ext>
              </a:extLst>
            </p:cNvPr>
            <p:cNvSpPr>
              <a:spLocks noEditPoints="1"/>
            </p:cNvSpPr>
            <p:nvPr userDrawn="1"/>
          </p:nvSpPr>
          <p:spPr bwMode="auto">
            <a:xfrm>
              <a:off x="1222375" y="5581650"/>
              <a:ext cx="347663" cy="339725"/>
            </a:xfrm>
            <a:custGeom>
              <a:avLst/>
              <a:gdLst>
                <a:gd name="T0" fmla="*/ 81 w 219"/>
                <a:gd name="T1" fmla="*/ 0 h 214"/>
                <a:gd name="T2" fmla="*/ 138 w 219"/>
                <a:gd name="T3" fmla="*/ 0 h 214"/>
                <a:gd name="T4" fmla="*/ 219 w 219"/>
                <a:gd name="T5" fmla="*/ 214 h 214"/>
                <a:gd name="T6" fmla="*/ 160 w 219"/>
                <a:gd name="T7" fmla="*/ 214 h 214"/>
                <a:gd name="T8" fmla="*/ 147 w 219"/>
                <a:gd name="T9" fmla="*/ 175 h 214"/>
                <a:gd name="T10" fmla="*/ 71 w 219"/>
                <a:gd name="T11" fmla="*/ 175 h 214"/>
                <a:gd name="T12" fmla="*/ 58 w 219"/>
                <a:gd name="T13" fmla="*/ 214 h 214"/>
                <a:gd name="T14" fmla="*/ 0 w 219"/>
                <a:gd name="T15" fmla="*/ 214 h 214"/>
                <a:gd name="T16" fmla="*/ 81 w 219"/>
                <a:gd name="T17" fmla="*/ 0 h 214"/>
                <a:gd name="T18" fmla="*/ 86 w 219"/>
                <a:gd name="T19" fmla="*/ 134 h 214"/>
                <a:gd name="T20" fmla="*/ 134 w 219"/>
                <a:gd name="T21" fmla="*/ 134 h 214"/>
                <a:gd name="T22" fmla="*/ 111 w 219"/>
                <a:gd name="T23" fmla="*/ 59 h 214"/>
                <a:gd name="T24" fmla="*/ 110 w 219"/>
                <a:gd name="T25" fmla="*/ 59 h 214"/>
                <a:gd name="T26" fmla="*/ 86 w 219"/>
                <a:gd name="T27" fmla="*/ 134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9" h="214">
                  <a:moveTo>
                    <a:pt x="81" y="0"/>
                  </a:moveTo>
                  <a:lnTo>
                    <a:pt x="138" y="0"/>
                  </a:lnTo>
                  <a:lnTo>
                    <a:pt x="219" y="214"/>
                  </a:lnTo>
                  <a:lnTo>
                    <a:pt x="160" y="214"/>
                  </a:lnTo>
                  <a:lnTo>
                    <a:pt x="147" y="175"/>
                  </a:lnTo>
                  <a:lnTo>
                    <a:pt x="71" y="175"/>
                  </a:lnTo>
                  <a:lnTo>
                    <a:pt x="58" y="214"/>
                  </a:lnTo>
                  <a:lnTo>
                    <a:pt x="0" y="214"/>
                  </a:lnTo>
                  <a:lnTo>
                    <a:pt x="81" y="0"/>
                  </a:lnTo>
                  <a:close/>
                  <a:moveTo>
                    <a:pt x="86" y="134"/>
                  </a:moveTo>
                  <a:lnTo>
                    <a:pt x="134" y="134"/>
                  </a:lnTo>
                  <a:lnTo>
                    <a:pt x="111" y="59"/>
                  </a:lnTo>
                  <a:lnTo>
                    <a:pt x="110" y="59"/>
                  </a:lnTo>
                  <a:lnTo>
                    <a:pt x="86" y="134"/>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0" name="Rectangle 8">
              <a:extLst>
                <a:ext uri="{FF2B5EF4-FFF2-40B4-BE49-F238E27FC236}">
                  <a16:creationId xmlns:a16="http://schemas.microsoft.com/office/drawing/2014/main" id="{3E83789B-73CD-4D6A-AA45-8A1AB4F9970D}"/>
                </a:ext>
              </a:extLst>
            </p:cNvPr>
            <p:cNvSpPr>
              <a:spLocks noChangeArrowheads="1"/>
            </p:cNvSpPr>
            <p:nvPr userDrawn="1"/>
          </p:nvSpPr>
          <p:spPr bwMode="auto">
            <a:xfrm>
              <a:off x="1570038" y="5581650"/>
              <a:ext cx="88900" cy="339725"/>
            </a:xfrm>
            <a:prstGeom prst="rect">
              <a:avLst/>
            </a:pr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1" name="Freeform 9">
              <a:extLst>
                <a:ext uri="{FF2B5EF4-FFF2-40B4-BE49-F238E27FC236}">
                  <a16:creationId xmlns:a16="http://schemas.microsoft.com/office/drawing/2014/main" id="{AAD2EE95-BEA2-4B50-AC3D-22EF2DB6FF54}"/>
                </a:ext>
              </a:extLst>
            </p:cNvPr>
            <p:cNvSpPr>
              <a:spLocks/>
            </p:cNvSpPr>
            <p:nvPr userDrawn="1"/>
          </p:nvSpPr>
          <p:spPr bwMode="auto">
            <a:xfrm>
              <a:off x="1700213" y="5581650"/>
              <a:ext cx="249238" cy="341313"/>
            </a:xfrm>
            <a:custGeom>
              <a:avLst/>
              <a:gdLst>
                <a:gd name="T0" fmla="*/ 0 w 157"/>
                <a:gd name="T1" fmla="*/ 0 h 215"/>
                <a:gd name="T2" fmla="*/ 56 w 157"/>
                <a:gd name="T3" fmla="*/ 0 h 215"/>
                <a:gd name="T4" fmla="*/ 56 w 157"/>
                <a:gd name="T5" fmla="*/ 167 h 215"/>
                <a:gd name="T6" fmla="*/ 157 w 157"/>
                <a:gd name="T7" fmla="*/ 167 h 215"/>
                <a:gd name="T8" fmla="*/ 157 w 157"/>
                <a:gd name="T9" fmla="*/ 215 h 215"/>
                <a:gd name="T10" fmla="*/ 0 w 157"/>
                <a:gd name="T11" fmla="*/ 215 h 215"/>
                <a:gd name="T12" fmla="*/ 0 w 157"/>
                <a:gd name="T13" fmla="*/ 0 h 215"/>
              </a:gdLst>
              <a:ahLst/>
              <a:cxnLst>
                <a:cxn ang="0">
                  <a:pos x="T0" y="T1"/>
                </a:cxn>
                <a:cxn ang="0">
                  <a:pos x="T2" y="T3"/>
                </a:cxn>
                <a:cxn ang="0">
                  <a:pos x="T4" y="T5"/>
                </a:cxn>
                <a:cxn ang="0">
                  <a:pos x="T6" y="T7"/>
                </a:cxn>
                <a:cxn ang="0">
                  <a:pos x="T8" y="T9"/>
                </a:cxn>
                <a:cxn ang="0">
                  <a:pos x="T10" y="T11"/>
                </a:cxn>
                <a:cxn ang="0">
                  <a:pos x="T12" y="T13"/>
                </a:cxn>
              </a:cxnLst>
              <a:rect l="0" t="0" r="r" b="b"/>
              <a:pathLst>
                <a:path w="157" h="215">
                  <a:moveTo>
                    <a:pt x="0" y="0"/>
                  </a:moveTo>
                  <a:lnTo>
                    <a:pt x="56" y="0"/>
                  </a:lnTo>
                  <a:lnTo>
                    <a:pt x="56" y="167"/>
                  </a:lnTo>
                  <a:lnTo>
                    <a:pt x="157" y="167"/>
                  </a:lnTo>
                  <a:lnTo>
                    <a:pt x="157" y="215"/>
                  </a:lnTo>
                  <a:lnTo>
                    <a:pt x="0" y="215"/>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2" name="Freeform 10">
              <a:extLst>
                <a:ext uri="{FF2B5EF4-FFF2-40B4-BE49-F238E27FC236}">
                  <a16:creationId xmlns:a16="http://schemas.microsoft.com/office/drawing/2014/main" id="{B3EF3C97-452C-4A82-9132-2DB5966C9E6A}"/>
                </a:ext>
              </a:extLst>
            </p:cNvPr>
            <p:cNvSpPr>
              <a:spLocks/>
            </p:cNvSpPr>
            <p:nvPr userDrawn="1"/>
          </p:nvSpPr>
          <p:spPr bwMode="auto">
            <a:xfrm>
              <a:off x="1103313" y="5075238"/>
              <a:ext cx="133350" cy="74613"/>
            </a:xfrm>
            <a:custGeom>
              <a:avLst/>
              <a:gdLst>
                <a:gd name="T0" fmla="*/ 402 w 402"/>
                <a:gd name="T1" fmla="*/ 180 h 228"/>
                <a:gd name="T2" fmla="*/ 402 w 402"/>
                <a:gd name="T3" fmla="*/ 0 h 228"/>
                <a:gd name="T4" fmla="*/ 0 w 402"/>
                <a:gd name="T5" fmla="*/ 0 h 228"/>
                <a:gd name="T6" fmla="*/ 0 w 402"/>
                <a:gd name="T7" fmla="*/ 228 h 228"/>
                <a:gd name="T8" fmla="*/ 402 w 402"/>
                <a:gd name="T9" fmla="*/ 180 h 228"/>
              </a:gdLst>
              <a:ahLst/>
              <a:cxnLst>
                <a:cxn ang="0">
                  <a:pos x="T0" y="T1"/>
                </a:cxn>
                <a:cxn ang="0">
                  <a:pos x="T2" y="T3"/>
                </a:cxn>
                <a:cxn ang="0">
                  <a:pos x="T4" y="T5"/>
                </a:cxn>
                <a:cxn ang="0">
                  <a:pos x="T6" y="T7"/>
                </a:cxn>
                <a:cxn ang="0">
                  <a:pos x="T8" y="T9"/>
                </a:cxn>
              </a:cxnLst>
              <a:rect l="0" t="0" r="r" b="b"/>
              <a:pathLst>
                <a:path w="402" h="228">
                  <a:moveTo>
                    <a:pt x="402" y="180"/>
                  </a:moveTo>
                  <a:cubicBezTo>
                    <a:pt x="402" y="0"/>
                    <a:pt x="402" y="0"/>
                    <a:pt x="402" y="0"/>
                  </a:cubicBezTo>
                  <a:cubicBezTo>
                    <a:pt x="0" y="0"/>
                    <a:pt x="0" y="0"/>
                    <a:pt x="0" y="0"/>
                  </a:cubicBezTo>
                  <a:cubicBezTo>
                    <a:pt x="0" y="228"/>
                    <a:pt x="0" y="228"/>
                    <a:pt x="0" y="228"/>
                  </a:cubicBezTo>
                  <a:cubicBezTo>
                    <a:pt x="130" y="189"/>
                    <a:pt x="266" y="172"/>
                    <a:pt x="402" y="180"/>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3" name="Freeform 11">
              <a:extLst>
                <a:ext uri="{FF2B5EF4-FFF2-40B4-BE49-F238E27FC236}">
                  <a16:creationId xmlns:a16="http://schemas.microsoft.com/office/drawing/2014/main" id="{3BC4318F-74B6-4923-AA32-AFE06371B6A5}"/>
                </a:ext>
              </a:extLst>
            </p:cNvPr>
            <p:cNvSpPr>
              <a:spLocks/>
            </p:cNvSpPr>
            <p:nvPr userDrawn="1"/>
          </p:nvSpPr>
          <p:spPr bwMode="auto">
            <a:xfrm>
              <a:off x="879475" y="5180013"/>
              <a:ext cx="358775" cy="415925"/>
            </a:xfrm>
            <a:custGeom>
              <a:avLst/>
              <a:gdLst>
                <a:gd name="T0" fmla="*/ 671 w 1078"/>
                <a:gd name="T1" fmla="*/ 709 h 1253"/>
                <a:gd name="T2" fmla="*/ 528 w 1078"/>
                <a:gd name="T3" fmla="*/ 909 h 1253"/>
                <a:gd name="T4" fmla="*/ 375 w 1078"/>
                <a:gd name="T5" fmla="*/ 751 h 1253"/>
                <a:gd name="T6" fmla="*/ 375 w 1078"/>
                <a:gd name="T7" fmla="*/ 608 h 1253"/>
                <a:gd name="T8" fmla="*/ 0 w 1078"/>
                <a:gd name="T9" fmla="*/ 608 h 1253"/>
                <a:gd name="T10" fmla="*/ 0 w 1078"/>
                <a:gd name="T11" fmla="*/ 677 h 1253"/>
                <a:gd name="T12" fmla="*/ 539 w 1078"/>
                <a:gd name="T13" fmla="*/ 1253 h 1253"/>
                <a:gd name="T14" fmla="*/ 1078 w 1078"/>
                <a:gd name="T15" fmla="*/ 735 h 1253"/>
                <a:gd name="T16" fmla="*/ 1078 w 1078"/>
                <a:gd name="T17" fmla="*/ 0 h 1253"/>
                <a:gd name="T18" fmla="*/ 676 w 1078"/>
                <a:gd name="T19" fmla="*/ 180 h 1253"/>
                <a:gd name="T20" fmla="*/ 676 w 1078"/>
                <a:gd name="T21" fmla="*/ 709 h 1253"/>
                <a:gd name="T22" fmla="*/ 671 w 1078"/>
                <a:gd name="T23" fmla="*/ 709 h 1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78" h="1253">
                  <a:moveTo>
                    <a:pt x="671" y="709"/>
                  </a:moveTo>
                  <a:cubicBezTo>
                    <a:pt x="671" y="857"/>
                    <a:pt x="618" y="909"/>
                    <a:pt x="528" y="909"/>
                  </a:cubicBezTo>
                  <a:cubicBezTo>
                    <a:pt x="428" y="909"/>
                    <a:pt x="375" y="851"/>
                    <a:pt x="375" y="751"/>
                  </a:cubicBezTo>
                  <a:cubicBezTo>
                    <a:pt x="375" y="608"/>
                    <a:pt x="375" y="608"/>
                    <a:pt x="375" y="608"/>
                  </a:cubicBezTo>
                  <a:cubicBezTo>
                    <a:pt x="0" y="608"/>
                    <a:pt x="0" y="608"/>
                    <a:pt x="0" y="608"/>
                  </a:cubicBezTo>
                  <a:cubicBezTo>
                    <a:pt x="0" y="677"/>
                    <a:pt x="0" y="677"/>
                    <a:pt x="0" y="677"/>
                  </a:cubicBezTo>
                  <a:cubicBezTo>
                    <a:pt x="0" y="1021"/>
                    <a:pt x="132" y="1253"/>
                    <a:pt x="539" y="1253"/>
                  </a:cubicBezTo>
                  <a:cubicBezTo>
                    <a:pt x="898" y="1253"/>
                    <a:pt x="1078" y="1079"/>
                    <a:pt x="1078" y="735"/>
                  </a:cubicBezTo>
                  <a:cubicBezTo>
                    <a:pt x="1078" y="0"/>
                    <a:pt x="1078" y="0"/>
                    <a:pt x="1078" y="0"/>
                  </a:cubicBezTo>
                  <a:cubicBezTo>
                    <a:pt x="930" y="22"/>
                    <a:pt x="791" y="84"/>
                    <a:pt x="676" y="180"/>
                  </a:cubicBezTo>
                  <a:cubicBezTo>
                    <a:pt x="676" y="709"/>
                    <a:pt x="676" y="709"/>
                    <a:pt x="676" y="709"/>
                  </a:cubicBezTo>
                  <a:lnTo>
                    <a:pt x="671" y="709"/>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4" name="Freeform 12">
              <a:extLst>
                <a:ext uri="{FF2B5EF4-FFF2-40B4-BE49-F238E27FC236}">
                  <a16:creationId xmlns:a16="http://schemas.microsoft.com/office/drawing/2014/main" id="{D4959FE8-16AB-4E74-83FD-006DFDE79217}"/>
                </a:ext>
              </a:extLst>
            </p:cNvPr>
            <p:cNvSpPr>
              <a:spLocks/>
            </p:cNvSpPr>
            <p:nvPr userDrawn="1"/>
          </p:nvSpPr>
          <p:spPr bwMode="auto">
            <a:xfrm>
              <a:off x="1263650" y="5075238"/>
              <a:ext cx="133350" cy="112713"/>
            </a:xfrm>
            <a:custGeom>
              <a:avLst/>
              <a:gdLst>
                <a:gd name="T0" fmla="*/ 401 w 401"/>
                <a:gd name="T1" fmla="*/ 0 h 344"/>
                <a:gd name="T2" fmla="*/ 0 w 401"/>
                <a:gd name="T3" fmla="*/ 0 h 344"/>
                <a:gd name="T4" fmla="*/ 0 w 401"/>
                <a:gd name="T5" fmla="*/ 191 h 344"/>
                <a:gd name="T6" fmla="*/ 401 w 401"/>
                <a:gd name="T7" fmla="*/ 344 h 344"/>
                <a:gd name="T8" fmla="*/ 401 w 401"/>
                <a:gd name="T9" fmla="*/ 0 h 344"/>
              </a:gdLst>
              <a:ahLst/>
              <a:cxnLst>
                <a:cxn ang="0">
                  <a:pos x="T0" y="T1"/>
                </a:cxn>
                <a:cxn ang="0">
                  <a:pos x="T2" y="T3"/>
                </a:cxn>
                <a:cxn ang="0">
                  <a:pos x="T4" y="T5"/>
                </a:cxn>
                <a:cxn ang="0">
                  <a:pos x="T6" y="T7"/>
                </a:cxn>
                <a:cxn ang="0">
                  <a:pos x="T8" y="T9"/>
                </a:cxn>
              </a:cxnLst>
              <a:rect l="0" t="0" r="r" b="b"/>
              <a:pathLst>
                <a:path w="401" h="344">
                  <a:moveTo>
                    <a:pt x="401" y="0"/>
                  </a:moveTo>
                  <a:cubicBezTo>
                    <a:pt x="0" y="0"/>
                    <a:pt x="0" y="0"/>
                    <a:pt x="0" y="0"/>
                  </a:cubicBezTo>
                  <a:cubicBezTo>
                    <a:pt x="0" y="191"/>
                    <a:pt x="0" y="191"/>
                    <a:pt x="0" y="191"/>
                  </a:cubicBezTo>
                  <a:cubicBezTo>
                    <a:pt x="144" y="210"/>
                    <a:pt x="281" y="263"/>
                    <a:pt x="401" y="344"/>
                  </a:cubicBezTo>
                  <a:lnTo>
                    <a:pt x="401"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5" name="Freeform 13">
              <a:extLst>
                <a:ext uri="{FF2B5EF4-FFF2-40B4-BE49-F238E27FC236}">
                  <a16:creationId xmlns:a16="http://schemas.microsoft.com/office/drawing/2014/main" id="{AEB1BB25-B31F-4BFD-AE3B-2F323C8A12D4}"/>
                </a:ext>
              </a:extLst>
            </p:cNvPr>
            <p:cNvSpPr>
              <a:spLocks/>
            </p:cNvSpPr>
            <p:nvPr userDrawn="1"/>
          </p:nvSpPr>
          <p:spPr bwMode="auto">
            <a:xfrm>
              <a:off x="1263650" y="5172075"/>
              <a:ext cx="133350" cy="412750"/>
            </a:xfrm>
            <a:custGeom>
              <a:avLst/>
              <a:gdLst>
                <a:gd name="T0" fmla="*/ 0 w 401"/>
                <a:gd name="T1" fmla="*/ 12 h 1243"/>
                <a:gd name="T2" fmla="*/ 0 w 401"/>
                <a:gd name="T3" fmla="*/ 1243 h 1243"/>
                <a:gd name="T4" fmla="*/ 401 w 401"/>
                <a:gd name="T5" fmla="*/ 1243 h 1243"/>
                <a:gd name="T6" fmla="*/ 401 w 401"/>
                <a:gd name="T7" fmla="*/ 70 h 1243"/>
                <a:gd name="T8" fmla="*/ 0 w 401"/>
                <a:gd name="T9" fmla="*/ 12 h 1243"/>
              </a:gdLst>
              <a:ahLst/>
              <a:cxnLst>
                <a:cxn ang="0">
                  <a:pos x="T0" y="T1"/>
                </a:cxn>
                <a:cxn ang="0">
                  <a:pos x="T2" y="T3"/>
                </a:cxn>
                <a:cxn ang="0">
                  <a:pos x="T4" y="T5"/>
                </a:cxn>
                <a:cxn ang="0">
                  <a:pos x="T6" y="T7"/>
                </a:cxn>
                <a:cxn ang="0">
                  <a:pos x="T8" y="T9"/>
                </a:cxn>
              </a:cxnLst>
              <a:rect l="0" t="0" r="r" b="b"/>
              <a:pathLst>
                <a:path w="401" h="1243">
                  <a:moveTo>
                    <a:pt x="0" y="12"/>
                  </a:moveTo>
                  <a:cubicBezTo>
                    <a:pt x="0" y="1243"/>
                    <a:pt x="0" y="1243"/>
                    <a:pt x="0" y="1243"/>
                  </a:cubicBezTo>
                  <a:cubicBezTo>
                    <a:pt x="401" y="1243"/>
                    <a:pt x="401" y="1243"/>
                    <a:pt x="401" y="1243"/>
                  </a:cubicBezTo>
                  <a:cubicBezTo>
                    <a:pt x="401" y="70"/>
                    <a:pt x="401" y="70"/>
                    <a:pt x="401" y="70"/>
                  </a:cubicBezTo>
                  <a:cubicBezTo>
                    <a:pt x="274" y="20"/>
                    <a:pt x="136" y="0"/>
                    <a:pt x="0" y="12"/>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6" name="Freeform 14">
              <a:extLst>
                <a:ext uri="{FF2B5EF4-FFF2-40B4-BE49-F238E27FC236}">
                  <a16:creationId xmlns:a16="http://schemas.microsoft.com/office/drawing/2014/main" id="{8E5913D2-281E-43B8-8107-E5DC594788BC}"/>
                </a:ext>
              </a:extLst>
            </p:cNvPr>
            <p:cNvSpPr>
              <a:spLocks/>
            </p:cNvSpPr>
            <p:nvPr userDrawn="1"/>
          </p:nvSpPr>
          <p:spPr bwMode="auto">
            <a:xfrm>
              <a:off x="619125" y="6096000"/>
              <a:ext cx="141288" cy="125413"/>
            </a:xfrm>
            <a:custGeom>
              <a:avLst/>
              <a:gdLst>
                <a:gd name="T0" fmla="*/ 0 w 89"/>
                <a:gd name="T1" fmla="*/ 0 h 79"/>
                <a:gd name="T2" fmla="*/ 31 w 89"/>
                <a:gd name="T3" fmla="*/ 0 h 79"/>
                <a:gd name="T4" fmla="*/ 44 w 89"/>
                <a:gd name="T5" fmla="*/ 53 h 79"/>
                <a:gd name="T6" fmla="*/ 45 w 89"/>
                <a:gd name="T7" fmla="*/ 53 h 79"/>
                <a:gd name="T8" fmla="*/ 58 w 89"/>
                <a:gd name="T9" fmla="*/ 0 h 79"/>
                <a:gd name="T10" fmla="*/ 89 w 89"/>
                <a:gd name="T11" fmla="*/ 0 h 79"/>
                <a:gd name="T12" fmla="*/ 89 w 89"/>
                <a:gd name="T13" fmla="*/ 79 h 79"/>
                <a:gd name="T14" fmla="*/ 69 w 89"/>
                <a:gd name="T15" fmla="*/ 79 h 79"/>
                <a:gd name="T16" fmla="*/ 69 w 89"/>
                <a:gd name="T17" fmla="*/ 19 h 79"/>
                <a:gd name="T18" fmla="*/ 69 w 89"/>
                <a:gd name="T19" fmla="*/ 19 h 79"/>
                <a:gd name="T20" fmla="*/ 52 w 89"/>
                <a:gd name="T21" fmla="*/ 79 h 79"/>
                <a:gd name="T22" fmla="*/ 37 w 89"/>
                <a:gd name="T23" fmla="*/ 79 h 79"/>
                <a:gd name="T24" fmla="*/ 20 w 89"/>
                <a:gd name="T25" fmla="*/ 19 h 79"/>
                <a:gd name="T26" fmla="*/ 20 w 89"/>
                <a:gd name="T27" fmla="*/ 19 h 79"/>
                <a:gd name="T28" fmla="*/ 20 w 89"/>
                <a:gd name="T29" fmla="*/ 79 h 79"/>
                <a:gd name="T30" fmla="*/ 0 w 89"/>
                <a:gd name="T31" fmla="*/ 79 h 79"/>
                <a:gd name="T32" fmla="*/ 0 w 89"/>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9" h="79">
                  <a:moveTo>
                    <a:pt x="0" y="0"/>
                  </a:moveTo>
                  <a:lnTo>
                    <a:pt x="31" y="0"/>
                  </a:lnTo>
                  <a:lnTo>
                    <a:pt x="44" y="53"/>
                  </a:lnTo>
                  <a:lnTo>
                    <a:pt x="45" y="53"/>
                  </a:lnTo>
                  <a:lnTo>
                    <a:pt x="58" y="0"/>
                  </a:lnTo>
                  <a:lnTo>
                    <a:pt x="89" y="0"/>
                  </a:lnTo>
                  <a:lnTo>
                    <a:pt x="89" y="79"/>
                  </a:lnTo>
                  <a:lnTo>
                    <a:pt x="69" y="79"/>
                  </a:lnTo>
                  <a:lnTo>
                    <a:pt x="69" y="19"/>
                  </a:lnTo>
                  <a:lnTo>
                    <a:pt x="69" y="19"/>
                  </a:lnTo>
                  <a:lnTo>
                    <a:pt x="52" y="79"/>
                  </a:lnTo>
                  <a:lnTo>
                    <a:pt x="37" y="79"/>
                  </a:lnTo>
                  <a:lnTo>
                    <a:pt x="20" y="19"/>
                  </a:lnTo>
                  <a:lnTo>
                    <a:pt x="20" y="19"/>
                  </a:lnTo>
                  <a:lnTo>
                    <a:pt x="20"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7" name="Freeform 15">
              <a:extLst>
                <a:ext uri="{FF2B5EF4-FFF2-40B4-BE49-F238E27FC236}">
                  <a16:creationId xmlns:a16="http://schemas.microsoft.com/office/drawing/2014/main" id="{ABF11DCD-D538-4FF8-8299-E99667BA5B65}"/>
                </a:ext>
              </a:extLst>
            </p:cNvPr>
            <p:cNvSpPr>
              <a:spLocks noEditPoints="1"/>
            </p:cNvSpPr>
            <p:nvPr userDrawn="1"/>
          </p:nvSpPr>
          <p:spPr bwMode="auto">
            <a:xfrm>
              <a:off x="766763" y="6127750"/>
              <a:ext cx="93663" cy="96838"/>
            </a:xfrm>
            <a:custGeom>
              <a:avLst/>
              <a:gdLst>
                <a:gd name="T0" fmla="*/ 11 w 281"/>
                <a:gd name="T1" fmla="*/ 92 h 291"/>
                <a:gd name="T2" fmla="*/ 54 w 281"/>
                <a:gd name="T3" fmla="*/ 19 h 291"/>
                <a:gd name="T4" fmla="*/ 141 w 281"/>
                <a:gd name="T5" fmla="*/ 0 h 291"/>
                <a:gd name="T6" fmla="*/ 270 w 281"/>
                <a:gd name="T7" fmla="*/ 92 h 291"/>
                <a:gd name="T8" fmla="*/ 270 w 281"/>
                <a:gd name="T9" fmla="*/ 213 h 291"/>
                <a:gd name="T10" fmla="*/ 281 w 281"/>
                <a:gd name="T11" fmla="*/ 283 h 291"/>
                <a:gd name="T12" fmla="*/ 190 w 281"/>
                <a:gd name="T13" fmla="*/ 283 h 291"/>
                <a:gd name="T14" fmla="*/ 184 w 281"/>
                <a:gd name="T15" fmla="*/ 257 h 291"/>
                <a:gd name="T16" fmla="*/ 94 w 281"/>
                <a:gd name="T17" fmla="*/ 291 h 291"/>
                <a:gd name="T18" fmla="*/ 0 w 281"/>
                <a:gd name="T19" fmla="*/ 208 h 291"/>
                <a:gd name="T20" fmla="*/ 160 w 281"/>
                <a:gd name="T21" fmla="*/ 112 h 291"/>
                <a:gd name="T22" fmla="*/ 184 w 281"/>
                <a:gd name="T23" fmla="*/ 87 h 291"/>
                <a:gd name="T24" fmla="*/ 140 w 281"/>
                <a:gd name="T25" fmla="*/ 58 h 291"/>
                <a:gd name="T26" fmla="*/ 95 w 281"/>
                <a:gd name="T27" fmla="*/ 92 h 291"/>
                <a:gd name="T28" fmla="*/ 11 w 281"/>
                <a:gd name="T29" fmla="*/ 92 h 291"/>
                <a:gd name="T30" fmla="*/ 128 w 281"/>
                <a:gd name="T31" fmla="*/ 235 h 291"/>
                <a:gd name="T32" fmla="*/ 183 w 281"/>
                <a:gd name="T33" fmla="*/ 154 h 291"/>
                <a:gd name="T34" fmla="*/ 127 w 281"/>
                <a:gd name="T35" fmla="*/ 169 h 291"/>
                <a:gd name="T36" fmla="*/ 90 w 281"/>
                <a:gd name="T37" fmla="*/ 204 h 291"/>
                <a:gd name="T38" fmla="*/ 128 w 281"/>
                <a:gd name="T39" fmla="*/ 235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1" h="291">
                  <a:moveTo>
                    <a:pt x="11" y="92"/>
                  </a:moveTo>
                  <a:cubicBezTo>
                    <a:pt x="12" y="56"/>
                    <a:pt x="29" y="33"/>
                    <a:pt x="54" y="19"/>
                  </a:cubicBezTo>
                  <a:cubicBezTo>
                    <a:pt x="78" y="5"/>
                    <a:pt x="110" y="0"/>
                    <a:pt x="141" y="0"/>
                  </a:cubicBezTo>
                  <a:cubicBezTo>
                    <a:pt x="207" y="0"/>
                    <a:pt x="270" y="14"/>
                    <a:pt x="270" y="92"/>
                  </a:cubicBezTo>
                  <a:cubicBezTo>
                    <a:pt x="270" y="213"/>
                    <a:pt x="270" y="213"/>
                    <a:pt x="270" y="213"/>
                  </a:cubicBezTo>
                  <a:cubicBezTo>
                    <a:pt x="270" y="236"/>
                    <a:pt x="270" y="261"/>
                    <a:pt x="281" y="283"/>
                  </a:cubicBezTo>
                  <a:cubicBezTo>
                    <a:pt x="190" y="283"/>
                    <a:pt x="190" y="283"/>
                    <a:pt x="190" y="283"/>
                  </a:cubicBezTo>
                  <a:cubicBezTo>
                    <a:pt x="187" y="275"/>
                    <a:pt x="186" y="266"/>
                    <a:pt x="184" y="257"/>
                  </a:cubicBezTo>
                  <a:cubicBezTo>
                    <a:pt x="161" y="282"/>
                    <a:pt x="127" y="291"/>
                    <a:pt x="94" y="291"/>
                  </a:cubicBezTo>
                  <a:cubicBezTo>
                    <a:pt x="41" y="291"/>
                    <a:pt x="0" y="265"/>
                    <a:pt x="0" y="208"/>
                  </a:cubicBezTo>
                  <a:cubicBezTo>
                    <a:pt x="0" y="118"/>
                    <a:pt x="97" y="125"/>
                    <a:pt x="160" y="112"/>
                  </a:cubicBezTo>
                  <a:cubicBezTo>
                    <a:pt x="175" y="109"/>
                    <a:pt x="184" y="104"/>
                    <a:pt x="184" y="87"/>
                  </a:cubicBezTo>
                  <a:cubicBezTo>
                    <a:pt x="184" y="66"/>
                    <a:pt x="159" y="58"/>
                    <a:pt x="140" y="58"/>
                  </a:cubicBezTo>
                  <a:cubicBezTo>
                    <a:pt x="115" y="58"/>
                    <a:pt x="99" y="69"/>
                    <a:pt x="95" y="92"/>
                  </a:cubicBezTo>
                  <a:lnTo>
                    <a:pt x="11" y="92"/>
                  </a:lnTo>
                  <a:close/>
                  <a:moveTo>
                    <a:pt x="128" y="235"/>
                  </a:moveTo>
                  <a:cubicBezTo>
                    <a:pt x="171" y="235"/>
                    <a:pt x="185" y="211"/>
                    <a:pt x="183" y="154"/>
                  </a:cubicBezTo>
                  <a:cubicBezTo>
                    <a:pt x="170" y="162"/>
                    <a:pt x="147" y="164"/>
                    <a:pt x="127" y="169"/>
                  </a:cubicBezTo>
                  <a:cubicBezTo>
                    <a:pt x="107" y="174"/>
                    <a:pt x="90" y="182"/>
                    <a:pt x="90" y="204"/>
                  </a:cubicBezTo>
                  <a:cubicBezTo>
                    <a:pt x="90" y="226"/>
                    <a:pt x="107" y="235"/>
                    <a:pt x="128" y="235"/>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8" name="Freeform 16">
              <a:extLst>
                <a:ext uri="{FF2B5EF4-FFF2-40B4-BE49-F238E27FC236}">
                  <a16:creationId xmlns:a16="http://schemas.microsoft.com/office/drawing/2014/main" id="{50EBE661-D695-49BB-9FE7-B3784E142CC9}"/>
                </a:ext>
              </a:extLst>
            </p:cNvPr>
            <p:cNvSpPr>
              <a:spLocks noEditPoints="1"/>
            </p:cNvSpPr>
            <p:nvPr userDrawn="1"/>
          </p:nvSpPr>
          <p:spPr bwMode="auto">
            <a:xfrm>
              <a:off x="868363" y="6096000"/>
              <a:ext cx="28575" cy="125413"/>
            </a:xfrm>
            <a:custGeom>
              <a:avLst/>
              <a:gdLst>
                <a:gd name="T0" fmla="*/ 18 w 18"/>
                <a:gd name="T1" fmla="*/ 14 h 79"/>
                <a:gd name="T2" fmla="*/ 0 w 18"/>
                <a:gd name="T3" fmla="*/ 14 h 79"/>
                <a:gd name="T4" fmla="*/ 0 w 18"/>
                <a:gd name="T5" fmla="*/ 0 h 79"/>
                <a:gd name="T6" fmla="*/ 18 w 18"/>
                <a:gd name="T7" fmla="*/ 0 h 79"/>
                <a:gd name="T8" fmla="*/ 18 w 18"/>
                <a:gd name="T9" fmla="*/ 14 h 79"/>
                <a:gd name="T10" fmla="*/ 0 w 18"/>
                <a:gd name="T11" fmla="*/ 22 h 79"/>
                <a:gd name="T12" fmla="*/ 18 w 18"/>
                <a:gd name="T13" fmla="*/ 22 h 79"/>
                <a:gd name="T14" fmla="*/ 18 w 18"/>
                <a:gd name="T15" fmla="*/ 79 h 79"/>
                <a:gd name="T16" fmla="*/ 0 w 18"/>
                <a:gd name="T17" fmla="*/ 79 h 79"/>
                <a:gd name="T18" fmla="*/ 0 w 18"/>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 h="79">
                  <a:moveTo>
                    <a:pt x="18" y="14"/>
                  </a:moveTo>
                  <a:lnTo>
                    <a:pt x="0" y="14"/>
                  </a:lnTo>
                  <a:lnTo>
                    <a:pt x="0" y="0"/>
                  </a:lnTo>
                  <a:lnTo>
                    <a:pt x="18" y="0"/>
                  </a:lnTo>
                  <a:lnTo>
                    <a:pt x="18" y="14"/>
                  </a:lnTo>
                  <a:close/>
                  <a:moveTo>
                    <a:pt x="0" y="22"/>
                  </a:moveTo>
                  <a:lnTo>
                    <a:pt x="18" y="22"/>
                  </a:lnTo>
                  <a:lnTo>
                    <a:pt x="18"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9" name="Rectangle 17">
              <a:extLst>
                <a:ext uri="{FF2B5EF4-FFF2-40B4-BE49-F238E27FC236}">
                  <a16:creationId xmlns:a16="http://schemas.microsoft.com/office/drawing/2014/main" id="{237CABB1-6BC0-43AF-BC96-6B8CC3C01D97}"/>
                </a:ext>
              </a:extLst>
            </p:cNvPr>
            <p:cNvSpPr>
              <a:spLocks noChangeArrowheads="1"/>
            </p:cNvSpPr>
            <p:nvPr userDrawn="1"/>
          </p:nvSpPr>
          <p:spPr bwMode="auto">
            <a:xfrm>
              <a:off x="909638" y="6096000"/>
              <a:ext cx="30163" cy="125413"/>
            </a:xfrm>
            <a:prstGeom prst="rect">
              <a:avLst/>
            </a:pr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0" name="Freeform 18">
              <a:extLst>
                <a:ext uri="{FF2B5EF4-FFF2-40B4-BE49-F238E27FC236}">
                  <a16:creationId xmlns:a16="http://schemas.microsoft.com/office/drawing/2014/main" id="{E75FB1EB-B5B0-4EAF-954D-643BA6BA9355}"/>
                </a:ext>
              </a:extLst>
            </p:cNvPr>
            <p:cNvSpPr>
              <a:spLocks/>
            </p:cNvSpPr>
            <p:nvPr userDrawn="1"/>
          </p:nvSpPr>
          <p:spPr bwMode="auto">
            <a:xfrm>
              <a:off x="1000125" y="6096000"/>
              <a:ext cx="139700" cy="125413"/>
            </a:xfrm>
            <a:custGeom>
              <a:avLst/>
              <a:gdLst>
                <a:gd name="T0" fmla="*/ 0 w 88"/>
                <a:gd name="T1" fmla="*/ 0 h 79"/>
                <a:gd name="T2" fmla="*/ 30 w 88"/>
                <a:gd name="T3" fmla="*/ 0 h 79"/>
                <a:gd name="T4" fmla="*/ 44 w 88"/>
                <a:gd name="T5" fmla="*/ 53 h 79"/>
                <a:gd name="T6" fmla="*/ 44 w 88"/>
                <a:gd name="T7" fmla="*/ 53 h 79"/>
                <a:gd name="T8" fmla="*/ 58 w 88"/>
                <a:gd name="T9" fmla="*/ 0 h 79"/>
                <a:gd name="T10" fmla="*/ 88 w 88"/>
                <a:gd name="T11" fmla="*/ 0 h 79"/>
                <a:gd name="T12" fmla="*/ 88 w 88"/>
                <a:gd name="T13" fmla="*/ 79 h 79"/>
                <a:gd name="T14" fmla="*/ 69 w 88"/>
                <a:gd name="T15" fmla="*/ 79 h 79"/>
                <a:gd name="T16" fmla="*/ 69 w 88"/>
                <a:gd name="T17" fmla="*/ 19 h 79"/>
                <a:gd name="T18" fmla="*/ 69 w 88"/>
                <a:gd name="T19" fmla="*/ 19 h 79"/>
                <a:gd name="T20" fmla="*/ 52 w 88"/>
                <a:gd name="T21" fmla="*/ 79 h 79"/>
                <a:gd name="T22" fmla="*/ 36 w 88"/>
                <a:gd name="T23" fmla="*/ 79 h 79"/>
                <a:gd name="T24" fmla="*/ 20 w 88"/>
                <a:gd name="T25" fmla="*/ 19 h 79"/>
                <a:gd name="T26" fmla="*/ 19 w 88"/>
                <a:gd name="T27" fmla="*/ 19 h 79"/>
                <a:gd name="T28" fmla="*/ 19 w 88"/>
                <a:gd name="T29" fmla="*/ 79 h 79"/>
                <a:gd name="T30" fmla="*/ 0 w 88"/>
                <a:gd name="T31" fmla="*/ 79 h 79"/>
                <a:gd name="T32" fmla="*/ 0 w 88"/>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8" h="79">
                  <a:moveTo>
                    <a:pt x="0" y="0"/>
                  </a:moveTo>
                  <a:lnTo>
                    <a:pt x="30" y="0"/>
                  </a:lnTo>
                  <a:lnTo>
                    <a:pt x="44" y="53"/>
                  </a:lnTo>
                  <a:lnTo>
                    <a:pt x="44" y="53"/>
                  </a:lnTo>
                  <a:lnTo>
                    <a:pt x="58" y="0"/>
                  </a:lnTo>
                  <a:lnTo>
                    <a:pt x="88" y="0"/>
                  </a:lnTo>
                  <a:lnTo>
                    <a:pt x="88" y="79"/>
                  </a:lnTo>
                  <a:lnTo>
                    <a:pt x="69" y="79"/>
                  </a:lnTo>
                  <a:lnTo>
                    <a:pt x="69" y="19"/>
                  </a:lnTo>
                  <a:lnTo>
                    <a:pt x="69" y="19"/>
                  </a:lnTo>
                  <a:lnTo>
                    <a:pt x="52" y="79"/>
                  </a:lnTo>
                  <a:lnTo>
                    <a:pt x="36" y="79"/>
                  </a:lnTo>
                  <a:lnTo>
                    <a:pt x="20" y="19"/>
                  </a:lnTo>
                  <a:lnTo>
                    <a:pt x="19" y="19"/>
                  </a:lnTo>
                  <a:lnTo>
                    <a:pt x="19"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1" name="Freeform 19">
              <a:extLst>
                <a:ext uri="{FF2B5EF4-FFF2-40B4-BE49-F238E27FC236}">
                  <a16:creationId xmlns:a16="http://schemas.microsoft.com/office/drawing/2014/main" id="{B8637A86-FB13-4460-9927-03C903DF742F}"/>
                </a:ext>
              </a:extLst>
            </p:cNvPr>
            <p:cNvSpPr>
              <a:spLocks noEditPoints="1"/>
            </p:cNvSpPr>
            <p:nvPr userDrawn="1"/>
          </p:nvSpPr>
          <p:spPr bwMode="auto">
            <a:xfrm>
              <a:off x="1147763" y="6127750"/>
              <a:ext cx="100013" cy="96838"/>
            </a:xfrm>
            <a:custGeom>
              <a:avLst/>
              <a:gdLst>
                <a:gd name="T0" fmla="*/ 90 w 297"/>
                <a:gd name="T1" fmla="*/ 167 h 291"/>
                <a:gd name="T2" fmla="*/ 152 w 297"/>
                <a:gd name="T3" fmla="*/ 230 h 291"/>
                <a:gd name="T4" fmla="*/ 203 w 297"/>
                <a:gd name="T5" fmla="*/ 200 h 291"/>
                <a:gd name="T6" fmla="*/ 288 w 297"/>
                <a:gd name="T7" fmla="*/ 200 h 291"/>
                <a:gd name="T8" fmla="*/ 151 w 297"/>
                <a:gd name="T9" fmla="*/ 291 h 291"/>
                <a:gd name="T10" fmla="*/ 0 w 297"/>
                <a:gd name="T11" fmla="*/ 145 h 291"/>
                <a:gd name="T12" fmla="*/ 149 w 297"/>
                <a:gd name="T13" fmla="*/ 0 h 291"/>
                <a:gd name="T14" fmla="*/ 292 w 297"/>
                <a:gd name="T15" fmla="*/ 167 h 291"/>
                <a:gd name="T16" fmla="*/ 90 w 297"/>
                <a:gd name="T17" fmla="*/ 167 h 291"/>
                <a:gd name="T18" fmla="*/ 202 w 297"/>
                <a:gd name="T19" fmla="*/ 117 h 291"/>
                <a:gd name="T20" fmla="*/ 149 w 297"/>
                <a:gd name="T21" fmla="*/ 61 h 291"/>
                <a:gd name="T22" fmla="*/ 90 w 297"/>
                <a:gd name="T23" fmla="*/ 117 h 291"/>
                <a:gd name="T24" fmla="*/ 202 w 297"/>
                <a:gd name="T25" fmla="*/ 117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7" h="291">
                  <a:moveTo>
                    <a:pt x="90" y="167"/>
                  </a:moveTo>
                  <a:cubicBezTo>
                    <a:pt x="92" y="205"/>
                    <a:pt x="113" y="230"/>
                    <a:pt x="152" y="230"/>
                  </a:cubicBezTo>
                  <a:cubicBezTo>
                    <a:pt x="173" y="230"/>
                    <a:pt x="195" y="220"/>
                    <a:pt x="203" y="200"/>
                  </a:cubicBezTo>
                  <a:cubicBezTo>
                    <a:pt x="288" y="200"/>
                    <a:pt x="288" y="200"/>
                    <a:pt x="288" y="200"/>
                  </a:cubicBezTo>
                  <a:cubicBezTo>
                    <a:pt x="271" y="264"/>
                    <a:pt x="212" y="291"/>
                    <a:pt x="151" y="291"/>
                  </a:cubicBezTo>
                  <a:cubicBezTo>
                    <a:pt x="61" y="291"/>
                    <a:pt x="0" y="237"/>
                    <a:pt x="0" y="145"/>
                  </a:cubicBezTo>
                  <a:cubicBezTo>
                    <a:pt x="0" y="60"/>
                    <a:pt x="67" y="0"/>
                    <a:pt x="149" y="0"/>
                  </a:cubicBezTo>
                  <a:cubicBezTo>
                    <a:pt x="247" y="0"/>
                    <a:pt x="297" y="74"/>
                    <a:pt x="292" y="167"/>
                  </a:cubicBezTo>
                  <a:lnTo>
                    <a:pt x="90" y="167"/>
                  </a:lnTo>
                  <a:close/>
                  <a:moveTo>
                    <a:pt x="202" y="117"/>
                  </a:moveTo>
                  <a:cubicBezTo>
                    <a:pt x="201" y="86"/>
                    <a:pt x="179" y="61"/>
                    <a:pt x="149" y="61"/>
                  </a:cubicBezTo>
                  <a:cubicBezTo>
                    <a:pt x="117" y="61"/>
                    <a:pt x="95" y="83"/>
                    <a:pt x="90" y="117"/>
                  </a:cubicBezTo>
                  <a:lnTo>
                    <a:pt x="202" y="117"/>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2" name="Freeform 20">
              <a:extLst>
                <a:ext uri="{FF2B5EF4-FFF2-40B4-BE49-F238E27FC236}">
                  <a16:creationId xmlns:a16="http://schemas.microsoft.com/office/drawing/2014/main" id="{0280C907-1F64-474A-B8AF-0FD8A7926284}"/>
                </a:ext>
              </a:extLst>
            </p:cNvPr>
            <p:cNvSpPr>
              <a:spLocks noEditPoints="1"/>
            </p:cNvSpPr>
            <p:nvPr userDrawn="1"/>
          </p:nvSpPr>
          <p:spPr bwMode="auto">
            <a:xfrm>
              <a:off x="1252538" y="6096000"/>
              <a:ext cx="93663" cy="128588"/>
            </a:xfrm>
            <a:custGeom>
              <a:avLst/>
              <a:gdLst>
                <a:gd name="T0" fmla="*/ 286 w 286"/>
                <a:gd name="T1" fmla="*/ 379 h 387"/>
                <a:gd name="T2" fmla="*/ 200 w 286"/>
                <a:gd name="T3" fmla="*/ 379 h 387"/>
                <a:gd name="T4" fmla="*/ 200 w 286"/>
                <a:gd name="T5" fmla="*/ 347 h 387"/>
                <a:gd name="T6" fmla="*/ 199 w 286"/>
                <a:gd name="T7" fmla="*/ 347 h 387"/>
                <a:gd name="T8" fmla="*/ 123 w 286"/>
                <a:gd name="T9" fmla="*/ 387 h 387"/>
                <a:gd name="T10" fmla="*/ 0 w 286"/>
                <a:gd name="T11" fmla="*/ 235 h 387"/>
                <a:gd name="T12" fmla="*/ 116 w 286"/>
                <a:gd name="T13" fmla="*/ 96 h 387"/>
                <a:gd name="T14" fmla="*/ 195 w 286"/>
                <a:gd name="T15" fmla="*/ 133 h 387"/>
                <a:gd name="T16" fmla="*/ 196 w 286"/>
                <a:gd name="T17" fmla="*/ 133 h 387"/>
                <a:gd name="T18" fmla="*/ 196 w 286"/>
                <a:gd name="T19" fmla="*/ 0 h 387"/>
                <a:gd name="T20" fmla="*/ 286 w 286"/>
                <a:gd name="T21" fmla="*/ 0 h 387"/>
                <a:gd name="T22" fmla="*/ 286 w 286"/>
                <a:gd name="T23" fmla="*/ 379 h 387"/>
                <a:gd name="T24" fmla="*/ 90 w 286"/>
                <a:gd name="T25" fmla="*/ 238 h 387"/>
                <a:gd name="T26" fmla="*/ 146 w 286"/>
                <a:gd name="T27" fmla="*/ 318 h 387"/>
                <a:gd name="T28" fmla="*/ 199 w 286"/>
                <a:gd name="T29" fmla="*/ 241 h 387"/>
                <a:gd name="T30" fmla="*/ 146 w 286"/>
                <a:gd name="T31" fmla="*/ 165 h 387"/>
                <a:gd name="T32" fmla="*/ 90 w 286"/>
                <a:gd name="T33" fmla="*/ 238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86" h="387">
                  <a:moveTo>
                    <a:pt x="286" y="379"/>
                  </a:moveTo>
                  <a:cubicBezTo>
                    <a:pt x="200" y="379"/>
                    <a:pt x="200" y="379"/>
                    <a:pt x="200" y="379"/>
                  </a:cubicBezTo>
                  <a:cubicBezTo>
                    <a:pt x="200" y="347"/>
                    <a:pt x="200" y="347"/>
                    <a:pt x="200" y="347"/>
                  </a:cubicBezTo>
                  <a:cubicBezTo>
                    <a:pt x="199" y="347"/>
                    <a:pt x="199" y="347"/>
                    <a:pt x="199" y="347"/>
                  </a:cubicBezTo>
                  <a:cubicBezTo>
                    <a:pt x="182" y="373"/>
                    <a:pt x="155" y="387"/>
                    <a:pt x="123" y="387"/>
                  </a:cubicBezTo>
                  <a:cubicBezTo>
                    <a:pt x="37" y="387"/>
                    <a:pt x="0" y="313"/>
                    <a:pt x="0" y="235"/>
                  </a:cubicBezTo>
                  <a:cubicBezTo>
                    <a:pt x="0" y="164"/>
                    <a:pt x="38" y="96"/>
                    <a:pt x="116" y="96"/>
                  </a:cubicBezTo>
                  <a:cubicBezTo>
                    <a:pt x="150" y="96"/>
                    <a:pt x="176" y="108"/>
                    <a:pt x="195" y="133"/>
                  </a:cubicBezTo>
                  <a:cubicBezTo>
                    <a:pt x="196" y="133"/>
                    <a:pt x="196" y="133"/>
                    <a:pt x="196" y="133"/>
                  </a:cubicBezTo>
                  <a:cubicBezTo>
                    <a:pt x="196" y="0"/>
                    <a:pt x="196" y="0"/>
                    <a:pt x="196" y="0"/>
                  </a:cubicBezTo>
                  <a:cubicBezTo>
                    <a:pt x="286" y="0"/>
                    <a:pt x="286" y="0"/>
                    <a:pt x="286" y="0"/>
                  </a:cubicBezTo>
                  <a:lnTo>
                    <a:pt x="286" y="379"/>
                  </a:lnTo>
                  <a:close/>
                  <a:moveTo>
                    <a:pt x="90" y="238"/>
                  </a:moveTo>
                  <a:cubicBezTo>
                    <a:pt x="90" y="276"/>
                    <a:pt x="104" y="318"/>
                    <a:pt x="146" y="318"/>
                  </a:cubicBezTo>
                  <a:cubicBezTo>
                    <a:pt x="190" y="318"/>
                    <a:pt x="199" y="276"/>
                    <a:pt x="199" y="241"/>
                  </a:cubicBezTo>
                  <a:cubicBezTo>
                    <a:pt x="199" y="201"/>
                    <a:pt x="185" y="165"/>
                    <a:pt x="146" y="165"/>
                  </a:cubicBezTo>
                  <a:cubicBezTo>
                    <a:pt x="104" y="165"/>
                    <a:pt x="90" y="203"/>
                    <a:pt x="90" y="238"/>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3" name="Freeform 21">
              <a:extLst>
                <a:ext uri="{FF2B5EF4-FFF2-40B4-BE49-F238E27FC236}">
                  <a16:creationId xmlns:a16="http://schemas.microsoft.com/office/drawing/2014/main" id="{4A485304-C93C-4073-8D44-F80ADC736F11}"/>
                </a:ext>
              </a:extLst>
            </p:cNvPr>
            <p:cNvSpPr>
              <a:spLocks noEditPoints="1"/>
            </p:cNvSpPr>
            <p:nvPr userDrawn="1"/>
          </p:nvSpPr>
          <p:spPr bwMode="auto">
            <a:xfrm>
              <a:off x="1357313" y="6096000"/>
              <a:ext cx="30163" cy="125413"/>
            </a:xfrm>
            <a:custGeom>
              <a:avLst/>
              <a:gdLst>
                <a:gd name="T0" fmla="*/ 19 w 19"/>
                <a:gd name="T1" fmla="*/ 14 h 79"/>
                <a:gd name="T2" fmla="*/ 0 w 19"/>
                <a:gd name="T3" fmla="*/ 14 h 79"/>
                <a:gd name="T4" fmla="*/ 0 w 19"/>
                <a:gd name="T5" fmla="*/ 0 h 79"/>
                <a:gd name="T6" fmla="*/ 19 w 19"/>
                <a:gd name="T7" fmla="*/ 0 h 79"/>
                <a:gd name="T8" fmla="*/ 19 w 19"/>
                <a:gd name="T9" fmla="*/ 14 h 79"/>
                <a:gd name="T10" fmla="*/ 0 w 19"/>
                <a:gd name="T11" fmla="*/ 22 h 79"/>
                <a:gd name="T12" fmla="*/ 19 w 19"/>
                <a:gd name="T13" fmla="*/ 22 h 79"/>
                <a:gd name="T14" fmla="*/ 19 w 19"/>
                <a:gd name="T15" fmla="*/ 79 h 79"/>
                <a:gd name="T16" fmla="*/ 0 w 19"/>
                <a:gd name="T17" fmla="*/ 79 h 79"/>
                <a:gd name="T18" fmla="*/ 0 w 19"/>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79">
                  <a:moveTo>
                    <a:pt x="19" y="14"/>
                  </a:moveTo>
                  <a:lnTo>
                    <a:pt x="0" y="14"/>
                  </a:lnTo>
                  <a:lnTo>
                    <a:pt x="0" y="0"/>
                  </a:lnTo>
                  <a:lnTo>
                    <a:pt x="19" y="0"/>
                  </a:lnTo>
                  <a:lnTo>
                    <a:pt x="19" y="14"/>
                  </a:lnTo>
                  <a:close/>
                  <a:moveTo>
                    <a:pt x="0" y="22"/>
                  </a:moveTo>
                  <a:lnTo>
                    <a:pt x="19" y="22"/>
                  </a:lnTo>
                  <a:lnTo>
                    <a:pt x="19"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4" name="Freeform 22">
              <a:extLst>
                <a:ext uri="{FF2B5EF4-FFF2-40B4-BE49-F238E27FC236}">
                  <a16:creationId xmlns:a16="http://schemas.microsoft.com/office/drawing/2014/main" id="{CB945C56-4554-4683-8637-CFC30E64896E}"/>
                </a:ext>
              </a:extLst>
            </p:cNvPr>
            <p:cNvSpPr>
              <a:spLocks noEditPoints="1"/>
            </p:cNvSpPr>
            <p:nvPr userDrawn="1"/>
          </p:nvSpPr>
          <p:spPr bwMode="auto">
            <a:xfrm>
              <a:off x="1393825" y="6127750"/>
              <a:ext cx="93663" cy="96838"/>
            </a:xfrm>
            <a:custGeom>
              <a:avLst/>
              <a:gdLst>
                <a:gd name="T0" fmla="*/ 12 w 281"/>
                <a:gd name="T1" fmla="*/ 92 h 291"/>
                <a:gd name="T2" fmla="*/ 55 w 281"/>
                <a:gd name="T3" fmla="*/ 19 h 291"/>
                <a:gd name="T4" fmla="*/ 142 w 281"/>
                <a:gd name="T5" fmla="*/ 0 h 291"/>
                <a:gd name="T6" fmla="*/ 271 w 281"/>
                <a:gd name="T7" fmla="*/ 92 h 291"/>
                <a:gd name="T8" fmla="*/ 271 w 281"/>
                <a:gd name="T9" fmla="*/ 213 h 291"/>
                <a:gd name="T10" fmla="*/ 281 w 281"/>
                <a:gd name="T11" fmla="*/ 283 h 291"/>
                <a:gd name="T12" fmla="*/ 191 w 281"/>
                <a:gd name="T13" fmla="*/ 283 h 291"/>
                <a:gd name="T14" fmla="*/ 185 w 281"/>
                <a:gd name="T15" fmla="*/ 257 h 291"/>
                <a:gd name="T16" fmla="*/ 94 w 281"/>
                <a:gd name="T17" fmla="*/ 291 h 291"/>
                <a:gd name="T18" fmla="*/ 0 w 281"/>
                <a:gd name="T19" fmla="*/ 208 h 291"/>
                <a:gd name="T20" fmla="*/ 161 w 281"/>
                <a:gd name="T21" fmla="*/ 112 h 291"/>
                <a:gd name="T22" fmla="*/ 185 w 281"/>
                <a:gd name="T23" fmla="*/ 87 h 291"/>
                <a:gd name="T24" fmla="*/ 141 w 281"/>
                <a:gd name="T25" fmla="*/ 58 h 291"/>
                <a:gd name="T26" fmla="*/ 96 w 281"/>
                <a:gd name="T27" fmla="*/ 92 h 291"/>
                <a:gd name="T28" fmla="*/ 12 w 281"/>
                <a:gd name="T29" fmla="*/ 92 h 291"/>
                <a:gd name="T30" fmla="*/ 128 w 281"/>
                <a:gd name="T31" fmla="*/ 235 h 291"/>
                <a:gd name="T32" fmla="*/ 184 w 281"/>
                <a:gd name="T33" fmla="*/ 154 h 291"/>
                <a:gd name="T34" fmla="*/ 128 w 281"/>
                <a:gd name="T35" fmla="*/ 169 h 291"/>
                <a:gd name="T36" fmla="*/ 91 w 281"/>
                <a:gd name="T37" fmla="*/ 204 h 291"/>
                <a:gd name="T38" fmla="*/ 128 w 281"/>
                <a:gd name="T39" fmla="*/ 235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1" h="291">
                  <a:moveTo>
                    <a:pt x="12" y="92"/>
                  </a:moveTo>
                  <a:cubicBezTo>
                    <a:pt x="13" y="56"/>
                    <a:pt x="30" y="33"/>
                    <a:pt x="55" y="19"/>
                  </a:cubicBezTo>
                  <a:cubicBezTo>
                    <a:pt x="79" y="5"/>
                    <a:pt x="111" y="0"/>
                    <a:pt x="142" y="0"/>
                  </a:cubicBezTo>
                  <a:cubicBezTo>
                    <a:pt x="208" y="0"/>
                    <a:pt x="271" y="14"/>
                    <a:pt x="271" y="92"/>
                  </a:cubicBezTo>
                  <a:cubicBezTo>
                    <a:pt x="271" y="213"/>
                    <a:pt x="271" y="213"/>
                    <a:pt x="271" y="213"/>
                  </a:cubicBezTo>
                  <a:cubicBezTo>
                    <a:pt x="271" y="236"/>
                    <a:pt x="271" y="261"/>
                    <a:pt x="281" y="283"/>
                  </a:cubicBezTo>
                  <a:cubicBezTo>
                    <a:pt x="191" y="283"/>
                    <a:pt x="191" y="283"/>
                    <a:pt x="191" y="283"/>
                  </a:cubicBezTo>
                  <a:cubicBezTo>
                    <a:pt x="187" y="275"/>
                    <a:pt x="186" y="266"/>
                    <a:pt x="185" y="257"/>
                  </a:cubicBezTo>
                  <a:cubicBezTo>
                    <a:pt x="162" y="282"/>
                    <a:pt x="127" y="291"/>
                    <a:pt x="94" y="291"/>
                  </a:cubicBezTo>
                  <a:cubicBezTo>
                    <a:pt x="42" y="291"/>
                    <a:pt x="0" y="265"/>
                    <a:pt x="0" y="208"/>
                  </a:cubicBezTo>
                  <a:cubicBezTo>
                    <a:pt x="0" y="118"/>
                    <a:pt x="98" y="125"/>
                    <a:pt x="161" y="112"/>
                  </a:cubicBezTo>
                  <a:cubicBezTo>
                    <a:pt x="176" y="109"/>
                    <a:pt x="185" y="104"/>
                    <a:pt x="185" y="87"/>
                  </a:cubicBezTo>
                  <a:cubicBezTo>
                    <a:pt x="185" y="66"/>
                    <a:pt x="160" y="58"/>
                    <a:pt x="141" y="58"/>
                  </a:cubicBezTo>
                  <a:cubicBezTo>
                    <a:pt x="116" y="58"/>
                    <a:pt x="100" y="69"/>
                    <a:pt x="96" y="92"/>
                  </a:cubicBezTo>
                  <a:lnTo>
                    <a:pt x="12" y="92"/>
                  </a:lnTo>
                  <a:close/>
                  <a:moveTo>
                    <a:pt x="128" y="235"/>
                  </a:moveTo>
                  <a:cubicBezTo>
                    <a:pt x="172" y="235"/>
                    <a:pt x="186" y="211"/>
                    <a:pt x="184" y="154"/>
                  </a:cubicBezTo>
                  <a:cubicBezTo>
                    <a:pt x="171" y="162"/>
                    <a:pt x="148" y="164"/>
                    <a:pt x="128" y="169"/>
                  </a:cubicBezTo>
                  <a:cubicBezTo>
                    <a:pt x="108" y="174"/>
                    <a:pt x="91" y="182"/>
                    <a:pt x="91" y="204"/>
                  </a:cubicBezTo>
                  <a:cubicBezTo>
                    <a:pt x="91" y="226"/>
                    <a:pt x="108" y="235"/>
                    <a:pt x="128" y="235"/>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5" name="Freeform 23">
              <a:extLst>
                <a:ext uri="{FF2B5EF4-FFF2-40B4-BE49-F238E27FC236}">
                  <a16:creationId xmlns:a16="http://schemas.microsoft.com/office/drawing/2014/main" id="{D0D64558-33D7-4E8C-8B58-17F750C1DD04}"/>
                </a:ext>
              </a:extLst>
            </p:cNvPr>
            <p:cNvSpPr>
              <a:spLocks/>
            </p:cNvSpPr>
            <p:nvPr userDrawn="1"/>
          </p:nvSpPr>
          <p:spPr bwMode="auto">
            <a:xfrm>
              <a:off x="1538288" y="6096000"/>
              <a:ext cx="141288" cy="125413"/>
            </a:xfrm>
            <a:custGeom>
              <a:avLst/>
              <a:gdLst>
                <a:gd name="T0" fmla="*/ 0 w 89"/>
                <a:gd name="T1" fmla="*/ 0 h 79"/>
                <a:gd name="T2" fmla="*/ 31 w 89"/>
                <a:gd name="T3" fmla="*/ 0 h 79"/>
                <a:gd name="T4" fmla="*/ 45 w 89"/>
                <a:gd name="T5" fmla="*/ 53 h 79"/>
                <a:gd name="T6" fmla="*/ 45 w 89"/>
                <a:gd name="T7" fmla="*/ 53 h 79"/>
                <a:gd name="T8" fmla="*/ 58 w 89"/>
                <a:gd name="T9" fmla="*/ 0 h 79"/>
                <a:gd name="T10" fmla="*/ 89 w 89"/>
                <a:gd name="T11" fmla="*/ 0 h 79"/>
                <a:gd name="T12" fmla="*/ 89 w 89"/>
                <a:gd name="T13" fmla="*/ 79 h 79"/>
                <a:gd name="T14" fmla="*/ 70 w 89"/>
                <a:gd name="T15" fmla="*/ 79 h 79"/>
                <a:gd name="T16" fmla="*/ 70 w 89"/>
                <a:gd name="T17" fmla="*/ 19 h 79"/>
                <a:gd name="T18" fmla="*/ 69 w 89"/>
                <a:gd name="T19" fmla="*/ 19 h 79"/>
                <a:gd name="T20" fmla="*/ 53 w 89"/>
                <a:gd name="T21" fmla="*/ 79 h 79"/>
                <a:gd name="T22" fmla="*/ 37 w 89"/>
                <a:gd name="T23" fmla="*/ 79 h 79"/>
                <a:gd name="T24" fmla="*/ 20 w 89"/>
                <a:gd name="T25" fmla="*/ 19 h 79"/>
                <a:gd name="T26" fmla="*/ 20 w 89"/>
                <a:gd name="T27" fmla="*/ 19 h 79"/>
                <a:gd name="T28" fmla="*/ 20 w 89"/>
                <a:gd name="T29" fmla="*/ 79 h 79"/>
                <a:gd name="T30" fmla="*/ 0 w 89"/>
                <a:gd name="T31" fmla="*/ 79 h 79"/>
                <a:gd name="T32" fmla="*/ 0 w 89"/>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9" h="79">
                  <a:moveTo>
                    <a:pt x="0" y="0"/>
                  </a:moveTo>
                  <a:lnTo>
                    <a:pt x="31" y="0"/>
                  </a:lnTo>
                  <a:lnTo>
                    <a:pt x="45" y="53"/>
                  </a:lnTo>
                  <a:lnTo>
                    <a:pt x="45" y="53"/>
                  </a:lnTo>
                  <a:lnTo>
                    <a:pt x="58" y="0"/>
                  </a:lnTo>
                  <a:lnTo>
                    <a:pt x="89" y="0"/>
                  </a:lnTo>
                  <a:lnTo>
                    <a:pt x="89" y="79"/>
                  </a:lnTo>
                  <a:lnTo>
                    <a:pt x="70" y="79"/>
                  </a:lnTo>
                  <a:lnTo>
                    <a:pt x="70" y="19"/>
                  </a:lnTo>
                  <a:lnTo>
                    <a:pt x="69" y="19"/>
                  </a:lnTo>
                  <a:lnTo>
                    <a:pt x="53" y="79"/>
                  </a:lnTo>
                  <a:lnTo>
                    <a:pt x="37" y="79"/>
                  </a:lnTo>
                  <a:lnTo>
                    <a:pt x="20" y="19"/>
                  </a:lnTo>
                  <a:lnTo>
                    <a:pt x="20" y="19"/>
                  </a:lnTo>
                  <a:lnTo>
                    <a:pt x="20"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6" name="Freeform 24">
              <a:extLst>
                <a:ext uri="{FF2B5EF4-FFF2-40B4-BE49-F238E27FC236}">
                  <a16:creationId xmlns:a16="http://schemas.microsoft.com/office/drawing/2014/main" id="{F02D34C0-AE0D-4044-A66E-673B3D590BC8}"/>
                </a:ext>
              </a:extLst>
            </p:cNvPr>
            <p:cNvSpPr>
              <a:spLocks noEditPoints="1"/>
            </p:cNvSpPr>
            <p:nvPr userDrawn="1"/>
          </p:nvSpPr>
          <p:spPr bwMode="auto">
            <a:xfrm>
              <a:off x="1687513" y="6127750"/>
              <a:ext cx="98425" cy="96838"/>
            </a:xfrm>
            <a:custGeom>
              <a:avLst/>
              <a:gdLst>
                <a:gd name="T0" fmla="*/ 91 w 297"/>
                <a:gd name="T1" fmla="*/ 167 h 291"/>
                <a:gd name="T2" fmla="*/ 152 w 297"/>
                <a:gd name="T3" fmla="*/ 230 h 291"/>
                <a:gd name="T4" fmla="*/ 204 w 297"/>
                <a:gd name="T5" fmla="*/ 200 h 291"/>
                <a:gd name="T6" fmla="*/ 288 w 297"/>
                <a:gd name="T7" fmla="*/ 200 h 291"/>
                <a:gd name="T8" fmla="*/ 151 w 297"/>
                <a:gd name="T9" fmla="*/ 291 h 291"/>
                <a:gd name="T10" fmla="*/ 0 w 297"/>
                <a:gd name="T11" fmla="*/ 145 h 291"/>
                <a:gd name="T12" fmla="*/ 149 w 297"/>
                <a:gd name="T13" fmla="*/ 0 h 291"/>
                <a:gd name="T14" fmla="*/ 293 w 297"/>
                <a:gd name="T15" fmla="*/ 167 h 291"/>
                <a:gd name="T16" fmla="*/ 91 w 297"/>
                <a:gd name="T17" fmla="*/ 167 h 291"/>
                <a:gd name="T18" fmla="*/ 203 w 297"/>
                <a:gd name="T19" fmla="*/ 117 h 291"/>
                <a:gd name="T20" fmla="*/ 149 w 297"/>
                <a:gd name="T21" fmla="*/ 61 h 291"/>
                <a:gd name="T22" fmla="*/ 91 w 297"/>
                <a:gd name="T23" fmla="*/ 117 h 291"/>
                <a:gd name="T24" fmla="*/ 203 w 297"/>
                <a:gd name="T25" fmla="*/ 117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7" h="291">
                  <a:moveTo>
                    <a:pt x="91" y="167"/>
                  </a:moveTo>
                  <a:cubicBezTo>
                    <a:pt x="92" y="205"/>
                    <a:pt x="114" y="230"/>
                    <a:pt x="152" y="230"/>
                  </a:cubicBezTo>
                  <a:cubicBezTo>
                    <a:pt x="174" y="230"/>
                    <a:pt x="195" y="220"/>
                    <a:pt x="204" y="200"/>
                  </a:cubicBezTo>
                  <a:cubicBezTo>
                    <a:pt x="288" y="200"/>
                    <a:pt x="288" y="200"/>
                    <a:pt x="288" y="200"/>
                  </a:cubicBezTo>
                  <a:cubicBezTo>
                    <a:pt x="272" y="264"/>
                    <a:pt x="213" y="291"/>
                    <a:pt x="151" y="291"/>
                  </a:cubicBezTo>
                  <a:cubicBezTo>
                    <a:pt x="61" y="291"/>
                    <a:pt x="0" y="237"/>
                    <a:pt x="0" y="145"/>
                  </a:cubicBezTo>
                  <a:cubicBezTo>
                    <a:pt x="0" y="60"/>
                    <a:pt x="68" y="0"/>
                    <a:pt x="149" y="0"/>
                  </a:cubicBezTo>
                  <a:cubicBezTo>
                    <a:pt x="248" y="0"/>
                    <a:pt x="297" y="74"/>
                    <a:pt x="293" y="167"/>
                  </a:cubicBezTo>
                  <a:lnTo>
                    <a:pt x="91" y="167"/>
                  </a:lnTo>
                  <a:close/>
                  <a:moveTo>
                    <a:pt x="203" y="117"/>
                  </a:moveTo>
                  <a:cubicBezTo>
                    <a:pt x="201" y="86"/>
                    <a:pt x="179" y="61"/>
                    <a:pt x="149" y="61"/>
                  </a:cubicBezTo>
                  <a:cubicBezTo>
                    <a:pt x="117" y="61"/>
                    <a:pt x="96" y="83"/>
                    <a:pt x="91" y="117"/>
                  </a:cubicBezTo>
                  <a:lnTo>
                    <a:pt x="203" y="117"/>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7" name="Freeform 25">
              <a:extLst>
                <a:ext uri="{FF2B5EF4-FFF2-40B4-BE49-F238E27FC236}">
                  <a16:creationId xmlns:a16="http://schemas.microsoft.com/office/drawing/2014/main" id="{FD1D8BD6-9384-4AF7-996C-3FD339E24756}"/>
                </a:ext>
              </a:extLst>
            </p:cNvPr>
            <p:cNvSpPr>
              <a:spLocks/>
            </p:cNvSpPr>
            <p:nvPr userDrawn="1"/>
          </p:nvSpPr>
          <p:spPr bwMode="auto">
            <a:xfrm>
              <a:off x="1784350" y="6102350"/>
              <a:ext cx="63500" cy="120650"/>
            </a:xfrm>
            <a:custGeom>
              <a:avLst/>
              <a:gdLst>
                <a:gd name="T0" fmla="*/ 192 w 192"/>
                <a:gd name="T1" fmla="*/ 142 h 362"/>
                <a:gd name="T2" fmla="*/ 136 w 192"/>
                <a:gd name="T3" fmla="*/ 142 h 362"/>
                <a:gd name="T4" fmla="*/ 136 w 192"/>
                <a:gd name="T5" fmla="*/ 267 h 362"/>
                <a:gd name="T6" fmla="*/ 169 w 192"/>
                <a:gd name="T7" fmla="*/ 294 h 362"/>
                <a:gd name="T8" fmla="*/ 192 w 192"/>
                <a:gd name="T9" fmla="*/ 293 h 362"/>
                <a:gd name="T10" fmla="*/ 192 w 192"/>
                <a:gd name="T11" fmla="*/ 359 h 362"/>
                <a:gd name="T12" fmla="*/ 143 w 192"/>
                <a:gd name="T13" fmla="*/ 362 h 362"/>
                <a:gd name="T14" fmla="*/ 46 w 192"/>
                <a:gd name="T15" fmla="*/ 265 h 362"/>
                <a:gd name="T16" fmla="*/ 46 w 192"/>
                <a:gd name="T17" fmla="*/ 142 h 362"/>
                <a:gd name="T18" fmla="*/ 0 w 192"/>
                <a:gd name="T19" fmla="*/ 142 h 362"/>
                <a:gd name="T20" fmla="*/ 0 w 192"/>
                <a:gd name="T21" fmla="*/ 84 h 362"/>
                <a:gd name="T22" fmla="*/ 46 w 192"/>
                <a:gd name="T23" fmla="*/ 84 h 362"/>
                <a:gd name="T24" fmla="*/ 46 w 192"/>
                <a:gd name="T25" fmla="*/ 0 h 362"/>
                <a:gd name="T26" fmla="*/ 136 w 192"/>
                <a:gd name="T27" fmla="*/ 0 h 362"/>
                <a:gd name="T28" fmla="*/ 136 w 192"/>
                <a:gd name="T29" fmla="*/ 84 h 362"/>
                <a:gd name="T30" fmla="*/ 192 w 192"/>
                <a:gd name="T31" fmla="*/ 84 h 362"/>
                <a:gd name="T32" fmla="*/ 192 w 192"/>
                <a:gd name="T33" fmla="*/ 142 h 3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92" h="362">
                  <a:moveTo>
                    <a:pt x="192" y="142"/>
                  </a:moveTo>
                  <a:cubicBezTo>
                    <a:pt x="136" y="142"/>
                    <a:pt x="136" y="142"/>
                    <a:pt x="136" y="142"/>
                  </a:cubicBezTo>
                  <a:cubicBezTo>
                    <a:pt x="136" y="267"/>
                    <a:pt x="136" y="267"/>
                    <a:pt x="136" y="267"/>
                  </a:cubicBezTo>
                  <a:cubicBezTo>
                    <a:pt x="136" y="289"/>
                    <a:pt x="149" y="294"/>
                    <a:pt x="169" y="294"/>
                  </a:cubicBezTo>
                  <a:cubicBezTo>
                    <a:pt x="176" y="294"/>
                    <a:pt x="184" y="293"/>
                    <a:pt x="192" y="293"/>
                  </a:cubicBezTo>
                  <a:cubicBezTo>
                    <a:pt x="192" y="359"/>
                    <a:pt x="192" y="359"/>
                    <a:pt x="192" y="359"/>
                  </a:cubicBezTo>
                  <a:cubicBezTo>
                    <a:pt x="176" y="360"/>
                    <a:pt x="159" y="362"/>
                    <a:pt x="143" y="362"/>
                  </a:cubicBezTo>
                  <a:cubicBezTo>
                    <a:pt x="66" y="362"/>
                    <a:pt x="46" y="340"/>
                    <a:pt x="46" y="265"/>
                  </a:cubicBezTo>
                  <a:cubicBezTo>
                    <a:pt x="46" y="142"/>
                    <a:pt x="46" y="142"/>
                    <a:pt x="46" y="142"/>
                  </a:cubicBezTo>
                  <a:cubicBezTo>
                    <a:pt x="0" y="142"/>
                    <a:pt x="0" y="142"/>
                    <a:pt x="0" y="142"/>
                  </a:cubicBezTo>
                  <a:cubicBezTo>
                    <a:pt x="0" y="84"/>
                    <a:pt x="0" y="84"/>
                    <a:pt x="0" y="84"/>
                  </a:cubicBezTo>
                  <a:cubicBezTo>
                    <a:pt x="46" y="84"/>
                    <a:pt x="46" y="84"/>
                    <a:pt x="46" y="84"/>
                  </a:cubicBezTo>
                  <a:cubicBezTo>
                    <a:pt x="46" y="0"/>
                    <a:pt x="46" y="0"/>
                    <a:pt x="46" y="0"/>
                  </a:cubicBezTo>
                  <a:cubicBezTo>
                    <a:pt x="136" y="0"/>
                    <a:pt x="136" y="0"/>
                    <a:pt x="136" y="0"/>
                  </a:cubicBezTo>
                  <a:cubicBezTo>
                    <a:pt x="136" y="84"/>
                    <a:pt x="136" y="84"/>
                    <a:pt x="136" y="84"/>
                  </a:cubicBezTo>
                  <a:cubicBezTo>
                    <a:pt x="192" y="84"/>
                    <a:pt x="192" y="84"/>
                    <a:pt x="192" y="84"/>
                  </a:cubicBezTo>
                  <a:lnTo>
                    <a:pt x="192" y="14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8" name="Freeform 26">
              <a:extLst>
                <a:ext uri="{FF2B5EF4-FFF2-40B4-BE49-F238E27FC236}">
                  <a16:creationId xmlns:a16="http://schemas.microsoft.com/office/drawing/2014/main" id="{F092E5C2-58E1-4907-8CF1-D875912586BA}"/>
                </a:ext>
              </a:extLst>
            </p:cNvPr>
            <p:cNvSpPr>
              <a:spLocks/>
            </p:cNvSpPr>
            <p:nvPr userDrawn="1"/>
          </p:nvSpPr>
          <p:spPr bwMode="auto">
            <a:xfrm>
              <a:off x="1855788" y="6127750"/>
              <a:ext cx="65088" cy="93663"/>
            </a:xfrm>
            <a:custGeom>
              <a:avLst/>
              <a:gdLst>
                <a:gd name="T0" fmla="*/ 0 w 193"/>
                <a:gd name="T1" fmla="*/ 6 h 281"/>
                <a:gd name="T2" fmla="*/ 88 w 193"/>
                <a:gd name="T3" fmla="*/ 6 h 281"/>
                <a:gd name="T4" fmla="*/ 88 w 193"/>
                <a:gd name="T5" fmla="*/ 54 h 281"/>
                <a:gd name="T6" fmla="*/ 89 w 193"/>
                <a:gd name="T7" fmla="*/ 54 h 281"/>
                <a:gd name="T8" fmla="*/ 172 w 193"/>
                <a:gd name="T9" fmla="*/ 0 h 281"/>
                <a:gd name="T10" fmla="*/ 193 w 193"/>
                <a:gd name="T11" fmla="*/ 2 h 281"/>
                <a:gd name="T12" fmla="*/ 193 w 193"/>
                <a:gd name="T13" fmla="*/ 85 h 281"/>
                <a:gd name="T14" fmla="*/ 158 w 193"/>
                <a:gd name="T15" fmla="*/ 79 h 281"/>
                <a:gd name="T16" fmla="*/ 90 w 193"/>
                <a:gd name="T17" fmla="*/ 145 h 281"/>
                <a:gd name="T18" fmla="*/ 90 w 193"/>
                <a:gd name="T19" fmla="*/ 281 h 281"/>
                <a:gd name="T20" fmla="*/ 0 w 193"/>
                <a:gd name="T21" fmla="*/ 281 h 281"/>
                <a:gd name="T22" fmla="*/ 0 w 193"/>
                <a:gd name="T23" fmla="*/ 6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3" h="281">
                  <a:moveTo>
                    <a:pt x="0" y="6"/>
                  </a:moveTo>
                  <a:cubicBezTo>
                    <a:pt x="88" y="6"/>
                    <a:pt x="88" y="6"/>
                    <a:pt x="88" y="6"/>
                  </a:cubicBezTo>
                  <a:cubicBezTo>
                    <a:pt x="88" y="54"/>
                    <a:pt x="88" y="54"/>
                    <a:pt x="88" y="54"/>
                  </a:cubicBezTo>
                  <a:cubicBezTo>
                    <a:pt x="89" y="54"/>
                    <a:pt x="89" y="54"/>
                    <a:pt x="89" y="54"/>
                  </a:cubicBezTo>
                  <a:cubicBezTo>
                    <a:pt x="102" y="19"/>
                    <a:pt x="133" y="0"/>
                    <a:pt x="172" y="0"/>
                  </a:cubicBezTo>
                  <a:cubicBezTo>
                    <a:pt x="179" y="0"/>
                    <a:pt x="186" y="1"/>
                    <a:pt x="193" y="2"/>
                  </a:cubicBezTo>
                  <a:cubicBezTo>
                    <a:pt x="193" y="85"/>
                    <a:pt x="193" y="85"/>
                    <a:pt x="193" y="85"/>
                  </a:cubicBezTo>
                  <a:cubicBezTo>
                    <a:pt x="181" y="81"/>
                    <a:pt x="171" y="79"/>
                    <a:pt x="158" y="79"/>
                  </a:cubicBezTo>
                  <a:cubicBezTo>
                    <a:pt x="114" y="79"/>
                    <a:pt x="90" y="110"/>
                    <a:pt x="90" y="145"/>
                  </a:cubicBezTo>
                  <a:cubicBezTo>
                    <a:pt x="90" y="281"/>
                    <a:pt x="90" y="281"/>
                    <a:pt x="90" y="281"/>
                  </a:cubicBezTo>
                  <a:cubicBezTo>
                    <a:pt x="0" y="281"/>
                    <a:pt x="0" y="281"/>
                    <a:pt x="0" y="281"/>
                  </a:cubicBezTo>
                  <a:lnTo>
                    <a:pt x="0" y="6"/>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9" name="Freeform 27">
              <a:extLst>
                <a:ext uri="{FF2B5EF4-FFF2-40B4-BE49-F238E27FC236}">
                  <a16:creationId xmlns:a16="http://schemas.microsoft.com/office/drawing/2014/main" id="{04686304-731D-4C81-9933-35E3DFED88D3}"/>
                </a:ext>
              </a:extLst>
            </p:cNvPr>
            <p:cNvSpPr>
              <a:spLocks noEditPoints="1"/>
            </p:cNvSpPr>
            <p:nvPr userDrawn="1"/>
          </p:nvSpPr>
          <p:spPr bwMode="auto">
            <a:xfrm>
              <a:off x="1928813" y="6096000"/>
              <a:ext cx="30163" cy="125413"/>
            </a:xfrm>
            <a:custGeom>
              <a:avLst/>
              <a:gdLst>
                <a:gd name="T0" fmla="*/ 19 w 19"/>
                <a:gd name="T1" fmla="*/ 14 h 79"/>
                <a:gd name="T2" fmla="*/ 0 w 19"/>
                <a:gd name="T3" fmla="*/ 14 h 79"/>
                <a:gd name="T4" fmla="*/ 0 w 19"/>
                <a:gd name="T5" fmla="*/ 0 h 79"/>
                <a:gd name="T6" fmla="*/ 19 w 19"/>
                <a:gd name="T7" fmla="*/ 0 h 79"/>
                <a:gd name="T8" fmla="*/ 19 w 19"/>
                <a:gd name="T9" fmla="*/ 14 h 79"/>
                <a:gd name="T10" fmla="*/ 0 w 19"/>
                <a:gd name="T11" fmla="*/ 22 h 79"/>
                <a:gd name="T12" fmla="*/ 19 w 19"/>
                <a:gd name="T13" fmla="*/ 22 h 79"/>
                <a:gd name="T14" fmla="*/ 19 w 19"/>
                <a:gd name="T15" fmla="*/ 79 h 79"/>
                <a:gd name="T16" fmla="*/ 0 w 19"/>
                <a:gd name="T17" fmla="*/ 79 h 79"/>
                <a:gd name="T18" fmla="*/ 0 w 19"/>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79">
                  <a:moveTo>
                    <a:pt x="19" y="14"/>
                  </a:moveTo>
                  <a:lnTo>
                    <a:pt x="0" y="14"/>
                  </a:lnTo>
                  <a:lnTo>
                    <a:pt x="0" y="0"/>
                  </a:lnTo>
                  <a:lnTo>
                    <a:pt x="19" y="0"/>
                  </a:lnTo>
                  <a:lnTo>
                    <a:pt x="19" y="14"/>
                  </a:lnTo>
                  <a:close/>
                  <a:moveTo>
                    <a:pt x="0" y="22"/>
                  </a:moveTo>
                  <a:lnTo>
                    <a:pt x="19" y="22"/>
                  </a:lnTo>
                  <a:lnTo>
                    <a:pt x="19"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60" name="Freeform 28">
              <a:extLst>
                <a:ext uri="{FF2B5EF4-FFF2-40B4-BE49-F238E27FC236}">
                  <a16:creationId xmlns:a16="http://schemas.microsoft.com/office/drawing/2014/main" id="{716A412C-6319-4925-902F-8B2AE529A2EF}"/>
                </a:ext>
              </a:extLst>
            </p:cNvPr>
            <p:cNvSpPr>
              <a:spLocks/>
            </p:cNvSpPr>
            <p:nvPr userDrawn="1"/>
          </p:nvSpPr>
          <p:spPr bwMode="auto">
            <a:xfrm>
              <a:off x="1966913" y="6127750"/>
              <a:ext cx="93663" cy="96838"/>
            </a:xfrm>
            <a:custGeom>
              <a:avLst/>
              <a:gdLst>
                <a:gd name="T0" fmla="*/ 193 w 283"/>
                <a:gd name="T1" fmla="*/ 108 h 291"/>
                <a:gd name="T2" fmla="*/ 149 w 283"/>
                <a:gd name="T3" fmla="*/ 69 h 291"/>
                <a:gd name="T4" fmla="*/ 90 w 283"/>
                <a:gd name="T5" fmla="*/ 150 h 291"/>
                <a:gd name="T6" fmla="*/ 144 w 283"/>
                <a:gd name="T7" fmla="*/ 222 h 291"/>
                <a:gd name="T8" fmla="*/ 195 w 283"/>
                <a:gd name="T9" fmla="*/ 175 h 291"/>
                <a:gd name="T10" fmla="*/ 283 w 283"/>
                <a:gd name="T11" fmla="*/ 175 h 291"/>
                <a:gd name="T12" fmla="*/ 144 w 283"/>
                <a:gd name="T13" fmla="*/ 291 h 291"/>
                <a:gd name="T14" fmla="*/ 0 w 283"/>
                <a:gd name="T15" fmla="*/ 150 h 291"/>
                <a:gd name="T16" fmla="*/ 144 w 283"/>
                <a:gd name="T17" fmla="*/ 0 h 291"/>
                <a:gd name="T18" fmla="*/ 280 w 283"/>
                <a:gd name="T19" fmla="*/ 108 h 291"/>
                <a:gd name="T20" fmla="*/ 193 w 283"/>
                <a:gd name="T21" fmla="*/ 108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3" h="291">
                  <a:moveTo>
                    <a:pt x="193" y="108"/>
                  </a:moveTo>
                  <a:cubicBezTo>
                    <a:pt x="192" y="85"/>
                    <a:pt x="171" y="69"/>
                    <a:pt x="149" y="69"/>
                  </a:cubicBezTo>
                  <a:cubicBezTo>
                    <a:pt x="98" y="69"/>
                    <a:pt x="90" y="112"/>
                    <a:pt x="90" y="150"/>
                  </a:cubicBezTo>
                  <a:cubicBezTo>
                    <a:pt x="90" y="185"/>
                    <a:pt x="105" y="222"/>
                    <a:pt x="144" y="222"/>
                  </a:cubicBezTo>
                  <a:cubicBezTo>
                    <a:pt x="175" y="222"/>
                    <a:pt x="191" y="204"/>
                    <a:pt x="195" y="175"/>
                  </a:cubicBezTo>
                  <a:cubicBezTo>
                    <a:pt x="283" y="175"/>
                    <a:pt x="283" y="175"/>
                    <a:pt x="283" y="175"/>
                  </a:cubicBezTo>
                  <a:cubicBezTo>
                    <a:pt x="275" y="249"/>
                    <a:pt x="218" y="291"/>
                    <a:pt x="144" y="291"/>
                  </a:cubicBezTo>
                  <a:cubicBezTo>
                    <a:pt x="61" y="291"/>
                    <a:pt x="0" y="234"/>
                    <a:pt x="0" y="150"/>
                  </a:cubicBezTo>
                  <a:cubicBezTo>
                    <a:pt x="0" y="62"/>
                    <a:pt x="56" y="0"/>
                    <a:pt x="144" y="0"/>
                  </a:cubicBezTo>
                  <a:cubicBezTo>
                    <a:pt x="213" y="0"/>
                    <a:pt x="274" y="36"/>
                    <a:pt x="280" y="108"/>
                  </a:cubicBezTo>
                  <a:lnTo>
                    <a:pt x="193" y="108"/>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61" name="Freeform 29">
              <a:extLst>
                <a:ext uri="{FF2B5EF4-FFF2-40B4-BE49-F238E27FC236}">
                  <a16:creationId xmlns:a16="http://schemas.microsoft.com/office/drawing/2014/main" id="{6B2474BC-3B05-4EFB-A2B9-4944F3459193}"/>
                </a:ext>
              </a:extLst>
            </p:cNvPr>
            <p:cNvSpPr>
              <a:spLocks/>
            </p:cNvSpPr>
            <p:nvPr userDrawn="1"/>
          </p:nvSpPr>
          <p:spPr bwMode="auto">
            <a:xfrm>
              <a:off x="2065338" y="6127750"/>
              <a:ext cx="88900" cy="96838"/>
            </a:xfrm>
            <a:custGeom>
              <a:avLst/>
              <a:gdLst>
                <a:gd name="T0" fmla="*/ 86 w 267"/>
                <a:gd name="T1" fmla="*/ 192 h 291"/>
                <a:gd name="T2" fmla="*/ 101 w 267"/>
                <a:gd name="T3" fmla="*/ 223 h 291"/>
                <a:gd name="T4" fmla="*/ 135 w 267"/>
                <a:gd name="T5" fmla="*/ 233 h 291"/>
                <a:gd name="T6" fmla="*/ 177 w 267"/>
                <a:gd name="T7" fmla="*/ 203 h 291"/>
                <a:gd name="T8" fmla="*/ 133 w 267"/>
                <a:gd name="T9" fmla="*/ 174 h 291"/>
                <a:gd name="T10" fmla="*/ 5 w 267"/>
                <a:gd name="T11" fmla="*/ 84 h 291"/>
                <a:gd name="T12" fmla="*/ 131 w 267"/>
                <a:gd name="T13" fmla="*/ 0 h 291"/>
                <a:gd name="T14" fmla="*/ 258 w 267"/>
                <a:gd name="T15" fmla="*/ 89 h 291"/>
                <a:gd name="T16" fmla="*/ 174 w 267"/>
                <a:gd name="T17" fmla="*/ 89 h 291"/>
                <a:gd name="T18" fmla="*/ 163 w 267"/>
                <a:gd name="T19" fmla="*/ 65 h 291"/>
                <a:gd name="T20" fmla="*/ 134 w 267"/>
                <a:gd name="T21" fmla="*/ 58 h 291"/>
                <a:gd name="T22" fmla="*/ 95 w 267"/>
                <a:gd name="T23" fmla="*/ 79 h 291"/>
                <a:gd name="T24" fmla="*/ 197 w 267"/>
                <a:gd name="T25" fmla="*/ 118 h 291"/>
                <a:gd name="T26" fmla="*/ 267 w 267"/>
                <a:gd name="T27" fmla="*/ 193 h 291"/>
                <a:gd name="T28" fmla="*/ 135 w 267"/>
                <a:gd name="T29" fmla="*/ 291 h 291"/>
                <a:gd name="T30" fmla="*/ 0 w 267"/>
                <a:gd name="T31" fmla="*/ 192 h 291"/>
                <a:gd name="T32" fmla="*/ 86 w 267"/>
                <a:gd name="T33" fmla="*/ 192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67" h="291">
                  <a:moveTo>
                    <a:pt x="86" y="192"/>
                  </a:moveTo>
                  <a:cubicBezTo>
                    <a:pt x="86" y="206"/>
                    <a:pt x="92" y="216"/>
                    <a:pt x="101" y="223"/>
                  </a:cubicBezTo>
                  <a:cubicBezTo>
                    <a:pt x="110" y="230"/>
                    <a:pt x="122" y="233"/>
                    <a:pt x="135" y="233"/>
                  </a:cubicBezTo>
                  <a:cubicBezTo>
                    <a:pt x="152" y="233"/>
                    <a:pt x="177" y="225"/>
                    <a:pt x="177" y="203"/>
                  </a:cubicBezTo>
                  <a:cubicBezTo>
                    <a:pt x="177" y="182"/>
                    <a:pt x="149" y="178"/>
                    <a:pt x="133" y="174"/>
                  </a:cubicBezTo>
                  <a:cubicBezTo>
                    <a:pt x="76" y="160"/>
                    <a:pt x="5" y="158"/>
                    <a:pt x="5" y="84"/>
                  </a:cubicBezTo>
                  <a:cubicBezTo>
                    <a:pt x="5" y="18"/>
                    <a:pt x="77" y="0"/>
                    <a:pt x="131" y="0"/>
                  </a:cubicBezTo>
                  <a:cubicBezTo>
                    <a:pt x="191" y="0"/>
                    <a:pt x="255" y="17"/>
                    <a:pt x="258" y="89"/>
                  </a:cubicBezTo>
                  <a:cubicBezTo>
                    <a:pt x="174" y="89"/>
                    <a:pt x="174" y="89"/>
                    <a:pt x="174" y="89"/>
                  </a:cubicBezTo>
                  <a:cubicBezTo>
                    <a:pt x="174" y="77"/>
                    <a:pt x="170" y="70"/>
                    <a:pt x="163" y="65"/>
                  </a:cubicBezTo>
                  <a:cubicBezTo>
                    <a:pt x="155" y="60"/>
                    <a:pt x="145" y="58"/>
                    <a:pt x="134" y="58"/>
                  </a:cubicBezTo>
                  <a:cubicBezTo>
                    <a:pt x="119" y="58"/>
                    <a:pt x="95" y="60"/>
                    <a:pt x="95" y="79"/>
                  </a:cubicBezTo>
                  <a:cubicBezTo>
                    <a:pt x="95" y="105"/>
                    <a:pt x="156" y="109"/>
                    <a:pt x="197" y="118"/>
                  </a:cubicBezTo>
                  <a:cubicBezTo>
                    <a:pt x="253" y="130"/>
                    <a:pt x="267" y="170"/>
                    <a:pt x="267" y="193"/>
                  </a:cubicBezTo>
                  <a:cubicBezTo>
                    <a:pt x="267" y="267"/>
                    <a:pt x="197" y="291"/>
                    <a:pt x="135" y="291"/>
                  </a:cubicBezTo>
                  <a:cubicBezTo>
                    <a:pt x="70" y="291"/>
                    <a:pt x="3" y="269"/>
                    <a:pt x="0" y="192"/>
                  </a:cubicBezTo>
                  <a:lnTo>
                    <a:pt x="86" y="19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grpSp>
      <p:sp>
        <p:nvSpPr>
          <p:cNvPr id="33" name="Picture Placeholder 3">
            <a:extLst>
              <a:ext uri="{FF2B5EF4-FFF2-40B4-BE49-F238E27FC236}">
                <a16:creationId xmlns:a16="http://schemas.microsoft.com/office/drawing/2014/main" id="{012D7019-9677-4D9D-8CBE-43BF9B24AB2E}"/>
              </a:ext>
            </a:extLst>
          </p:cNvPr>
          <p:cNvSpPr>
            <a:spLocks noGrp="1"/>
          </p:cNvSpPr>
          <p:nvPr>
            <p:ph type="pic" sz="quarter" idx="10"/>
          </p:nvPr>
        </p:nvSpPr>
        <p:spPr>
          <a:xfrm>
            <a:off x="7388225" y="0"/>
            <a:ext cx="4803775" cy="6858000"/>
          </a:xfrm>
        </p:spPr>
        <p:txBody>
          <a:bodyPr/>
          <a:lstStyle/>
          <a:p>
            <a:r>
              <a:rPr lang="en-US"/>
              <a:t>Click icon to add picture</a:t>
            </a:r>
            <a:endParaRPr lang="en-GB"/>
          </a:p>
        </p:txBody>
      </p:sp>
    </p:spTree>
    <p:extLst>
      <p:ext uri="{BB962C8B-B14F-4D97-AF65-F5344CB8AC3E}">
        <p14:creationId xmlns:p14="http://schemas.microsoft.com/office/powerpoint/2010/main" val="12557650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Section Header + Image (Orange)">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4600B-8466-465A-8FCA-072ECBA7CFEC}"/>
              </a:ext>
            </a:extLst>
          </p:cNvPr>
          <p:cNvSpPr>
            <a:spLocks noGrp="1"/>
          </p:cNvSpPr>
          <p:nvPr>
            <p:ph type="title"/>
          </p:nvPr>
        </p:nvSpPr>
        <p:spPr>
          <a:xfrm>
            <a:off x="628650" y="1166814"/>
            <a:ext cx="5323248" cy="1500187"/>
          </a:xfrm>
        </p:spPr>
        <p:txBody>
          <a:bodyPr anchor="b">
            <a:normAutofit/>
          </a:bodyPr>
          <a:lstStyle>
            <a:lvl1pPr>
              <a:defRPr sz="3800">
                <a:solidFill>
                  <a:schemeClr val="bg1"/>
                </a:solidFill>
              </a:defRPr>
            </a:lvl1pPr>
          </a:lstStyle>
          <a:p>
            <a:r>
              <a:rPr lang="en-US"/>
              <a:t>Click to edit Master title style</a:t>
            </a:r>
            <a:endParaRPr lang="en-GB" dirty="0"/>
          </a:p>
        </p:txBody>
      </p:sp>
      <p:cxnSp>
        <p:nvCxnSpPr>
          <p:cNvPr id="9" name="Straight Connector 8">
            <a:extLst>
              <a:ext uri="{FF2B5EF4-FFF2-40B4-BE49-F238E27FC236}">
                <a16:creationId xmlns:a16="http://schemas.microsoft.com/office/drawing/2014/main" id="{E9FE2544-CCE1-494D-B26A-AD3024BF1813}"/>
              </a:ext>
            </a:extLst>
          </p:cNvPr>
          <p:cNvCxnSpPr/>
          <p:nvPr userDrawn="1"/>
        </p:nvCxnSpPr>
        <p:spPr>
          <a:xfrm>
            <a:off x="634344" y="2917717"/>
            <a:ext cx="5291600"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grpSp>
        <p:nvGrpSpPr>
          <p:cNvPr id="36" name="Group 35">
            <a:extLst>
              <a:ext uri="{FF2B5EF4-FFF2-40B4-BE49-F238E27FC236}">
                <a16:creationId xmlns:a16="http://schemas.microsoft.com/office/drawing/2014/main" id="{E30912E9-1061-4675-ABCB-E73E5F2BE366}"/>
              </a:ext>
            </a:extLst>
          </p:cNvPr>
          <p:cNvGrpSpPr>
            <a:grpSpLocks noChangeAspect="1"/>
          </p:cNvGrpSpPr>
          <p:nvPr userDrawn="1"/>
        </p:nvGrpSpPr>
        <p:grpSpPr>
          <a:xfrm>
            <a:off x="632162" y="5702131"/>
            <a:ext cx="904829" cy="684000"/>
            <a:chOff x="619125" y="5064125"/>
            <a:chExt cx="1535113" cy="1160463"/>
          </a:xfrm>
          <a:solidFill>
            <a:srgbClr val="FFFFFF"/>
          </a:solidFill>
        </p:grpSpPr>
        <p:sp>
          <p:nvSpPr>
            <p:cNvPr id="37" name="Freeform 5">
              <a:extLst>
                <a:ext uri="{FF2B5EF4-FFF2-40B4-BE49-F238E27FC236}">
                  <a16:creationId xmlns:a16="http://schemas.microsoft.com/office/drawing/2014/main" id="{06EE7E97-01F2-45BE-AA9F-305075779062}"/>
                </a:ext>
              </a:extLst>
            </p:cNvPr>
            <p:cNvSpPr>
              <a:spLocks/>
            </p:cNvSpPr>
            <p:nvPr userDrawn="1"/>
          </p:nvSpPr>
          <p:spPr bwMode="auto">
            <a:xfrm>
              <a:off x="1423988" y="5064125"/>
              <a:ext cx="488950" cy="530225"/>
            </a:xfrm>
            <a:custGeom>
              <a:avLst/>
              <a:gdLst>
                <a:gd name="T0" fmla="*/ 1067 w 1469"/>
                <a:gd name="T1" fmla="*/ 581 h 1596"/>
                <a:gd name="T2" fmla="*/ 756 w 1469"/>
                <a:gd name="T3" fmla="*/ 343 h 1596"/>
                <a:gd name="T4" fmla="*/ 396 w 1469"/>
                <a:gd name="T5" fmla="*/ 798 h 1596"/>
                <a:gd name="T6" fmla="*/ 756 w 1469"/>
                <a:gd name="T7" fmla="*/ 1252 h 1596"/>
                <a:gd name="T8" fmla="*/ 1067 w 1469"/>
                <a:gd name="T9" fmla="*/ 967 h 1596"/>
                <a:gd name="T10" fmla="*/ 1469 w 1469"/>
                <a:gd name="T11" fmla="*/ 967 h 1596"/>
                <a:gd name="T12" fmla="*/ 766 w 1469"/>
                <a:gd name="T13" fmla="*/ 1596 h 1596"/>
                <a:gd name="T14" fmla="*/ 0 w 1469"/>
                <a:gd name="T15" fmla="*/ 792 h 1596"/>
                <a:gd name="T16" fmla="*/ 766 w 1469"/>
                <a:gd name="T17" fmla="*/ 0 h 1596"/>
                <a:gd name="T18" fmla="*/ 1469 w 1469"/>
                <a:gd name="T19" fmla="*/ 581 h 1596"/>
                <a:gd name="T20" fmla="*/ 1067 w 1469"/>
                <a:gd name="T21" fmla="*/ 581 h 1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9" h="1596">
                  <a:moveTo>
                    <a:pt x="1067" y="581"/>
                  </a:moveTo>
                  <a:cubicBezTo>
                    <a:pt x="1046" y="428"/>
                    <a:pt x="925" y="343"/>
                    <a:pt x="756" y="343"/>
                  </a:cubicBezTo>
                  <a:cubicBezTo>
                    <a:pt x="497" y="343"/>
                    <a:pt x="396" y="571"/>
                    <a:pt x="396" y="798"/>
                  </a:cubicBezTo>
                  <a:cubicBezTo>
                    <a:pt x="396" y="1025"/>
                    <a:pt x="497" y="1252"/>
                    <a:pt x="756" y="1252"/>
                  </a:cubicBezTo>
                  <a:cubicBezTo>
                    <a:pt x="941" y="1252"/>
                    <a:pt x="1051" y="1147"/>
                    <a:pt x="1067" y="967"/>
                  </a:cubicBezTo>
                  <a:cubicBezTo>
                    <a:pt x="1469" y="967"/>
                    <a:pt x="1469" y="967"/>
                    <a:pt x="1469" y="967"/>
                  </a:cubicBezTo>
                  <a:cubicBezTo>
                    <a:pt x="1448" y="1363"/>
                    <a:pt x="1157" y="1596"/>
                    <a:pt x="766" y="1596"/>
                  </a:cubicBezTo>
                  <a:cubicBezTo>
                    <a:pt x="301" y="1596"/>
                    <a:pt x="0" y="1242"/>
                    <a:pt x="0" y="792"/>
                  </a:cubicBezTo>
                  <a:cubicBezTo>
                    <a:pt x="0" y="354"/>
                    <a:pt x="301" y="0"/>
                    <a:pt x="766" y="0"/>
                  </a:cubicBezTo>
                  <a:cubicBezTo>
                    <a:pt x="1099" y="0"/>
                    <a:pt x="1458" y="211"/>
                    <a:pt x="1469" y="581"/>
                  </a:cubicBezTo>
                  <a:lnTo>
                    <a:pt x="1067" y="581"/>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8" name="Freeform 6">
              <a:extLst>
                <a:ext uri="{FF2B5EF4-FFF2-40B4-BE49-F238E27FC236}">
                  <a16:creationId xmlns:a16="http://schemas.microsoft.com/office/drawing/2014/main" id="{49E78484-930F-4892-994C-CB2379B7C5EF}"/>
                </a:ext>
              </a:extLst>
            </p:cNvPr>
            <p:cNvSpPr>
              <a:spLocks/>
            </p:cNvSpPr>
            <p:nvPr userDrawn="1"/>
          </p:nvSpPr>
          <p:spPr bwMode="auto">
            <a:xfrm>
              <a:off x="839788" y="5581650"/>
              <a:ext cx="385763" cy="339725"/>
            </a:xfrm>
            <a:custGeom>
              <a:avLst/>
              <a:gdLst>
                <a:gd name="T0" fmla="*/ 2 w 243"/>
                <a:gd name="T1" fmla="*/ 0 h 214"/>
                <a:gd name="T2" fmla="*/ 85 w 243"/>
                <a:gd name="T3" fmla="*/ 0 h 214"/>
                <a:gd name="T4" fmla="*/ 122 w 243"/>
                <a:gd name="T5" fmla="*/ 142 h 214"/>
                <a:gd name="T6" fmla="*/ 123 w 243"/>
                <a:gd name="T7" fmla="*/ 142 h 214"/>
                <a:gd name="T8" fmla="*/ 159 w 243"/>
                <a:gd name="T9" fmla="*/ 0 h 214"/>
                <a:gd name="T10" fmla="*/ 243 w 243"/>
                <a:gd name="T11" fmla="*/ 0 h 214"/>
                <a:gd name="T12" fmla="*/ 243 w 243"/>
                <a:gd name="T13" fmla="*/ 214 h 214"/>
                <a:gd name="T14" fmla="*/ 189 w 243"/>
                <a:gd name="T15" fmla="*/ 214 h 214"/>
                <a:gd name="T16" fmla="*/ 189 w 243"/>
                <a:gd name="T17" fmla="*/ 52 h 214"/>
                <a:gd name="T18" fmla="*/ 188 w 243"/>
                <a:gd name="T19" fmla="*/ 52 h 214"/>
                <a:gd name="T20" fmla="*/ 143 w 243"/>
                <a:gd name="T21" fmla="*/ 214 h 214"/>
                <a:gd name="T22" fmla="*/ 99 w 243"/>
                <a:gd name="T23" fmla="*/ 214 h 214"/>
                <a:gd name="T24" fmla="*/ 54 w 243"/>
                <a:gd name="T25" fmla="*/ 52 h 214"/>
                <a:gd name="T26" fmla="*/ 53 w 243"/>
                <a:gd name="T27" fmla="*/ 52 h 214"/>
                <a:gd name="T28" fmla="*/ 53 w 243"/>
                <a:gd name="T29" fmla="*/ 214 h 214"/>
                <a:gd name="T30" fmla="*/ 0 w 243"/>
                <a:gd name="T31" fmla="*/ 214 h 214"/>
                <a:gd name="T32" fmla="*/ 0 w 243"/>
                <a:gd name="T33" fmla="*/ 0 h 214"/>
                <a:gd name="T34" fmla="*/ 2 w 243"/>
                <a:gd name="T35" fmla="*/ 0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3" h="214">
                  <a:moveTo>
                    <a:pt x="2" y="0"/>
                  </a:moveTo>
                  <a:lnTo>
                    <a:pt x="85" y="0"/>
                  </a:lnTo>
                  <a:lnTo>
                    <a:pt x="122" y="142"/>
                  </a:lnTo>
                  <a:lnTo>
                    <a:pt x="123" y="142"/>
                  </a:lnTo>
                  <a:lnTo>
                    <a:pt x="159" y="0"/>
                  </a:lnTo>
                  <a:lnTo>
                    <a:pt x="243" y="0"/>
                  </a:lnTo>
                  <a:lnTo>
                    <a:pt x="243" y="214"/>
                  </a:lnTo>
                  <a:lnTo>
                    <a:pt x="189" y="214"/>
                  </a:lnTo>
                  <a:lnTo>
                    <a:pt x="189" y="52"/>
                  </a:lnTo>
                  <a:lnTo>
                    <a:pt x="188" y="52"/>
                  </a:lnTo>
                  <a:lnTo>
                    <a:pt x="143" y="214"/>
                  </a:lnTo>
                  <a:lnTo>
                    <a:pt x="99" y="214"/>
                  </a:lnTo>
                  <a:lnTo>
                    <a:pt x="54" y="52"/>
                  </a:lnTo>
                  <a:lnTo>
                    <a:pt x="53" y="52"/>
                  </a:lnTo>
                  <a:lnTo>
                    <a:pt x="53" y="214"/>
                  </a:lnTo>
                  <a:lnTo>
                    <a:pt x="0" y="214"/>
                  </a:lnTo>
                  <a:lnTo>
                    <a:pt x="0" y="0"/>
                  </a:lnTo>
                  <a:lnTo>
                    <a:pt x="2"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9" name="Freeform 7">
              <a:extLst>
                <a:ext uri="{FF2B5EF4-FFF2-40B4-BE49-F238E27FC236}">
                  <a16:creationId xmlns:a16="http://schemas.microsoft.com/office/drawing/2014/main" id="{11B2243F-9B15-4EB8-9DA3-B426432FC8EB}"/>
                </a:ext>
              </a:extLst>
            </p:cNvPr>
            <p:cNvSpPr>
              <a:spLocks noEditPoints="1"/>
            </p:cNvSpPr>
            <p:nvPr userDrawn="1"/>
          </p:nvSpPr>
          <p:spPr bwMode="auto">
            <a:xfrm>
              <a:off x="1222375" y="5581650"/>
              <a:ext cx="347663" cy="339725"/>
            </a:xfrm>
            <a:custGeom>
              <a:avLst/>
              <a:gdLst>
                <a:gd name="T0" fmla="*/ 81 w 219"/>
                <a:gd name="T1" fmla="*/ 0 h 214"/>
                <a:gd name="T2" fmla="*/ 138 w 219"/>
                <a:gd name="T3" fmla="*/ 0 h 214"/>
                <a:gd name="T4" fmla="*/ 219 w 219"/>
                <a:gd name="T5" fmla="*/ 214 h 214"/>
                <a:gd name="T6" fmla="*/ 160 w 219"/>
                <a:gd name="T7" fmla="*/ 214 h 214"/>
                <a:gd name="T8" fmla="*/ 147 w 219"/>
                <a:gd name="T9" fmla="*/ 175 h 214"/>
                <a:gd name="T10" fmla="*/ 71 w 219"/>
                <a:gd name="T11" fmla="*/ 175 h 214"/>
                <a:gd name="T12" fmla="*/ 58 w 219"/>
                <a:gd name="T13" fmla="*/ 214 h 214"/>
                <a:gd name="T14" fmla="*/ 0 w 219"/>
                <a:gd name="T15" fmla="*/ 214 h 214"/>
                <a:gd name="T16" fmla="*/ 81 w 219"/>
                <a:gd name="T17" fmla="*/ 0 h 214"/>
                <a:gd name="T18" fmla="*/ 86 w 219"/>
                <a:gd name="T19" fmla="*/ 134 h 214"/>
                <a:gd name="T20" fmla="*/ 134 w 219"/>
                <a:gd name="T21" fmla="*/ 134 h 214"/>
                <a:gd name="T22" fmla="*/ 111 w 219"/>
                <a:gd name="T23" fmla="*/ 59 h 214"/>
                <a:gd name="T24" fmla="*/ 110 w 219"/>
                <a:gd name="T25" fmla="*/ 59 h 214"/>
                <a:gd name="T26" fmla="*/ 86 w 219"/>
                <a:gd name="T27" fmla="*/ 134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9" h="214">
                  <a:moveTo>
                    <a:pt x="81" y="0"/>
                  </a:moveTo>
                  <a:lnTo>
                    <a:pt x="138" y="0"/>
                  </a:lnTo>
                  <a:lnTo>
                    <a:pt x="219" y="214"/>
                  </a:lnTo>
                  <a:lnTo>
                    <a:pt x="160" y="214"/>
                  </a:lnTo>
                  <a:lnTo>
                    <a:pt x="147" y="175"/>
                  </a:lnTo>
                  <a:lnTo>
                    <a:pt x="71" y="175"/>
                  </a:lnTo>
                  <a:lnTo>
                    <a:pt x="58" y="214"/>
                  </a:lnTo>
                  <a:lnTo>
                    <a:pt x="0" y="214"/>
                  </a:lnTo>
                  <a:lnTo>
                    <a:pt x="81" y="0"/>
                  </a:lnTo>
                  <a:close/>
                  <a:moveTo>
                    <a:pt x="86" y="134"/>
                  </a:moveTo>
                  <a:lnTo>
                    <a:pt x="134" y="134"/>
                  </a:lnTo>
                  <a:lnTo>
                    <a:pt x="111" y="59"/>
                  </a:lnTo>
                  <a:lnTo>
                    <a:pt x="110" y="59"/>
                  </a:lnTo>
                  <a:lnTo>
                    <a:pt x="86" y="134"/>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0" name="Rectangle 8">
              <a:extLst>
                <a:ext uri="{FF2B5EF4-FFF2-40B4-BE49-F238E27FC236}">
                  <a16:creationId xmlns:a16="http://schemas.microsoft.com/office/drawing/2014/main" id="{3E83789B-73CD-4D6A-AA45-8A1AB4F9970D}"/>
                </a:ext>
              </a:extLst>
            </p:cNvPr>
            <p:cNvSpPr>
              <a:spLocks noChangeArrowheads="1"/>
            </p:cNvSpPr>
            <p:nvPr userDrawn="1"/>
          </p:nvSpPr>
          <p:spPr bwMode="auto">
            <a:xfrm>
              <a:off x="1570038" y="5581650"/>
              <a:ext cx="88900" cy="339725"/>
            </a:xfrm>
            <a:prstGeom prst="rect">
              <a:avLst/>
            </a:pr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1" name="Freeform 9">
              <a:extLst>
                <a:ext uri="{FF2B5EF4-FFF2-40B4-BE49-F238E27FC236}">
                  <a16:creationId xmlns:a16="http://schemas.microsoft.com/office/drawing/2014/main" id="{AAD2EE95-BEA2-4B50-AC3D-22EF2DB6FF54}"/>
                </a:ext>
              </a:extLst>
            </p:cNvPr>
            <p:cNvSpPr>
              <a:spLocks/>
            </p:cNvSpPr>
            <p:nvPr userDrawn="1"/>
          </p:nvSpPr>
          <p:spPr bwMode="auto">
            <a:xfrm>
              <a:off x="1700213" y="5581650"/>
              <a:ext cx="249238" cy="341313"/>
            </a:xfrm>
            <a:custGeom>
              <a:avLst/>
              <a:gdLst>
                <a:gd name="T0" fmla="*/ 0 w 157"/>
                <a:gd name="T1" fmla="*/ 0 h 215"/>
                <a:gd name="T2" fmla="*/ 56 w 157"/>
                <a:gd name="T3" fmla="*/ 0 h 215"/>
                <a:gd name="T4" fmla="*/ 56 w 157"/>
                <a:gd name="T5" fmla="*/ 167 h 215"/>
                <a:gd name="T6" fmla="*/ 157 w 157"/>
                <a:gd name="T7" fmla="*/ 167 h 215"/>
                <a:gd name="T8" fmla="*/ 157 w 157"/>
                <a:gd name="T9" fmla="*/ 215 h 215"/>
                <a:gd name="T10" fmla="*/ 0 w 157"/>
                <a:gd name="T11" fmla="*/ 215 h 215"/>
                <a:gd name="T12" fmla="*/ 0 w 157"/>
                <a:gd name="T13" fmla="*/ 0 h 215"/>
              </a:gdLst>
              <a:ahLst/>
              <a:cxnLst>
                <a:cxn ang="0">
                  <a:pos x="T0" y="T1"/>
                </a:cxn>
                <a:cxn ang="0">
                  <a:pos x="T2" y="T3"/>
                </a:cxn>
                <a:cxn ang="0">
                  <a:pos x="T4" y="T5"/>
                </a:cxn>
                <a:cxn ang="0">
                  <a:pos x="T6" y="T7"/>
                </a:cxn>
                <a:cxn ang="0">
                  <a:pos x="T8" y="T9"/>
                </a:cxn>
                <a:cxn ang="0">
                  <a:pos x="T10" y="T11"/>
                </a:cxn>
                <a:cxn ang="0">
                  <a:pos x="T12" y="T13"/>
                </a:cxn>
              </a:cxnLst>
              <a:rect l="0" t="0" r="r" b="b"/>
              <a:pathLst>
                <a:path w="157" h="215">
                  <a:moveTo>
                    <a:pt x="0" y="0"/>
                  </a:moveTo>
                  <a:lnTo>
                    <a:pt x="56" y="0"/>
                  </a:lnTo>
                  <a:lnTo>
                    <a:pt x="56" y="167"/>
                  </a:lnTo>
                  <a:lnTo>
                    <a:pt x="157" y="167"/>
                  </a:lnTo>
                  <a:lnTo>
                    <a:pt x="157" y="215"/>
                  </a:lnTo>
                  <a:lnTo>
                    <a:pt x="0" y="215"/>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2" name="Freeform 10">
              <a:extLst>
                <a:ext uri="{FF2B5EF4-FFF2-40B4-BE49-F238E27FC236}">
                  <a16:creationId xmlns:a16="http://schemas.microsoft.com/office/drawing/2014/main" id="{B3EF3C97-452C-4A82-9132-2DB5966C9E6A}"/>
                </a:ext>
              </a:extLst>
            </p:cNvPr>
            <p:cNvSpPr>
              <a:spLocks/>
            </p:cNvSpPr>
            <p:nvPr userDrawn="1"/>
          </p:nvSpPr>
          <p:spPr bwMode="auto">
            <a:xfrm>
              <a:off x="1103313" y="5075238"/>
              <a:ext cx="133350" cy="74613"/>
            </a:xfrm>
            <a:custGeom>
              <a:avLst/>
              <a:gdLst>
                <a:gd name="T0" fmla="*/ 402 w 402"/>
                <a:gd name="T1" fmla="*/ 180 h 228"/>
                <a:gd name="T2" fmla="*/ 402 w 402"/>
                <a:gd name="T3" fmla="*/ 0 h 228"/>
                <a:gd name="T4" fmla="*/ 0 w 402"/>
                <a:gd name="T5" fmla="*/ 0 h 228"/>
                <a:gd name="T6" fmla="*/ 0 w 402"/>
                <a:gd name="T7" fmla="*/ 228 h 228"/>
                <a:gd name="T8" fmla="*/ 402 w 402"/>
                <a:gd name="T9" fmla="*/ 180 h 228"/>
              </a:gdLst>
              <a:ahLst/>
              <a:cxnLst>
                <a:cxn ang="0">
                  <a:pos x="T0" y="T1"/>
                </a:cxn>
                <a:cxn ang="0">
                  <a:pos x="T2" y="T3"/>
                </a:cxn>
                <a:cxn ang="0">
                  <a:pos x="T4" y="T5"/>
                </a:cxn>
                <a:cxn ang="0">
                  <a:pos x="T6" y="T7"/>
                </a:cxn>
                <a:cxn ang="0">
                  <a:pos x="T8" y="T9"/>
                </a:cxn>
              </a:cxnLst>
              <a:rect l="0" t="0" r="r" b="b"/>
              <a:pathLst>
                <a:path w="402" h="228">
                  <a:moveTo>
                    <a:pt x="402" y="180"/>
                  </a:moveTo>
                  <a:cubicBezTo>
                    <a:pt x="402" y="0"/>
                    <a:pt x="402" y="0"/>
                    <a:pt x="402" y="0"/>
                  </a:cubicBezTo>
                  <a:cubicBezTo>
                    <a:pt x="0" y="0"/>
                    <a:pt x="0" y="0"/>
                    <a:pt x="0" y="0"/>
                  </a:cubicBezTo>
                  <a:cubicBezTo>
                    <a:pt x="0" y="228"/>
                    <a:pt x="0" y="228"/>
                    <a:pt x="0" y="228"/>
                  </a:cubicBezTo>
                  <a:cubicBezTo>
                    <a:pt x="130" y="189"/>
                    <a:pt x="266" y="172"/>
                    <a:pt x="402" y="180"/>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3" name="Freeform 11">
              <a:extLst>
                <a:ext uri="{FF2B5EF4-FFF2-40B4-BE49-F238E27FC236}">
                  <a16:creationId xmlns:a16="http://schemas.microsoft.com/office/drawing/2014/main" id="{3BC4318F-74B6-4923-AA32-AFE06371B6A5}"/>
                </a:ext>
              </a:extLst>
            </p:cNvPr>
            <p:cNvSpPr>
              <a:spLocks/>
            </p:cNvSpPr>
            <p:nvPr userDrawn="1"/>
          </p:nvSpPr>
          <p:spPr bwMode="auto">
            <a:xfrm>
              <a:off x="879475" y="5180013"/>
              <a:ext cx="358775" cy="415925"/>
            </a:xfrm>
            <a:custGeom>
              <a:avLst/>
              <a:gdLst>
                <a:gd name="T0" fmla="*/ 671 w 1078"/>
                <a:gd name="T1" fmla="*/ 709 h 1253"/>
                <a:gd name="T2" fmla="*/ 528 w 1078"/>
                <a:gd name="T3" fmla="*/ 909 h 1253"/>
                <a:gd name="T4" fmla="*/ 375 w 1078"/>
                <a:gd name="T5" fmla="*/ 751 h 1253"/>
                <a:gd name="T6" fmla="*/ 375 w 1078"/>
                <a:gd name="T7" fmla="*/ 608 h 1253"/>
                <a:gd name="T8" fmla="*/ 0 w 1078"/>
                <a:gd name="T9" fmla="*/ 608 h 1253"/>
                <a:gd name="T10" fmla="*/ 0 w 1078"/>
                <a:gd name="T11" fmla="*/ 677 h 1253"/>
                <a:gd name="T12" fmla="*/ 539 w 1078"/>
                <a:gd name="T13" fmla="*/ 1253 h 1253"/>
                <a:gd name="T14" fmla="*/ 1078 w 1078"/>
                <a:gd name="T15" fmla="*/ 735 h 1253"/>
                <a:gd name="T16" fmla="*/ 1078 w 1078"/>
                <a:gd name="T17" fmla="*/ 0 h 1253"/>
                <a:gd name="T18" fmla="*/ 676 w 1078"/>
                <a:gd name="T19" fmla="*/ 180 h 1253"/>
                <a:gd name="T20" fmla="*/ 676 w 1078"/>
                <a:gd name="T21" fmla="*/ 709 h 1253"/>
                <a:gd name="T22" fmla="*/ 671 w 1078"/>
                <a:gd name="T23" fmla="*/ 709 h 1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78" h="1253">
                  <a:moveTo>
                    <a:pt x="671" y="709"/>
                  </a:moveTo>
                  <a:cubicBezTo>
                    <a:pt x="671" y="857"/>
                    <a:pt x="618" y="909"/>
                    <a:pt x="528" y="909"/>
                  </a:cubicBezTo>
                  <a:cubicBezTo>
                    <a:pt x="428" y="909"/>
                    <a:pt x="375" y="851"/>
                    <a:pt x="375" y="751"/>
                  </a:cubicBezTo>
                  <a:cubicBezTo>
                    <a:pt x="375" y="608"/>
                    <a:pt x="375" y="608"/>
                    <a:pt x="375" y="608"/>
                  </a:cubicBezTo>
                  <a:cubicBezTo>
                    <a:pt x="0" y="608"/>
                    <a:pt x="0" y="608"/>
                    <a:pt x="0" y="608"/>
                  </a:cubicBezTo>
                  <a:cubicBezTo>
                    <a:pt x="0" y="677"/>
                    <a:pt x="0" y="677"/>
                    <a:pt x="0" y="677"/>
                  </a:cubicBezTo>
                  <a:cubicBezTo>
                    <a:pt x="0" y="1021"/>
                    <a:pt x="132" y="1253"/>
                    <a:pt x="539" y="1253"/>
                  </a:cubicBezTo>
                  <a:cubicBezTo>
                    <a:pt x="898" y="1253"/>
                    <a:pt x="1078" y="1079"/>
                    <a:pt x="1078" y="735"/>
                  </a:cubicBezTo>
                  <a:cubicBezTo>
                    <a:pt x="1078" y="0"/>
                    <a:pt x="1078" y="0"/>
                    <a:pt x="1078" y="0"/>
                  </a:cubicBezTo>
                  <a:cubicBezTo>
                    <a:pt x="930" y="22"/>
                    <a:pt x="791" y="84"/>
                    <a:pt x="676" y="180"/>
                  </a:cubicBezTo>
                  <a:cubicBezTo>
                    <a:pt x="676" y="709"/>
                    <a:pt x="676" y="709"/>
                    <a:pt x="676" y="709"/>
                  </a:cubicBezTo>
                  <a:lnTo>
                    <a:pt x="671" y="709"/>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4" name="Freeform 12">
              <a:extLst>
                <a:ext uri="{FF2B5EF4-FFF2-40B4-BE49-F238E27FC236}">
                  <a16:creationId xmlns:a16="http://schemas.microsoft.com/office/drawing/2014/main" id="{D4959FE8-16AB-4E74-83FD-006DFDE79217}"/>
                </a:ext>
              </a:extLst>
            </p:cNvPr>
            <p:cNvSpPr>
              <a:spLocks/>
            </p:cNvSpPr>
            <p:nvPr userDrawn="1"/>
          </p:nvSpPr>
          <p:spPr bwMode="auto">
            <a:xfrm>
              <a:off x="1263650" y="5075238"/>
              <a:ext cx="133350" cy="112713"/>
            </a:xfrm>
            <a:custGeom>
              <a:avLst/>
              <a:gdLst>
                <a:gd name="T0" fmla="*/ 401 w 401"/>
                <a:gd name="T1" fmla="*/ 0 h 344"/>
                <a:gd name="T2" fmla="*/ 0 w 401"/>
                <a:gd name="T3" fmla="*/ 0 h 344"/>
                <a:gd name="T4" fmla="*/ 0 w 401"/>
                <a:gd name="T5" fmla="*/ 191 h 344"/>
                <a:gd name="T6" fmla="*/ 401 w 401"/>
                <a:gd name="T7" fmla="*/ 344 h 344"/>
                <a:gd name="T8" fmla="*/ 401 w 401"/>
                <a:gd name="T9" fmla="*/ 0 h 344"/>
              </a:gdLst>
              <a:ahLst/>
              <a:cxnLst>
                <a:cxn ang="0">
                  <a:pos x="T0" y="T1"/>
                </a:cxn>
                <a:cxn ang="0">
                  <a:pos x="T2" y="T3"/>
                </a:cxn>
                <a:cxn ang="0">
                  <a:pos x="T4" y="T5"/>
                </a:cxn>
                <a:cxn ang="0">
                  <a:pos x="T6" y="T7"/>
                </a:cxn>
                <a:cxn ang="0">
                  <a:pos x="T8" y="T9"/>
                </a:cxn>
              </a:cxnLst>
              <a:rect l="0" t="0" r="r" b="b"/>
              <a:pathLst>
                <a:path w="401" h="344">
                  <a:moveTo>
                    <a:pt x="401" y="0"/>
                  </a:moveTo>
                  <a:cubicBezTo>
                    <a:pt x="0" y="0"/>
                    <a:pt x="0" y="0"/>
                    <a:pt x="0" y="0"/>
                  </a:cubicBezTo>
                  <a:cubicBezTo>
                    <a:pt x="0" y="191"/>
                    <a:pt x="0" y="191"/>
                    <a:pt x="0" y="191"/>
                  </a:cubicBezTo>
                  <a:cubicBezTo>
                    <a:pt x="144" y="210"/>
                    <a:pt x="281" y="263"/>
                    <a:pt x="401" y="344"/>
                  </a:cubicBezTo>
                  <a:lnTo>
                    <a:pt x="401"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5" name="Freeform 13">
              <a:extLst>
                <a:ext uri="{FF2B5EF4-FFF2-40B4-BE49-F238E27FC236}">
                  <a16:creationId xmlns:a16="http://schemas.microsoft.com/office/drawing/2014/main" id="{AEB1BB25-B31F-4BFD-AE3B-2F323C8A12D4}"/>
                </a:ext>
              </a:extLst>
            </p:cNvPr>
            <p:cNvSpPr>
              <a:spLocks/>
            </p:cNvSpPr>
            <p:nvPr userDrawn="1"/>
          </p:nvSpPr>
          <p:spPr bwMode="auto">
            <a:xfrm>
              <a:off x="1263650" y="5172075"/>
              <a:ext cx="133350" cy="412750"/>
            </a:xfrm>
            <a:custGeom>
              <a:avLst/>
              <a:gdLst>
                <a:gd name="T0" fmla="*/ 0 w 401"/>
                <a:gd name="T1" fmla="*/ 12 h 1243"/>
                <a:gd name="T2" fmla="*/ 0 w 401"/>
                <a:gd name="T3" fmla="*/ 1243 h 1243"/>
                <a:gd name="T4" fmla="*/ 401 w 401"/>
                <a:gd name="T5" fmla="*/ 1243 h 1243"/>
                <a:gd name="T6" fmla="*/ 401 w 401"/>
                <a:gd name="T7" fmla="*/ 70 h 1243"/>
                <a:gd name="T8" fmla="*/ 0 w 401"/>
                <a:gd name="T9" fmla="*/ 12 h 1243"/>
              </a:gdLst>
              <a:ahLst/>
              <a:cxnLst>
                <a:cxn ang="0">
                  <a:pos x="T0" y="T1"/>
                </a:cxn>
                <a:cxn ang="0">
                  <a:pos x="T2" y="T3"/>
                </a:cxn>
                <a:cxn ang="0">
                  <a:pos x="T4" y="T5"/>
                </a:cxn>
                <a:cxn ang="0">
                  <a:pos x="T6" y="T7"/>
                </a:cxn>
                <a:cxn ang="0">
                  <a:pos x="T8" y="T9"/>
                </a:cxn>
              </a:cxnLst>
              <a:rect l="0" t="0" r="r" b="b"/>
              <a:pathLst>
                <a:path w="401" h="1243">
                  <a:moveTo>
                    <a:pt x="0" y="12"/>
                  </a:moveTo>
                  <a:cubicBezTo>
                    <a:pt x="0" y="1243"/>
                    <a:pt x="0" y="1243"/>
                    <a:pt x="0" y="1243"/>
                  </a:cubicBezTo>
                  <a:cubicBezTo>
                    <a:pt x="401" y="1243"/>
                    <a:pt x="401" y="1243"/>
                    <a:pt x="401" y="1243"/>
                  </a:cubicBezTo>
                  <a:cubicBezTo>
                    <a:pt x="401" y="70"/>
                    <a:pt x="401" y="70"/>
                    <a:pt x="401" y="70"/>
                  </a:cubicBezTo>
                  <a:cubicBezTo>
                    <a:pt x="274" y="20"/>
                    <a:pt x="136" y="0"/>
                    <a:pt x="0" y="12"/>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6" name="Freeform 14">
              <a:extLst>
                <a:ext uri="{FF2B5EF4-FFF2-40B4-BE49-F238E27FC236}">
                  <a16:creationId xmlns:a16="http://schemas.microsoft.com/office/drawing/2014/main" id="{8E5913D2-281E-43B8-8107-E5DC594788BC}"/>
                </a:ext>
              </a:extLst>
            </p:cNvPr>
            <p:cNvSpPr>
              <a:spLocks/>
            </p:cNvSpPr>
            <p:nvPr userDrawn="1"/>
          </p:nvSpPr>
          <p:spPr bwMode="auto">
            <a:xfrm>
              <a:off x="619125" y="6096000"/>
              <a:ext cx="141288" cy="125413"/>
            </a:xfrm>
            <a:custGeom>
              <a:avLst/>
              <a:gdLst>
                <a:gd name="T0" fmla="*/ 0 w 89"/>
                <a:gd name="T1" fmla="*/ 0 h 79"/>
                <a:gd name="T2" fmla="*/ 31 w 89"/>
                <a:gd name="T3" fmla="*/ 0 h 79"/>
                <a:gd name="T4" fmla="*/ 44 w 89"/>
                <a:gd name="T5" fmla="*/ 53 h 79"/>
                <a:gd name="T6" fmla="*/ 45 w 89"/>
                <a:gd name="T7" fmla="*/ 53 h 79"/>
                <a:gd name="T8" fmla="*/ 58 w 89"/>
                <a:gd name="T9" fmla="*/ 0 h 79"/>
                <a:gd name="T10" fmla="*/ 89 w 89"/>
                <a:gd name="T11" fmla="*/ 0 h 79"/>
                <a:gd name="T12" fmla="*/ 89 w 89"/>
                <a:gd name="T13" fmla="*/ 79 h 79"/>
                <a:gd name="T14" fmla="*/ 69 w 89"/>
                <a:gd name="T15" fmla="*/ 79 h 79"/>
                <a:gd name="T16" fmla="*/ 69 w 89"/>
                <a:gd name="T17" fmla="*/ 19 h 79"/>
                <a:gd name="T18" fmla="*/ 69 w 89"/>
                <a:gd name="T19" fmla="*/ 19 h 79"/>
                <a:gd name="T20" fmla="*/ 52 w 89"/>
                <a:gd name="T21" fmla="*/ 79 h 79"/>
                <a:gd name="T22" fmla="*/ 37 w 89"/>
                <a:gd name="T23" fmla="*/ 79 h 79"/>
                <a:gd name="T24" fmla="*/ 20 w 89"/>
                <a:gd name="T25" fmla="*/ 19 h 79"/>
                <a:gd name="T26" fmla="*/ 20 w 89"/>
                <a:gd name="T27" fmla="*/ 19 h 79"/>
                <a:gd name="T28" fmla="*/ 20 w 89"/>
                <a:gd name="T29" fmla="*/ 79 h 79"/>
                <a:gd name="T30" fmla="*/ 0 w 89"/>
                <a:gd name="T31" fmla="*/ 79 h 79"/>
                <a:gd name="T32" fmla="*/ 0 w 89"/>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9" h="79">
                  <a:moveTo>
                    <a:pt x="0" y="0"/>
                  </a:moveTo>
                  <a:lnTo>
                    <a:pt x="31" y="0"/>
                  </a:lnTo>
                  <a:lnTo>
                    <a:pt x="44" y="53"/>
                  </a:lnTo>
                  <a:lnTo>
                    <a:pt x="45" y="53"/>
                  </a:lnTo>
                  <a:lnTo>
                    <a:pt x="58" y="0"/>
                  </a:lnTo>
                  <a:lnTo>
                    <a:pt x="89" y="0"/>
                  </a:lnTo>
                  <a:lnTo>
                    <a:pt x="89" y="79"/>
                  </a:lnTo>
                  <a:lnTo>
                    <a:pt x="69" y="79"/>
                  </a:lnTo>
                  <a:lnTo>
                    <a:pt x="69" y="19"/>
                  </a:lnTo>
                  <a:lnTo>
                    <a:pt x="69" y="19"/>
                  </a:lnTo>
                  <a:lnTo>
                    <a:pt x="52" y="79"/>
                  </a:lnTo>
                  <a:lnTo>
                    <a:pt x="37" y="79"/>
                  </a:lnTo>
                  <a:lnTo>
                    <a:pt x="20" y="19"/>
                  </a:lnTo>
                  <a:lnTo>
                    <a:pt x="20" y="19"/>
                  </a:lnTo>
                  <a:lnTo>
                    <a:pt x="20"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7" name="Freeform 15">
              <a:extLst>
                <a:ext uri="{FF2B5EF4-FFF2-40B4-BE49-F238E27FC236}">
                  <a16:creationId xmlns:a16="http://schemas.microsoft.com/office/drawing/2014/main" id="{ABF11DCD-D538-4FF8-8299-E99667BA5B65}"/>
                </a:ext>
              </a:extLst>
            </p:cNvPr>
            <p:cNvSpPr>
              <a:spLocks noEditPoints="1"/>
            </p:cNvSpPr>
            <p:nvPr userDrawn="1"/>
          </p:nvSpPr>
          <p:spPr bwMode="auto">
            <a:xfrm>
              <a:off x="766763" y="6127750"/>
              <a:ext cx="93663" cy="96838"/>
            </a:xfrm>
            <a:custGeom>
              <a:avLst/>
              <a:gdLst>
                <a:gd name="T0" fmla="*/ 11 w 281"/>
                <a:gd name="T1" fmla="*/ 92 h 291"/>
                <a:gd name="T2" fmla="*/ 54 w 281"/>
                <a:gd name="T3" fmla="*/ 19 h 291"/>
                <a:gd name="T4" fmla="*/ 141 w 281"/>
                <a:gd name="T5" fmla="*/ 0 h 291"/>
                <a:gd name="T6" fmla="*/ 270 w 281"/>
                <a:gd name="T7" fmla="*/ 92 h 291"/>
                <a:gd name="T8" fmla="*/ 270 w 281"/>
                <a:gd name="T9" fmla="*/ 213 h 291"/>
                <a:gd name="T10" fmla="*/ 281 w 281"/>
                <a:gd name="T11" fmla="*/ 283 h 291"/>
                <a:gd name="T12" fmla="*/ 190 w 281"/>
                <a:gd name="T13" fmla="*/ 283 h 291"/>
                <a:gd name="T14" fmla="*/ 184 w 281"/>
                <a:gd name="T15" fmla="*/ 257 h 291"/>
                <a:gd name="T16" fmla="*/ 94 w 281"/>
                <a:gd name="T17" fmla="*/ 291 h 291"/>
                <a:gd name="T18" fmla="*/ 0 w 281"/>
                <a:gd name="T19" fmla="*/ 208 h 291"/>
                <a:gd name="T20" fmla="*/ 160 w 281"/>
                <a:gd name="T21" fmla="*/ 112 h 291"/>
                <a:gd name="T22" fmla="*/ 184 w 281"/>
                <a:gd name="T23" fmla="*/ 87 h 291"/>
                <a:gd name="T24" fmla="*/ 140 w 281"/>
                <a:gd name="T25" fmla="*/ 58 h 291"/>
                <a:gd name="T26" fmla="*/ 95 w 281"/>
                <a:gd name="T27" fmla="*/ 92 h 291"/>
                <a:gd name="T28" fmla="*/ 11 w 281"/>
                <a:gd name="T29" fmla="*/ 92 h 291"/>
                <a:gd name="T30" fmla="*/ 128 w 281"/>
                <a:gd name="T31" fmla="*/ 235 h 291"/>
                <a:gd name="T32" fmla="*/ 183 w 281"/>
                <a:gd name="T33" fmla="*/ 154 h 291"/>
                <a:gd name="T34" fmla="*/ 127 w 281"/>
                <a:gd name="T35" fmla="*/ 169 h 291"/>
                <a:gd name="T36" fmla="*/ 90 w 281"/>
                <a:gd name="T37" fmla="*/ 204 h 291"/>
                <a:gd name="T38" fmla="*/ 128 w 281"/>
                <a:gd name="T39" fmla="*/ 235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1" h="291">
                  <a:moveTo>
                    <a:pt x="11" y="92"/>
                  </a:moveTo>
                  <a:cubicBezTo>
                    <a:pt x="12" y="56"/>
                    <a:pt x="29" y="33"/>
                    <a:pt x="54" y="19"/>
                  </a:cubicBezTo>
                  <a:cubicBezTo>
                    <a:pt x="78" y="5"/>
                    <a:pt x="110" y="0"/>
                    <a:pt x="141" y="0"/>
                  </a:cubicBezTo>
                  <a:cubicBezTo>
                    <a:pt x="207" y="0"/>
                    <a:pt x="270" y="14"/>
                    <a:pt x="270" y="92"/>
                  </a:cubicBezTo>
                  <a:cubicBezTo>
                    <a:pt x="270" y="213"/>
                    <a:pt x="270" y="213"/>
                    <a:pt x="270" y="213"/>
                  </a:cubicBezTo>
                  <a:cubicBezTo>
                    <a:pt x="270" y="236"/>
                    <a:pt x="270" y="261"/>
                    <a:pt x="281" y="283"/>
                  </a:cubicBezTo>
                  <a:cubicBezTo>
                    <a:pt x="190" y="283"/>
                    <a:pt x="190" y="283"/>
                    <a:pt x="190" y="283"/>
                  </a:cubicBezTo>
                  <a:cubicBezTo>
                    <a:pt x="187" y="275"/>
                    <a:pt x="186" y="266"/>
                    <a:pt x="184" y="257"/>
                  </a:cubicBezTo>
                  <a:cubicBezTo>
                    <a:pt x="161" y="282"/>
                    <a:pt x="127" y="291"/>
                    <a:pt x="94" y="291"/>
                  </a:cubicBezTo>
                  <a:cubicBezTo>
                    <a:pt x="41" y="291"/>
                    <a:pt x="0" y="265"/>
                    <a:pt x="0" y="208"/>
                  </a:cubicBezTo>
                  <a:cubicBezTo>
                    <a:pt x="0" y="118"/>
                    <a:pt x="97" y="125"/>
                    <a:pt x="160" y="112"/>
                  </a:cubicBezTo>
                  <a:cubicBezTo>
                    <a:pt x="175" y="109"/>
                    <a:pt x="184" y="104"/>
                    <a:pt x="184" y="87"/>
                  </a:cubicBezTo>
                  <a:cubicBezTo>
                    <a:pt x="184" y="66"/>
                    <a:pt x="159" y="58"/>
                    <a:pt x="140" y="58"/>
                  </a:cubicBezTo>
                  <a:cubicBezTo>
                    <a:pt x="115" y="58"/>
                    <a:pt x="99" y="69"/>
                    <a:pt x="95" y="92"/>
                  </a:cubicBezTo>
                  <a:lnTo>
                    <a:pt x="11" y="92"/>
                  </a:lnTo>
                  <a:close/>
                  <a:moveTo>
                    <a:pt x="128" y="235"/>
                  </a:moveTo>
                  <a:cubicBezTo>
                    <a:pt x="171" y="235"/>
                    <a:pt x="185" y="211"/>
                    <a:pt x="183" y="154"/>
                  </a:cubicBezTo>
                  <a:cubicBezTo>
                    <a:pt x="170" y="162"/>
                    <a:pt x="147" y="164"/>
                    <a:pt x="127" y="169"/>
                  </a:cubicBezTo>
                  <a:cubicBezTo>
                    <a:pt x="107" y="174"/>
                    <a:pt x="90" y="182"/>
                    <a:pt x="90" y="204"/>
                  </a:cubicBezTo>
                  <a:cubicBezTo>
                    <a:pt x="90" y="226"/>
                    <a:pt x="107" y="235"/>
                    <a:pt x="128" y="235"/>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8" name="Freeform 16">
              <a:extLst>
                <a:ext uri="{FF2B5EF4-FFF2-40B4-BE49-F238E27FC236}">
                  <a16:creationId xmlns:a16="http://schemas.microsoft.com/office/drawing/2014/main" id="{50EBE661-D695-49BB-9FE7-B3784E142CC9}"/>
                </a:ext>
              </a:extLst>
            </p:cNvPr>
            <p:cNvSpPr>
              <a:spLocks noEditPoints="1"/>
            </p:cNvSpPr>
            <p:nvPr userDrawn="1"/>
          </p:nvSpPr>
          <p:spPr bwMode="auto">
            <a:xfrm>
              <a:off x="868363" y="6096000"/>
              <a:ext cx="28575" cy="125413"/>
            </a:xfrm>
            <a:custGeom>
              <a:avLst/>
              <a:gdLst>
                <a:gd name="T0" fmla="*/ 18 w 18"/>
                <a:gd name="T1" fmla="*/ 14 h 79"/>
                <a:gd name="T2" fmla="*/ 0 w 18"/>
                <a:gd name="T3" fmla="*/ 14 h 79"/>
                <a:gd name="T4" fmla="*/ 0 w 18"/>
                <a:gd name="T5" fmla="*/ 0 h 79"/>
                <a:gd name="T6" fmla="*/ 18 w 18"/>
                <a:gd name="T7" fmla="*/ 0 h 79"/>
                <a:gd name="T8" fmla="*/ 18 w 18"/>
                <a:gd name="T9" fmla="*/ 14 h 79"/>
                <a:gd name="T10" fmla="*/ 0 w 18"/>
                <a:gd name="T11" fmla="*/ 22 h 79"/>
                <a:gd name="T12" fmla="*/ 18 w 18"/>
                <a:gd name="T13" fmla="*/ 22 h 79"/>
                <a:gd name="T14" fmla="*/ 18 w 18"/>
                <a:gd name="T15" fmla="*/ 79 h 79"/>
                <a:gd name="T16" fmla="*/ 0 w 18"/>
                <a:gd name="T17" fmla="*/ 79 h 79"/>
                <a:gd name="T18" fmla="*/ 0 w 18"/>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 h="79">
                  <a:moveTo>
                    <a:pt x="18" y="14"/>
                  </a:moveTo>
                  <a:lnTo>
                    <a:pt x="0" y="14"/>
                  </a:lnTo>
                  <a:lnTo>
                    <a:pt x="0" y="0"/>
                  </a:lnTo>
                  <a:lnTo>
                    <a:pt x="18" y="0"/>
                  </a:lnTo>
                  <a:lnTo>
                    <a:pt x="18" y="14"/>
                  </a:lnTo>
                  <a:close/>
                  <a:moveTo>
                    <a:pt x="0" y="22"/>
                  </a:moveTo>
                  <a:lnTo>
                    <a:pt x="18" y="22"/>
                  </a:lnTo>
                  <a:lnTo>
                    <a:pt x="18"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9" name="Rectangle 17">
              <a:extLst>
                <a:ext uri="{FF2B5EF4-FFF2-40B4-BE49-F238E27FC236}">
                  <a16:creationId xmlns:a16="http://schemas.microsoft.com/office/drawing/2014/main" id="{237CABB1-6BC0-43AF-BC96-6B8CC3C01D97}"/>
                </a:ext>
              </a:extLst>
            </p:cNvPr>
            <p:cNvSpPr>
              <a:spLocks noChangeArrowheads="1"/>
            </p:cNvSpPr>
            <p:nvPr userDrawn="1"/>
          </p:nvSpPr>
          <p:spPr bwMode="auto">
            <a:xfrm>
              <a:off x="909638" y="6096000"/>
              <a:ext cx="30163" cy="125413"/>
            </a:xfrm>
            <a:prstGeom prst="rect">
              <a:avLst/>
            </a:pr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0" name="Freeform 18">
              <a:extLst>
                <a:ext uri="{FF2B5EF4-FFF2-40B4-BE49-F238E27FC236}">
                  <a16:creationId xmlns:a16="http://schemas.microsoft.com/office/drawing/2014/main" id="{E75FB1EB-B5B0-4EAF-954D-643BA6BA9355}"/>
                </a:ext>
              </a:extLst>
            </p:cNvPr>
            <p:cNvSpPr>
              <a:spLocks/>
            </p:cNvSpPr>
            <p:nvPr userDrawn="1"/>
          </p:nvSpPr>
          <p:spPr bwMode="auto">
            <a:xfrm>
              <a:off x="1000125" y="6096000"/>
              <a:ext cx="139700" cy="125413"/>
            </a:xfrm>
            <a:custGeom>
              <a:avLst/>
              <a:gdLst>
                <a:gd name="T0" fmla="*/ 0 w 88"/>
                <a:gd name="T1" fmla="*/ 0 h 79"/>
                <a:gd name="T2" fmla="*/ 30 w 88"/>
                <a:gd name="T3" fmla="*/ 0 h 79"/>
                <a:gd name="T4" fmla="*/ 44 w 88"/>
                <a:gd name="T5" fmla="*/ 53 h 79"/>
                <a:gd name="T6" fmla="*/ 44 w 88"/>
                <a:gd name="T7" fmla="*/ 53 h 79"/>
                <a:gd name="T8" fmla="*/ 58 w 88"/>
                <a:gd name="T9" fmla="*/ 0 h 79"/>
                <a:gd name="T10" fmla="*/ 88 w 88"/>
                <a:gd name="T11" fmla="*/ 0 h 79"/>
                <a:gd name="T12" fmla="*/ 88 w 88"/>
                <a:gd name="T13" fmla="*/ 79 h 79"/>
                <a:gd name="T14" fmla="*/ 69 w 88"/>
                <a:gd name="T15" fmla="*/ 79 h 79"/>
                <a:gd name="T16" fmla="*/ 69 w 88"/>
                <a:gd name="T17" fmla="*/ 19 h 79"/>
                <a:gd name="T18" fmla="*/ 69 w 88"/>
                <a:gd name="T19" fmla="*/ 19 h 79"/>
                <a:gd name="T20" fmla="*/ 52 w 88"/>
                <a:gd name="T21" fmla="*/ 79 h 79"/>
                <a:gd name="T22" fmla="*/ 36 w 88"/>
                <a:gd name="T23" fmla="*/ 79 h 79"/>
                <a:gd name="T24" fmla="*/ 20 w 88"/>
                <a:gd name="T25" fmla="*/ 19 h 79"/>
                <a:gd name="T26" fmla="*/ 19 w 88"/>
                <a:gd name="T27" fmla="*/ 19 h 79"/>
                <a:gd name="T28" fmla="*/ 19 w 88"/>
                <a:gd name="T29" fmla="*/ 79 h 79"/>
                <a:gd name="T30" fmla="*/ 0 w 88"/>
                <a:gd name="T31" fmla="*/ 79 h 79"/>
                <a:gd name="T32" fmla="*/ 0 w 88"/>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8" h="79">
                  <a:moveTo>
                    <a:pt x="0" y="0"/>
                  </a:moveTo>
                  <a:lnTo>
                    <a:pt x="30" y="0"/>
                  </a:lnTo>
                  <a:lnTo>
                    <a:pt x="44" y="53"/>
                  </a:lnTo>
                  <a:lnTo>
                    <a:pt x="44" y="53"/>
                  </a:lnTo>
                  <a:lnTo>
                    <a:pt x="58" y="0"/>
                  </a:lnTo>
                  <a:lnTo>
                    <a:pt x="88" y="0"/>
                  </a:lnTo>
                  <a:lnTo>
                    <a:pt x="88" y="79"/>
                  </a:lnTo>
                  <a:lnTo>
                    <a:pt x="69" y="79"/>
                  </a:lnTo>
                  <a:lnTo>
                    <a:pt x="69" y="19"/>
                  </a:lnTo>
                  <a:lnTo>
                    <a:pt x="69" y="19"/>
                  </a:lnTo>
                  <a:lnTo>
                    <a:pt x="52" y="79"/>
                  </a:lnTo>
                  <a:lnTo>
                    <a:pt x="36" y="79"/>
                  </a:lnTo>
                  <a:lnTo>
                    <a:pt x="20" y="19"/>
                  </a:lnTo>
                  <a:lnTo>
                    <a:pt x="19" y="19"/>
                  </a:lnTo>
                  <a:lnTo>
                    <a:pt x="19"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1" name="Freeform 19">
              <a:extLst>
                <a:ext uri="{FF2B5EF4-FFF2-40B4-BE49-F238E27FC236}">
                  <a16:creationId xmlns:a16="http://schemas.microsoft.com/office/drawing/2014/main" id="{B8637A86-FB13-4460-9927-03C903DF742F}"/>
                </a:ext>
              </a:extLst>
            </p:cNvPr>
            <p:cNvSpPr>
              <a:spLocks noEditPoints="1"/>
            </p:cNvSpPr>
            <p:nvPr userDrawn="1"/>
          </p:nvSpPr>
          <p:spPr bwMode="auto">
            <a:xfrm>
              <a:off x="1147763" y="6127750"/>
              <a:ext cx="100013" cy="96838"/>
            </a:xfrm>
            <a:custGeom>
              <a:avLst/>
              <a:gdLst>
                <a:gd name="T0" fmla="*/ 90 w 297"/>
                <a:gd name="T1" fmla="*/ 167 h 291"/>
                <a:gd name="T2" fmla="*/ 152 w 297"/>
                <a:gd name="T3" fmla="*/ 230 h 291"/>
                <a:gd name="T4" fmla="*/ 203 w 297"/>
                <a:gd name="T5" fmla="*/ 200 h 291"/>
                <a:gd name="T6" fmla="*/ 288 w 297"/>
                <a:gd name="T7" fmla="*/ 200 h 291"/>
                <a:gd name="T8" fmla="*/ 151 w 297"/>
                <a:gd name="T9" fmla="*/ 291 h 291"/>
                <a:gd name="T10" fmla="*/ 0 w 297"/>
                <a:gd name="T11" fmla="*/ 145 h 291"/>
                <a:gd name="T12" fmla="*/ 149 w 297"/>
                <a:gd name="T13" fmla="*/ 0 h 291"/>
                <a:gd name="T14" fmla="*/ 292 w 297"/>
                <a:gd name="T15" fmla="*/ 167 h 291"/>
                <a:gd name="T16" fmla="*/ 90 w 297"/>
                <a:gd name="T17" fmla="*/ 167 h 291"/>
                <a:gd name="T18" fmla="*/ 202 w 297"/>
                <a:gd name="T19" fmla="*/ 117 h 291"/>
                <a:gd name="T20" fmla="*/ 149 w 297"/>
                <a:gd name="T21" fmla="*/ 61 h 291"/>
                <a:gd name="T22" fmla="*/ 90 w 297"/>
                <a:gd name="T23" fmla="*/ 117 h 291"/>
                <a:gd name="T24" fmla="*/ 202 w 297"/>
                <a:gd name="T25" fmla="*/ 117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7" h="291">
                  <a:moveTo>
                    <a:pt x="90" y="167"/>
                  </a:moveTo>
                  <a:cubicBezTo>
                    <a:pt x="92" y="205"/>
                    <a:pt x="113" y="230"/>
                    <a:pt x="152" y="230"/>
                  </a:cubicBezTo>
                  <a:cubicBezTo>
                    <a:pt x="173" y="230"/>
                    <a:pt x="195" y="220"/>
                    <a:pt x="203" y="200"/>
                  </a:cubicBezTo>
                  <a:cubicBezTo>
                    <a:pt x="288" y="200"/>
                    <a:pt x="288" y="200"/>
                    <a:pt x="288" y="200"/>
                  </a:cubicBezTo>
                  <a:cubicBezTo>
                    <a:pt x="271" y="264"/>
                    <a:pt x="212" y="291"/>
                    <a:pt x="151" y="291"/>
                  </a:cubicBezTo>
                  <a:cubicBezTo>
                    <a:pt x="61" y="291"/>
                    <a:pt x="0" y="237"/>
                    <a:pt x="0" y="145"/>
                  </a:cubicBezTo>
                  <a:cubicBezTo>
                    <a:pt x="0" y="60"/>
                    <a:pt x="67" y="0"/>
                    <a:pt x="149" y="0"/>
                  </a:cubicBezTo>
                  <a:cubicBezTo>
                    <a:pt x="247" y="0"/>
                    <a:pt x="297" y="74"/>
                    <a:pt x="292" y="167"/>
                  </a:cubicBezTo>
                  <a:lnTo>
                    <a:pt x="90" y="167"/>
                  </a:lnTo>
                  <a:close/>
                  <a:moveTo>
                    <a:pt x="202" y="117"/>
                  </a:moveTo>
                  <a:cubicBezTo>
                    <a:pt x="201" y="86"/>
                    <a:pt x="179" y="61"/>
                    <a:pt x="149" y="61"/>
                  </a:cubicBezTo>
                  <a:cubicBezTo>
                    <a:pt x="117" y="61"/>
                    <a:pt x="95" y="83"/>
                    <a:pt x="90" y="117"/>
                  </a:cubicBezTo>
                  <a:lnTo>
                    <a:pt x="202" y="117"/>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2" name="Freeform 20">
              <a:extLst>
                <a:ext uri="{FF2B5EF4-FFF2-40B4-BE49-F238E27FC236}">
                  <a16:creationId xmlns:a16="http://schemas.microsoft.com/office/drawing/2014/main" id="{0280C907-1F64-474A-B8AF-0FD8A7926284}"/>
                </a:ext>
              </a:extLst>
            </p:cNvPr>
            <p:cNvSpPr>
              <a:spLocks noEditPoints="1"/>
            </p:cNvSpPr>
            <p:nvPr userDrawn="1"/>
          </p:nvSpPr>
          <p:spPr bwMode="auto">
            <a:xfrm>
              <a:off x="1252538" y="6096000"/>
              <a:ext cx="93663" cy="128588"/>
            </a:xfrm>
            <a:custGeom>
              <a:avLst/>
              <a:gdLst>
                <a:gd name="T0" fmla="*/ 286 w 286"/>
                <a:gd name="T1" fmla="*/ 379 h 387"/>
                <a:gd name="T2" fmla="*/ 200 w 286"/>
                <a:gd name="T3" fmla="*/ 379 h 387"/>
                <a:gd name="T4" fmla="*/ 200 w 286"/>
                <a:gd name="T5" fmla="*/ 347 h 387"/>
                <a:gd name="T6" fmla="*/ 199 w 286"/>
                <a:gd name="T7" fmla="*/ 347 h 387"/>
                <a:gd name="T8" fmla="*/ 123 w 286"/>
                <a:gd name="T9" fmla="*/ 387 h 387"/>
                <a:gd name="T10" fmla="*/ 0 w 286"/>
                <a:gd name="T11" fmla="*/ 235 h 387"/>
                <a:gd name="T12" fmla="*/ 116 w 286"/>
                <a:gd name="T13" fmla="*/ 96 h 387"/>
                <a:gd name="T14" fmla="*/ 195 w 286"/>
                <a:gd name="T15" fmla="*/ 133 h 387"/>
                <a:gd name="T16" fmla="*/ 196 w 286"/>
                <a:gd name="T17" fmla="*/ 133 h 387"/>
                <a:gd name="T18" fmla="*/ 196 w 286"/>
                <a:gd name="T19" fmla="*/ 0 h 387"/>
                <a:gd name="T20" fmla="*/ 286 w 286"/>
                <a:gd name="T21" fmla="*/ 0 h 387"/>
                <a:gd name="T22" fmla="*/ 286 w 286"/>
                <a:gd name="T23" fmla="*/ 379 h 387"/>
                <a:gd name="T24" fmla="*/ 90 w 286"/>
                <a:gd name="T25" fmla="*/ 238 h 387"/>
                <a:gd name="T26" fmla="*/ 146 w 286"/>
                <a:gd name="T27" fmla="*/ 318 h 387"/>
                <a:gd name="T28" fmla="*/ 199 w 286"/>
                <a:gd name="T29" fmla="*/ 241 h 387"/>
                <a:gd name="T30" fmla="*/ 146 w 286"/>
                <a:gd name="T31" fmla="*/ 165 h 387"/>
                <a:gd name="T32" fmla="*/ 90 w 286"/>
                <a:gd name="T33" fmla="*/ 238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86" h="387">
                  <a:moveTo>
                    <a:pt x="286" y="379"/>
                  </a:moveTo>
                  <a:cubicBezTo>
                    <a:pt x="200" y="379"/>
                    <a:pt x="200" y="379"/>
                    <a:pt x="200" y="379"/>
                  </a:cubicBezTo>
                  <a:cubicBezTo>
                    <a:pt x="200" y="347"/>
                    <a:pt x="200" y="347"/>
                    <a:pt x="200" y="347"/>
                  </a:cubicBezTo>
                  <a:cubicBezTo>
                    <a:pt x="199" y="347"/>
                    <a:pt x="199" y="347"/>
                    <a:pt x="199" y="347"/>
                  </a:cubicBezTo>
                  <a:cubicBezTo>
                    <a:pt x="182" y="373"/>
                    <a:pt x="155" y="387"/>
                    <a:pt x="123" y="387"/>
                  </a:cubicBezTo>
                  <a:cubicBezTo>
                    <a:pt x="37" y="387"/>
                    <a:pt x="0" y="313"/>
                    <a:pt x="0" y="235"/>
                  </a:cubicBezTo>
                  <a:cubicBezTo>
                    <a:pt x="0" y="164"/>
                    <a:pt x="38" y="96"/>
                    <a:pt x="116" y="96"/>
                  </a:cubicBezTo>
                  <a:cubicBezTo>
                    <a:pt x="150" y="96"/>
                    <a:pt x="176" y="108"/>
                    <a:pt x="195" y="133"/>
                  </a:cubicBezTo>
                  <a:cubicBezTo>
                    <a:pt x="196" y="133"/>
                    <a:pt x="196" y="133"/>
                    <a:pt x="196" y="133"/>
                  </a:cubicBezTo>
                  <a:cubicBezTo>
                    <a:pt x="196" y="0"/>
                    <a:pt x="196" y="0"/>
                    <a:pt x="196" y="0"/>
                  </a:cubicBezTo>
                  <a:cubicBezTo>
                    <a:pt x="286" y="0"/>
                    <a:pt x="286" y="0"/>
                    <a:pt x="286" y="0"/>
                  </a:cubicBezTo>
                  <a:lnTo>
                    <a:pt x="286" y="379"/>
                  </a:lnTo>
                  <a:close/>
                  <a:moveTo>
                    <a:pt x="90" y="238"/>
                  </a:moveTo>
                  <a:cubicBezTo>
                    <a:pt x="90" y="276"/>
                    <a:pt x="104" y="318"/>
                    <a:pt x="146" y="318"/>
                  </a:cubicBezTo>
                  <a:cubicBezTo>
                    <a:pt x="190" y="318"/>
                    <a:pt x="199" y="276"/>
                    <a:pt x="199" y="241"/>
                  </a:cubicBezTo>
                  <a:cubicBezTo>
                    <a:pt x="199" y="201"/>
                    <a:pt x="185" y="165"/>
                    <a:pt x="146" y="165"/>
                  </a:cubicBezTo>
                  <a:cubicBezTo>
                    <a:pt x="104" y="165"/>
                    <a:pt x="90" y="203"/>
                    <a:pt x="90" y="238"/>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3" name="Freeform 21">
              <a:extLst>
                <a:ext uri="{FF2B5EF4-FFF2-40B4-BE49-F238E27FC236}">
                  <a16:creationId xmlns:a16="http://schemas.microsoft.com/office/drawing/2014/main" id="{4A485304-C93C-4073-8D44-F80ADC736F11}"/>
                </a:ext>
              </a:extLst>
            </p:cNvPr>
            <p:cNvSpPr>
              <a:spLocks noEditPoints="1"/>
            </p:cNvSpPr>
            <p:nvPr userDrawn="1"/>
          </p:nvSpPr>
          <p:spPr bwMode="auto">
            <a:xfrm>
              <a:off x="1357313" y="6096000"/>
              <a:ext cx="30163" cy="125413"/>
            </a:xfrm>
            <a:custGeom>
              <a:avLst/>
              <a:gdLst>
                <a:gd name="T0" fmla="*/ 19 w 19"/>
                <a:gd name="T1" fmla="*/ 14 h 79"/>
                <a:gd name="T2" fmla="*/ 0 w 19"/>
                <a:gd name="T3" fmla="*/ 14 h 79"/>
                <a:gd name="T4" fmla="*/ 0 w 19"/>
                <a:gd name="T5" fmla="*/ 0 h 79"/>
                <a:gd name="T6" fmla="*/ 19 w 19"/>
                <a:gd name="T7" fmla="*/ 0 h 79"/>
                <a:gd name="T8" fmla="*/ 19 w 19"/>
                <a:gd name="T9" fmla="*/ 14 h 79"/>
                <a:gd name="T10" fmla="*/ 0 w 19"/>
                <a:gd name="T11" fmla="*/ 22 h 79"/>
                <a:gd name="T12" fmla="*/ 19 w 19"/>
                <a:gd name="T13" fmla="*/ 22 h 79"/>
                <a:gd name="T14" fmla="*/ 19 w 19"/>
                <a:gd name="T15" fmla="*/ 79 h 79"/>
                <a:gd name="T16" fmla="*/ 0 w 19"/>
                <a:gd name="T17" fmla="*/ 79 h 79"/>
                <a:gd name="T18" fmla="*/ 0 w 19"/>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79">
                  <a:moveTo>
                    <a:pt x="19" y="14"/>
                  </a:moveTo>
                  <a:lnTo>
                    <a:pt x="0" y="14"/>
                  </a:lnTo>
                  <a:lnTo>
                    <a:pt x="0" y="0"/>
                  </a:lnTo>
                  <a:lnTo>
                    <a:pt x="19" y="0"/>
                  </a:lnTo>
                  <a:lnTo>
                    <a:pt x="19" y="14"/>
                  </a:lnTo>
                  <a:close/>
                  <a:moveTo>
                    <a:pt x="0" y="22"/>
                  </a:moveTo>
                  <a:lnTo>
                    <a:pt x="19" y="22"/>
                  </a:lnTo>
                  <a:lnTo>
                    <a:pt x="19"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4" name="Freeform 22">
              <a:extLst>
                <a:ext uri="{FF2B5EF4-FFF2-40B4-BE49-F238E27FC236}">
                  <a16:creationId xmlns:a16="http://schemas.microsoft.com/office/drawing/2014/main" id="{CB945C56-4554-4683-8637-CFC30E64896E}"/>
                </a:ext>
              </a:extLst>
            </p:cNvPr>
            <p:cNvSpPr>
              <a:spLocks noEditPoints="1"/>
            </p:cNvSpPr>
            <p:nvPr userDrawn="1"/>
          </p:nvSpPr>
          <p:spPr bwMode="auto">
            <a:xfrm>
              <a:off x="1393825" y="6127750"/>
              <a:ext cx="93663" cy="96838"/>
            </a:xfrm>
            <a:custGeom>
              <a:avLst/>
              <a:gdLst>
                <a:gd name="T0" fmla="*/ 12 w 281"/>
                <a:gd name="T1" fmla="*/ 92 h 291"/>
                <a:gd name="T2" fmla="*/ 55 w 281"/>
                <a:gd name="T3" fmla="*/ 19 h 291"/>
                <a:gd name="T4" fmla="*/ 142 w 281"/>
                <a:gd name="T5" fmla="*/ 0 h 291"/>
                <a:gd name="T6" fmla="*/ 271 w 281"/>
                <a:gd name="T7" fmla="*/ 92 h 291"/>
                <a:gd name="T8" fmla="*/ 271 w 281"/>
                <a:gd name="T9" fmla="*/ 213 h 291"/>
                <a:gd name="T10" fmla="*/ 281 w 281"/>
                <a:gd name="T11" fmla="*/ 283 h 291"/>
                <a:gd name="T12" fmla="*/ 191 w 281"/>
                <a:gd name="T13" fmla="*/ 283 h 291"/>
                <a:gd name="T14" fmla="*/ 185 w 281"/>
                <a:gd name="T15" fmla="*/ 257 h 291"/>
                <a:gd name="T16" fmla="*/ 94 w 281"/>
                <a:gd name="T17" fmla="*/ 291 h 291"/>
                <a:gd name="T18" fmla="*/ 0 w 281"/>
                <a:gd name="T19" fmla="*/ 208 h 291"/>
                <a:gd name="T20" fmla="*/ 161 w 281"/>
                <a:gd name="T21" fmla="*/ 112 h 291"/>
                <a:gd name="T22" fmla="*/ 185 w 281"/>
                <a:gd name="T23" fmla="*/ 87 h 291"/>
                <a:gd name="T24" fmla="*/ 141 w 281"/>
                <a:gd name="T25" fmla="*/ 58 h 291"/>
                <a:gd name="T26" fmla="*/ 96 w 281"/>
                <a:gd name="T27" fmla="*/ 92 h 291"/>
                <a:gd name="T28" fmla="*/ 12 w 281"/>
                <a:gd name="T29" fmla="*/ 92 h 291"/>
                <a:gd name="T30" fmla="*/ 128 w 281"/>
                <a:gd name="T31" fmla="*/ 235 h 291"/>
                <a:gd name="T32" fmla="*/ 184 w 281"/>
                <a:gd name="T33" fmla="*/ 154 h 291"/>
                <a:gd name="T34" fmla="*/ 128 w 281"/>
                <a:gd name="T35" fmla="*/ 169 h 291"/>
                <a:gd name="T36" fmla="*/ 91 w 281"/>
                <a:gd name="T37" fmla="*/ 204 h 291"/>
                <a:gd name="T38" fmla="*/ 128 w 281"/>
                <a:gd name="T39" fmla="*/ 235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1" h="291">
                  <a:moveTo>
                    <a:pt x="12" y="92"/>
                  </a:moveTo>
                  <a:cubicBezTo>
                    <a:pt x="13" y="56"/>
                    <a:pt x="30" y="33"/>
                    <a:pt x="55" y="19"/>
                  </a:cubicBezTo>
                  <a:cubicBezTo>
                    <a:pt x="79" y="5"/>
                    <a:pt x="111" y="0"/>
                    <a:pt x="142" y="0"/>
                  </a:cubicBezTo>
                  <a:cubicBezTo>
                    <a:pt x="208" y="0"/>
                    <a:pt x="271" y="14"/>
                    <a:pt x="271" y="92"/>
                  </a:cubicBezTo>
                  <a:cubicBezTo>
                    <a:pt x="271" y="213"/>
                    <a:pt x="271" y="213"/>
                    <a:pt x="271" y="213"/>
                  </a:cubicBezTo>
                  <a:cubicBezTo>
                    <a:pt x="271" y="236"/>
                    <a:pt x="271" y="261"/>
                    <a:pt x="281" y="283"/>
                  </a:cubicBezTo>
                  <a:cubicBezTo>
                    <a:pt x="191" y="283"/>
                    <a:pt x="191" y="283"/>
                    <a:pt x="191" y="283"/>
                  </a:cubicBezTo>
                  <a:cubicBezTo>
                    <a:pt x="187" y="275"/>
                    <a:pt x="186" y="266"/>
                    <a:pt x="185" y="257"/>
                  </a:cubicBezTo>
                  <a:cubicBezTo>
                    <a:pt x="162" y="282"/>
                    <a:pt x="127" y="291"/>
                    <a:pt x="94" y="291"/>
                  </a:cubicBezTo>
                  <a:cubicBezTo>
                    <a:pt x="42" y="291"/>
                    <a:pt x="0" y="265"/>
                    <a:pt x="0" y="208"/>
                  </a:cubicBezTo>
                  <a:cubicBezTo>
                    <a:pt x="0" y="118"/>
                    <a:pt x="98" y="125"/>
                    <a:pt x="161" y="112"/>
                  </a:cubicBezTo>
                  <a:cubicBezTo>
                    <a:pt x="176" y="109"/>
                    <a:pt x="185" y="104"/>
                    <a:pt x="185" y="87"/>
                  </a:cubicBezTo>
                  <a:cubicBezTo>
                    <a:pt x="185" y="66"/>
                    <a:pt x="160" y="58"/>
                    <a:pt x="141" y="58"/>
                  </a:cubicBezTo>
                  <a:cubicBezTo>
                    <a:pt x="116" y="58"/>
                    <a:pt x="100" y="69"/>
                    <a:pt x="96" y="92"/>
                  </a:cubicBezTo>
                  <a:lnTo>
                    <a:pt x="12" y="92"/>
                  </a:lnTo>
                  <a:close/>
                  <a:moveTo>
                    <a:pt x="128" y="235"/>
                  </a:moveTo>
                  <a:cubicBezTo>
                    <a:pt x="172" y="235"/>
                    <a:pt x="186" y="211"/>
                    <a:pt x="184" y="154"/>
                  </a:cubicBezTo>
                  <a:cubicBezTo>
                    <a:pt x="171" y="162"/>
                    <a:pt x="148" y="164"/>
                    <a:pt x="128" y="169"/>
                  </a:cubicBezTo>
                  <a:cubicBezTo>
                    <a:pt x="108" y="174"/>
                    <a:pt x="91" y="182"/>
                    <a:pt x="91" y="204"/>
                  </a:cubicBezTo>
                  <a:cubicBezTo>
                    <a:pt x="91" y="226"/>
                    <a:pt x="108" y="235"/>
                    <a:pt x="128" y="235"/>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5" name="Freeform 23">
              <a:extLst>
                <a:ext uri="{FF2B5EF4-FFF2-40B4-BE49-F238E27FC236}">
                  <a16:creationId xmlns:a16="http://schemas.microsoft.com/office/drawing/2014/main" id="{D0D64558-33D7-4E8C-8B58-17F750C1DD04}"/>
                </a:ext>
              </a:extLst>
            </p:cNvPr>
            <p:cNvSpPr>
              <a:spLocks/>
            </p:cNvSpPr>
            <p:nvPr userDrawn="1"/>
          </p:nvSpPr>
          <p:spPr bwMode="auto">
            <a:xfrm>
              <a:off x="1538288" y="6096000"/>
              <a:ext cx="141288" cy="125413"/>
            </a:xfrm>
            <a:custGeom>
              <a:avLst/>
              <a:gdLst>
                <a:gd name="T0" fmla="*/ 0 w 89"/>
                <a:gd name="T1" fmla="*/ 0 h 79"/>
                <a:gd name="T2" fmla="*/ 31 w 89"/>
                <a:gd name="T3" fmla="*/ 0 h 79"/>
                <a:gd name="T4" fmla="*/ 45 w 89"/>
                <a:gd name="T5" fmla="*/ 53 h 79"/>
                <a:gd name="T6" fmla="*/ 45 w 89"/>
                <a:gd name="T7" fmla="*/ 53 h 79"/>
                <a:gd name="T8" fmla="*/ 58 w 89"/>
                <a:gd name="T9" fmla="*/ 0 h 79"/>
                <a:gd name="T10" fmla="*/ 89 w 89"/>
                <a:gd name="T11" fmla="*/ 0 h 79"/>
                <a:gd name="T12" fmla="*/ 89 w 89"/>
                <a:gd name="T13" fmla="*/ 79 h 79"/>
                <a:gd name="T14" fmla="*/ 70 w 89"/>
                <a:gd name="T15" fmla="*/ 79 h 79"/>
                <a:gd name="T16" fmla="*/ 70 w 89"/>
                <a:gd name="T17" fmla="*/ 19 h 79"/>
                <a:gd name="T18" fmla="*/ 69 w 89"/>
                <a:gd name="T19" fmla="*/ 19 h 79"/>
                <a:gd name="T20" fmla="*/ 53 w 89"/>
                <a:gd name="T21" fmla="*/ 79 h 79"/>
                <a:gd name="T22" fmla="*/ 37 w 89"/>
                <a:gd name="T23" fmla="*/ 79 h 79"/>
                <a:gd name="T24" fmla="*/ 20 w 89"/>
                <a:gd name="T25" fmla="*/ 19 h 79"/>
                <a:gd name="T26" fmla="*/ 20 w 89"/>
                <a:gd name="T27" fmla="*/ 19 h 79"/>
                <a:gd name="T28" fmla="*/ 20 w 89"/>
                <a:gd name="T29" fmla="*/ 79 h 79"/>
                <a:gd name="T30" fmla="*/ 0 w 89"/>
                <a:gd name="T31" fmla="*/ 79 h 79"/>
                <a:gd name="T32" fmla="*/ 0 w 89"/>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9" h="79">
                  <a:moveTo>
                    <a:pt x="0" y="0"/>
                  </a:moveTo>
                  <a:lnTo>
                    <a:pt x="31" y="0"/>
                  </a:lnTo>
                  <a:lnTo>
                    <a:pt x="45" y="53"/>
                  </a:lnTo>
                  <a:lnTo>
                    <a:pt x="45" y="53"/>
                  </a:lnTo>
                  <a:lnTo>
                    <a:pt x="58" y="0"/>
                  </a:lnTo>
                  <a:lnTo>
                    <a:pt x="89" y="0"/>
                  </a:lnTo>
                  <a:lnTo>
                    <a:pt x="89" y="79"/>
                  </a:lnTo>
                  <a:lnTo>
                    <a:pt x="70" y="79"/>
                  </a:lnTo>
                  <a:lnTo>
                    <a:pt x="70" y="19"/>
                  </a:lnTo>
                  <a:lnTo>
                    <a:pt x="69" y="19"/>
                  </a:lnTo>
                  <a:lnTo>
                    <a:pt x="53" y="79"/>
                  </a:lnTo>
                  <a:lnTo>
                    <a:pt x="37" y="79"/>
                  </a:lnTo>
                  <a:lnTo>
                    <a:pt x="20" y="19"/>
                  </a:lnTo>
                  <a:lnTo>
                    <a:pt x="20" y="19"/>
                  </a:lnTo>
                  <a:lnTo>
                    <a:pt x="20"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6" name="Freeform 24">
              <a:extLst>
                <a:ext uri="{FF2B5EF4-FFF2-40B4-BE49-F238E27FC236}">
                  <a16:creationId xmlns:a16="http://schemas.microsoft.com/office/drawing/2014/main" id="{F02D34C0-AE0D-4044-A66E-673B3D590BC8}"/>
                </a:ext>
              </a:extLst>
            </p:cNvPr>
            <p:cNvSpPr>
              <a:spLocks noEditPoints="1"/>
            </p:cNvSpPr>
            <p:nvPr userDrawn="1"/>
          </p:nvSpPr>
          <p:spPr bwMode="auto">
            <a:xfrm>
              <a:off x="1687513" y="6127750"/>
              <a:ext cx="98425" cy="96838"/>
            </a:xfrm>
            <a:custGeom>
              <a:avLst/>
              <a:gdLst>
                <a:gd name="T0" fmla="*/ 91 w 297"/>
                <a:gd name="T1" fmla="*/ 167 h 291"/>
                <a:gd name="T2" fmla="*/ 152 w 297"/>
                <a:gd name="T3" fmla="*/ 230 h 291"/>
                <a:gd name="T4" fmla="*/ 204 w 297"/>
                <a:gd name="T5" fmla="*/ 200 h 291"/>
                <a:gd name="T6" fmla="*/ 288 w 297"/>
                <a:gd name="T7" fmla="*/ 200 h 291"/>
                <a:gd name="T8" fmla="*/ 151 w 297"/>
                <a:gd name="T9" fmla="*/ 291 h 291"/>
                <a:gd name="T10" fmla="*/ 0 w 297"/>
                <a:gd name="T11" fmla="*/ 145 h 291"/>
                <a:gd name="T12" fmla="*/ 149 w 297"/>
                <a:gd name="T13" fmla="*/ 0 h 291"/>
                <a:gd name="T14" fmla="*/ 293 w 297"/>
                <a:gd name="T15" fmla="*/ 167 h 291"/>
                <a:gd name="T16" fmla="*/ 91 w 297"/>
                <a:gd name="T17" fmla="*/ 167 h 291"/>
                <a:gd name="T18" fmla="*/ 203 w 297"/>
                <a:gd name="T19" fmla="*/ 117 h 291"/>
                <a:gd name="T20" fmla="*/ 149 w 297"/>
                <a:gd name="T21" fmla="*/ 61 h 291"/>
                <a:gd name="T22" fmla="*/ 91 w 297"/>
                <a:gd name="T23" fmla="*/ 117 h 291"/>
                <a:gd name="T24" fmla="*/ 203 w 297"/>
                <a:gd name="T25" fmla="*/ 117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7" h="291">
                  <a:moveTo>
                    <a:pt x="91" y="167"/>
                  </a:moveTo>
                  <a:cubicBezTo>
                    <a:pt x="92" y="205"/>
                    <a:pt x="114" y="230"/>
                    <a:pt x="152" y="230"/>
                  </a:cubicBezTo>
                  <a:cubicBezTo>
                    <a:pt x="174" y="230"/>
                    <a:pt x="195" y="220"/>
                    <a:pt x="204" y="200"/>
                  </a:cubicBezTo>
                  <a:cubicBezTo>
                    <a:pt x="288" y="200"/>
                    <a:pt x="288" y="200"/>
                    <a:pt x="288" y="200"/>
                  </a:cubicBezTo>
                  <a:cubicBezTo>
                    <a:pt x="272" y="264"/>
                    <a:pt x="213" y="291"/>
                    <a:pt x="151" y="291"/>
                  </a:cubicBezTo>
                  <a:cubicBezTo>
                    <a:pt x="61" y="291"/>
                    <a:pt x="0" y="237"/>
                    <a:pt x="0" y="145"/>
                  </a:cubicBezTo>
                  <a:cubicBezTo>
                    <a:pt x="0" y="60"/>
                    <a:pt x="68" y="0"/>
                    <a:pt x="149" y="0"/>
                  </a:cubicBezTo>
                  <a:cubicBezTo>
                    <a:pt x="248" y="0"/>
                    <a:pt x="297" y="74"/>
                    <a:pt x="293" y="167"/>
                  </a:cubicBezTo>
                  <a:lnTo>
                    <a:pt x="91" y="167"/>
                  </a:lnTo>
                  <a:close/>
                  <a:moveTo>
                    <a:pt x="203" y="117"/>
                  </a:moveTo>
                  <a:cubicBezTo>
                    <a:pt x="201" y="86"/>
                    <a:pt x="179" y="61"/>
                    <a:pt x="149" y="61"/>
                  </a:cubicBezTo>
                  <a:cubicBezTo>
                    <a:pt x="117" y="61"/>
                    <a:pt x="96" y="83"/>
                    <a:pt x="91" y="117"/>
                  </a:cubicBezTo>
                  <a:lnTo>
                    <a:pt x="203" y="117"/>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7" name="Freeform 25">
              <a:extLst>
                <a:ext uri="{FF2B5EF4-FFF2-40B4-BE49-F238E27FC236}">
                  <a16:creationId xmlns:a16="http://schemas.microsoft.com/office/drawing/2014/main" id="{FD1D8BD6-9384-4AF7-996C-3FD339E24756}"/>
                </a:ext>
              </a:extLst>
            </p:cNvPr>
            <p:cNvSpPr>
              <a:spLocks/>
            </p:cNvSpPr>
            <p:nvPr userDrawn="1"/>
          </p:nvSpPr>
          <p:spPr bwMode="auto">
            <a:xfrm>
              <a:off x="1784350" y="6102350"/>
              <a:ext cx="63500" cy="120650"/>
            </a:xfrm>
            <a:custGeom>
              <a:avLst/>
              <a:gdLst>
                <a:gd name="T0" fmla="*/ 192 w 192"/>
                <a:gd name="T1" fmla="*/ 142 h 362"/>
                <a:gd name="T2" fmla="*/ 136 w 192"/>
                <a:gd name="T3" fmla="*/ 142 h 362"/>
                <a:gd name="T4" fmla="*/ 136 w 192"/>
                <a:gd name="T5" fmla="*/ 267 h 362"/>
                <a:gd name="T6" fmla="*/ 169 w 192"/>
                <a:gd name="T7" fmla="*/ 294 h 362"/>
                <a:gd name="T8" fmla="*/ 192 w 192"/>
                <a:gd name="T9" fmla="*/ 293 h 362"/>
                <a:gd name="T10" fmla="*/ 192 w 192"/>
                <a:gd name="T11" fmla="*/ 359 h 362"/>
                <a:gd name="T12" fmla="*/ 143 w 192"/>
                <a:gd name="T13" fmla="*/ 362 h 362"/>
                <a:gd name="T14" fmla="*/ 46 w 192"/>
                <a:gd name="T15" fmla="*/ 265 h 362"/>
                <a:gd name="T16" fmla="*/ 46 w 192"/>
                <a:gd name="T17" fmla="*/ 142 h 362"/>
                <a:gd name="T18" fmla="*/ 0 w 192"/>
                <a:gd name="T19" fmla="*/ 142 h 362"/>
                <a:gd name="T20" fmla="*/ 0 w 192"/>
                <a:gd name="T21" fmla="*/ 84 h 362"/>
                <a:gd name="T22" fmla="*/ 46 w 192"/>
                <a:gd name="T23" fmla="*/ 84 h 362"/>
                <a:gd name="T24" fmla="*/ 46 w 192"/>
                <a:gd name="T25" fmla="*/ 0 h 362"/>
                <a:gd name="T26" fmla="*/ 136 w 192"/>
                <a:gd name="T27" fmla="*/ 0 h 362"/>
                <a:gd name="T28" fmla="*/ 136 w 192"/>
                <a:gd name="T29" fmla="*/ 84 h 362"/>
                <a:gd name="T30" fmla="*/ 192 w 192"/>
                <a:gd name="T31" fmla="*/ 84 h 362"/>
                <a:gd name="T32" fmla="*/ 192 w 192"/>
                <a:gd name="T33" fmla="*/ 142 h 3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92" h="362">
                  <a:moveTo>
                    <a:pt x="192" y="142"/>
                  </a:moveTo>
                  <a:cubicBezTo>
                    <a:pt x="136" y="142"/>
                    <a:pt x="136" y="142"/>
                    <a:pt x="136" y="142"/>
                  </a:cubicBezTo>
                  <a:cubicBezTo>
                    <a:pt x="136" y="267"/>
                    <a:pt x="136" y="267"/>
                    <a:pt x="136" y="267"/>
                  </a:cubicBezTo>
                  <a:cubicBezTo>
                    <a:pt x="136" y="289"/>
                    <a:pt x="149" y="294"/>
                    <a:pt x="169" y="294"/>
                  </a:cubicBezTo>
                  <a:cubicBezTo>
                    <a:pt x="176" y="294"/>
                    <a:pt x="184" y="293"/>
                    <a:pt x="192" y="293"/>
                  </a:cubicBezTo>
                  <a:cubicBezTo>
                    <a:pt x="192" y="359"/>
                    <a:pt x="192" y="359"/>
                    <a:pt x="192" y="359"/>
                  </a:cubicBezTo>
                  <a:cubicBezTo>
                    <a:pt x="176" y="360"/>
                    <a:pt x="159" y="362"/>
                    <a:pt x="143" y="362"/>
                  </a:cubicBezTo>
                  <a:cubicBezTo>
                    <a:pt x="66" y="362"/>
                    <a:pt x="46" y="340"/>
                    <a:pt x="46" y="265"/>
                  </a:cubicBezTo>
                  <a:cubicBezTo>
                    <a:pt x="46" y="142"/>
                    <a:pt x="46" y="142"/>
                    <a:pt x="46" y="142"/>
                  </a:cubicBezTo>
                  <a:cubicBezTo>
                    <a:pt x="0" y="142"/>
                    <a:pt x="0" y="142"/>
                    <a:pt x="0" y="142"/>
                  </a:cubicBezTo>
                  <a:cubicBezTo>
                    <a:pt x="0" y="84"/>
                    <a:pt x="0" y="84"/>
                    <a:pt x="0" y="84"/>
                  </a:cubicBezTo>
                  <a:cubicBezTo>
                    <a:pt x="46" y="84"/>
                    <a:pt x="46" y="84"/>
                    <a:pt x="46" y="84"/>
                  </a:cubicBezTo>
                  <a:cubicBezTo>
                    <a:pt x="46" y="0"/>
                    <a:pt x="46" y="0"/>
                    <a:pt x="46" y="0"/>
                  </a:cubicBezTo>
                  <a:cubicBezTo>
                    <a:pt x="136" y="0"/>
                    <a:pt x="136" y="0"/>
                    <a:pt x="136" y="0"/>
                  </a:cubicBezTo>
                  <a:cubicBezTo>
                    <a:pt x="136" y="84"/>
                    <a:pt x="136" y="84"/>
                    <a:pt x="136" y="84"/>
                  </a:cubicBezTo>
                  <a:cubicBezTo>
                    <a:pt x="192" y="84"/>
                    <a:pt x="192" y="84"/>
                    <a:pt x="192" y="84"/>
                  </a:cubicBezTo>
                  <a:lnTo>
                    <a:pt x="192" y="14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8" name="Freeform 26">
              <a:extLst>
                <a:ext uri="{FF2B5EF4-FFF2-40B4-BE49-F238E27FC236}">
                  <a16:creationId xmlns:a16="http://schemas.microsoft.com/office/drawing/2014/main" id="{F092E5C2-58E1-4907-8CF1-D875912586BA}"/>
                </a:ext>
              </a:extLst>
            </p:cNvPr>
            <p:cNvSpPr>
              <a:spLocks/>
            </p:cNvSpPr>
            <p:nvPr userDrawn="1"/>
          </p:nvSpPr>
          <p:spPr bwMode="auto">
            <a:xfrm>
              <a:off x="1855788" y="6127750"/>
              <a:ext cx="65088" cy="93663"/>
            </a:xfrm>
            <a:custGeom>
              <a:avLst/>
              <a:gdLst>
                <a:gd name="T0" fmla="*/ 0 w 193"/>
                <a:gd name="T1" fmla="*/ 6 h 281"/>
                <a:gd name="T2" fmla="*/ 88 w 193"/>
                <a:gd name="T3" fmla="*/ 6 h 281"/>
                <a:gd name="T4" fmla="*/ 88 w 193"/>
                <a:gd name="T5" fmla="*/ 54 h 281"/>
                <a:gd name="T6" fmla="*/ 89 w 193"/>
                <a:gd name="T7" fmla="*/ 54 h 281"/>
                <a:gd name="T8" fmla="*/ 172 w 193"/>
                <a:gd name="T9" fmla="*/ 0 h 281"/>
                <a:gd name="T10" fmla="*/ 193 w 193"/>
                <a:gd name="T11" fmla="*/ 2 h 281"/>
                <a:gd name="T12" fmla="*/ 193 w 193"/>
                <a:gd name="T13" fmla="*/ 85 h 281"/>
                <a:gd name="T14" fmla="*/ 158 w 193"/>
                <a:gd name="T15" fmla="*/ 79 h 281"/>
                <a:gd name="T16" fmla="*/ 90 w 193"/>
                <a:gd name="T17" fmla="*/ 145 h 281"/>
                <a:gd name="T18" fmla="*/ 90 w 193"/>
                <a:gd name="T19" fmla="*/ 281 h 281"/>
                <a:gd name="T20" fmla="*/ 0 w 193"/>
                <a:gd name="T21" fmla="*/ 281 h 281"/>
                <a:gd name="T22" fmla="*/ 0 w 193"/>
                <a:gd name="T23" fmla="*/ 6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3" h="281">
                  <a:moveTo>
                    <a:pt x="0" y="6"/>
                  </a:moveTo>
                  <a:cubicBezTo>
                    <a:pt x="88" y="6"/>
                    <a:pt x="88" y="6"/>
                    <a:pt x="88" y="6"/>
                  </a:cubicBezTo>
                  <a:cubicBezTo>
                    <a:pt x="88" y="54"/>
                    <a:pt x="88" y="54"/>
                    <a:pt x="88" y="54"/>
                  </a:cubicBezTo>
                  <a:cubicBezTo>
                    <a:pt x="89" y="54"/>
                    <a:pt x="89" y="54"/>
                    <a:pt x="89" y="54"/>
                  </a:cubicBezTo>
                  <a:cubicBezTo>
                    <a:pt x="102" y="19"/>
                    <a:pt x="133" y="0"/>
                    <a:pt x="172" y="0"/>
                  </a:cubicBezTo>
                  <a:cubicBezTo>
                    <a:pt x="179" y="0"/>
                    <a:pt x="186" y="1"/>
                    <a:pt x="193" y="2"/>
                  </a:cubicBezTo>
                  <a:cubicBezTo>
                    <a:pt x="193" y="85"/>
                    <a:pt x="193" y="85"/>
                    <a:pt x="193" y="85"/>
                  </a:cubicBezTo>
                  <a:cubicBezTo>
                    <a:pt x="181" y="81"/>
                    <a:pt x="171" y="79"/>
                    <a:pt x="158" y="79"/>
                  </a:cubicBezTo>
                  <a:cubicBezTo>
                    <a:pt x="114" y="79"/>
                    <a:pt x="90" y="110"/>
                    <a:pt x="90" y="145"/>
                  </a:cubicBezTo>
                  <a:cubicBezTo>
                    <a:pt x="90" y="281"/>
                    <a:pt x="90" y="281"/>
                    <a:pt x="90" y="281"/>
                  </a:cubicBezTo>
                  <a:cubicBezTo>
                    <a:pt x="0" y="281"/>
                    <a:pt x="0" y="281"/>
                    <a:pt x="0" y="281"/>
                  </a:cubicBezTo>
                  <a:lnTo>
                    <a:pt x="0" y="6"/>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9" name="Freeform 27">
              <a:extLst>
                <a:ext uri="{FF2B5EF4-FFF2-40B4-BE49-F238E27FC236}">
                  <a16:creationId xmlns:a16="http://schemas.microsoft.com/office/drawing/2014/main" id="{04686304-731D-4C81-9933-35E3DFED88D3}"/>
                </a:ext>
              </a:extLst>
            </p:cNvPr>
            <p:cNvSpPr>
              <a:spLocks noEditPoints="1"/>
            </p:cNvSpPr>
            <p:nvPr userDrawn="1"/>
          </p:nvSpPr>
          <p:spPr bwMode="auto">
            <a:xfrm>
              <a:off x="1928813" y="6096000"/>
              <a:ext cx="30163" cy="125413"/>
            </a:xfrm>
            <a:custGeom>
              <a:avLst/>
              <a:gdLst>
                <a:gd name="T0" fmla="*/ 19 w 19"/>
                <a:gd name="T1" fmla="*/ 14 h 79"/>
                <a:gd name="T2" fmla="*/ 0 w 19"/>
                <a:gd name="T3" fmla="*/ 14 h 79"/>
                <a:gd name="T4" fmla="*/ 0 w 19"/>
                <a:gd name="T5" fmla="*/ 0 h 79"/>
                <a:gd name="T6" fmla="*/ 19 w 19"/>
                <a:gd name="T7" fmla="*/ 0 h 79"/>
                <a:gd name="T8" fmla="*/ 19 w 19"/>
                <a:gd name="T9" fmla="*/ 14 h 79"/>
                <a:gd name="T10" fmla="*/ 0 w 19"/>
                <a:gd name="T11" fmla="*/ 22 h 79"/>
                <a:gd name="T12" fmla="*/ 19 w 19"/>
                <a:gd name="T13" fmla="*/ 22 h 79"/>
                <a:gd name="T14" fmla="*/ 19 w 19"/>
                <a:gd name="T15" fmla="*/ 79 h 79"/>
                <a:gd name="T16" fmla="*/ 0 w 19"/>
                <a:gd name="T17" fmla="*/ 79 h 79"/>
                <a:gd name="T18" fmla="*/ 0 w 19"/>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79">
                  <a:moveTo>
                    <a:pt x="19" y="14"/>
                  </a:moveTo>
                  <a:lnTo>
                    <a:pt x="0" y="14"/>
                  </a:lnTo>
                  <a:lnTo>
                    <a:pt x="0" y="0"/>
                  </a:lnTo>
                  <a:lnTo>
                    <a:pt x="19" y="0"/>
                  </a:lnTo>
                  <a:lnTo>
                    <a:pt x="19" y="14"/>
                  </a:lnTo>
                  <a:close/>
                  <a:moveTo>
                    <a:pt x="0" y="22"/>
                  </a:moveTo>
                  <a:lnTo>
                    <a:pt x="19" y="22"/>
                  </a:lnTo>
                  <a:lnTo>
                    <a:pt x="19"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60" name="Freeform 28">
              <a:extLst>
                <a:ext uri="{FF2B5EF4-FFF2-40B4-BE49-F238E27FC236}">
                  <a16:creationId xmlns:a16="http://schemas.microsoft.com/office/drawing/2014/main" id="{716A412C-6319-4925-902F-8B2AE529A2EF}"/>
                </a:ext>
              </a:extLst>
            </p:cNvPr>
            <p:cNvSpPr>
              <a:spLocks/>
            </p:cNvSpPr>
            <p:nvPr userDrawn="1"/>
          </p:nvSpPr>
          <p:spPr bwMode="auto">
            <a:xfrm>
              <a:off x="1966913" y="6127750"/>
              <a:ext cx="93663" cy="96838"/>
            </a:xfrm>
            <a:custGeom>
              <a:avLst/>
              <a:gdLst>
                <a:gd name="T0" fmla="*/ 193 w 283"/>
                <a:gd name="T1" fmla="*/ 108 h 291"/>
                <a:gd name="T2" fmla="*/ 149 w 283"/>
                <a:gd name="T3" fmla="*/ 69 h 291"/>
                <a:gd name="T4" fmla="*/ 90 w 283"/>
                <a:gd name="T5" fmla="*/ 150 h 291"/>
                <a:gd name="T6" fmla="*/ 144 w 283"/>
                <a:gd name="T7" fmla="*/ 222 h 291"/>
                <a:gd name="T8" fmla="*/ 195 w 283"/>
                <a:gd name="T9" fmla="*/ 175 h 291"/>
                <a:gd name="T10" fmla="*/ 283 w 283"/>
                <a:gd name="T11" fmla="*/ 175 h 291"/>
                <a:gd name="T12" fmla="*/ 144 w 283"/>
                <a:gd name="T13" fmla="*/ 291 h 291"/>
                <a:gd name="T14" fmla="*/ 0 w 283"/>
                <a:gd name="T15" fmla="*/ 150 h 291"/>
                <a:gd name="T16" fmla="*/ 144 w 283"/>
                <a:gd name="T17" fmla="*/ 0 h 291"/>
                <a:gd name="T18" fmla="*/ 280 w 283"/>
                <a:gd name="T19" fmla="*/ 108 h 291"/>
                <a:gd name="T20" fmla="*/ 193 w 283"/>
                <a:gd name="T21" fmla="*/ 108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3" h="291">
                  <a:moveTo>
                    <a:pt x="193" y="108"/>
                  </a:moveTo>
                  <a:cubicBezTo>
                    <a:pt x="192" y="85"/>
                    <a:pt x="171" y="69"/>
                    <a:pt x="149" y="69"/>
                  </a:cubicBezTo>
                  <a:cubicBezTo>
                    <a:pt x="98" y="69"/>
                    <a:pt x="90" y="112"/>
                    <a:pt x="90" y="150"/>
                  </a:cubicBezTo>
                  <a:cubicBezTo>
                    <a:pt x="90" y="185"/>
                    <a:pt x="105" y="222"/>
                    <a:pt x="144" y="222"/>
                  </a:cubicBezTo>
                  <a:cubicBezTo>
                    <a:pt x="175" y="222"/>
                    <a:pt x="191" y="204"/>
                    <a:pt x="195" y="175"/>
                  </a:cubicBezTo>
                  <a:cubicBezTo>
                    <a:pt x="283" y="175"/>
                    <a:pt x="283" y="175"/>
                    <a:pt x="283" y="175"/>
                  </a:cubicBezTo>
                  <a:cubicBezTo>
                    <a:pt x="275" y="249"/>
                    <a:pt x="218" y="291"/>
                    <a:pt x="144" y="291"/>
                  </a:cubicBezTo>
                  <a:cubicBezTo>
                    <a:pt x="61" y="291"/>
                    <a:pt x="0" y="234"/>
                    <a:pt x="0" y="150"/>
                  </a:cubicBezTo>
                  <a:cubicBezTo>
                    <a:pt x="0" y="62"/>
                    <a:pt x="56" y="0"/>
                    <a:pt x="144" y="0"/>
                  </a:cubicBezTo>
                  <a:cubicBezTo>
                    <a:pt x="213" y="0"/>
                    <a:pt x="274" y="36"/>
                    <a:pt x="280" y="108"/>
                  </a:cubicBezTo>
                  <a:lnTo>
                    <a:pt x="193" y="108"/>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61" name="Freeform 29">
              <a:extLst>
                <a:ext uri="{FF2B5EF4-FFF2-40B4-BE49-F238E27FC236}">
                  <a16:creationId xmlns:a16="http://schemas.microsoft.com/office/drawing/2014/main" id="{6B2474BC-3B05-4EFB-A2B9-4944F3459193}"/>
                </a:ext>
              </a:extLst>
            </p:cNvPr>
            <p:cNvSpPr>
              <a:spLocks/>
            </p:cNvSpPr>
            <p:nvPr userDrawn="1"/>
          </p:nvSpPr>
          <p:spPr bwMode="auto">
            <a:xfrm>
              <a:off x="2065338" y="6127750"/>
              <a:ext cx="88900" cy="96838"/>
            </a:xfrm>
            <a:custGeom>
              <a:avLst/>
              <a:gdLst>
                <a:gd name="T0" fmla="*/ 86 w 267"/>
                <a:gd name="T1" fmla="*/ 192 h 291"/>
                <a:gd name="T2" fmla="*/ 101 w 267"/>
                <a:gd name="T3" fmla="*/ 223 h 291"/>
                <a:gd name="T4" fmla="*/ 135 w 267"/>
                <a:gd name="T5" fmla="*/ 233 h 291"/>
                <a:gd name="T6" fmla="*/ 177 w 267"/>
                <a:gd name="T7" fmla="*/ 203 h 291"/>
                <a:gd name="T8" fmla="*/ 133 w 267"/>
                <a:gd name="T9" fmla="*/ 174 h 291"/>
                <a:gd name="T10" fmla="*/ 5 w 267"/>
                <a:gd name="T11" fmla="*/ 84 h 291"/>
                <a:gd name="T12" fmla="*/ 131 w 267"/>
                <a:gd name="T13" fmla="*/ 0 h 291"/>
                <a:gd name="T14" fmla="*/ 258 w 267"/>
                <a:gd name="T15" fmla="*/ 89 h 291"/>
                <a:gd name="T16" fmla="*/ 174 w 267"/>
                <a:gd name="T17" fmla="*/ 89 h 291"/>
                <a:gd name="T18" fmla="*/ 163 w 267"/>
                <a:gd name="T19" fmla="*/ 65 h 291"/>
                <a:gd name="T20" fmla="*/ 134 w 267"/>
                <a:gd name="T21" fmla="*/ 58 h 291"/>
                <a:gd name="T22" fmla="*/ 95 w 267"/>
                <a:gd name="T23" fmla="*/ 79 h 291"/>
                <a:gd name="T24" fmla="*/ 197 w 267"/>
                <a:gd name="T25" fmla="*/ 118 h 291"/>
                <a:gd name="T26" fmla="*/ 267 w 267"/>
                <a:gd name="T27" fmla="*/ 193 h 291"/>
                <a:gd name="T28" fmla="*/ 135 w 267"/>
                <a:gd name="T29" fmla="*/ 291 h 291"/>
                <a:gd name="T30" fmla="*/ 0 w 267"/>
                <a:gd name="T31" fmla="*/ 192 h 291"/>
                <a:gd name="T32" fmla="*/ 86 w 267"/>
                <a:gd name="T33" fmla="*/ 192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67" h="291">
                  <a:moveTo>
                    <a:pt x="86" y="192"/>
                  </a:moveTo>
                  <a:cubicBezTo>
                    <a:pt x="86" y="206"/>
                    <a:pt x="92" y="216"/>
                    <a:pt x="101" y="223"/>
                  </a:cubicBezTo>
                  <a:cubicBezTo>
                    <a:pt x="110" y="230"/>
                    <a:pt x="122" y="233"/>
                    <a:pt x="135" y="233"/>
                  </a:cubicBezTo>
                  <a:cubicBezTo>
                    <a:pt x="152" y="233"/>
                    <a:pt x="177" y="225"/>
                    <a:pt x="177" y="203"/>
                  </a:cubicBezTo>
                  <a:cubicBezTo>
                    <a:pt x="177" y="182"/>
                    <a:pt x="149" y="178"/>
                    <a:pt x="133" y="174"/>
                  </a:cubicBezTo>
                  <a:cubicBezTo>
                    <a:pt x="76" y="160"/>
                    <a:pt x="5" y="158"/>
                    <a:pt x="5" y="84"/>
                  </a:cubicBezTo>
                  <a:cubicBezTo>
                    <a:pt x="5" y="18"/>
                    <a:pt x="77" y="0"/>
                    <a:pt x="131" y="0"/>
                  </a:cubicBezTo>
                  <a:cubicBezTo>
                    <a:pt x="191" y="0"/>
                    <a:pt x="255" y="17"/>
                    <a:pt x="258" y="89"/>
                  </a:cubicBezTo>
                  <a:cubicBezTo>
                    <a:pt x="174" y="89"/>
                    <a:pt x="174" y="89"/>
                    <a:pt x="174" y="89"/>
                  </a:cubicBezTo>
                  <a:cubicBezTo>
                    <a:pt x="174" y="77"/>
                    <a:pt x="170" y="70"/>
                    <a:pt x="163" y="65"/>
                  </a:cubicBezTo>
                  <a:cubicBezTo>
                    <a:pt x="155" y="60"/>
                    <a:pt x="145" y="58"/>
                    <a:pt x="134" y="58"/>
                  </a:cubicBezTo>
                  <a:cubicBezTo>
                    <a:pt x="119" y="58"/>
                    <a:pt x="95" y="60"/>
                    <a:pt x="95" y="79"/>
                  </a:cubicBezTo>
                  <a:cubicBezTo>
                    <a:pt x="95" y="105"/>
                    <a:pt x="156" y="109"/>
                    <a:pt x="197" y="118"/>
                  </a:cubicBezTo>
                  <a:cubicBezTo>
                    <a:pt x="253" y="130"/>
                    <a:pt x="267" y="170"/>
                    <a:pt x="267" y="193"/>
                  </a:cubicBezTo>
                  <a:cubicBezTo>
                    <a:pt x="267" y="267"/>
                    <a:pt x="197" y="291"/>
                    <a:pt x="135" y="291"/>
                  </a:cubicBezTo>
                  <a:cubicBezTo>
                    <a:pt x="70" y="291"/>
                    <a:pt x="3" y="269"/>
                    <a:pt x="0" y="192"/>
                  </a:cubicBezTo>
                  <a:lnTo>
                    <a:pt x="86" y="19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grpSp>
      <p:sp>
        <p:nvSpPr>
          <p:cNvPr id="33" name="Picture Placeholder 3">
            <a:extLst>
              <a:ext uri="{FF2B5EF4-FFF2-40B4-BE49-F238E27FC236}">
                <a16:creationId xmlns:a16="http://schemas.microsoft.com/office/drawing/2014/main" id="{012D7019-9677-4D9D-8CBE-43BF9B24AB2E}"/>
              </a:ext>
            </a:extLst>
          </p:cNvPr>
          <p:cNvSpPr>
            <a:spLocks noGrp="1"/>
          </p:cNvSpPr>
          <p:nvPr>
            <p:ph type="pic" sz="quarter" idx="10"/>
          </p:nvPr>
        </p:nvSpPr>
        <p:spPr>
          <a:xfrm>
            <a:off x="7388225" y="0"/>
            <a:ext cx="4803775" cy="6858000"/>
          </a:xfrm>
        </p:spPr>
        <p:txBody>
          <a:bodyPr/>
          <a:lstStyle/>
          <a:p>
            <a:r>
              <a:rPr lang="en-US"/>
              <a:t>Click icon to add picture</a:t>
            </a:r>
            <a:endParaRPr lang="en-GB"/>
          </a:p>
        </p:txBody>
      </p:sp>
    </p:spTree>
    <p:extLst>
      <p:ext uri="{BB962C8B-B14F-4D97-AF65-F5344CB8AC3E}">
        <p14:creationId xmlns:p14="http://schemas.microsoft.com/office/powerpoint/2010/main" val="85772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Section Header + Image (Grey)">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4600B-8466-465A-8FCA-072ECBA7CFEC}"/>
              </a:ext>
            </a:extLst>
          </p:cNvPr>
          <p:cNvSpPr>
            <a:spLocks noGrp="1"/>
          </p:cNvSpPr>
          <p:nvPr>
            <p:ph type="title"/>
          </p:nvPr>
        </p:nvSpPr>
        <p:spPr>
          <a:xfrm>
            <a:off x="628650" y="1166814"/>
            <a:ext cx="5323248" cy="1500187"/>
          </a:xfrm>
        </p:spPr>
        <p:txBody>
          <a:bodyPr anchor="b">
            <a:normAutofit/>
          </a:bodyPr>
          <a:lstStyle>
            <a:lvl1pPr>
              <a:defRPr sz="3800">
                <a:solidFill>
                  <a:schemeClr val="bg1"/>
                </a:solidFill>
              </a:defRPr>
            </a:lvl1pPr>
          </a:lstStyle>
          <a:p>
            <a:r>
              <a:rPr lang="en-US"/>
              <a:t>Click to edit Master title style</a:t>
            </a:r>
            <a:endParaRPr lang="en-GB" dirty="0"/>
          </a:p>
        </p:txBody>
      </p:sp>
      <p:cxnSp>
        <p:nvCxnSpPr>
          <p:cNvPr id="9" name="Straight Connector 8">
            <a:extLst>
              <a:ext uri="{FF2B5EF4-FFF2-40B4-BE49-F238E27FC236}">
                <a16:creationId xmlns:a16="http://schemas.microsoft.com/office/drawing/2014/main" id="{E9FE2544-CCE1-494D-B26A-AD3024BF1813}"/>
              </a:ext>
            </a:extLst>
          </p:cNvPr>
          <p:cNvCxnSpPr/>
          <p:nvPr userDrawn="1"/>
        </p:nvCxnSpPr>
        <p:spPr>
          <a:xfrm>
            <a:off x="634344" y="2917717"/>
            <a:ext cx="5291600"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grpSp>
        <p:nvGrpSpPr>
          <p:cNvPr id="36" name="Group 35">
            <a:extLst>
              <a:ext uri="{FF2B5EF4-FFF2-40B4-BE49-F238E27FC236}">
                <a16:creationId xmlns:a16="http://schemas.microsoft.com/office/drawing/2014/main" id="{E30912E9-1061-4675-ABCB-E73E5F2BE366}"/>
              </a:ext>
            </a:extLst>
          </p:cNvPr>
          <p:cNvGrpSpPr>
            <a:grpSpLocks noChangeAspect="1"/>
          </p:cNvGrpSpPr>
          <p:nvPr userDrawn="1"/>
        </p:nvGrpSpPr>
        <p:grpSpPr>
          <a:xfrm>
            <a:off x="632162" y="5702131"/>
            <a:ext cx="904829" cy="684000"/>
            <a:chOff x="619125" y="5064125"/>
            <a:chExt cx="1535113" cy="1160463"/>
          </a:xfrm>
          <a:solidFill>
            <a:srgbClr val="FFFFFF"/>
          </a:solidFill>
        </p:grpSpPr>
        <p:sp>
          <p:nvSpPr>
            <p:cNvPr id="37" name="Freeform 5">
              <a:extLst>
                <a:ext uri="{FF2B5EF4-FFF2-40B4-BE49-F238E27FC236}">
                  <a16:creationId xmlns:a16="http://schemas.microsoft.com/office/drawing/2014/main" id="{06EE7E97-01F2-45BE-AA9F-305075779062}"/>
                </a:ext>
              </a:extLst>
            </p:cNvPr>
            <p:cNvSpPr>
              <a:spLocks/>
            </p:cNvSpPr>
            <p:nvPr userDrawn="1"/>
          </p:nvSpPr>
          <p:spPr bwMode="auto">
            <a:xfrm>
              <a:off x="1423988" y="5064125"/>
              <a:ext cx="488950" cy="530225"/>
            </a:xfrm>
            <a:custGeom>
              <a:avLst/>
              <a:gdLst>
                <a:gd name="T0" fmla="*/ 1067 w 1469"/>
                <a:gd name="T1" fmla="*/ 581 h 1596"/>
                <a:gd name="T2" fmla="*/ 756 w 1469"/>
                <a:gd name="T3" fmla="*/ 343 h 1596"/>
                <a:gd name="T4" fmla="*/ 396 w 1469"/>
                <a:gd name="T5" fmla="*/ 798 h 1596"/>
                <a:gd name="T6" fmla="*/ 756 w 1469"/>
                <a:gd name="T7" fmla="*/ 1252 h 1596"/>
                <a:gd name="T8" fmla="*/ 1067 w 1469"/>
                <a:gd name="T9" fmla="*/ 967 h 1596"/>
                <a:gd name="T10" fmla="*/ 1469 w 1469"/>
                <a:gd name="T11" fmla="*/ 967 h 1596"/>
                <a:gd name="T12" fmla="*/ 766 w 1469"/>
                <a:gd name="T13" fmla="*/ 1596 h 1596"/>
                <a:gd name="T14" fmla="*/ 0 w 1469"/>
                <a:gd name="T15" fmla="*/ 792 h 1596"/>
                <a:gd name="T16" fmla="*/ 766 w 1469"/>
                <a:gd name="T17" fmla="*/ 0 h 1596"/>
                <a:gd name="T18" fmla="*/ 1469 w 1469"/>
                <a:gd name="T19" fmla="*/ 581 h 1596"/>
                <a:gd name="T20" fmla="*/ 1067 w 1469"/>
                <a:gd name="T21" fmla="*/ 581 h 1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9" h="1596">
                  <a:moveTo>
                    <a:pt x="1067" y="581"/>
                  </a:moveTo>
                  <a:cubicBezTo>
                    <a:pt x="1046" y="428"/>
                    <a:pt x="925" y="343"/>
                    <a:pt x="756" y="343"/>
                  </a:cubicBezTo>
                  <a:cubicBezTo>
                    <a:pt x="497" y="343"/>
                    <a:pt x="396" y="571"/>
                    <a:pt x="396" y="798"/>
                  </a:cubicBezTo>
                  <a:cubicBezTo>
                    <a:pt x="396" y="1025"/>
                    <a:pt x="497" y="1252"/>
                    <a:pt x="756" y="1252"/>
                  </a:cubicBezTo>
                  <a:cubicBezTo>
                    <a:pt x="941" y="1252"/>
                    <a:pt x="1051" y="1147"/>
                    <a:pt x="1067" y="967"/>
                  </a:cubicBezTo>
                  <a:cubicBezTo>
                    <a:pt x="1469" y="967"/>
                    <a:pt x="1469" y="967"/>
                    <a:pt x="1469" y="967"/>
                  </a:cubicBezTo>
                  <a:cubicBezTo>
                    <a:pt x="1448" y="1363"/>
                    <a:pt x="1157" y="1596"/>
                    <a:pt x="766" y="1596"/>
                  </a:cubicBezTo>
                  <a:cubicBezTo>
                    <a:pt x="301" y="1596"/>
                    <a:pt x="0" y="1242"/>
                    <a:pt x="0" y="792"/>
                  </a:cubicBezTo>
                  <a:cubicBezTo>
                    <a:pt x="0" y="354"/>
                    <a:pt x="301" y="0"/>
                    <a:pt x="766" y="0"/>
                  </a:cubicBezTo>
                  <a:cubicBezTo>
                    <a:pt x="1099" y="0"/>
                    <a:pt x="1458" y="211"/>
                    <a:pt x="1469" y="581"/>
                  </a:cubicBezTo>
                  <a:lnTo>
                    <a:pt x="1067" y="581"/>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8" name="Freeform 6">
              <a:extLst>
                <a:ext uri="{FF2B5EF4-FFF2-40B4-BE49-F238E27FC236}">
                  <a16:creationId xmlns:a16="http://schemas.microsoft.com/office/drawing/2014/main" id="{49E78484-930F-4892-994C-CB2379B7C5EF}"/>
                </a:ext>
              </a:extLst>
            </p:cNvPr>
            <p:cNvSpPr>
              <a:spLocks/>
            </p:cNvSpPr>
            <p:nvPr userDrawn="1"/>
          </p:nvSpPr>
          <p:spPr bwMode="auto">
            <a:xfrm>
              <a:off x="839788" y="5581650"/>
              <a:ext cx="385763" cy="339725"/>
            </a:xfrm>
            <a:custGeom>
              <a:avLst/>
              <a:gdLst>
                <a:gd name="T0" fmla="*/ 2 w 243"/>
                <a:gd name="T1" fmla="*/ 0 h 214"/>
                <a:gd name="T2" fmla="*/ 85 w 243"/>
                <a:gd name="T3" fmla="*/ 0 h 214"/>
                <a:gd name="T4" fmla="*/ 122 w 243"/>
                <a:gd name="T5" fmla="*/ 142 h 214"/>
                <a:gd name="T6" fmla="*/ 123 w 243"/>
                <a:gd name="T7" fmla="*/ 142 h 214"/>
                <a:gd name="T8" fmla="*/ 159 w 243"/>
                <a:gd name="T9" fmla="*/ 0 h 214"/>
                <a:gd name="T10" fmla="*/ 243 w 243"/>
                <a:gd name="T11" fmla="*/ 0 h 214"/>
                <a:gd name="T12" fmla="*/ 243 w 243"/>
                <a:gd name="T13" fmla="*/ 214 h 214"/>
                <a:gd name="T14" fmla="*/ 189 w 243"/>
                <a:gd name="T15" fmla="*/ 214 h 214"/>
                <a:gd name="T16" fmla="*/ 189 w 243"/>
                <a:gd name="T17" fmla="*/ 52 h 214"/>
                <a:gd name="T18" fmla="*/ 188 w 243"/>
                <a:gd name="T19" fmla="*/ 52 h 214"/>
                <a:gd name="T20" fmla="*/ 143 w 243"/>
                <a:gd name="T21" fmla="*/ 214 h 214"/>
                <a:gd name="T22" fmla="*/ 99 w 243"/>
                <a:gd name="T23" fmla="*/ 214 h 214"/>
                <a:gd name="T24" fmla="*/ 54 w 243"/>
                <a:gd name="T25" fmla="*/ 52 h 214"/>
                <a:gd name="T26" fmla="*/ 53 w 243"/>
                <a:gd name="T27" fmla="*/ 52 h 214"/>
                <a:gd name="T28" fmla="*/ 53 w 243"/>
                <a:gd name="T29" fmla="*/ 214 h 214"/>
                <a:gd name="T30" fmla="*/ 0 w 243"/>
                <a:gd name="T31" fmla="*/ 214 h 214"/>
                <a:gd name="T32" fmla="*/ 0 w 243"/>
                <a:gd name="T33" fmla="*/ 0 h 214"/>
                <a:gd name="T34" fmla="*/ 2 w 243"/>
                <a:gd name="T35" fmla="*/ 0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3" h="214">
                  <a:moveTo>
                    <a:pt x="2" y="0"/>
                  </a:moveTo>
                  <a:lnTo>
                    <a:pt x="85" y="0"/>
                  </a:lnTo>
                  <a:lnTo>
                    <a:pt x="122" y="142"/>
                  </a:lnTo>
                  <a:lnTo>
                    <a:pt x="123" y="142"/>
                  </a:lnTo>
                  <a:lnTo>
                    <a:pt x="159" y="0"/>
                  </a:lnTo>
                  <a:lnTo>
                    <a:pt x="243" y="0"/>
                  </a:lnTo>
                  <a:lnTo>
                    <a:pt x="243" y="214"/>
                  </a:lnTo>
                  <a:lnTo>
                    <a:pt x="189" y="214"/>
                  </a:lnTo>
                  <a:lnTo>
                    <a:pt x="189" y="52"/>
                  </a:lnTo>
                  <a:lnTo>
                    <a:pt x="188" y="52"/>
                  </a:lnTo>
                  <a:lnTo>
                    <a:pt x="143" y="214"/>
                  </a:lnTo>
                  <a:lnTo>
                    <a:pt x="99" y="214"/>
                  </a:lnTo>
                  <a:lnTo>
                    <a:pt x="54" y="52"/>
                  </a:lnTo>
                  <a:lnTo>
                    <a:pt x="53" y="52"/>
                  </a:lnTo>
                  <a:lnTo>
                    <a:pt x="53" y="214"/>
                  </a:lnTo>
                  <a:lnTo>
                    <a:pt x="0" y="214"/>
                  </a:lnTo>
                  <a:lnTo>
                    <a:pt x="0" y="0"/>
                  </a:lnTo>
                  <a:lnTo>
                    <a:pt x="2"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9" name="Freeform 7">
              <a:extLst>
                <a:ext uri="{FF2B5EF4-FFF2-40B4-BE49-F238E27FC236}">
                  <a16:creationId xmlns:a16="http://schemas.microsoft.com/office/drawing/2014/main" id="{11B2243F-9B15-4EB8-9DA3-B426432FC8EB}"/>
                </a:ext>
              </a:extLst>
            </p:cNvPr>
            <p:cNvSpPr>
              <a:spLocks noEditPoints="1"/>
            </p:cNvSpPr>
            <p:nvPr userDrawn="1"/>
          </p:nvSpPr>
          <p:spPr bwMode="auto">
            <a:xfrm>
              <a:off x="1222375" y="5581650"/>
              <a:ext cx="347663" cy="339725"/>
            </a:xfrm>
            <a:custGeom>
              <a:avLst/>
              <a:gdLst>
                <a:gd name="T0" fmla="*/ 81 w 219"/>
                <a:gd name="T1" fmla="*/ 0 h 214"/>
                <a:gd name="T2" fmla="*/ 138 w 219"/>
                <a:gd name="T3" fmla="*/ 0 h 214"/>
                <a:gd name="T4" fmla="*/ 219 w 219"/>
                <a:gd name="T5" fmla="*/ 214 h 214"/>
                <a:gd name="T6" fmla="*/ 160 w 219"/>
                <a:gd name="T7" fmla="*/ 214 h 214"/>
                <a:gd name="T8" fmla="*/ 147 w 219"/>
                <a:gd name="T9" fmla="*/ 175 h 214"/>
                <a:gd name="T10" fmla="*/ 71 w 219"/>
                <a:gd name="T11" fmla="*/ 175 h 214"/>
                <a:gd name="T12" fmla="*/ 58 w 219"/>
                <a:gd name="T13" fmla="*/ 214 h 214"/>
                <a:gd name="T14" fmla="*/ 0 w 219"/>
                <a:gd name="T15" fmla="*/ 214 h 214"/>
                <a:gd name="T16" fmla="*/ 81 w 219"/>
                <a:gd name="T17" fmla="*/ 0 h 214"/>
                <a:gd name="T18" fmla="*/ 86 w 219"/>
                <a:gd name="T19" fmla="*/ 134 h 214"/>
                <a:gd name="T20" fmla="*/ 134 w 219"/>
                <a:gd name="T21" fmla="*/ 134 h 214"/>
                <a:gd name="T22" fmla="*/ 111 w 219"/>
                <a:gd name="T23" fmla="*/ 59 h 214"/>
                <a:gd name="T24" fmla="*/ 110 w 219"/>
                <a:gd name="T25" fmla="*/ 59 h 214"/>
                <a:gd name="T26" fmla="*/ 86 w 219"/>
                <a:gd name="T27" fmla="*/ 134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9" h="214">
                  <a:moveTo>
                    <a:pt x="81" y="0"/>
                  </a:moveTo>
                  <a:lnTo>
                    <a:pt x="138" y="0"/>
                  </a:lnTo>
                  <a:lnTo>
                    <a:pt x="219" y="214"/>
                  </a:lnTo>
                  <a:lnTo>
                    <a:pt x="160" y="214"/>
                  </a:lnTo>
                  <a:lnTo>
                    <a:pt x="147" y="175"/>
                  </a:lnTo>
                  <a:lnTo>
                    <a:pt x="71" y="175"/>
                  </a:lnTo>
                  <a:lnTo>
                    <a:pt x="58" y="214"/>
                  </a:lnTo>
                  <a:lnTo>
                    <a:pt x="0" y="214"/>
                  </a:lnTo>
                  <a:lnTo>
                    <a:pt x="81" y="0"/>
                  </a:lnTo>
                  <a:close/>
                  <a:moveTo>
                    <a:pt x="86" y="134"/>
                  </a:moveTo>
                  <a:lnTo>
                    <a:pt x="134" y="134"/>
                  </a:lnTo>
                  <a:lnTo>
                    <a:pt x="111" y="59"/>
                  </a:lnTo>
                  <a:lnTo>
                    <a:pt x="110" y="59"/>
                  </a:lnTo>
                  <a:lnTo>
                    <a:pt x="86" y="134"/>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0" name="Rectangle 8">
              <a:extLst>
                <a:ext uri="{FF2B5EF4-FFF2-40B4-BE49-F238E27FC236}">
                  <a16:creationId xmlns:a16="http://schemas.microsoft.com/office/drawing/2014/main" id="{3E83789B-73CD-4D6A-AA45-8A1AB4F9970D}"/>
                </a:ext>
              </a:extLst>
            </p:cNvPr>
            <p:cNvSpPr>
              <a:spLocks noChangeArrowheads="1"/>
            </p:cNvSpPr>
            <p:nvPr userDrawn="1"/>
          </p:nvSpPr>
          <p:spPr bwMode="auto">
            <a:xfrm>
              <a:off x="1570038" y="5581650"/>
              <a:ext cx="88900" cy="339725"/>
            </a:xfrm>
            <a:prstGeom prst="rect">
              <a:avLst/>
            </a:pr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1" name="Freeform 9">
              <a:extLst>
                <a:ext uri="{FF2B5EF4-FFF2-40B4-BE49-F238E27FC236}">
                  <a16:creationId xmlns:a16="http://schemas.microsoft.com/office/drawing/2014/main" id="{AAD2EE95-BEA2-4B50-AC3D-22EF2DB6FF54}"/>
                </a:ext>
              </a:extLst>
            </p:cNvPr>
            <p:cNvSpPr>
              <a:spLocks/>
            </p:cNvSpPr>
            <p:nvPr userDrawn="1"/>
          </p:nvSpPr>
          <p:spPr bwMode="auto">
            <a:xfrm>
              <a:off x="1700213" y="5581650"/>
              <a:ext cx="249238" cy="341313"/>
            </a:xfrm>
            <a:custGeom>
              <a:avLst/>
              <a:gdLst>
                <a:gd name="T0" fmla="*/ 0 w 157"/>
                <a:gd name="T1" fmla="*/ 0 h 215"/>
                <a:gd name="T2" fmla="*/ 56 w 157"/>
                <a:gd name="T3" fmla="*/ 0 h 215"/>
                <a:gd name="T4" fmla="*/ 56 w 157"/>
                <a:gd name="T5" fmla="*/ 167 h 215"/>
                <a:gd name="T6" fmla="*/ 157 w 157"/>
                <a:gd name="T7" fmla="*/ 167 h 215"/>
                <a:gd name="T8" fmla="*/ 157 w 157"/>
                <a:gd name="T9" fmla="*/ 215 h 215"/>
                <a:gd name="T10" fmla="*/ 0 w 157"/>
                <a:gd name="T11" fmla="*/ 215 h 215"/>
                <a:gd name="T12" fmla="*/ 0 w 157"/>
                <a:gd name="T13" fmla="*/ 0 h 215"/>
              </a:gdLst>
              <a:ahLst/>
              <a:cxnLst>
                <a:cxn ang="0">
                  <a:pos x="T0" y="T1"/>
                </a:cxn>
                <a:cxn ang="0">
                  <a:pos x="T2" y="T3"/>
                </a:cxn>
                <a:cxn ang="0">
                  <a:pos x="T4" y="T5"/>
                </a:cxn>
                <a:cxn ang="0">
                  <a:pos x="T6" y="T7"/>
                </a:cxn>
                <a:cxn ang="0">
                  <a:pos x="T8" y="T9"/>
                </a:cxn>
                <a:cxn ang="0">
                  <a:pos x="T10" y="T11"/>
                </a:cxn>
                <a:cxn ang="0">
                  <a:pos x="T12" y="T13"/>
                </a:cxn>
              </a:cxnLst>
              <a:rect l="0" t="0" r="r" b="b"/>
              <a:pathLst>
                <a:path w="157" h="215">
                  <a:moveTo>
                    <a:pt x="0" y="0"/>
                  </a:moveTo>
                  <a:lnTo>
                    <a:pt x="56" y="0"/>
                  </a:lnTo>
                  <a:lnTo>
                    <a:pt x="56" y="167"/>
                  </a:lnTo>
                  <a:lnTo>
                    <a:pt x="157" y="167"/>
                  </a:lnTo>
                  <a:lnTo>
                    <a:pt x="157" y="215"/>
                  </a:lnTo>
                  <a:lnTo>
                    <a:pt x="0" y="215"/>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2" name="Freeform 10">
              <a:extLst>
                <a:ext uri="{FF2B5EF4-FFF2-40B4-BE49-F238E27FC236}">
                  <a16:creationId xmlns:a16="http://schemas.microsoft.com/office/drawing/2014/main" id="{B3EF3C97-452C-4A82-9132-2DB5966C9E6A}"/>
                </a:ext>
              </a:extLst>
            </p:cNvPr>
            <p:cNvSpPr>
              <a:spLocks/>
            </p:cNvSpPr>
            <p:nvPr userDrawn="1"/>
          </p:nvSpPr>
          <p:spPr bwMode="auto">
            <a:xfrm>
              <a:off x="1103313" y="5075238"/>
              <a:ext cx="133350" cy="74613"/>
            </a:xfrm>
            <a:custGeom>
              <a:avLst/>
              <a:gdLst>
                <a:gd name="T0" fmla="*/ 402 w 402"/>
                <a:gd name="T1" fmla="*/ 180 h 228"/>
                <a:gd name="T2" fmla="*/ 402 w 402"/>
                <a:gd name="T3" fmla="*/ 0 h 228"/>
                <a:gd name="T4" fmla="*/ 0 w 402"/>
                <a:gd name="T5" fmla="*/ 0 h 228"/>
                <a:gd name="T6" fmla="*/ 0 w 402"/>
                <a:gd name="T7" fmla="*/ 228 h 228"/>
                <a:gd name="T8" fmla="*/ 402 w 402"/>
                <a:gd name="T9" fmla="*/ 180 h 228"/>
              </a:gdLst>
              <a:ahLst/>
              <a:cxnLst>
                <a:cxn ang="0">
                  <a:pos x="T0" y="T1"/>
                </a:cxn>
                <a:cxn ang="0">
                  <a:pos x="T2" y="T3"/>
                </a:cxn>
                <a:cxn ang="0">
                  <a:pos x="T4" y="T5"/>
                </a:cxn>
                <a:cxn ang="0">
                  <a:pos x="T6" y="T7"/>
                </a:cxn>
                <a:cxn ang="0">
                  <a:pos x="T8" y="T9"/>
                </a:cxn>
              </a:cxnLst>
              <a:rect l="0" t="0" r="r" b="b"/>
              <a:pathLst>
                <a:path w="402" h="228">
                  <a:moveTo>
                    <a:pt x="402" y="180"/>
                  </a:moveTo>
                  <a:cubicBezTo>
                    <a:pt x="402" y="0"/>
                    <a:pt x="402" y="0"/>
                    <a:pt x="402" y="0"/>
                  </a:cubicBezTo>
                  <a:cubicBezTo>
                    <a:pt x="0" y="0"/>
                    <a:pt x="0" y="0"/>
                    <a:pt x="0" y="0"/>
                  </a:cubicBezTo>
                  <a:cubicBezTo>
                    <a:pt x="0" y="228"/>
                    <a:pt x="0" y="228"/>
                    <a:pt x="0" y="228"/>
                  </a:cubicBezTo>
                  <a:cubicBezTo>
                    <a:pt x="130" y="189"/>
                    <a:pt x="266" y="172"/>
                    <a:pt x="402" y="180"/>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3" name="Freeform 11">
              <a:extLst>
                <a:ext uri="{FF2B5EF4-FFF2-40B4-BE49-F238E27FC236}">
                  <a16:creationId xmlns:a16="http://schemas.microsoft.com/office/drawing/2014/main" id="{3BC4318F-74B6-4923-AA32-AFE06371B6A5}"/>
                </a:ext>
              </a:extLst>
            </p:cNvPr>
            <p:cNvSpPr>
              <a:spLocks/>
            </p:cNvSpPr>
            <p:nvPr userDrawn="1"/>
          </p:nvSpPr>
          <p:spPr bwMode="auto">
            <a:xfrm>
              <a:off x="879475" y="5180013"/>
              <a:ext cx="358775" cy="415925"/>
            </a:xfrm>
            <a:custGeom>
              <a:avLst/>
              <a:gdLst>
                <a:gd name="T0" fmla="*/ 671 w 1078"/>
                <a:gd name="T1" fmla="*/ 709 h 1253"/>
                <a:gd name="T2" fmla="*/ 528 w 1078"/>
                <a:gd name="T3" fmla="*/ 909 h 1253"/>
                <a:gd name="T4" fmla="*/ 375 w 1078"/>
                <a:gd name="T5" fmla="*/ 751 h 1253"/>
                <a:gd name="T6" fmla="*/ 375 w 1078"/>
                <a:gd name="T7" fmla="*/ 608 h 1253"/>
                <a:gd name="T8" fmla="*/ 0 w 1078"/>
                <a:gd name="T9" fmla="*/ 608 h 1253"/>
                <a:gd name="T10" fmla="*/ 0 w 1078"/>
                <a:gd name="T11" fmla="*/ 677 h 1253"/>
                <a:gd name="T12" fmla="*/ 539 w 1078"/>
                <a:gd name="T13" fmla="*/ 1253 h 1253"/>
                <a:gd name="T14" fmla="*/ 1078 w 1078"/>
                <a:gd name="T15" fmla="*/ 735 h 1253"/>
                <a:gd name="T16" fmla="*/ 1078 w 1078"/>
                <a:gd name="T17" fmla="*/ 0 h 1253"/>
                <a:gd name="T18" fmla="*/ 676 w 1078"/>
                <a:gd name="T19" fmla="*/ 180 h 1253"/>
                <a:gd name="T20" fmla="*/ 676 w 1078"/>
                <a:gd name="T21" fmla="*/ 709 h 1253"/>
                <a:gd name="T22" fmla="*/ 671 w 1078"/>
                <a:gd name="T23" fmla="*/ 709 h 1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78" h="1253">
                  <a:moveTo>
                    <a:pt x="671" y="709"/>
                  </a:moveTo>
                  <a:cubicBezTo>
                    <a:pt x="671" y="857"/>
                    <a:pt x="618" y="909"/>
                    <a:pt x="528" y="909"/>
                  </a:cubicBezTo>
                  <a:cubicBezTo>
                    <a:pt x="428" y="909"/>
                    <a:pt x="375" y="851"/>
                    <a:pt x="375" y="751"/>
                  </a:cubicBezTo>
                  <a:cubicBezTo>
                    <a:pt x="375" y="608"/>
                    <a:pt x="375" y="608"/>
                    <a:pt x="375" y="608"/>
                  </a:cubicBezTo>
                  <a:cubicBezTo>
                    <a:pt x="0" y="608"/>
                    <a:pt x="0" y="608"/>
                    <a:pt x="0" y="608"/>
                  </a:cubicBezTo>
                  <a:cubicBezTo>
                    <a:pt x="0" y="677"/>
                    <a:pt x="0" y="677"/>
                    <a:pt x="0" y="677"/>
                  </a:cubicBezTo>
                  <a:cubicBezTo>
                    <a:pt x="0" y="1021"/>
                    <a:pt x="132" y="1253"/>
                    <a:pt x="539" y="1253"/>
                  </a:cubicBezTo>
                  <a:cubicBezTo>
                    <a:pt x="898" y="1253"/>
                    <a:pt x="1078" y="1079"/>
                    <a:pt x="1078" y="735"/>
                  </a:cubicBezTo>
                  <a:cubicBezTo>
                    <a:pt x="1078" y="0"/>
                    <a:pt x="1078" y="0"/>
                    <a:pt x="1078" y="0"/>
                  </a:cubicBezTo>
                  <a:cubicBezTo>
                    <a:pt x="930" y="22"/>
                    <a:pt x="791" y="84"/>
                    <a:pt x="676" y="180"/>
                  </a:cubicBezTo>
                  <a:cubicBezTo>
                    <a:pt x="676" y="709"/>
                    <a:pt x="676" y="709"/>
                    <a:pt x="676" y="709"/>
                  </a:cubicBezTo>
                  <a:lnTo>
                    <a:pt x="671" y="709"/>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4" name="Freeform 12">
              <a:extLst>
                <a:ext uri="{FF2B5EF4-FFF2-40B4-BE49-F238E27FC236}">
                  <a16:creationId xmlns:a16="http://schemas.microsoft.com/office/drawing/2014/main" id="{D4959FE8-16AB-4E74-83FD-006DFDE79217}"/>
                </a:ext>
              </a:extLst>
            </p:cNvPr>
            <p:cNvSpPr>
              <a:spLocks/>
            </p:cNvSpPr>
            <p:nvPr userDrawn="1"/>
          </p:nvSpPr>
          <p:spPr bwMode="auto">
            <a:xfrm>
              <a:off x="1263650" y="5075238"/>
              <a:ext cx="133350" cy="112713"/>
            </a:xfrm>
            <a:custGeom>
              <a:avLst/>
              <a:gdLst>
                <a:gd name="T0" fmla="*/ 401 w 401"/>
                <a:gd name="T1" fmla="*/ 0 h 344"/>
                <a:gd name="T2" fmla="*/ 0 w 401"/>
                <a:gd name="T3" fmla="*/ 0 h 344"/>
                <a:gd name="T4" fmla="*/ 0 w 401"/>
                <a:gd name="T5" fmla="*/ 191 h 344"/>
                <a:gd name="T6" fmla="*/ 401 w 401"/>
                <a:gd name="T7" fmla="*/ 344 h 344"/>
                <a:gd name="T8" fmla="*/ 401 w 401"/>
                <a:gd name="T9" fmla="*/ 0 h 344"/>
              </a:gdLst>
              <a:ahLst/>
              <a:cxnLst>
                <a:cxn ang="0">
                  <a:pos x="T0" y="T1"/>
                </a:cxn>
                <a:cxn ang="0">
                  <a:pos x="T2" y="T3"/>
                </a:cxn>
                <a:cxn ang="0">
                  <a:pos x="T4" y="T5"/>
                </a:cxn>
                <a:cxn ang="0">
                  <a:pos x="T6" y="T7"/>
                </a:cxn>
                <a:cxn ang="0">
                  <a:pos x="T8" y="T9"/>
                </a:cxn>
              </a:cxnLst>
              <a:rect l="0" t="0" r="r" b="b"/>
              <a:pathLst>
                <a:path w="401" h="344">
                  <a:moveTo>
                    <a:pt x="401" y="0"/>
                  </a:moveTo>
                  <a:cubicBezTo>
                    <a:pt x="0" y="0"/>
                    <a:pt x="0" y="0"/>
                    <a:pt x="0" y="0"/>
                  </a:cubicBezTo>
                  <a:cubicBezTo>
                    <a:pt x="0" y="191"/>
                    <a:pt x="0" y="191"/>
                    <a:pt x="0" y="191"/>
                  </a:cubicBezTo>
                  <a:cubicBezTo>
                    <a:pt x="144" y="210"/>
                    <a:pt x="281" y="263"/>
                    <a:pt x="401" y="344"/>
                  </a:cubicBezTo>
                  <a:lnTo>
                    <a:pt x="401"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5" name="Freeform 13">
              <a:extLst>
                <a:ext uri="{FF2B5EF4-FFF2-40B4-BE49-F238E27FC236}">
                  <a16:creationId xmlns:a16="http://schemas.microsoft.com/office/drawing/2014/main" id="{AEB1BB25-B31F-4BFD-AE3B-2F323C8A12D4}"/>
                </a:ext>
              </a:extLst>
            </p:cNvPr>
            <p:cNvSpPr>
              <a:spLocks/>
            </p:cNvSpPr>
            <p:nvPr userDrawn="1"/>
          </p:nvSpPr>
          <p:spPr bwMode="auto">
            <a:xfrm>
              <a:off x="1263650" y="5172075"/>
              <a:ext cx="133350" cy="412750"/>
            </a:xfrm>
            <a:custGeom>
              <a:avLst/>
              <a:gdLst>
                <a:gd name="T0" fmla="*/ 0 w 401"/>
                <a:gd name="T1" fmla="*/ 12 h 1243"/>
                <a:gd name="T2" fmla="*/ 0 w 401"/>
                <a:gd name="T3" fmla="*/ 1243 h 1243"/>
                <a:gd name="T4" fmla="*/ 401 w 401"/>
                <a:gd name="T5" fmla="*/ 1243 h 1243"/>
                <a:gd name="T6" fmla="*/ 401 w 401"/>
                <a:gd name="T7" fmla="*/ 70 h 1243"/>
                <a:gd name="T8" fmla="*/ 0 w 401"/>
                <a:gd name="T9" fmla="*/ 12 h 1243"/>
              </a:gdLst>
              <a:ahLst/>
              <a:cxnLst>
                <a:cxn ang="0">
                  <a:pos x="T0" y="T1"/>
                </a:cxn>
                <a:cxn ang="0">
                  <a:pos x="T2" y="T3"/>
                </a:cxn>
                <a:cxn ang="0">
                  <a:pos x="T4" y="T5"/>
                </a:cxn>
                <a:cxn ang="0">
                  <a:pos x="T6" y="T7"/>
                </a:cxn>
                <a:cxn ang="0">
                  <a:pos x="T8" y="T9"/>
                </a:cxn>
              </a:cxnLst>
              <a:rect l="0" t="0" r="r" b="b"/>
              <a:pathLst>
                <a:path w="401" h="1243">
                  <a:moveTo>
                    <a:pt x="0" y="12"/>
                  </a:moveTo>
                  <a:cubicBezTo>
                    <a:pt x="0" y="1243"/>
                    <a:pt x="0" y="1243"/>
                    <a:pt x="0" y="1243"/>
                  </a:cubicBezTo>
                  <a:cubicBezTo>
                    <a:pt x="401" y="1243"/>
                    <a:pt x="401" y="1243"/>
                    <a:pt x="401" y="1243"/>
                  </a:cubicBezTo>
                  <a:cubicBezTo>
                    <a:pt x="401" y="70"/>
                    <a:pt x="401" y="70"/>
                    <a:pt x="401" y="70"/>
                  </a:cubicBezTo>
                  <a:cubicBezTo>
                    <a:pt x="274" y="20"/>
                    <a:pt x="136" y="0"/>
                    <a:pt x="0" y="12"/>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6" name="Freeform 14">
              <a:extLst>
                <a:ext uri="{FF2B5EF4-FFF2-40B4-BE49-F238E27FC236}">
                  <a16:creationId xmlns:a16="http://schemas.microsoft.com/office/drawing/2014/main" id="{8E5913D2-281E-43B8-8107-E5DC594788BC}"/>
                </a:ext>
              </a:extLst>
            </p:cNvPr>
            <p:cNvSpPr>
              <a:spLocks/>
            </p:cNvSpPr>
            <p:nvPr userDrawn="1"/>
          </p:nvSpPr>
          <p:spPr bwMode="auto">
            <a:xfrm>
              <a:off x="619125" y="6096000"/>
              <a:ext cx="141288" cy="125413"/>
            </a:xfrm>
            <a:custGeom>
              <a:avLst/>
              <a:gdLst>
                <a:gd name="T0" fmla="*/ 0 w 89"/>
                <a:gd name="T1" fmla="*/ 0 h 79"/>
                <a:gd name="T2" fmla="*/ 31 w 89"/>
                <a:gd name="T3" fmla="*/ 0 h 79"/>
                <a:gd name="T4" fmla="*/ 44 w 89"/>
                <a:gd name="T5" fmla="*/ 53 h 79"/>
                <a:gd name="T6" fmla="*/ 45 w 89"/>
                <a:gd name="T7" fmla="*/ 53 h 79"/>
                <a:gd name="T8" fmla="*/ 58 w 89"/>
                <a:gd name="T9" fmla="*/ 0 h 79"/>
                <a:gd name="T10" fmla="*/ 89 w 89"/>
                <a:gd name="T11" fmla="*/ 0 h 79"/>
                <a:gd name="T12" fmla="*/ 89 w 89"/>
                <a:gd name="T13" fmla="*/ 79 h 79"/>
                <a:gd name="T14" fmla="*/ 69 w 89"/>
                <a:gd name="T15" fmla="*/ 79 h 79"/>
                <a:gd name="T16" fmla="*/ 69 w 89"/>
                <a:gd name="T17" fmla="*/ 19 h 79"/>
                <a:gd name="T18" fmla="*/ 69 w 89"/>
                <a:gd name="T19" fmla="*/ 19 h 79"/>
                <a:gd name="T20" fmla="*/ 52 w 89"/>
                <a:gd name="T21" fmla="*/ 79 h 79"/>
                <a:gd name="T22" fmla="*/ 37 w 89"/>
                <a:gd name="T23" fmla="*/ 79 h 79"/>
                <a:gd name="T24" fmla="*/ 20 w 89"/>
                <a:gd name="T25" fmla="*/ 19 h 79"/>
                <a:gd name="T26" fmla="*/ 20 w 89"/>
                <a:gd name="T27" fmla="*/ 19 h 79"/>
                <a:gd name="T28" fmla="*/ 20 w 89"/>
                <a:gd name="T29" fmla="*/ 79 h 79"/>
                <a:gd name="T30" fmla="*/ 0 w 89"/>
                <a:gd name="T31" fmla="*/ 79 h 79"/>
                <a:gd name="T32" fmla="*/ 0 w 89"/>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9" h="79">
                  <a:moveTo>
                    <a:pt x="0" y="0"/>
                  </a:moveTo>
                  <a:lnTo>
                    <a:pt x="31" y="0"/>
                  </a:lnTo>
                  <a:lnTo>
                    <a:pt x="44" y="53"/>
                  </a:lnTo>
                  <a:lnTo>
                    <a:pt x="45" y="53"/>
                  </a:lnTo>
                  <a:lnTo>
                    <a:pt x="58" y="0"/>
                  </a:lnTo>
                  <a:lnTo>
                    <a:pt x="89" y="0"/>
                  </a:lnTo>
                  <a:lnTo>
                    <a:pt x="89" y="79"/>
                  </a:lnTo>
                  <a:lnTo>
                    <a:pt x="69" y="79"/>
                  </a:lnTo>
                  <a:lnTo>
                    <a:pt x="69" y="19"/>
                  </a:lnTo>
                  <a:lnTo>
                    <a:pt x="69" y="19"/>
                  </a:lnTo>
                  <a:lnTo>
                    <a:pt x="52" y="79"/>
                  </a:lnTo>
                  <a:lnTo>
                    <a:pt x="37" y="79"/>
                  </a:lnTo>
                  <a:lnTo>
                    <a:pt x="20" y="19"/>
                  </a:lnTo>
                  <a:lnTo>
                    <a:pt x="20" y="19"/>
                  </a:lnTo>
                  <a:lnTo>
                    <a:pt x="20"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7" name="Freeform 15">
              <a:extLst>
                <a:ext uri="{FF2B5EF4-FFF2-40B4-BE49-F238E27FC236}">
                  <a16:creationId xmlns:a16="http://schemas.microsoft.com/office/drawing/2014/main" id="{ABF11DCD-D538-4FF8-8299-E99667BA5B65}"/>
                </a:ext>
              </a:extLst>
            </p:cNvPr>
            <p:cNvSpPr>
              <a:spLocks noEditPoints="1"/>
            </p:cNvSpPr>
            <p:nvPr userDrawn="1"/>
          </p:nvSpPr>
          <p:spPr bwMode="auto">
            <a:xfrm>
              <a:off x="766763" y="6127750"/>
              <a:ext cx="93663" cy="96838"/>
            </a:xfrm>
            <a:custGeom>
              <a:avLst/>
              <a:gdLst>
                <a:gd name="T0" fmla="*/ 11 w 281"/>
                <a:gd name="T1" fmla="*/ 92 h 291"/>
                <a:gd name="T2" fmla="*/ 54 w 281"/>
                <a:gd name="T3" fmla="*/ 19 h 291"/>
                <a:gd name="T4" fmla="*/ 141 w 281"/>
                <a:gd name="T5" fmla="*/ 0 h 291"/>
                <a:gd name="T6" fmla="*/ 270 w 281"/>
                <a:gd name="T7" fmla="*/ 92 h 291"/>
                <a:gd name="T8" fmla="*/ 270 w 281"/>
                <a:gd name="T9" fmla="*/ 213 h 291"/>
                <a:gd name="T10" fmla="*/ 281 w 281"/>
                <a:gd name="T11" fmla="*/ 283 h 291"/>
                <a:gd name="T12" fmla="*/ 190 w 281"/>
                <a:gd name="T13" fmla="*/ 283 h 291"/>
                <a:gd name="T14" fmla="*/ 184 w 281"/>
                <a:gd name="T15" fmla="*/ 257 h 291"/>
                <a:gd name="T16" fmla="*/ 94 w 281"/>
                <a:gd name="T17" fmla="*/ 291 h 291"/>
                <a:gd name="T18" fmla="*/ 0 w 281"/>
                <a:gd name="T19" fmla="*/ 208 h 291"/>
                <a:gd name="T20" fmla="*/ 160 w 281"/>
                <a:gd name="T21" fmla="*/ 112 h 291"/>
                <a:gd name="T22" fmla="*/ 184 w 281"/>
                <a:gd name="T23" fmla="*/ 87 h 291"/>
                <a:gd name="T24" fmla="*/ 140 w 281"/>
                <a:gd name="T25" fmla="*/ 58 h 291"/>
                <a:gd name="T26" fmla="*/ 95 w 281"/>
                <a:gd name="T27" fmla="*/ 92 h 291"/>
                <a:gd name="T28" fmla="*/ 11 w 281"/>
                <a:gd name="T29" fmla="*/ 92 h 291"/>
                <a:gd name="T30" fmla="*/ 128 w 281"/>
                <a:gd name="T31" fmla="*/ 235 h 291"/>
                <a:gd name="T32" fmla="*/ 183 w 281"/>
                <a:gd name="T33" fmla="*/ 154 h 291"/>
                <a:gd name="T34" fmla="*/ 127 w 281"/>
                <a:gd name="T35" fmla="*/ 169 h 291"/>
                <a:gd name="T36" fmla="*/ 90 w 281"/>
                <a:gd name="T37" fmla="*/ 204 h 291"/>
                <a:gd name="T38" fmla="*/ 128 w 281"/>
                <a:gd name="T39" fmla="*/ 235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1" h="291">
                  <a:moveTo>
                    <a:pt x="11" y="92"/>
                  </a:moveTo>
                  <a:cubicBezTo>
                    <a:pt x="12" y="56"/>
                    <a:pt x="29" y="33"/>
                    <a:pt x="54" y="19"/>
                  </a:cubicBezTo>
                  <a:cubicBezTo>
                    <a:pt x="78" y="5"/>
                    <a:pt x="110" y="0"/>
                    <a:pt x="141" y="0"/>
                  </a:cubicBezTo>
                  <a:cubicBezTo>
                    <a:pt x="207" y="0"/>
                    <a:pt x="270" y="14"/>
                    <a:pt x="270" y="92"/>
                  </a:cubicBezTo>
                  <a:cubicBezTo>
                    <a:pt x="270" y="213"/>
                    <a:pt x="270" y="213"/>
                    <a:pt x="270" y="213"/>
                  </a:cubicBezTo>
                  <a:cubicBezTo>
                    <a:pt x="270" y="236"/>
                    <a:pt x="270" y="261"/>
                    <a:pt x="281" y="283"/>
                  </a:cubicBezTo>
                  <a:cubicBezTo>
                    <a:pt x="190" y="283"/>
                    <a:pt x="190" y="283"/>
                    <a:pt x="190" y="283"/>
                  </a:cubicBezTo>
                  <a:cubicBezTo>
                    <a:pt x="187" y="275"/>
                    <a:pt x="186" y="266"/>
                    <a:pt x="184" y="257"/>
                  </a:cubicBezTo>
                  <a:cubicBezTo>
                    <a:pt x="161" y="282"/>
                    <a:pt x="127" y="291"/>
                    <a:pt x="94" y="291"/>
                  </a:cubicBezTo>
                  <a:cubicBezTo>
                    <a:pt x="41" y="291"/>
                    <a:pt x="0" y="265"/>
                    <a:pt x="0" y="208"/>
                  </a:cubicBezTo>
                  <a:cubicBezTo>
                    <a:pt x="0" y="118"/>
                    <a:pt x="97" y="125"/>
                    <a:pt x="160" y="112"/>
                  </a:cubicBezTo>
                  <a:cubicBezTo>
                    <a:pt x="175" y="109"/>
                    <a:pt x="184" y="104"/>
                    <a:pt x="184" y="87"/>
                  </a:cubicBezTo>
                  <a:cubicBezTo>
                    <a:pt x="184" y="66"/>
                    <a:pt x="159" y="58"/>
                    <a:pt x="140" y="58"/>
                  </a:cubicBezTo>
                  <a:cubicBezTo>
                    <a:pt x="115" y="58"/>
                    <a:pt x="99" y="69"/>
                    <a:pt x="95" y="92"/>
                  </a:cubicBezTo>
                  <a:lnTo>
                    <a:pt x="11" y="92"/>
                  </a:lnTo>
                  <a:close/>
                  <a:moveTo>
                    <a:pt x="128" y="235"/>
                  </a:moveTo>
                  <a:cubicBezTo>
                    <a:pt x="171" y="235"/>
                    <a:pt x="185" y="211"/>
                    <a:pt x="183" y="154"/>
                  </a:cubicBezTo>
                  <a:cubicBezTo>
                    <a:pt x="170" y="162"/>
                    <a:pt x="147" y="164"/>
                    <a:pt x="127" y="169"/>
                  </a:cubicBezTo>
                  <a:cubicBezTo>
                    <a:pt x="107" y="174"/>
                    <a:pt x="90" y="182"/>
                    <a:pt x="90" y="204"/>
                  </a:cubicBezTo>
                  <a:cubicBezTo>
                    <a:pt x="90" y="226"/>
                    <a:pt x="107" y="235"/>
                    <a:pt x="128" y="235"/>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8" name="Freeform 16">
              <a:extLst>
                <a:ext uri="{FF2B5EF4-FFF2-40B4-BE49-F238E27FC236}">
                  <a16:creationId xmlns:a16="http://schemas.microsoft.com/office/drawing/2014/main" id="{50EBE661-D695-49BB-9FE7-B3784E142CC9}"/>
                </a:ext>
              </a:extLst>
            </p:cNvPr>
            <p:cNvSpPr>
              <a:spLocks noEditPoints="1"/>
            </p:cNvSpPr>
            <p:nvPr userDrawn="1"/>
          </p:nvSpPr>
          <p:spPr bwMode="auto">
            <a:xfrm>
              <a:off x="868363" y="6096000"/>
              <a:ext cx="28575" cy="125413"/>
            </a:xfrm>
            <a:custGeom>
              <a:avLst/>
              <a:gdLst>
                <a:gd name="T0" fmla="*/ 18 w 18"/>
                <a:gd name="T1" fmla="*/ 14 h 79"/>
                <a:gd name="T2" fmla="*/ 0 w 18"/>
                <a:gd name="T3" fmla="*/ 14 h 79"/>
                <a:gd name="T4" fmla="*/ 0 w 18"/>
                <a:gd name="T5" fmla="*/ 0 h 79"/>
                <a:gd name="T6" fmla="*/ 18 w 18"/>
                <a:gd name="T7" fmla="*/ 0 h 79"/>
                <a:gd name="T8" fmla="*/ 18 w 18"/>
                <a:gd name="T9" fmla="*/ 14 h 79"/>
                <a:gd name="T10" fmla="*/ 0 w 18"/>
                <a:gd name="T11" fmla="*/ 22 h 79"/>
                <a:gd name="T12" fmla="*/ 18 w 18"/>
                <a:gd name="T13" fmla="*/ 22 h 79"/>
                <a:gd name="T14" fmla="*/ 18 w 18"/>
                <a:gd name="T15" fmla="*/ 79 h 79"/>
                <a:gd name="T16" fmla="*/ 0 w 18"/>
                <a:gd name="T17" fmla="*/ 79 h 79"/>
                <a:gd name="T18" fmla="*/ 0 w 18"/>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 h="79">
                  <a:moveTo>
                    <a:pt x="18" y="14"/>
                  </a:moveTo>
                  <a:lnTo>
                    <a:pt x="0" y="14"/>
                  </a:lnTo>
                  <a:lnTo>
                    <a:pt x="0" y="0"/>
                  </a:lnTo>
                  <a:lnTo>
                    <a:pt x="18" y="0"/>
                  </a:lnTo>
                  <a:lnTo>
                    <a:pt x="18" y="14"/>
                  </a:lnTo>
                  <a:close/>
                  <a:moveTo>
                    <a:pt x="0" y="22"/>
                  </a:moveTo>
                  <a:lnTo>
                    <a:pt x="18" y="22"/>
                  </a:lnTo>
                  <a:lnTo>
                    <a:pt x="18"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9" name="Rectangle 17">
              <a:extLst>
                <a:ext uri="{FF2B5EF4-FFF2-40B4-BE49-F238E27FC236}">
                  <a16:creationId xmlns:a16="http://schemas.microsoft.com/office/drawing/2014/main" id="{237CABB1-6BC0-43AF-BC96-6B8CC3C01D97}"/>
                </a:ext>
              </a:extLst>
            </p:cNvPr>
            <p:cNvSpPr>
              <a:spLocks noChangeArrowheads="1"/>
            </p:cNvSpPr>
            <p:nvPr userDrawn="1"/>
          </p:nvSpPr>
          <p:spPr bwMode="auto">
            <a:xfrm>
              <a:off x="909638" y="6096000"/>
              <a:ext cx="30163" cy="125413"/>
            </a:xfrm>
            <a:prstGeom prst="rect">
              <a:avLst/>
            </a:pr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0" name="Freeform 18">
              <a:extLst>
                <a:ext uri="{FF2B5EF4-FFF2-40B4-BE49-F238E27FC236}">
                  <a16:creationId xmlns:a16="http://schemas.microsoft.com/office/drawing/2014/main" id="{E75FB1EB-B5B0-4EAF-954D-643BA6BA9355}"/>
                </a:ext>
              </a:extLst>
            </p:cNvPr>
            <p:cNvSpPr>
              <a:spLocks/>
            </p:cNvSpPr>
            <p:nvPr userDrawn="1"/>
          </p:nvSpPr>
          <p:spPr bwMode="auto">
            <a:xfrm>
              <a:off x="1000125" y="6096000"/>
              <a:ext cx="139700" cy="125413"/>
            </a:xfrm>
            <a:custGeom>
              <a:avLst/>
              <a:gdLst>
                <a:gd name="T0" fmla="*/ 0 w 88"/>
                <a:gd name="T1" fmla="*/ 0 h 79"/>
                <a:gd name="T2" fmla="*/ 30 w 88"/>
                <a:gd name="T3" fmla="*/ 0 h 79"/>
                <a:gd name="T4" fmla="*/ 44 w 88"/>
                <a:gd name="T5" fmla="*/ 53 h 79"/>
                <a:gd name="T6" fmla="*/ 44 w 88"/>
                <a:gd name="T7" fmla="*/ 53 h 79"/>
                <a:gd name="T8" fmla="*/ 58 w 88"/>
                <a:gd name="T9" fmla="*/ 0 h 79"/>
                <a:gd name="T10" fmla="*/ 88 w 88"/>
                <a:gd name="T11" fmla="*/ 0 h 79"/>
                <a:gd name="T12" fmla="*/ 88 w 88"/>
                <a:gd name="T13" fmla="*/ 79 h 79"/>
                <a:gd name="T14" fmla="*/ 69 w 88"/>
                <a:gd name="T15" fmla="*/ 79 h 79"/>
                <a:gd name="T16" fmla="*/ 69 w 88"/>
                <a:gd name="T17" fmla="*/ 19 h 79"/>
                <a:gd name="T18" fmla="*/ 69 w 88"/>
                <a:gd name="T19" fmla="*/ 19 h 79"/>
                <a:gd name="T20" fmla="*/ 52 w 88"/>
                <a:gd name="T21" fmla="*/ 79 h 79"/>
                <a:gd name="T22" fmla="*/ 36 w 88"/>
                <a:gd name="T23" fmla="*/ 79 h 79"/>
                <a:gd name="T24" fmla="*/ 20 w 88"/>
                <a:gd name="T25" fmla="*/ 19 h 79"/>
                <a:gd name="T26" fmla="*/ 19 w 88"/>
                <a:gd name="T27" fmla="*/ 19 h 79"/>
                <a:gd name="T28" fmla="*/ 19 w 88"/>
                <a:gd name="T29" fmla="*/ 79 h 79"/>
                <a:gd name="T30" fmla="*/ 0 w 88"/>
                <a:gd name="T31" fmla="*/ 79 h 79"/>
                <a:gd name="T32" fmla="*/ 0 w 88"/>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8" h="79">
                  <a:moveTo>
                    <a:pt x="0" y="0"/>
                  </a:moveTo>
                  <a:lnTo>
                    <a:pt x="30" y="0"/>
                  </a:lnTo>
                  <a:lnTo>
                    <a:pt x="44" y="53"/>
                  </a:lnTo>
                  <a:lnTo>
                    <a:pt x="44" y="53"/>
                  </a:lnTo>
                  <a:lnTo>
                    <a:pt x="58" y="0"/>
                  </a:lnTo>
                  <a:lnTo>
                    <a:pt x="88" y="0"/>
                  </a:lnTo>
                  <a:lnTo>
                    <a:pt x="88" y="79"/>
                  </a:lnTo>
                  <a:lnTo>
                    <a:pt x="69" y="79"/>
                  </a:lnTo>
                  <a:lnTo>
                    <a:pt x="69" y="19"/>
                  </a:lnTo>
                  <a:lnTo>
                    <a:pt x="69" y="19"/>
                  </a:lnTo>
                  <a:lnTo>
                    <a:pt x="52" y="79"/>
                  </a:lnTo>
                  <a:lnTo>
                    <a:pt x="36" y="79"/>
                  </a:lnTo>
                  <a:lnTo>
                    <a:pt x="20" y="19"/>
                  </a:lnTo>
                  <a:lnTo>
                    <a:pt x="19" y="19"/>
                  </a:lnTo>
                  <a:lnTo>
                    <a:pt x="19"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1" name="Freeform 19">
              <a:extLst>
                <a:ext uri="{FF2B5EF4-FFF2-40B4-BE49-F238E27FC236}">
                  <a16:creationId xmlns:a16="http://schemas.microsoft.com/office/drawing/2014/main" id="{B8637A86-FB13-4460-9927-03C903DF742F}"/>
                </a:ext>
              </a:extLst>
            </p:cNvPr>
            <p:cNvSpPr>
              <a:spLocks noEditPoints="1"/>
            </p:cNvSpPr>
            <p:nvPr userDrawn="1"/>
          </p:nvSpPr>
          <p:spPr bwMode="auto">
            <a:xfrm>
              <a:off x="1147763" y="6127750"/>
              <a:ext cx="100013" cy="96838"/>
            </a:xfrm>
            <a:custGeom>
              <a:avLst/>
              <a:gdLst>
                <a:gd name="T0" fmla="*/ 90 w 297"/>
                <a:gd name="T1" fmla="*/ 167 h 291"/>
                <a:gd name="T2" fmla="*/ 152 w 297"/>
                <a:gd name="T3" fmla="*/ 230 h 291"/>
                <a:gd name="T4" fmla="*/ 203 w 297"/>
                <a:gd name="T5" fmla="*/ 200 h 291"/>
                <a:gd name="T6" fmla="*/ 288 w 297"/>
                <a:gd name="T7" fmla="*/ 200 h 291"/>
                <a:gd name="T8" fmla="*/ 151 w 297"/>
                <a:gd name="T9" fmla="*/ 291 h 291"/>
                <a:gd name="T10" fmla="*/ 0 w 297"/>
                <a:gd name="T11" fmla="*/ 145 h 291"/>
                <a:gd name="T12" fmla="*/ 149 w 297"/>
                <a:gd name="T13" fmla="*/ 0 h 291"/>
                <a:gd name="T14" fmla="*/ 292 w 297"/>
                <a:gd name="T15" fmla="*/ 167 h 291"/>
                <a:gd name="T16" fmla="*/ 90 w 297"/>
                <a:gd name="T17" fmla="*/ 167 h 291"/>
                <a:gd name="T18" fmla="*/ 202 w 297"/>
                <a:gd name="T19" fmla="*/ 117 h 291"/>
                <a:gd name="T20" fmla="*/ 149 w 297"/>
                <a:gd name="T21" fmla="*/ 61 h 291"/>
                <a:gd name="T22" fmla="*/ 90 w 297"/>
                <a:gd name="T23" fmla="*/ 117 h 291"/>
                <a:gd name="T24" fmla="*/ 202 w 297"/>
                <a:gd name="T25" fmla="*/ 117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7" h="291">
                  <a:moveTo>
                    <a:pt x="90" y="167"/>
                  </a:moveTo>
                  <a:cubicBezTo>
                    <a:pt x="92" y="205"/>
                    <a:pt x="113" y="230"/>
                    <a:pt x="152" y="230"/>
                  </a:cubicBezTo>
                  <a:cubicBezTo>
                    <a:pt x="173" y="230"/>
                    <a:pt x="195" y="220"/>
                    <a:pt x="203" y="200"/>
                  </a:cubicBezTo>
                  <a:cubicBezTo>
                    <a:pt x="288" y="200"/>
                    <a:pt x="288" y="200"/>
                    <a:pt x="288" y="200"/>
                  </a:cubicBezTo>
                  <a:cubicBezTo>
                    <a:pt x="271" y="264"/>
                    <a:pt x="212" y="291"/>
                    <a:pt x="151" y="291"/>
                  </a:cubicBezTo>
                  <a:cubicBezTo>
                    <a:pt x="61" y="291"/>
                    <a:pt x="0" y="237"/>
                    <a:pt x="0" y="145"/>
                  </a:cubicBezTo>
                  <a:cubicBezTo>
                    <a:pt x="0" y="60"/>
                    <a:pt x="67" y="0"/>
                    <a:pt x="149" y="0"/>
                  </a:cubicBezTo>
                  <a:cubicBezTo>
                    <a:pt x="247" y="0"/>
                    <a:pt x="297" y="74"/>
                    <a:pt x="292" y="167"/>
                  </a:cubicBezTo>
                  <a:lnTo>
                    <a:pt x="90" y="167"/>
                  </a:lnTo>
                  <a:close/>
                  <a:moveTo>
                    <a:pt x="202" y="117"/>
                  </a:moveTo>
                  <a:cubicBezTo>
                    <a:pt x="201" y="86"/>
                    <a:pt x="179" y="61"/>
                    <a:pt x="149" y="61"/>
                  </a:cubicBezTo>
                  <a:cubicBezTo>
                    <a:pt x="117" y="61"/>
                    <a:pt x="95" y="83"/>
                    <a:pt x="90" y="117"/>
                  </a:cubicBezTo>
                  <a:lnTo>
                    <a:pt x="202" y="117"/>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2" name="Freeform 20">
              <a:extLst>
                <a:ext uri="{FF2B5EF4-FFF2-40B4-BE49-F238E27FC236}">
                  <a16:creationId xmlns:a16="http://schemas.microsoft.com/office/drawing/2014/main" id="{0280C907-1F64-474A-B8AF-0FD8A7926284}"/>
                </a:ext>
              </a:extLst>
            </p:cNvPr>
            <p:cNvSpPr>
              <a:spLocks noEditPoints="1"/>
            </p:cNvSpPr>
            <p:nvPr userDrawn="1"/>
          </p:nvSpPr>
          <p:spPr bwMode="auto">
            <a:xfrm>
              <a:off x="1252538" y="6096000"/>
              <a:ext cx="93663" cy="128588"/>
            </a:xfrm>
            <a:custGeom>
              <a:avLst/>
              <a:gdLst>
                <a:gd name="T0" fmla="*/ 286 w 286"/>
                <a:gd name="T1" fmla="*/ 379 h 387"/>
                <a:gd name="T2" fmla="*/ 200 w 286"/>
                <a:gd name="T3" fmla="*/ 379 h 387"/>
                <a:gd name="T4" fmla="*/ 200 w 286"/>
                <a:gd name="T5" fmla="*/ 347 h 387"/>
                <a:gd name="T6" fmla="*/ 199 w 286"/>
                <a:gd name="T7" fmla="*/ 347 h 387"/>
                <a:gd name="T8" fmla="*/ 123 w 286"/>
                <a:gd name="T9" fmla="*/ 387 h 387"/>
                <a:gd name="T10" fmla="*/ 0 w 286"/>
                <a:gd name="T11" fmla="*/ 235 h 387"/>
                <a:gd name="T12" fmla="*/ 116 w 286"/>
                <a:gd name="T13" fmla="*/ 96 h 387"/>
                <a:gd name="T14" fmla="*/ 195 w 286"/>
                <a:gd name="T15" fmla="*/ 133 h 387"/>
                <a:gd name="T16" fmla="*/ 196 w 286"/>
                <a:gd name="T17" fmla="*/ 133 h 387"/>
                <a:gd name="T18" fmla="*/ 196 w 286"/>
                <a:gd name="T19" fmla="*/ 0 h 387"/>
                <a:gd name="T20" fmla="*/ 286 w 286"/>
                <a:gd name="T21" fmla="*/ 0 h 387"/>
                <a:gd name="T22" fmla="*/ 286 w 286"/>
                <a:gd name="T23" fmla="*/ 379 h 387"/>
                <a:gd name="T24" fmla="*/ 90 w 286"/>
                <a:gd name="T25" fmla="*/ 238 h 387"/>
                <a:gd name="T26" fmla="*/ 146 w 286"/>
                <a:gd name="T27" fmla="*/ 318 h 387"/>
                <a:gd name="T28" fmla="*/ 199 w 286"/>
                <a:gd name="T29" fmla="*/ 241 h 387"/>
                <a:gd name="T30" fmla="*/ 146 w 286"/>
                <a:gd name="T31" fmla="*/ 165 h 387"/>
                <a:gd name="T32" fmla="*/ 90 w 286"/>
                <a:gd name="T33" fmla="*/ 238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86" h="387">
                  <a:moveTo>
                    <a:pt x="286" y="379"/>
                  </a:moveTo>
                  <a:cubicBezTo>
                    <a:pt x="200" y="379"/>
                    <a:pt x="200" y="379"/>
                    <a:pt x="200" y="379"/>
                  </a:cubicBezTo>
                  <a:cubicBezTo>
                    <a:pt x="200" y="347"/>
                    <a:pt x="200" y="347"/>
                    <a:pt x="200" y="347"/>
                  </a:cubicBezTo>
                  <a:cubicBezTo>
                    <a:pt x="199" y="347"/>
                    <a:pt x="199" y="347"/>
                    <a:pt x="199" y="347"/>
                  </a:cubicBezTo>
                  <a:cubicBezTo>
                    <a:pt x="182" y="373"/>
                    <a:pt x="155" y="387"/>
                    <a:pt x="123" y="387"/>
                  </a:cubicBezTo>
                  <a:cubicBezTo>
                    <a:pt x="37" y="387"/>
                    <a:pt x="0" y="313"/>
                    <a:pt x="0" y="235"/>
                  </a:cubicBezTo>
                  <a:cubicBezTo>
                    <a:pt x="0" y="164"/>
                    <a:pt x="38" y="96"/>
                    <a:pt x="116" y="96"/>
                  </a:cubicBezTo>
                  <a:cubicBezTo>
                    <a:pt x="150" y="96"/>
                    <a:pt x="176" y="108"/>
                    <a:pt x="195" y="133"/>
                  </a:cubicBezTo>
                  <a:cubicBezTo>
                    <a:pt x="196" y="133"/>
                    <a:pt x="196" y="133"/>
                    <a:pt x="196" y="133"/>
                  </a:cubicBezTo>
                  <a:cubicBezTo>
                    <a:pt x="196" y="0"/>
                    <a:pt x="196" y="0"/>
                    <a:pt x="196" y="0"/>
                  </a:cubicBezTo>
                  <a:cubicBezTo>
                    <a:pt x="286" y="0"/>
                    <a:pt x="286" y="0"/>
                    <a:pt x="286" y="0"/>
                  </a:cubicBezTo>
                  <a:lnTo>
                    <a:pt x="286" y="379"/>
                  </a:lnTo>
                  <a:close/>
                  <a:moveTo>
                    <a:pt x="90" y="238"/>
                  </a:moveTo>
                  <a:cubicBezTo>
                    <a:pt x="90" y="276"/>
                    <a:pt x="104" y="318"/>
                    <a:pt x="146" y="318"/>
                  </a:cubicBezTo>
                  <a:cubicBezTo>
                    <a:pt x="190" y="318"/>
                    <a:pt x="199" y="276"/>
                    <a:pt x="199" y="241"/>
                  </a:cubicBezTo>
                  <a:cubicBezTo>
                    <a:pt x="199" y="201"/>
                    <a:pt x="185" y="165"/>
                    <a:pt x="146" y="165"/>
                  </a:cubicBezTo>
                  <a:cubicBezTo>
                    <a:pt x="104" y="165"/>
                    <a:pt x="90" y="203"/>
                    <a:pt x="90" y="238"/>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3" name="Freeform 21">
              <a:extLst>
                <a:ext uri="{FF2B5EF4-FFF2-40B4-BE49-F238E27FC236}">
                  <a16:creationId xmlns:a16="http://schemas.microsoft.com/office/drawing/2014/main" id="{4A485304-C93C-4073-8D44-F80ADC736F11}"/>
                </a:ext>
              </a:extLst>
            </p:cNvPr>
            <p:cNvSpPr>
              <a:spLocks noEditPoints="1"/>
            </p:cNvSpPr>
            <p:nvPr userDrawn="1"/>
          </p:nvSpPr>
          <p:spPr bwMode="auto">
            <a:xfrm>
              <a:off x="1357313" y="6096000"/>
              <a:ext cx="30163" cy="125413"/>
            </a:xfrm>
            <a:custGeom>
              <a:avLst/>
              <a:gdLst>
                <a:gd name="T0" fmla="*/ 19 w 19"/>
                <a:gd name="T1" fmla="*/ 14 h 79"/>
                <a:gd name="T2" fmla="*/ 0 w 19"/>
                <a:gd name="T3" fmla="*/ 14 h 79"/>
                <a:gd name="T4" fmla="*/ 0 w 19"/>
                <a:gd name="T5" fmla="*/ 0 h 79"/>
                <a:gd name="T6" fmla="*/ 19 w 19"/>
                <a:gd name="T7" fmla="*/ 0 h 79"/>
                <a:gd name="T8" fmla="*/ 19 w 19"/>
                <a:gd name="T9" fmla="*/ 14 h 79"/>
                <a:gd name="T10" fmla="*/ 0 w 19"/>
                <a:gd name="T11" fmla="*/ 22 h 79"/>
                <a:gd name="T12" fmla="*/ 19 w 19"/>
                <a:gd name="T13" fmla="*/ 22 h 79"/>
                <a:gd name="T14" fmla="*/ 19 w 19"/>
                <a:gd name="T15" fmla="*/ 79 h 79"/>
                <a:gd name="T16" fmla="*/ 0 w 19"/>
                <a:gd name="T17" fmla="*/ 79 h 79"/>
                <a:gd name="T18" fmla="*/ 0 w 19"/>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79">
                  <a:moveTo>
                    <a:pt x="19" y="14"/>
                  </a:moveTo>
                  <a:lnTo>
                    <a:pt x="0" y="14"/>
                  </a:lnTo>
                  <a:lnTo>
                    <a:pt x="0" y="0"/>
                  </a:lnTo>
                  <a:lnTo>
                    <a:pt x="19" y="0"/>
                  </a:lnTo>
                  <a:lnTo>
                    <a:pt x="19" y="14"/>
                  </a:lnTo>
                  <a:close/>
                  <a:moveTo>
                    <a:pt x="0" y="22"/>
                  </a:moveTo>
                  <a:lnTo>
                    <a:pt x="19" y="22"/>
                  </a:lnTo>
                  <a:lnTo>
                    <a:pt x="19"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4" name="Freeform 22">
              <a:extLst>
                <a:ext uri="{FF2B5EF4-FFF2-40B4-BE49-F238E27FC236}">
                  <a16:creationId xmlns:a16="http://schemas.microsoft.com/office/drawing/2014/main" id="{CB945C56-4554-4683-8637-CFC30E64896E}"/>
                </a:ext>
              </a:extLst>
            </p:cNvPr>
            <p:cNvSpPr>
              <a:spLocks noEditPoints="1"/>
            </p:cNvSpPr>
            <p:nvPr userDrawn="1"/>
          </p:nvSpPr>
          <p:spPr bwMode="auto">
            <a:xfrm>
              <a:off x="1393825" y="6127750"/>
              <a:ext cx="93663" cy="96838"/>
            </a:xfrm>
            <a:custGeom>
              <a:avLst/>
              <a:gdLst>
                <a:gd name="T0" fmla="*/ 12 w 281"/>
                <a:gd name="T1" fmla="*/ 92 h 291"/>
                <a:gd name="T2" fmla="*/ 55 w 281"/>
                <a:gd name="T3" fmla="*/ 19 h 291"/>
                <a:gd name="T4" fmla="*/ 142 w 281"/>
                <a:gd name="T5" fmla="*/ 0 h 291"/>
                <a:gd name="T6" fmla="*/ 271 w 281"/>
                <a:gd name="T7" fmla="*/ 92 h 291"/>
                <a:gd name="T8" fmla="*/ 271 w 281"/>
                <a:gd name="T9" fmla="*/ 213 h 291"/>
                <a:gd name="T10" fmla="*/ 281 w 281"/>
                <a:gd name="T11" fmla="*/ 283 h 291"/>
                <a:gd name="T12" fmla="*/ 191 w 281"/>
                <a:gd name="T13" fmla="*/ 283 h 291"/>
                <a:gd name="T14" fmla="*/ 185 w 281"/>
                <a:gd name="T15" fmla="*/ 257 h 291"/>
                <a:gd name="T16" fmla="*/ 94 w 281"/>
                <a:gd name="T17" fmla="*/ 291 h 291"/>
                <a:gd name="T18" fmla="*/ 0 w 281"/>
                <a:gd name="T19" fmla="*/ 208 h 291"/>
                <a:gd name="T20" fmla="*/ 161 w 281"/>
                <a:gd name="T21" fmla="*/ 112 h 291"/>
                <a:gd name="T22" fmla="*/ 185 w 281"/>
                <a:gd name="T23" fmla="*/ 87 h 291"/>
                <a:gd name="T24" fmla="*/ 141 w 281"/>
                <a:gd name="T25" fmla="*/ 58 h 291"/>
                <a:gd name="T26" fmla="*/ 96 w 281"/>
                <a:gd name="T27" fmla="*/ 92 h 291"/>
                <a:gd name="T28" fmla="*/ 12 w 281"/>
                <a:gd name="T29" fmla="*/ 92 h 291"/>
                <a:gd name="T30" fmla="*/ 128 w 281"/>
                <a:gd name="T31" fmla="*/ 235 h 291"/>
                <a:gd name="T32" fmla="*/ 184 w 281"/>
                <a:gd name="T33" fmla="*/ 154 h 291"/>
                <a:gd name="T34" fmla="*/ 128 w 281"/>
                <a:gd name="T35" fmla="*/ 169 h 291"/>
                <a:gd name="T36" fmla="*/ 91 w 281"/>
                <a:gd name="T37" fmla="*/ 204 h 291"/>
                <a:gd name="T38" fmla="*/ 128 w 281"/>
                <a:gd name="T39" fmla="*/ 235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1" h="291">
                  <a:moveTo>
                    <a:pt x="12" y="92"/>
                  </a:moveTo>
                  <a:cubicBezTo>
                    <a:pt x="13" y="56"/>
                    <a:pt x="30" y="33"/>
                    <a:pt x="55" y="19"/>
                  </a:cubicBezTo>
                  <a:cubicBezTo>
                    <a:pt x="79" y="5"/>
                    <a:pt x="111" y="0"/>
                    <a:pt x="142" y="0"/>
                  </a:cubicBezTo>
                  <a:cubicBezTo>
                    <a:pt x="208" y="0"/>
                    <a:pt x="271" y="14"/>
                    <a:pt x="271" y="92"/>
                  </a:cubicBezTo>
                  <a:cubicBezTo>
                    <a:pt x="271" y="213"/>
                    <a:pt x="271" y="213"/>
                    <a:pt x="271" y="213"/>
                  </a:cubicBezTo>
                  <a:cubicBezTo>
                    <a:pt x="271" y="236"/>
                    <a:pt x="271" y="261"/>
                    <a:pt x="281" y="283"/>
                  </a:cubicBezTo>
                  <a:cubicBezTo>
                    <a:pt x="191" y="283"/>
                    <a:pt x="191" y="283"/>
                    <a:pt x="191" y="283"/>
                  </a:cubicBezTo>
                  <a:cubicBezTo>
                    <a:pt x="187" y="275"/>
                    <a:pt x="186" y="266"/>
                    <a:pt x="185" y="257"/>
                  </a:cubicBezTo>
                  <a:cubicBezTo>
                    <a:pt x="162" y="282"/>
                    <a:pt x="127" y="291"/>
                    <a:pt x="94" y="291"/>
                  </a:cubicBezTo>
                  <a:cubicBezTo>
                    <a:pt x="42" y="291"/>
                    <a:pt x="0" y="265"/>
                    <a:pt x="0" y="208"/>
                  </a:cubicBezTo>
                  <a:cubicBezTo>
                    <a:pt x="0" y="118"/>
                    <a:pt x="98" y="125"/>
                    <a:pt x="161" y="112"/>
                  </a:cubicBezTo>
                  <a:cubicBezTo>
                    <a:pt x="176" y="109"/>
                    <a:pt x="185" y="104"/>
                    <a:pt x="185" y="87"/>
                  </a:cubicBezTo>
                  <a:cubicBezTo>
                    <a:pt x="185" y="66"/>
                    <a:pt x="160" y="58"/>
                    <a:pt x="141" y="58"/>
                  </a:cubicBezTo>
                  <a:cubicBezTo>
                    <a:pt x="116" y="58"/>
                    <a:pt x="100" y="69"/>
                    <a:pt x="96" y="92"/>
                  </a:cubicBezTo>
                  <a:lnTo>
                    <a:pt x="12" y="92"/>
                  </a:lnTo>
                  <a:close/>
                  <a:moveTo>
                    <a:pt x="128" y="235"/>
                  </a:moveTo>
                  <a:cubicBezTo>
                    <a:pt x="172" y="235"/>
                    <a:pt x="186" y="211"/>
                    <a:pt x="184" y="154"/>
                  </a:cubicBezTo>
                  <a:cubicBezTo>
                    <a:pt x="171" y="162"/>
                    <a:pt x="148" y="164"/>
                    <a:pt x="128" y="169"/>
                  </a:cubicBezTo>
                  <a:cubicBezTo>
                    <a:pt x="108" y="174"/>
                    <a:pt x="91" y="182"/>
                    <a:pt x="91" y="204"/>
                  </a:cubicBezTo>
                  <a:cubicBezTo>
                    <a:pt x="91" y="226"/>
                    <a:pt x="108" y="235"/>
                    <a:pt x="128" y="235"/>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5" name="Freeform 23">
              <a:extLst>
                <a:ext uri="{FF2B5EF4-FFF2-40B4-BE49-F238E27FC236}">
                  <a16:creationId xmlns:a16="http://schemas.microsoft.com/office/drawing/2014/main" id="{D0D64558-33D7-4E8C-8B58-17F750C1DD04}"/>
                </a:ext>
              </a:extLst>
            </p:cNvPr>
            <p:cNvSpPr>
              <a:spLocks/>
            </p:cNvSpPr>
            <p:nvPr userDrawn="1"/>
          </p:nvSpPr>
          <p:spPr bwMode="auto">
            <a:xfrm>
              <a:off x="1538288" y="6096000"/>
              <a:ext cx="141288" cy="125413"/>
            </a:xfrm>
            <a:custGeom>
              <a:avLst/>
              <a:gdLst>
                <a:gd name="T0" fmla="*/ 0 w 89"/>
                <a:gd name="T1" fmla="*/ 0 h 79"/>
                <a:gd name="T2" fmla="*/ 31 w 89"/>
                <a:gd name="T3" fmla="*/ 0 h 79"/>
                <a:gd name="T4" fmla="*/ 45 w 89"/>
                <a:gd name="T5" fmla="*/ 53 h 79"/>
                <a:gd name="T6" fmla="*/ 45 w 89"/>
                <a:gd name="T7" fmla="*/ 53 h 79"/>
                <a:gd name="T8" fmla="*/ 58 w 89"/>
                <a:gd name="T9" fmla="*/ 0 h 79"/>
                <a:gd name="T10" fmla="*/ 89 w 89"/>
                <a:gd name="T11" fmla="*/ 0 h 79"/>
                <a:gd name="T12" fmla="*/ 89 w 89"/>
                <a:gd name="T13" fmla="*/ 79 h 79"/>
                <a:gd name="T14" fmla="*/ 70 w 89"/>
                <a:gd name="T15" fmla="*/ 79 h 79"/>
                <a:gd name="T16" fmla="*/ 70 w 89"/>
                <a:gd name="T17" fmla="*/ 19 h 79"/>
                <a:gd name="T18" fmla="*/ 69 w 89"/>
                <a:gd name="T19" fmla="*/ 19 h 79"/>
                <a:gd name="T20" fmla="*/ 53 w 89"/>
                <a:gd name="T21" fmla="*/ 79 h 79"/>
                <a:gd name="T22" fmla="*/ 37 w 89"/>
                <a:gd name="T23" fmla="*/ 79 h 79"/>
                <a:gd name="T24" fmla="*/ 20 w 89"/>
                <a:gd name="T25" fmla="*/ 19 h 79"/>
                <a:gd name="T26" fmla="*/ 20 w 89"/>
                <a:gd name="T27" fmla="*/ 19 h 79"/>
                <a:gd name="T28" fmla="*/ 20 w 89"/>
                <a:gd name="T29" fmla="*/ 79 h 79"/>
                <a:gd name="T30" fmla="*/ 0 w 89"/>
                <a:gd name="T31" fmla="*/ 79 h 79"/>
                <a:gd name="T32" fmla="*/ 0 w 89"/>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9" h="79">
                  <a:moveTo>
                    <a:pt x="0" y="0"/>
                  </a:moveTo>
                  <a:lnTo>
                    <a:pt x="31" y="0"/>
                  </a:lnTo>
                  <a:lnTo>
                    <a:pt x="45" y="53"/>
                  </a:lnTo>
                  <a:lnTo>
                    <a:pt x="45" y="53"/>
                  </a:lnTo>
                  <a:lnTo>
                    <a:pt x="58" y="0"/>
                  </a:lnTo>
                  <a:lnTo>
                    <a:pt x="89" y="0"/>
                  </a:lnTo>
                  <a:lnTo>
                    <a:pt x="89" y="79"/>
                  </a:lnTo>
                  <a:lnTo>
                    <a:pt x="70" y="79"/>
                  </a:lnTo>
                  <a:lnTo>
                    <a:pt x="70" y="19"/>
                  </a:lnTo>
                  <a:lnTo>
                    <a:pt x="69" y="19"/>
                  </a:lnTo>
                  <a:lnTo>
                    <a:pt x="53" y="79"/>
                  </a:lnTo>
                  <a:lnTo>
                    <a:pt x="37" y="79"/>
                  </a:lnTo>
                  <a:lnTo>
                    <a:pt x="20" y="19"/>
                  </a:lnTo>
                  <a:lnTo>
                    <a:pt x="20" y="19"/>
                  </a:lnTo>
                  <a:lnTo>
                    <a:pt x="20"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6" name="Freeform 24">
              <a:extLst>
                <a:ext uri="{FF2B5EF4-FFF2-40B4-BE49-F238E27FC236}">
                  <a16:creationId xmlns:a16="http://schemas.microsoft.com/office/drawing/2014/main" id="{F02D34C0-AE0D-4044-A66E-673B3D590BC8}"/>
                </a:ext>
              </a:extLst>
            </p:cNvPr>
            <p:cNvSpPr>
              <a:spLocks noEditPoints="1"/>
            </p:cNvSpPr>
            <p:nvPr userDrawn="1"/>
          </p:nvSpPr>
          <p:spPr bwMode="auto">
            <a:xfrm>
              <a:off x="1687513" y="6127750"/>
              <a:ext cx="98425" cy="96838"/>
            </a:xfrm>
            <a:custGeom>
              <a:avLst/>
              <a:gdLst>
                <a:gd name="T0" fmla="*/ 91 w 297"/>
                <a:gd name="T1" fmla="*/ 167 h 291"/>
                <a:gd name="T2" fmla="*/ 152 w 297"/>
                <a:gd name="T3" fmla="*/ 230 h 291"/>
                <a:gd name="T4" fmla="*/ 204 w 297"/>
                <a:gd name="T5" fmla="*/ 200 h 291"/>
                <a:gd name="T6" fmla="*/ 288 w 297"/>
                <a:gd name="T7" fmla="*/ 200 h 291"/>
                <a:gd name="T8" fmla="*/ 151 w 297"/>
                <a:gd name="T9" fmla="*/ 291 h 291"/>
                <a:gd name="T10" fmla="*/ 0 w 297"/>
                <a:gd name="T11" fmla="*/ 145 h 291"/>
                <a:gd name="T12" fmla="*/ 149 w 297"/>
                <a:gd name="T13" fmla="*/ 0 h 291"/>
                <a:gd name="T14" fmla="*/ 293 w 297"/>
                <a:gd name="T15" fmla="*/ 167 h 291"/>
                <a:gd name="T16" fmla="*/ 91 w 297"/>
                <a:gd name="T17" fmla="*/ 167 h 291"/>
                <a:gd name="T18" fmla="*/ 203 w 297"/>
                <a:gd name="T19" fmla="*/ 117 h 291"/>
                <a:gd name="T20" fmla="*/ 149 w 297"/>
                <a:gd name="T21" fmla="*/ 61 h 291"/>
                <a:gd name="T22" fmla="*/ 91 w 297"/>
                <a:gd name="T23" fmla="*/ 117 h 291"/>
                <a:gd name="T24" fmla="*/ 203 w 297"/>
                <a:gd name="T25" fmla="*/ 117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7" h="291">
                  <a:moveTo>
                    <a:pt x="91" y="167"/>
                  </a:moveTo>
                  <a:cubicBezTo>
                    <a:pt x="92" y="205"/>
                    <a:pt x="114" y="230"/>
                    <a:pt x="152" y="230"/>
                  </a:cubicBezTo>
                  <a:cubicBezTo>
                    <a:pt x="174" y="230"/>
                    <a:pt x="195" y="220"/>
                    <a:pt x="204" y="200"/>
                  </a:cubicBezTo>
                  <a:cubicBezTo>
                    <a:pt x="288" y="200"/>
                    <a:pt x="288" y="200"/>
                    <a:pt x="288" y="200"/>
                  </a:cubicBezTo>
                  <a:cubicBezTo>
                    <a:pt x="272" y="264"/>
                    <a:pt x="213" y="291"/>
                    <a:pt x="151" y="291"/>
                  </a:cubicBezTo>
                  <a:cubicBezTo>
                    <a:pt x="61" y="291"/>
                    <a:pt x="0" y="237"/>
                    <a:pt x="0" y="145"/>
                  </a:cubicBezTo>
                  <a:cubicBezTo>
                    <a:pt x="0" y="60"/>
                    <a:pt x="68" y="0"/>
                    <a:pt x="149" y="0"/>
                  </a:cubicBezTo>
                  <a:cubicBezTo>
                    <a:pt x="248" y="0"/>
                    <a:pt x="297" y="74"/>
                    <a:pt x="293" y="167"/>
                  </a:cubicBezTo>
                  <a:lnTo>
                    <a:pt x="91" y="167"/>
                  </a:lnTo>
                  <a:close/>
                  <a:moveTo>
                    <a:pt x="203" y="117"/>
                  </a:moveTo>
                  <a:cubicBezTo>
                    <a:pt x="201" y="86"/>
                    <a:pt x="179" y="61"/>
                    <a:pt x="149" y="61"/>
                  </a:cubicBezTo>
                  <a:cubicBezTo>
                    <a:pt x="117" y="61"/>
                    <a:pt x="96" y="83"/>
                    <a:pt x="91" y="117"/>
                  </a:cubicBezTo>
                  <a:lnTo>
                    <a:pt x="203" y="117"/>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7" name="Freeform 25">
              <a:extLst>
                <a:ext uri="{FF2B5EF4-FFF2-40B4-BE49-F238E27FC236}">
                  <a16:creationId xmlns:a16="http://schemas.microsoft.com/office/drawing/2014/main" id="{FD1D8BD6-9384-4AF7-996C-3FD339E24756}"/>
                </a:ext>
              </a:extLst>
            </p:cNvPr>
            <p:cNvSpPr>
              <a:spLocks/>
            </p:cNvSpPr>
            <p:nvPr userDrawn="1"/>
          </p:nvSpPr>
          <p:spPr bwMode="auto">
            <a:xfrm>
              <a:off x="1784350" y="6102350"/>
              <a:ext cx="63500" cy="120650"/>
            </a:xfrm>
            <a:custGeom>
              <a:avLst/>
              <a:gdLst>
                <a:gd name="T0" fmla="*/ 192 w 192"/>
                <a:gd name="T1" fmla="*/ 142 h 362"/>
                <a:gd name="T2" fmla="*/ 136 w 192"/>
                <a:gd name="T3" fmla="*/ 142 h 362"/>
                <a:gd name="T4" fmla="*/ 136 w 192"/>
                <a:gd name="T5" fmla="*/ 267 h 362"/>
                <a:gd name="T6" fmla="*/ 169 w 192"/>
                <a:gd name="T7" fmla="*/ 294 h 362"/>
                <a:gd name="T8" fmla="*/ 192 w 192"/>
                <a:gd name="T9" fmla="*/ 293 h 362"/>
                <a:gd name="T10" fmla="*/ 192 w 192"/>
                <a:gd name="T11" fmla="*/ 359 h 362"/>
                <a:gd name="T12" fmla="*/ 143 w 192"/>
                <a:gd name="T13" fmla="*/ 362 h 362"/>
                <a:gd name="T14" fmla="*/ 46 w 192"/>
                <a:gd name="T15" fmla="*/ 265 h 362"/>
                <a:gd name="T16" fmla="*/ 46 w 192"/>
                <a:gd name="T17" fmla="*/ 142 h 362"/>
                <a:gd name="T18" fmla="*/ 0 w 192"/>
                <a:gd name="T19" fmla="*/ 142 h 362"/>
                <a:gd name="T20" fmla="*/ 0 w 192"/>
                <a:gd name="T21" fmla="*/ 84 h 362"/>
                <a:gd name="T22" fmla="*/ 46 w 192"/>
                <a:gd name="T23" fmla="*/ 84 h 362"/>
                <a:gd name="T24" fmla="*/ 46 w 192"/>
                <a:gd name="T25" fmla="*/ 0 h 362"/>
                <a:gd name="T26" fmla="*/ 136 w 192"/>
                <a:gd name="T27" fmla="*/ 0 h 362"/>
                <a:gd name="T28" fmla="*/ 136 w 192"/>
                <a:gd name="T29" fmla="*/ 84 h 362"/>
                <a:gd name="T30" fmla="*/ 192 w 192"/>
                <a:gd name="T31" fmla="*/ 84 h 362"/>
                <a:gd name="T32" fmla="*/ 192 w 192"/>
                <a:gd name="T33" fmla="*/ 142 h 3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92" h="362">
                  <a:moveTo>
                    <a:pt x="192" y="142"/>
                  </a:moveTo>
                  <a:cubicBezTo>
                    <a:pt x="136" y="142"/>
                    <a:pt x="136" y="142"/>
                    <a:pt x="136" y="142"/>
                  </a:cubicBezTo>
                  <a:cubicBezTo>
                    <a:pt x="136" y="267"/>
                    <a:pt x="136" y="267"/>
                    <a:pt x="136" y="267"/>
                  </a:cubicBezTo>
                  <a:cubicBezTo>
                    <a:pt x="136" y="289"/>
                    <a:pt x="149" y="294"/>
                    <a:pt x="169" y="294"/>
                  </a:cubicBezTo>
                  <a:cubicBezTo>
                    <a:pt x="176" y="294"/>
                    <a:pt x="184" y="293"/>
                    <a:pt x="192" y="293"/>
                  </a:cubicBezTo>
                  <a:cubicBezTo>
                    <a:pt x="192" y="359"/>
                    <a:pt x="192" y="359"/>
                    <a:pt x="192" y="359"/>
                  </a:cubicBezTo>
                  <a:cubicBezTo>
                    <a:pt x="176" y="360"/>
                    <a:pt x="159" y="362"/>
                    <a:pt x="143" y="362"/>
                  </a:cubicBezTo>
                  <a:cubicBezTo>
                    <a:pt x="66" y="362"/>
                    <a:pt x="46" y="340"/>
                    <a:pt x="46" y="265"/>
                  </a:cubicBezTo>
                  <a:cubicBezTo>
                    <a:pt x="46" y="142"/>
                    <a:pt x="46" y="142"/>
                    <a:pt x="46" y="142"/>
                  </a:cubicBezTo>
                  <a:cubicBezTo>
                    <a:pt x="0" y="142"/>
                    <a:pt x="0" y="142"/>
                    <a:pt x="0" y="142"/>
                  </a:cubicBezTo>
                  <a:cubicBezTo>
                    <a:pt x="0" y="84"/>
                    <a:pt x="0" y="84"/>
                    <a:pt x="0" y="84"/>
                  </a:cubicBezTo>
                  <a:cubicBezTo>
                    <a:pt x="46" y="84"/>
                    <a:pt x="46" y="84"/>
                    <a:pt x="46" y="84"/>
                  </a:cubicBezTo>
                  <a:cubicBezTo>
                    <a:pt x="46" y="0"/>
                    <a:pt x="46" y="0"/>
                    <a:pt x="46" y="0"/>
                  </a:cubicBezTo>
                  <a:cubicBezTo>
                    <a:pt x="136" y="0"/>
                    <a:pt x="136" y="0"/>
                    <a:pt x="136" y="0"/>
                  </a:cubicBezTo>
                  <a:cubicBezTo>
                    <a:pt x="136" y="84"/>
                    <a:pt x="136" y="84"/>
                    <a:pt x="136" y="84"/>
                  </a:cubicBezTo>
                  <a:cubicBezTo>
                    <a:pt x="192" y="84"/>
                    <a:pt x="192" y="84"/>
                    <a:pt x="192" y="84"/>
                  </a:cubicBezTo>
                  <a:lnTo>
                    <a:pt x="192" y="14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8" name="Freeform 26">
              <a:extLst>
                <a:ext uri="{FF2B5EF4-FFF2-40B4-BE49-F238E27FC236}">
                  <a16:creationId xmlns:a16="http://schemas.microsoft.com/office/drawing/2014/main" id="{F092E5C2-58E1-4907-8CF1-D875912586BA}"/>
                </a:ext>
              </a:extLst>
            </p:cNvPr>
            <p:cNvSpPr>
              <a:spLocks/>
            </p:cNvSpPr>
            <p:nvPr userDrawn="1"/>
          </p:nvSpPr>
          <p:spPr bwMode="auto">
            <a:xfrm>
              <a:off x="1855788" y="6127750"/>
              <a:ext cx="65088" cy="93663"/>
            </a:xfrm>
            <a:custGeom>
              <a:avLst/>
              <a:gdLst>
                <a:gd name="T0" fmla="*/ 0 w 193"/>
                <a:gd name="T1" fmla="*/ 6 h 281"/>
                <a:gd name="T2" fmla="*/ 88 w 193"/>
                <a:gd name="T3" fmla="*/ 6 h 281"/>
                <a:gd name="T4" fmla="*/ 88 w 193"/>
                <a:gd name="T5" fmla="*/ 54 h 281"/>
                <a:gd name="T6" fmla="*/ 89 w 193"/>
                <a:gd name="T7" fmla="*/ 54 h 281"/>
                <a:gd name="T8" fmla="*/ 172 w 193"/>
                <a:gd name="T9" fmla="*/ 0 h 281"/>
                <a:gd name="T10" fmla="*/ 193 w 193"/>
                <a:gd name="T11" fmla="*/ 2 h 281"/>
                <a:gd name="T12" fmla="*/ 193 w 193"/>
                <a:gd name="T13" fmla="*/ 85 h 281"/>
                <a:gd name="T14" fmla="*/ 158 w 193"/>
                <a:gd name="T15" fmla="*/ 79 h 281"/>
                <a:gd name="T16" fmla="*/ 90 w 193"/>
                <a:gd name="T17" fmla="*/ 145 h 281"/>
                <a:gd name="T18" fmla="*/ 90 w 193"/>
                <a:gd name="T19" fmla="*/ 281 h 281"/>
                <a:gd name="T20" fmla="*/ 0 w 193"/>
                <a:gd name="T21" fmla="*/ 281 h 281"/>
                <a:gd name="T22" fmla="*/ 0 w 193"/>
                <a:gd name="T23" fmla="*/ 6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3" h="281">
                  <a:moveTo>
                    <a:pt x="0" y="6"/>
                  </a:moveTo>
                  <a:cubicBezTo>
                    <a:pt x="88" y="6"/>
                    <a:pt x="88" y="6"/>
                    <a:pt x="88" y="6"/>
                  </a:cubicBezTo>
                  <a:cubicBezTo>
                    <a:pt x="88" y="54"/>
                    <a:pt x="88" y="54"/>
                    <a:pt x="88" y="54"/>
                  </a:cubicBezTo>
                  <a:cubicBezTo>
                    <a:pt x="89" y="54"/>
                    <a:pt x="89" y="54"/>
                    <a:pt x="89" y="54"/>
                  </a:cubicBezTo>
                  <a:cubicBezTo>
                    <a:pt x="102" y="19"/>
                    <a:pt x="133" y="0"/>
                    <a:pt x="172" y="0"/>
                  </a:cubicBezTo>
                  <a:cubicBezTo>
                    <a:pt x="179" y="0"/>
                    <a:pt x="186" y="1"/>
                    <a:pt x="193" y="2"/>
                  </a:cubicBezTo>
                  <a:cubicBezTo>
                    <a:pt x="193" y="85"/>
                    <a:pt x="193" y="85"/>
                    <a:pt x="193" y="85"/>
                  </a:cubicBezTo>
                  <a:cubicBezTo>
                    <a:pt x="181" y="81"/>
                    <a:pt x="171" y="79"/>
                    <a:pt x="158" y="79"/>
                  </a:cubicBezTo>
                  <a:cubicBezTo>
                    <a:pt x="114" y="79"/>
                    <a:pt x="90" y="110"/>
                    <a:pt x="90" y="145"/>
                  </a:cubicBezTo>
                  <a:cubicBezTo>
                    <a:pt x="90" y="281"/>
                    <a:pt x="90" y="281"/>
                    <a:pt x="90" y="281"/>
                  </a:cubicBezTo>
                  <a:cubicBezTo>
                    <a:pt x="0" y="281"/>
                    <a:pt x="0" y="281"/>
                    <a:pt x="0" y="281"/>
                  </a:cubicBezTo>
                  <a:lnTo>
                    <a:pt x="0" y="6"/>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59" name="Freeform 27">
              <a:extLst>
                <a:ext uri="{FF2B5EF4-FFF2-40B4-BE49-F238E27FC236}">
                  <a16:creationId xmlns:a16="http://schemas.microsoft.com/office/drawing/2014/main" id="{04686304-731D-4C81-9933-35E3DFED88D3}"/>
                </a:ext>
              </a:extLst>
            </p:cNvPr>
            <p:cNvSpPr>
              <a:spLocks noEditPoints="1"/>
            </p:cNvSpPr>
            <p:nvPr userDrawn="1"/>
          </p:nvSpPr>
          <p:spPr bwMode="auto">
            <a:xfrm>
              <a:off x="1928813" y="6096000"/>
              <a:ext cx="30163" cy="125413"/>
            </a:xfrm>
            <a:custGeom>
              <a:avLst/>
              <a:gdLst>
                <a:gd name="T0" fmla="*/ 19 w 19"/>
                <a:gd name="T1" fmla="*/ 14 h 79"/>
                <a:gd name="T2" fmla="*/ 0 w 19"/>
                <a:gd name="T3" fmla="*/ 14 h 79"/>
                <a:gd name="T4" fmla="*/ 0 w 19"/>
                <a:gd name="T5" fmla="*/ 0 h 79"/>
                <a:gd name="T6" fmla="*/ 19 w 19"/>
                <a:gd name="T7" fmla="*/ 0 h 79"/>
                <a:gd name="T8" fmla="*/ 19 w 19"/>
                <a:gd name="T9" fmla="*/ 14 h 79"/>
                <a:gd name="T10" fmla="*/ 0 w 19"/>
                <a:gd name="T11" fmla="*/ 22 h 79"/>
                <a:gd name="T12" fmla="*/ 19 w 19"/>
                <a:gd name="T13" fmla="*/ 22 h 79"/>
                <a:gd name="T14" fmla="*/ 19 w 19"/>
                <a:gd name="T15" fmla="*/ 79 h 79"/>
                <a:gd name="T16" fmla="*/ 0 w 19"/>
                <a:gd name="T17" fmla="*/ 79 h 79"/>
                <a:gd name="T18" fmla="*/ 0 w 19"/>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79">
                  <a:moveTo>
                    <a:pt x="19" y="14"/>
                  </a:moveTo>
                  <a:lnTo>
                    <a:pt x="0" y="14"/>
                  </a:lnTo>
                  <a:lnTo>
                    <a:pt x="0" y="0"/>
                  </a:lnTo>
                  <a:lnTo>
                    <a:pt x="19" y="0"/>
                  </a:lnTo>
                  <a:lnTo>
                    <a:pt x="19" y="14"/>
                  </a:lnTo>
                  <a:close/>
                  <a:moveTo>
                    <a:pt x="0" y="22"/>
                  </a:moveTo>
                  <a:lnTo>
                    <a:pt x="19" y="22"/>
                  </a:lnTo>
                  <a:lnTo>
                    <a:pt x="19"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60" name="Freeform 28">
              <a:extLst>
                <a:ext uri="{FF2B5EF4-FFF2-40B4-BE49-F238E27FC236}">
                  <a16:creationId xmlns:a16="http://schemas.microsoft.com/office/drawing/2014/main" id="{716A412C-6319-4925-902F-8B2AE529A2EF}"/>
                </a:ext>
              </a:extLst>
            </p:cNvPr>
            <p:cNvSpPr>
              <a:spLocks/>
            </p:cNvSpPr>
            <p:nvPr userDrawn="1"/>
          </p:nvSpPr>
          <p:spPr bwMode="auto">
            <a:xfrm>
              <a:off x="1966913" y="6127750"/>
              <a:ext cx="93663" cy="96838"/>
            </a:xfrm>
            <a:custGeom>
              <a:avLst/>
              <a:gdLst>
                <a:gd name="T0" fmla="*/ 193 w 283"/>
                <a:gd name="T1" fmla="*/ 108 h 291"/>
                <a:gd name="T2" fmla="*/ 149 w 283"/>
                <a:gd name="T3" fmla="*/ 69 h 291"/>
                <a:gd name="T4" fmla="*/ 90 w 283"/>
                <a:gd name="T5" fmla="*/ 150 h 291"/>
                <a:gd name="T6" fmla="*/ 144 w 283"/>
                <a:gd name="T7" fmla="*/ 222 h 291"/>
                <a:gd name="T8" fmla="*/ 195 w 283"/>
                <a:gd name="T9" fmla="*/ 175 h 291"/>
                <a:gd name="T10" fmla="*/ 283 w 283"/>
                <a:gd name="T11" fmla="*/ 175 h 291"/>
                <a:gd name="T12" fmla="*/ 144 w 283"/>
                <a:gd name="T13" fmla="*/ 291 h 291"/>
                <a:gd name="T14" fmla="*/ 0 w 283"/>
                <a:gd name="T15" fmla="*/ 150 h 291"/>
                <a:gd name="T16" fmla="*/ 144 w 283"/>
                <a:gd name="T17" fmla="*/ 0 h 291"/>
                <a:gd name="T18" fmla="*/ 280 w 283"/>
                <a:gd name="T19" fmla="*/ 108 h 291"/>
                <a:gd name="T20" fmla="*/ 193 w 283"/>
                <a:gd name="T21" fmla="*/ 108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3" h="291">
                  <a:moveTo>
                    <a:pt x="193" y="108"/>
                  </a:moveTo>
                  <a:cubicBezTo>
                    <a:pt x="192" y="85"/>
                    <a:pt x="171" y="69"/>
                    <a:pt x="149" y="69"/>
                  </a:cubicBezTo>
                  <a:cubicBezTo>
                    <a:pt x="98" y="69"/>
                    <a:pt x="90" y="112"/>
                    <a:pt x="90" y="150"/>
                  </a:cubicBezTo>
                  <a:cubicBezTo>
                    <a:pt x="90" y="185"/>
                    <a:pt x="105" y="222"/>
                    <a:pt x="144" y="222"/>
                  </a:cubicBezTo>
                  <a:cubicBezTo>
                    <a:pt x="175" y="222"/>
                    <a:pt x="191" y="204"/>
                    <a:pt x="195" y="175"/>
                  </a:cubicBezTo>
                  <a:cubicBezTo>
                    <a:pt x="283" y="175"/>
                    <a:pt x="283" y="175"/>
                    <a:pt x="283" y="175"/>
                  </a:cubicBezTo>
                  <a:cubicBezTo>
                    <a:pt x="275" y="249"/>
                    <a:pt x="218" y="291"/>
                    <a:pt x="144" y="291"/>
                  </a:cubicBezTo>
                  <a:cubicBezTo>
                    <a:pt x="61" y="291"/>
                    <a:pt x="0" y="234"/>
                    <a:pt x="0" y="150"/>
                  </a:cubicBezTo>
                  <a:cubicBezTo>
                    <a:pt x="0" y="62"/>
                    <a:pt x="56" y="0"/>
                    <a:pt x="144" y="0"/>
                  </a:cubicBezTo>
                  <a:cubicBezTo>
                    <a:pt x="213" y="0"/>
                    <a:pt x="274" y="36"/>
                    <a:pt x="280" y="108"/>
                  </a:cubicBezTo>
                  <a:lnTo>
                    <a:pt x="193" y="108"/>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61" name="Freeform 29">
              <a:extLst>
                <a:ext uri="{FF2B5EF4-FFF2-40B4-BE49-F238E27FC236}">
                  <a16:creationId xmlns:a16="http://schemas.microsoft.com/office/drawing/2014/main" id="{6B2474BC-3B05-4EFB-A2B9-4944F3459193}"/>
                </a:ext>
              </a:extLst>
            </p:cNvPr>
            <p:cNvSpPr>
              <a:spLocks/>
            </p:cNvSpPr>
            <p:nvPr userDrawn="1"/>
          </p:nvSpPr>
          <p:spPr bwMode="auto">
            <a:xfrm>
              <a:off x="2065338" y="6127750"/>
              <a:ext cx="88900" cy="96838"/>
            </a:xfrm>
            <a:custGeom>
              <a:avLst/>
              <a:gdLst>
                <a:gd name="T0" fmla="*/ 86 w 267"/>
                <a:gd name="T1" fmla="*/ 192 h 291"/>
                <a:gd name="T2" fmla="*/ 101 w 267"/>
                <a:gd name="T3" fmla="*/ 223 h 291"/>
                <a:gd name="T4" fmla="*/ 135 w 267"/>
                <a:gd name="T5" fmla="*/ 233 h 291"/>
                <a:gd name="T6" fmla="*/ 177 w 267"/>
                <a:gd name="T7" fmla="*/ 203 h 291"/>
                <a:gd name="T8" fmla="*/ 133 w 267"/>
                <a:gd name="T9" fmla="*/ 174 h 291"/>
                <a:gd name="T10" fmla="*/ 5 w 267"/>
                <a:gd name="T11" fmla="*/ 84 h 291"/>
                <a:gd name="T12" fmla="*/ 131 w 267"/>
                <a:gd name="T13" fmla="*/ 0 h 291"/>
                <a:gd name="T14" fmla="*/ 258 w 267"/>
                <a:gd name="T15" fmla="*/ 89 h 291"/>
                <a:gd name="T16" fmla="*/ 174 w 267"/>
                <a:gd name="T17" fmla="*/ 89 h 291"/>
                <a:gd name="T18" fmla="*/ 163 w 267"/>
                <a:gd name="T19" fmla="*/ 65 h 291"/>
                <a:gd name="T20" fmla="*/ 134 w 267"/>
                <a:gd name="T21" fmla="*/ 58 h 291"/>
                <a:gd name="T22" fmla="*/ 95 w 267"/>
                <a:gd name="T23" fmla="*/ 79 h 291"/>
                <a:gd name="T24" fmla="*/ 197 w 267"/>
                <a:gd name="T25" fmla="*/ 118 h 291"/>
                <a:gd name="T26" fmla="*/ 267 w 267"/>
                <a:gd name="T27" fmla="*/ 193 h 291"/>
                <a:gd name="T28" fmla="*/ 135 w 267"/>
                <a:gd name="T29" fmla="*/ 291 h 291"/>
                <a:gd name="T30" fmla="*/ 0 w 267"/>
                <a:gd name="T31" fmla="*/ 192 h 291"/>
                <a:gd name="T32" fmla="*/ 86 w 267"/>
                <a:gd name="T33" fmla="*/ 192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67" h="291">
                  <a:moveTo>
                    <a:pt x="86" y="192"/>
                  </a:moveTo>
                  <a:cubicBezTo>
                    <a:pt x="86" y="206"/>
                    <a:pt x="92" y="216"/>
                    <a:pt x="101" y="223"/>
                  </a:cubicBezTo>
                  <a:cubicBezTo>
                    <a:pt x="110" y="230"/>
                    <a:pt x="122" y="233"/>
                    <a:pt x="135" y="233"/>
                  </a:cubicBezTo>
                  <a:cubicBezTo>
                    <a:pt x="152" y="233"/>
                    <a:pt x="177" y="225"/>
                    <a:pt x="177" y="203"/>
                  </a:cubicBezTo>
                  <a:cubicBezTo>
                    <a:pt x="177" y="182"/>
                    <a:pt x="149" y="178"/>
                    <a:pt x="133" y="174"/>
                  </a:cubicBezTo>
                  <a:cubicBezTo>
                    <a:pt x="76" y="160"/>
                    <a:pt x="5" y="158"/>
                    <a:pt x="5" y="84"/>
                  </a:cubicBezTo>
                  <a:cubicBezTo>
                    <a:pt x="5" y="18"/>
                    <a:pt x="77" y="0"/>
                    <a:pt x="131" y="0"/>
                  </a:cubicBezTo>
                  <a:cubicBezTo>
                    <a:pt x="191" y="0"/>
                    <a:pt x="255" y="17"/>
                    <a:pt x="258" y="89"/>
                  </a:cubicBezTo>
                  <a:cubicBezTo>
                    <a:pt x="174" y="89"/>
                    <a:pt x="174" y="89"/>
                    <a:pt x="174" y="89"/>
                  </a:cubicBezTo>
                  <a:cubicBezTo>
                    <a:pt x="174" y="77"/>
                    <a:pt x="170" y="70"/>
                    <a:pt x="163" y="65"/>
                  </a:cubicBezTo>
                  <a:cubicBezTo>
                    <a:pt x="155" y="60"/>
                    <a:pt x="145" y="58"/>
                    <a:pt x="134" y="58"/>
                  </a:cubicBezTo>
                  <a:cubicBezTo>
                    <a:pt x="119" y="58"/>
                    <a:pt x="95" y="60"/>
                    <a:pt x="95" y="79"/>
                  </a:cubicBezTo>
                  <a:cubicBezTo>
                    <a:pt x="95" y="105"/>
                    <a:pt x="156" y="109"/>
                    <a:pt x="197" y="118"/>
                  </a:cubicBezTo>
                  <a:cubicBezTo>
                    <a:pt x="253" y="130"/>
                    <a:pt x="267" y="170"/>
                    <a:pt x="267" y="193"/>
                  </a:cubicBezTo>
                  <a:cubicBezTo>
                    <a:pt x="267" y="267"/>
                    <a:pt x="197" y="291"/>
                    <a:pt x="135" y="291"/>
                  </a:cubicBezTo>
                  <a:cubicBezTo>
                    <a:pt x="70" y="291"/>
                    <a:pt x="3" y="269"/>
                    <a:pt x="0" y="192"/>
                  </a:cubicBezTo>
                  <a:lnTo>
                    <a:pt x="86" y="19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grpSp>
      <p:sp>
        <p:nvSpPr>
          <p:cNvPr id="33" name="Picture Placeholder 3">
            <a:extLst>
              <a:ext uri="{FF2B5EF4-FFF2-40B4-BE49-F238E27FC236}">
                <a16:creationId xmlns:a16="http://schemas.microsoft.com/office/drawing/2014/main" id="{012D7019-9677-4D9D-8CBE-43BF9B24AB2E}"/>
              </a:ext>
            </a:extLst>
          </p:cNvPr>
          <p:cNvSpPr>
            <a:spLocks noGrp="1"/>
          </p:cNvSpPr>
          <p:nvPr>
            <p:ph type="pic" sz="quarter" idx="10"/>
          </p:nvPr>
        </p:nvSpPr>
        <p:spPr>
          <a:xfrm>
            <a:off x="7388225" y="0"/>
            <a:ext cx="4803775" cy="6858000"/>
          </a:xfrm>
        </p:spPr>
        <p:txBody>
          <a:bodyPr/>
          <a:lstStyle>
            <a:lvl1pPr>
              <a:defRPr>
                <a:solidFill>
                  <a:schemeClr val="bg1"/>
                </a:solidFill>
              </a:defRPr>
            </a:lvl1pPr>
          </a:lstStyle>
          <a:p>
            <a:r>
              <a:rPr lang="en-US"/>
              <a:t>Click icon to add picture</a:t>
            </a:r>
            <a:endParaRPr lang="en-GB" dirty="0"/>
          </a:p>
        </p:txBody>
      </p:sp>
    </p:spTree>
    <p:extLst>
      <p:ext uri="{BB962C8B-B14F-4D97-AF65-F5344CB8AC3E}">
        <p14:creationId xmlns:p14="http://schemas.microsoft.com/office/powerpoint/2010/main" val="3637535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1F262-DE83-4266-93EA-9037E7497529}"/>
              </a:ext>
            </a:extLst>
          </p:cNvPr>
          <p:cNvSpPr>
            <a:spLocks noGrp="1"/>
          </p:cNvSpPr>
          <p:nvPr>
            <p:ph type="title"/>
          </p:nvPr>
        </p:nvSpPr>
        <p:spPr>
          <a:xfrm>
            <a:off x="638176" y="2056793"/>
            <a:ext cx="10100448" cy="765135"/>
          </a:xfrm>
        </p:spPr>
        <p:txBody>
          <a:bodyPr>
            <a:normAutofit/>
          </a:bodyPr>
          <a:lstStyle>
            <a:lvl1pPr>
              <a:defRPr sz="3800">
                <a:solidFill>
                  <a:schemeClr val="bg1"/>
                </a:solidFill>
              </a:defRPr>
            </a:lvl1pPr>
          </a:lstStyle>
          <a:p>
            <a:r>
              <a:rPr lang="en-US"/>
              <a:t>Click to edit Master title style</a:t>
            </a:r>
            <a:endParaRPr lang="en-GB" dirty="0"/>
          </a:p>
        </p:txBody>
      </p:sp>
      <p:grpSp>
        <p:nvGrpSpPr>
          <p:cNvPr id="7" name="Group 6">
            <a:extLst>
              <a:ext uri="{FF2B5EF4-FFF2-40B4-BE49-F238E27FC236}">
                <a16:creationId xmlns:a16="http://schemas.microsoft.com/office/drawing/2014/main" id="{2F757C55-8EE6-457C-A0DE-B5F8A8EB1D9A}"/>
              </a:ext>
            </a:extLst>
          </p:cNvPr>
          <p:cNvGrpSpPr/>
          <p:nvPr userDrawn="1"/>
        </p:nvGrpSpPr>
        <p:grpSpPr>
          <a:xfrm>
            <a:off x="619125" y="5064125"/>
            <a:ext cx="1535113" cy="1160463"/>
            <a:chOff x="619125" y="5064125"/>
            <a:chExt cx="1535113" cy="1160463"/>
          </a:xfrm>
          <a:solidFill>
            <a:srgbClr val="FFFFFF"/>
          </a:solidFill>
        </p:grpSpPr>
        <p:sp>
          <p:nvSpPr>
            <p:cNvPr id="8" name="Freeform 5">
              <a:extLst>
                <a:ext uri="{FF2B5EF4-FFF2-40B4-BE49-F238E27FC236}">
                  <a16:creationId xmlns:a16="http://schemas.microsoft.com/office/drawing/2014/main" id="{A936823F-5F8F-42B6-8D84-B4055DFE199D}"/>
                </a:ext>
              </a:extLst>
            </p:cNvPr>
            <p:cNvSpPr>
              <a:spLocks/>
            </p:cNvSpPr>
            <p:nvPr userDrawn="1"/>
          </p:nvSpPr>
          <p:spPr bwMode="auto">
            <a:xfrm>
              <a:off x="1423988" y="5064125"/>
              <a:ext cx="488950" cy="530225"/>
            </a:xfrm>
            <a:custGeom>
              <a:avLst/>
              <a:gdLst>
                <a:gd name="T0" fmla="*/ 1067 w 1469"/>
                <a:gd name="T1" fmla="*/ 581 h 1596"/>
                <a:gd name="T2" fmla="*/ 756 w 1469"/>
                <a:gd name="T3" fmla="*/ 343 h 1596"/>
                <a:gd name="T4" fmla="*/ 396 w 1469"/>
                <a:gd name="T5" fmla="*/ 798 h 1596"/>
                <a:gd name="T6" fmla="*/ 756 w 1469"/>
                <a:gd name="T7" fmla="*/ 1252 h 1596"/>
                <a:gd name="T8" fmla="*/ 1067 w 1469"/>
                <a:gd name="T9" fmla="*/ 967 h 1596"/>
                <a:gd name="T10" fmla="*/ 1469 w 1469"/>
                <a:gd name="T11" fmla="*/ 967 h 1596"/>
                <a:gd name="T12" fmla="*/ 766 w 1469"/>
                <a:gd name="T13" fmla="*/ 1596 h 1596"/>
                <a:gd name="T14" fmla="*/ 0 w 1469"/>
                <a:gd name="T15" fmla="*/ 792 h 1596"/>
                <a:gd name="T16" fmla="*/ 766 w 1469"/>
                <a:gd name="T17" fmla="*/ 0 h 1596"/>
                <a:gd name="T18" fmla="*/ 1469 w 1469"/>
                <a:gd name="T19" fmla="*/ 581 h 1596"/>
                <a:gd name="T20" fmla="*/ 1067 w 1469"/>
                <a:gd name="T21" fmla="*/ 581 h 1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9" h="1596">
                  <a:moveTo>
                    <a:pt x="1067" y="581"/>
                  </a:moveTo>
                  <a:cubicBezTo>
                    <a:pt x="1046" y="428"/>
                    <a:pt x="925" y="343"/>
                    <a:pt x="756" y="343"/>
                  </a:cubicBezTo>
                  <a:cubicBezTo>
                    <a:pt x="497" y="343"/>
                    <a:pt x="396" y="571"/>
                    <a:pt x="396" y="798"/>
                  </a:cubicBezTo>
                  <a:cubicBezTo>
                    <a:pt x="396" y="1025"/>
                    <a:pt x="497" y="1252"/>
                    <a:pt x="756" y="1252"/>
                  </a:cubicBezTo>
                  <a:cubicBezTo>
                    <a:pt x="941" y="1252"/>
                    <a:pt x="1051" y="1147"/>
                    <a:pt x="1067" y="967"/>
                  </a:cubicBezTo>
                  <a:cubicBezTo>
                    <a:pt x="1469" y="967"/>
                    <a:pt x="1469" y="967"/>
                    <a:pt x="1469" y="967"/>
                  </a:cubicBezTo>
                  <a:cubicBezTo>
                    <a:pt x="1448" y="1363"/>
                    <a:pt x="1157" y="1596"/>
                    <a:pt x="766" y="1596"/>
                  </a:cubicBezTo>
                  <a:cubicBezTo>
                    <a:pt x="301" y="1596"/>
                    <a:pt x="0" y="1242"/>
                    <a:pt x="0" y="792"/>
                  </a:cubicBezTo>
                  <a:cubicBezTo>
                    <a:pt x="0" y="354"/>
                    <a:pt x="301" y="0"/>
                    <a:pt x="766" y="0"/>
                  </a:cubicBezTo>
                  <a:cubicBezTo>
                    <a:pt x="1099" y="0"/>
                    <a:pt x="1458" y="211"/>
                    <a:pt x="1469" y="581"/>
                  </a:cubicBezTo>
                  <a:lnTo>
                    <a:pt x="1067" y="581"/>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9" name="Freeform 6">
              <a:extLst>
                <a:ext uri="{FF2B5EF4-FFF2-40B4-BE49-F238E27FC236}">
                  <a16:creationId xmlns:a16="http://schemas.microsoft.com/office/drawing/2014/main" id="{99E3EDD1-3ED2-4390-B8C4-E895ADFD41AA}"/>
                </a:ext>
              </a:extLst>
            </p:cNvPr>
            <p:cNvSpPr>
              <a:spLocks/>
            </p:cNvSpPr>
            <p:nvPr userDrawn="1"/>
          </p:nvSpPr>
          <p:spPr bwMode="auto">
            <a:xfrm>
              <a:off x="839788" y="5581650"/>
              <a:ext cx="385763" cy="339725"/>
            </a:xfrm>
            <a:custGeom>
              <a:avLst/>
              <a:gdLst>
                <a:gd name="T0" fmla="*/ 2 w 243"/>
                <a:gd name="T1" fmla="*/ 0 h 214"/>
                <a:gd name="T2" fmla="*/ 85 w 243"/>
                <a:gd name="T3" fmla="*/ 0 h 214"/>
                <a:gd name="T4" fmla="*/ 122 w 243"/>
                <a:gd name="T5" fmla="*/ 142 h 214"/>
                <a:gd name="T6" fmla="*/ 123 w 243"/>
                <a:gd name="T7" fmla="*/ 142 h 214"/>
                <a:gd name="T8" fmla="*/ 159 w 243"/>
                <a:gd name="T9" fmla="*/ 0 h 214"/>
                <a:gd name="T10" fmla="*/ 243 w 243"/>
                <a:gd name="T11" fmla="*/ 0 h 214"/>
                <a:gd name="T12" fmla="*/ 243 w 243"/>
                <a:gd name="T13" fmla="*/ 214 h 214"/>
                <a:gd name="T14" fmla="*/ 189 w 243"/>
                <a:gd name="T15" fmla="*/ 214 h 214"/>
                <a:gd name="T16" fmla="*/ 189 w 243"/>
                <a:gd name="T17" fmla="*/ 52 h 214"/>
                <a:gd name="T18" fmla="*/ 188 w 243"/>
                <a:gd name="T19" fmla="*/ 52 h 214"/>
                <a:gd name="T20" fmla="*/ 143 w 243"/>
                <a:gd name="T21" fmla="*/ 214 h 214"/>
                <a:gd name="T22" fmla="*/ 99 w 243"/>
                <a:gd name="T23" fmla="*/ 214 h 214"/>
                <a:gd name="T24" fmla="*/ 54 w 243"/>
                <a:gd name="T25" fmla="*/ 52 h 214"/>
                <a:gd name="T26" fmla="*/ 53 w 243"/>
                <a:gd name="T27" fmla="*/ 52 h 214"/>
                <a:gd name="T28" fmla="*/ 53 w 243"/>
                <a:gd name="T29" fmla="*/ 214 h 214"/>
                <a:gd name="T30" fmla="*/ 0 w 243"/>
                <a:gd name="T31" fmla="*/ 214 h 214"/>
                <a:gd name="T32" fmla="*/ 0 w 243"/>
                <a:gd name="T33" fmla="*/ 0 h 214"/>
                <a:gd name="T34" fmla="*/ 2 w 243"/>
                <a:gd name="T35" fmla="*/ 0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3" h="214">
                  <a:moveTo>
                    <a:pt x="2" y="0"/>
                  </a:moveTo>
                  <a:lnTo>
                    <a:pt x="85" y="0"/>
                  </a:lnTo>
                  <a:lnTo>
                    <a:pt x="122" y="142"/>
                  </a:lnTo>
                  <a:lnTo>
                    <a:pt x="123" y="142"/>
                  </a:lnTo>
                  <a:lnTo>
                    <a:pt x="159" y="0"/>
                  </a:lnTo>
                  <a:lnTo>
                    <a:pt x="243" y="0"/>
                  </a:lnTo>
                  <a:lnTo>
                    <a:pt x="243" y="214"/>
                  </a:lnTo>
                  <a:lnTo>
                    <a:pt x="189" y="214"/>
                  </a:lnTo>
                  <a:lnTo>
                    <a:pt x="189" y="52"/>
                  </a:lnTo>
                  <a:lnTo>
                    <a:pt x="188" y="52"/>
                  </a:lnTo>
                  <a:lnTo>
                    <a:pt x="143" y="214"/>
                  </a:lnTo>
                  <a:lnTo>
                    <a:pt x="99" y="214"/>
                  </a:lnTo>
                  <a:lnTo>
                    <a:pt x="54" y="52"/>
                  </a:lnTo>
                  <a:lnTo>
                    <a:pt x="53" y="52"/>
                  </a:lnTo>
                  <a:lnTo>
                    <a:pt x="53" y="214"/>
                  </a:lnTo>
                  <a:lnTo>
                    <a:pt x="0" y="214"/>
                  </a:lnTo>
                  <a:lnTo>
                    <a:pt x="0" y="0"/>
                  </a:lnTo>
                  <a:lnTo>
                    <a:pt x="2"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10" name="Freeform 7">
              <a:extLst>
                <a:ext uri="{FF2B5EF4-FFF2-40B4-BE49-F238E27FC236}">
                  <a16:creationId xmlns:a16="http://schemas.microsoft.com/office/drawing/2014/main" id="{9DA8384B-B334-4764-A914-F57D3494C483}"/>
                </a:ext>
              </a:extLst>
            </p:cNvPr>
            <p:cNvSpPr>
              <a:spLocks noEditPoints="1"/>
            </p:cNvSpPr>
            <p:nvPr userDrawn="1"/>
          </p:nvSpPr>
          <p:spPr bwMode="auto">
            <a:xfrm>
              <a:off x="1222375" y="5581650"/>
              <a:ext cx="347663" cy="339725"/>
            </a:xfrm>
            <a:custGeom>
              <a:avLst/>
              <a:gdLst>
                <a:gd name="T0" fmla="*/ 81 w 219"/>
                <a:gd name="T1" fmla="*/ 0 h 214"/>
                <a:gd name="T2" fmla="*/ 138 w 219"/>
                <a:gd name="T3" fmla="*/ 0 h 214"/>
                <a:gd name="T4" fmla="*/ 219 w 219"/>
                <a:gd name="T5" fmla="*/ 214 h 214"/>
                <a:gd name="T6" fmla="*/ 160 w 219"/>
                <a:gd name="T7" fmla="*/ 214 h 214"/>
                <a:gd name="T8" fmla="*/ 147 w 219"/>
                <a:gd name="T9" fmla="*/ 175 h 214"/>
                <a:gd name="T10" fmla="*/ 71 w 219"/>
                <a:gd name="T11" fmla="*/ 175 h 214"/>
                <a:gd name="T12" fmla="*/ 58 w 219"/>
                <a:gd name="T13" fmla="*/ 214 h 214"/>
                <a:gd name="T14" fmla="*/ 0 w 219"/>
                <a:gd name="T15" fmla="*/ 214 h 214"/>
                <a:gd name="T16" fmla="*/ 81 w 219"/>
                <a:gd name="T17" fmla="*/ 0 h 214"/>
                <a:gd name="T18" fmla="*/ 86 w 219"/>
                <a:gd name="T19" fmla="*/ 134 h 214"/>
                <a:gd name="T20" fmla="*/ 134 w 219"/>
                <a:gd name="T21" fmla="*/ 134 h 214"/>
                <a:gd name="T22" fmla="*/ 111 w 219"/>
                <a:gd name="T23" fmla="*/ 59 h 214"/>
                <a:gd name="T24" fmla="*/ 110 w 219"/>
                <a:gd name="T25" fmla="*/ 59 h 214"/>
                <a:gd name="T26" fmla="*/ 86 w 219"/>
                <a:gd name="T27" fmla="*/ 134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9" h="214">
                  <a:moveTo>
                    <a:pt x="81" y="0"/>
                  </a:moveTo>
                  <a:lnTo>
                    <a:pt x="138" y="0"/>
                  </a:lnTo>
                  <a:lnTo>
                    <a:pt x="219" y="214"/>
                  </a:lnTo>
                  <a:lnTo>
                    <a:pt x="160" y="214"/>
                  </a:lnTo>
                  <a:lnTo>
                    <a:pt x="147" y="175"/>
                  </a:lnTo>
                  <a:lnTo>
                    <a:pt x="71" y="175"/>
                  </a:lnTo>
                  <a:lnTo>
                    <a:pt x="58" y="214"/>
                  </a:lnTo>
                  <a:lnTo>
                    <a:pt x="0" y="214"/>
                  </a:lnTo>
                  <a:lnTo>
                    <a:pt x="81" y="0"/>
                  </a:lnTo>
                  <a:close/>
                  <a:moveTo>
                    <a:pt x="86" y="134"/>
                  </a:moveTo>
                  <a:lnTo>
                    <a:pt x="134" y="134"/>
                  </a:lnTo>
                  <a:lnTo>
                    <a:pt x="111" y="59"/>
                  </a:lnTo>
                  <a:lnTo>
                    <a:pt x="110" y="59"/>
                  </a:lnTo>
                  <a:lnTo>
                    <a:pt x="86" y="134"/>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11" name="Rectangle 8">
              <a:extLst>
                <a:ext uri="{FF2B5EF4-FFF2-40B4-BE49-F238E27FC236}">
                  <a16:creationId xmlns:a16="http://schemas.microsoft.com/office/drawing/2014/main" id="{CA070AE5-59C4-409F-845F-22677DA7355C}"/>
                </a:ext>
              </a:extLst>
            </p:cNvPr>
            <p:cNvSpPr>
              <a:spLocks noChangeArrowheads="1"/>
            </p:cNvSpPr>
            <p:nvPr userDrawn="1"/>
          </p:nvSpPr>
          <p:spPr bwMode="auto">
            <a:xfrm>
              <a:off x="1570038" y="5581650"/>
              <a:ext cx="88900" cy="339725"/>
            </a:xfrm>
            <a:prstGeom prst="rect">
              <a:avLst/>
            </a:prstGeom>
            <a:grpFill/>
            <a:ln>
              <a:noFill/>
            </a:ln>
          </p:spPr>
          <p:txBody>
            <a:bodyPr vert="horz" wrap="square" lIns="91440" tIns="45720" rIns="91440" bIns="45720" numCol="1" anchor="t" anchorCtr="0" compatLnSpc="1">
              <a:prstTxWarp prst="textNoShape">
                <a:avLst/>
              </a:prstTxWarp>
            </a:bodyPr>
            <a:lstStyle/>
            <a:p>
              <a:endParaRPr lang="en-GB"/>
            </a:p>
          </p:txBody>
        </p:sp>
        <p:sp>
          <p:nvSpPr>
            <p:cNvPr id="12" name="Freeform 9">
              <a:extLst>
                <a:ext uri="{FF2B5EF4-FFF2-40B4-BE49-F238E27FC236}">
                  <a16:creationId xmlns:a16="http://schemas.microsoft.com/office/drawing/2014/main" id="{82E97EBE-DDB1-44FE-9EE7-7F97B4799204}"/>
                </a:ext>
              </a:extLst>
            </p:cNvPr>
            <p:cNvSpPr>
              <a:spLocks/>
            </p:cNvSpPr>
            <p:nvPr userDrawn="1"/>
          </p:nvSpPr>
          <p:spPr bwMode="auto">
            <a:xfrm>
              <a:off x="1700213" y="5581650"/>
              <a:ext cx="249238" cy="341313"/>
            </a:xfrm>
            <a:custGeom>
              <a:avLst/>
              <a:gdLst>
                <a:gd name="T0" fmla="*/ 0 w 157"/>
                <a:gd name="T1" fmla="*/ 0 h 215"/>
                <a:gd name="T2" fmla="*/ 56 w 157"/>
                <a:gd name="T3" fmla="*/ 0 h 215"/>
                <a:gd name="T4" fmla="*/ 56 w 157"/>
                <a:gd name="T5" fmla="*/ 167 h 215"/>
                <a:gd name="T6" fmla="*/ 157 w 157"/>
                <a:gd name="T7" fmla="*/ 167 h 215"/>
                <a:gd name="T8" fmla="*/ 157 w 157"/>
                <a:gd name="T9" fmla="*/ 215 h 215"/>
                <a:gd name="T10" fmla="*/ 0 w 157"/>
                <a:gd name="T11" fmla="*/ 215 h 215"/>
                <a:gd name="T12" fmla="*/ 0 w 157"/>
                <a:gd name="T13" fmla="*/ 0 h 215"/>
              </a:gdLst>
              <a:ahLst/>
              <a:cxnLst>
                <a:cxn ang="0">
                  <a:pos x="T0" y="T1"/>
                </a:cxn>
                <a:cxn ang="0">
                  <a:pos x="T2" y="T3"/>
                </a:cxn>
                <a:cxn ang="0">
                  <a:pos x="T4" y="T5"/>
                </a:cxn>
                <a:cxn ang="0">
                  <a:pos x="T6" y="T7"/>
                </a:cxn>
                <a:cxn ang="0">
                  <a:pos x="T8" y="T9"/>
                </a:cxn>
                <a:cxn ang="0">
                  <a:pos x="T10" y="T11"/>
                </a:cxn>
                <a:cxn ang="0">
                  <a:pos x="T12" y="T13"/>
                </a:cxn>
              </a:cxnLst>
              <a:rect l="0" t="0" r="r" b="b"/>
              <a:pathLst>
                <a:path w="157" h="215">
                  <a:moveTo>
                    <a:pt x="0" y="0"/>
                  </a:moveTo>
                  <a:lnTo>
                    <a:pt x="56" y="0"/>
                  </a:lnTo>
                  <a:lnTo>
                    <a:pt x="56" y="167"/>
                  </a:lnTo>
                  <a:lnTo>
                    <a:pt x="157" y="167"/>
                  </a:lnTo>
                  <a:lnTo>
                    <a:pt x="157" y="215"/>
                  </a:lnTo>
                  <a:lnTo>
                    <a:pt x="0" y="215"/>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13" name="Freeform 10">
              <a:extLst>
                <a:ext uri="{FF2B5EF4-FFF2-40B4-BE49-F238E27FC236}">
                  <a16:creationId xmlns:a16="http://schemas.microsoft.com/office/drawing/2014/main" id="{9E427974-122E-4896-8924-0CBFD553A5C1}"/>
                </a:ext>
              </a:extLst>
            </p:cNvPr>
            <p:cNvSpPr>
              <a:spLocks/>
            </p:cNvSpPr>
            <p:nvPr userDrawn="1"/>
          </p:nvSpPr>
          <p:spPr bwMode="auto">
            <a:xfrm>
              <a:off x="1103313" y="5075238"/>
              <a:ext cx="133350" cy="74613"/>
            </a:xfrm>
            <a:custGeom>
              <a:avLst/>
              <a:gdLst>
                <a:gd name="T0" fmla="*/ 402 w 402"/>
                <a:gd name="T1" fmla="*/ 180 h 228"/>
                <a:gd name="T2" fmla="*/ 402 w 402"/>
                <a:gd name="T3" fmla="*/ 0 h 228"/>
                <a:gd name="T4" fmla="*/ 0 w 402"/>
                <a:gd name="T5" fmla="*/ 0 h 228"/>
                <a:gd name="T6" fmla="*/ 0 w 402"/>
                <a:gd name="T7" fmla="*/ 228 h 228"/>
                <a:gd name="T8" fmla="*/ 402 w 402"/>
                <a:gd name="T9" fmla="*/ 180 h 228"/>
              </a:gdLst>
              <a:ahLst/>
              <a:cxnLst>
                <a:cxn ang="0">
                  <a:pos x="T0" y="T1"/>
                </a:cxn>
                <a:cxn ang="0">
                  <a:pos x="T2" y="T3"/>
                </a:cxn>
                <a:cxn ang="0">
                  <a:pos x="T4" y="T5"/>
                </a:cxn>
                <a:cxn ang="0">
                  <a:pos x="T6" y="T7"/>
                </a:cxn>
                <a:cxn ang="0">
                  <a:pos x="T8" y="T9"/>
                </a:cxn>
              </a:cxnLst>
              <a:rect l="0" t="0" r="r" b="b"/>
              <a:pathLst>
                <a:path w="402" h="228">
                  <a:moveTo>
                    <a:pt x="402" y="180"/>
                  </a:moveTo>
                  <a:cubicBezTo>
                    <a:pt x="402" y="0"/>
                    <a:pt x="402" y="0"/>
                    <a:pt x="402" y="0"/>
                  </a:cubicBezTo>
                  <a:cubicBezTo>
                    <a:pt x="0" y="0"/>
                    <a:pt x="0" y="0"/>
                    <a:pt x="0" y="0"/>
                  </a:cubicBezTo>
                  <a:cubicBezTo>
                    <a:pt x="0" y="228"/>
                    <a:pt x="0" y="228"/>
                    <a:pt x="0" y="228"/>
                  </a:cubicBezTo>
                  <a:cubicBezTo>
                    <a:pt x="130" y="189"/>
                    <a:pt x="266" y="172"/>
                    <a:pt x="402" y="180"/>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14" name="Freeform 11">
              <a:extLst>
                <a:ext uri="{FF2B5EF4-FFF2-40B4-BE49-F238E27FC236}">
                  <a16:creationId xmlns:a16="http://schemas.microsoft.com/office/drawing/2014/main" id="{FFC932C1-341A-490D-910E-0880D1EC19D8}"/>
                </a:ext>
              </a:extLst>
            </p:cNvPr>
            <p:cNvSpPr>
              <a:spLocks/>
            </p:cNvSpPr>
            <p:nvPr userDrawn="1"/>
          </p:nvSpPr>
          <p:spPr bwMode="auto">
            <a:xfrm>
              <a:off x="879475" y="5180013"/>
              <a:ext cx="358775" cy="415925"/>
            </a:xfrm>
            <a:custGeom>
              <a:avLst/>
              <a:gdLst>
                <a:gd name="T0" fmla="*/ 671 w 1078"/>
                <a:gd name="T1" fmla="*/ 709 h 1253"/>
                <a:gd name="T2" fmla="*/ 528 w 1078"/>
                <a:gd name="T3" fmla="*/ 909 h 1253"/>
                <a:gd name="T4" fmla="*/ 375 w 1078"/>
                <a:gd name="T5" fmla="*/ 751 h 1253"/>
                <a:gd name="T6" fmla="*/ 375 w 1078"/>
                <a:gd name="T7" fmla="*/ 608 h 1253"/>
                <a:gd name="T8" fmla="*/ 0 w 1078"/>
                <a:gd name="T9" fmla="*/ 608 h 1253"/>
                <a:gd name="T10" fmla="*/ 0 w 1078"/>
                <a:gd name="T11" fmla="*/ 677 h 1253"/>
                <a:gd name="T12" fmla="*/ 539 w 1078"/>
                <a:gd name="T13" fmla="*/ 1253 h 1253"/>
                <a:gd name="T14" fmla="*/ 1078 w 1078"/>
                <a:gd name="T15" fmla="*/ 735 h 1253"/>
                <a:gd name="T16" fmla="*/ 1078 w 1078"/>
                <a:gd name="T17" fmla="*/ 0 h 1253"/>
                <a:gd name="T18" fmla="*/ 676 w 1078"/>
                <a:gd name="T19" fmla="*/ 180 h 1253"/>
                <a:gd name="T20" fmla="*/ 676 w 1078"/>
                <a:gd name="T21" fmla="*/ 709 h 1253"/>
                <a:gd name="T22" fmla="*/ 671 w 1078"/>
                <a:gd name="T23" fmla="*/ 709 h 1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78" h="1253">
                  <a:moveTo>
                    <a:pt x="671" y="709"/>
                  </a:moveTo>
                  <a:cubicBezTo>
                    <a:pt x="671" y="857"/>
                    <a:pt x="618" y="909"/>
                    <a:pt x="528" y="909"/>
                  </a:cubicBezTo>
                  <a:cubicBezTo>
                    <a:pt x="428" y="909"/>
                    <a:pt x="375" y="851"/>
                    <a:pt x="375" y="751"/>
                  </a:cubicBezTo>
                  <a:cubicBezTo>
                    <a:pt x="375" y="608"/>
                    <a:pt x="375" y="608"/>
                    <a:pt x="375" y="608"/>
                  </a:cubicBezTo>
                  <a:cubicBezTo>
                    <a:pt x="0" y="608"/>
                    <a:pt x="0" y="608"/>
                    <a:pt x="0" y="608"/>
                  </a:cubicBezTo>
                  <a:cubicBezTo>
                    <a:pt x="0" y="677"/>
                    <a:pt x="0" y="677"/>
                    <a:pt x="0" y="677"/>
                  </a:cubicBezTo>
                  <a:cubicBezTo>
                    <a:pt x="0" y="1021"/>
                    <a:pt x="132" y="1253"/>
                    <a:pt x="539" y="1253"/>
                  </a:cubicBezTo>
                  <a:cubicBezTo>
                    <a:pt x="898" y="1253"/>
                    <a:pt x="1078" y="1079"/>
                    <a:pt x="1078" y="735"/>
                  </a:cubicBezTo>
                  <a:cubicBezTo>
                    <a:pt x="1078" y="0"/>
                    <a:pt x="1078" y="0"/>
                    <a:pt x="1078" y="0"/>
                  </a:cubicBezTo>
                  <a:cubicBezTo>
                    <a:pt x="930" y="22"/>
                    <a:pt x="791" y="84"/>
                    <a:pt x="676" y="180"/>
                  </a:cubicBezTo>
                  <a:cubicBezTo>
                    <a:pt x="676" y="709"/>
                    <a:pt x="676" y="709"/>
                    <a:pt x="676" y="709"/>
                  </a:cubicBezTo>
                  <a:lnTo>
                    <a:pt x="671" y="709"/>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15" name="Freeform 12">
              <a:extLst>
                <a:ext uri="{FF2B5EF4-FFF2-40B4-BE49-F238E27FC236}">
                  <a16:creationId xmlns:a16="http://schemas.microsoft.com/office/drawing/2014/main" id="{C493CE61-6FFC-45D1-96ED-33E902A1CEDE}"/>
                </a:ext>
              </a:extLst>
            </p:cNvPr>
            <p:cNvSpPr>
              <a:spLocks/>
            </p:cNvSpPr>
            <p:nvPr userDrawn="1"/>
          </p:nvSpPr>
          <p:spPr bwMode="auto">
            <a:xfrm>
              <a:off x="1263650" y="5075238"/>
              <a:ext cx="133350" cy="112713"/>
            </a:xfrm>
            <a:custGeom>
              <a:avLst/>
              <a:gdLst>
                <a:gd name="T0" fmla="*/ 401 w 401"/>
                <a:gd name="T1" fmla="*/ 0 h 344"/>
                <a:gd name="T2" fmla="*/ 0 w 401"/>
                <a:gd name="T3" fmla="*/ 0 h 344"/>
                <a:gd name="T4" fmla="*/ 0 w 401"/>
                <a:gd name="T5" fmla="*/ 191 h 344"/>
                <a:gd name="T6" fmla="*/ 401 w 401"/>
                <a:gd name="T7" fmla="*/ 344 h 344"/>
                <a:gd name="T8" fmla="*/ 401 w 401"/>
                <a:gd name="T9" fmla="*/ 0 h 344"/>
              </a:gdLst>
              <a:ahLst/>
              <a:cxnLst>
                <a:cxn ang="0">
                  <a:pos x="T0" y="T1"/>
                </a:cxn>
                <a:cxn ang="0">
                  <a:pos x="T2" y="T3"/>
                </a:cxn>
                <a:cxn ang="0">
                  <a:pos x="T4" y="T5"/>
                </a:cxn>
                <a:cxn ang="0">
                  <a:pos x="T6" y="T7"/>
                </a:cxn>
                <a:cxn ang="0">
                  <a:pos x="T8" y="T9"/>
                </a:cxn>
              </a:cxnLst>
              <a:rect l="0" t="0" r="r" b="b"/>
              <a:pathLst>
                <a:path w="401" h="344">
                  <a:moveTo>
                    <a:pt x="401" y="0"/>
                  </a:moveTo>
                  <a:cubicBezTo>
                    <a:pt x="0" y="0"/>
                    <a:pt x="0" y="0"/>
                    <a:pt x="0" y="0"/>
                  </a:cubicBezTo>
                  <a:cubicBezTo>
                    <a:pt x="0" y="191"/>
                    <a:pt x="0" y="191"/>
                    <a:pt x="0" y="191"/>
                  </a:cubicBezTo>
                  <a:cubicBezTo>
                    <a:pt x="144" y="210"/>
                    <a:pt x="281" y="263"/>
                    <a:pt x="401" y="344"/>
                  </a:cubicBezTo>
                  <a:lnTo>
                    <a:pt x="401"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16" name="Freeform 13">
              <a:extLst>
                <a:ext uri="{FF2B5EF4-FFF2-40B4-BE49-F238E27FC236}">
                  <a16:creationId xmlns:a16="http://schemas.microsoft.com/office/drawing/2014/main" id="{8CEA78A3-C08A-4536-AB6E-2648A9C3EC1D}"/>
                </a:ext>
              </a:extLst>
            </p:cNvPr>
            <p:cNvSpPr>
              <a:spLocks/>
            </p:cNvSpPr>
            <p:nvPr userDrawn="1"/>
          </p:nvSpPr>
          <p:spPr bwMode="auto">
            <a:xfrm>
              <a:off x="1263650" y="5172075"/>
              <a:ext cx="133350" cy="412750"/>
            </a:xfrm>
            <a:custGeom>
              <a:avLst/>
              <a:gdLst>
                <a:gd name="T0" fmla="*/ 0 w 401"/>
                <a:gd name="T1" fmla="*/ 12 h 1243"/>
                <a:gd name="T2" fmla="*/ 0 w 401"/>
                <a:gd name="T3" fmla="*/ 1243 h 1243"/>
                <a:gd name="T4" fmla="*/ 401 w 401"/>
                <a:gd name="T5" fmla="*/ 1243 h 1243"/>
                <a:gd name="T6" fmla="*/ 401 w 401"/>
                <a:gd name="T7" fmla="*/ 70 h 1243"/>
                <a:gd name="T8" fmla="*/ 0 w 401"/>
                <a:gd name="T9" fmla="*/ 12 h 1243"/>
              </a:gdLst>
              <a:ahLst/>
              <a:cxnLst>
                <a:cxn ang="0">
                  <a:pos x="T0" y="T1"/>
                </a:cxn>
                <a:cxn ang="0">
                  <a:pos x="T2" y="T3"/>
                </a:cxn>
                <a:cxn ang="0">
                  <a:pos x="T4" y="T5"/>
                </a:cxn>
                <a:cxn ang="0">
                  <a:pos x="T6" y="T7"/>
                </a:cxn>
                <a:cxn ang="0">
                  <a:pos x="T8" y="T9"/>
                </a:cxn>
              </a:cxnLst>
              <a:rect l="0" t="0" r="r" b="b"/>
              <a:pathLst>
                <a:path w="401" h="1243">
                  <a:moveTo>
                    <a:pt x="0" y="12"/>
                  </a:moveTo>
                  <a:cubicBezTo>
                    <a:pt x="0" y="1243"/>
                    <a:pt x="0" y="1243"/>
                    <a:pt x="0" y="1243"/>
                  </a:cubicBezTo>
                  <a:cubicBezTo>
                    <a:pt x="401" y="1243"/>
                    <a:pt x="401" y="1243"/>
                    <a:pt x="401" y="1243"/>
                  </a:cubicBezTo>
                  <a:cubicBezTo>
                    <a:pt x="401" y="70"/>
                    <a:pt x="401" y="70"/>
                    <a:pt x="401" y="70"/>
                  </a:cubicBezTo>
                  <a:cubicBezTo>
                    <a:pt x="274" y="20"/>
                    <a:pt x="136" y="0"/>
                    <a:pt x="0" y="12"/>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17" name="Freeform 14">
              <a:extLst>
                <a:ext uri="{FF2B5EF4-FFF2-40B4-BE49-F238E27FC236}">
                  <a16:creationId xmlns:a16="http://schemas.microsoft.com/office/drawing/2014/main" id="{9BFA5C41-37E9-4A80-B557-44F711263A17}"/>
                </a:ext>
              </a:extLst>
            </p:cNvPr>
            <p:cNvSpPr>
              <a:spLocks/>
            </p:cNvSpPr>
            <p:nvPr userDrawn="1"/>
          </p:nvSpPr>
          <p:spPr bwMode="auto">
            <a:xfrm>
              <a:off x="619125" y="6096000"/>
              <a:ext cx="141288" cy="125413"/>
            </a:xfrm>
            <a:custGeom>
              <a:avLst/>
              <a:gdLst>
                <a:gd name="T0" fmla="*/ 0 w 89"/>
                <a:gd name="T1" fmla="*/ 0 h 79"/>
                <a:gd name="T2" fmla="*/ 31 w 89"/>
                <a:gd name="T3" fmla="*/ 0 h 79"/>
                <a:gd name="T4" fmla="*/ 44 w 89"/>
                <a:gd name="T5" fmla="*/ 53 h 79"/>
                <a:gd name="T6" fmla="*/ 45 w 89"/>
                <a:gd name="T7" fmla="*/ 53 h 79"/>
                <a:gd name="T8" fmla="*/ 58 w 89"/>
                <a:gd name="T9" fmla="*/ 0 h 79"/>
                <a:gd name="T10" fmla="*/ 89 w 89"/>
                <a:gd name="T11" fmla="*/ 0 h 79"/>
                <a:gd name="T12" fmla="*/ 89 w 89"/>
                <a:gd name="T13" fmla="*/ 79 h 79"/>
                <a:gd name="T14" fmla="*/ 69 w 89"/>
                <a:gd name="T15" fmla="*/ 79 h 79"/>
                <a:gd name="T16" fmla="*/ 69 w 89"/>
                <a:gd name="T17" fmla="*/ 19 h 79"/>
                <a:gd name="T18" fmla="*/ 69 w 89"/>
                <a:gd name="T19" fmla="*/ 19 h 79"/>
                <a:gd name="T20" fmla="*/ 52 w 89"/>
                <a:gd name="T21" fmla="*/ 79 h 79"/>
                <a:gd name="T22" fmla="*/ 37 w 89"/>
                <a:gd name="T23" fmla="*/ 79 h 79"/>
                <a:gd name="T24" fmla="*/ 20 w 89"/>
                <a:gd name="T25" fmla="*/ 19 h 79"/>
                <a:gd name="T26" fmla="*/ 20 w 89"/>
                <a:gd name="T27" fmla="*/ 19 h 79"/>
                <a:gd name="T28" fmla="*/ 20 w 89"/>
                <a:gd name="T29" fmla="*/ 79 h 79"/>
                <a:gd name="T30" fmla="*/ 0 w 89"/>
                <a:gd name="T31" fmla="*/ 79 h 79"/>
                <a:gd name="T32" fmla="*/ 0 w 89"/>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9" h="79">
                  <a:moveTo>
                    <a:pt x="0" y="0"/>
                  </a:moveTo>
                  <a:lnTo>
                    <a:pt x="31" y="0"/>
                  </a:lnTo>
                  <a:lnTo>
                    <a:pt x="44" y="53"/>
                  </a:lnTo>
                  <a:lnTo>
                    <a:pt x="45" y="53"/>
                  </a:lnTo>
                  <a:lnTo>
                    <a:pt x="58" y="0"/>
                  </a:lnTo>
                  <a:lnTo>
                    <a:pt x="89" y="0"/>
                  </a:lnTo>
                  <a:lnTo>
                    <a:pt x="89" y="79"/>
                  </a:lnTo>
                  <a:lnTo>
                    <a:pt x="69" y="79"/>
                  </a:lnTo>
                  <a:lnTo>
                    <a:pt x="69" y="19"/>
                  </a:lnTo>
                  <a:lnTo>
                    <a:pt x="69" y="19"/>
                  </a:lnTo>
                  <a:lnTo>
                    <a:pt x="52" y="79"/>
                  </a:lnTo>
                  <a:lnTo>
                    <a:pt x="37" y="79"/>
                  </a:lnTo>
                  <a:lnTo>
                    <a:pt x="20" y="19"/>
                  </a:lnTo>
                  <a:lnTo>
                    <a:pt x="20" y="19"/>
                  </a:lnTo>
                  <a:lnTo>
                    <a:pt x="20"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18" name="Freeform 15">
              <a:extLst>
                <a:ext uri="{FF2B5EF4-FFF2-40B4-BE49-F238E27FC236}">
                  <a16:creationId xmlns:a16="http://schemas.microsoft.com/office/drawing/2014/main" id="{42603548-562B-4F29-8C2F-C8EFA7FC7C8E}"/>
                </a:ext>
              </a:extLst>
            </p:cNvPr>
            <p:cNvSpPr>
              <a:spLocks noEditPoints="1"/>
            </p:cNvSpPr>
            <p:nvPr userDrawn="1"/>
          </p:nvSpPr>
          <p:spPr bwMode="auto">
            <a:xfrm>
              <a:off x="766763" y="6127750"/>
              <a:ext cx="93663" cy="96838"/>
            </a:xfrm>
            <a:custGeom>
              <a:avLst/>
              <a:gdLst>
                <a:gd name="T0" fmla="*/ 11 w 281"/>
                <a:gd name="T1" fmla="*/ 92 h 291"/>
                <a:gd name="T2" fmla="*/ 54 w 281"/>
                <a:gd name="T3" fmla="*/ 19 h 291"/>
                <a:gd name="T4" fmla="*/ 141 w 281"/>
                <a:gd name="T5" fmla="*/ 0 h 291"/>
                <a:gd name="T6" fmla="*/ 270 w 281"/>
                <a:gd name="T7" fmla="*/ 92 h 291"/>
                <a:gd name="T8" fmla="*/ 270 w 281"/>
                <a:gd name="T9" fmla="*/ 213 h 291"/>
                <a:gd name="T10" fmla="*/ 281 w 281"/>
                <a:gd name="T11" fmla="*/ 283 h 291"/>
                <a:gd name="T12" fmla="*/ 190 w 281"/>
                <a:gd name="T13" fmla="*/ 283 h 291"/>
                <a:gd name="T14" fmla="*/ 184 w 281"/>
                <a:gd name="T15" fmla="*/ 257 h 291"/>
                <a:gd name="T16" fmla="*/ 94 w 281"/>
                <a:gd name="T17" fmla="*/ 291 h 291"/>
                <a:gd name="T18" fmla="*/ 0 w 281"/>
                <a:gd name="T19" fmla="*/ 208 h 291"/>
                <a:gd name="T20" fmla="*/ 160 w 281"/>
                <a:gd name="T21" fmla="*/ 112 h 291"/>
                <a:gd name="T22" fmla="*/ 184 w 281"/>
                <a:gd name="T23" fmla="*/ 87 h 291"/>
                <a:gd name="T24" fmla="*/ 140 w 281"/>
                <a:gd name="T25" fmla="*/ 58 h 291"/>
                <a:gd name="T26" fmla="*/ 95 w 281"/>
                <a:gd name="T27" fmla="*/ 92 h 291"/>
                <a:gd name="T28" fmla="*/ 11 w 281"/>
                <a:gd name="T29" fmla="*/ 92 h 291"/>
                <a:gd name="T30" fmla="*/ 128 w 281"/>
                <a:gd name="T31" fmla="*/ 235 h 291"/>
                <a:gd name="T32" fmla="*/ 183 w 281"/>
                <a:gd name="T33" fmla="*/ 154 h 291"/>
                <a:gd name="T34" fmla="*/ 127 w 281"/>
                <a:gd name="T35" fmla="*/ 169 h 291"/>
                <a:gd name="T36" fmla="*/ 90 w 281"/>
                <a:gd name="T37" fmla="*/ 204 h 291"/>
                <a:gd name="T38" fmla="*/ 128 w 281"/>
                <a:gd name="T39" fmla="*/ 235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1" h="291">
                  <a:moveTo>
                    <a:pt x="11" y="92"/>
                  </a:moveTo>
                  <a:cubicBezTo>
                    <a:pt x="12" y="56"/>
                    <a:pt x="29" y="33"/>
                    <a:pt x="54" y="19"/>
                  </a:cubicBezTo>
                  <a:cubicBezTo>
                    <a:pt x="78" y="5"/>
                    <a:pt x="110" y="0"/>
                    <a:pt x="141" y="0"/>
                  </a:cubicBezTo>
                  <a:cubicBezTo>
                    <a:pt x="207" y="0"/>
                    <a:pt x="270" y="14"/>
                    <a:pt x="270" y="92"/>
                  </a:cubicBezTo>
                  <a:cubicBezTo>
                    <a:pt x="270" y="213"/>
                    <a:pt x="270" y="213"/>
                    <a:pt x="270" y="213"/>
                  </a:cubicBezTo>
                  <a:cubicBezTo>
                    <a:pt x="270" y="236"/>
                    <a:pt x="270" y="261"/>
                    <a:pt x="281" y="283"/>
                  </a:cubicBezTo>
                  <a:cubicBezTo>
                    <a:pt x="190" y="283"/>
                    <a:pt x="190" y="283"/>
                    <a:pt x="190" y="283"/>
                  </a:cubicBezTo>
                  <a:cubicBezTo>
                    <a:pt x="187" y="275"/>
                    <a:pt x="186" y="266"/>
                    <a:pt x="184" y="257"/>
                  </a:cubicBezTo>
                  <a:cubicBezTo>
                    <a:pt x="161" y="282"/>
                    <a:pt x="127" y="291"/>
                    <a:pt x="94" y="291"/>
                  </a:cubicBezTo>
                  <a:cubicBezTo>
                    <a:pt x="41" y="291"/>
                    <a:pt x="0" y="265"/>
                    <a:pt x="0" y="208"/>
                  </a:cubicBezTo>
                  <a:cubicBezTo>
                    <a:pt x="0" y="118"/>
                    <a:pt x="97" y="125"/>
                    <a:pt x="160" y="112"/>
                  </a:cubicBezTo>
                  <a:cubicBezTo>
                    <a:pt x="175" y="109"/>
                    <a:pt x="184" y="104"/>
                    <a:pt x="184" y="87"/>
                  </a:cubicBezTo>
                  <a:cubicBezTo>
                    <a:pt x="184" y="66"/>
                    <a:pt x="159" y="58"/>
                    <a:pt x="140" y="58"/>
                  </a:cubicBezTo>
                  <a:cubicBezTo>
                    <a:pt x="115" y="58"/>
                    <a:pt x="99" y="69"/>
                    <a:pt x="95" y="92"/>
                  </a:cubicBezTo>
                  <a:lnTo>
                    <a:pt x="11" y="92"/>
                  </a:lnTo>
                  <a:close/>
                  <a:moveTo>
                    <a:pt x="128" y="235"/>
                  </a:moveTo>
                  <a:cubicBezTo>
                    <a:pt x="171" y="235"/>
                    <a:pt x="185" y="211"/>
                    <a:pt x="183" y="154"/>
                  </a:cubicBezTo>
                  <a:cubicBezTo>
                    <a:pt x="170" y="162"/>
                    <a:pt x="147" y="164"/>
                    <a:pt x="127" y="169"/>
                  </a:cubicBezTo>
                  <a:cubicBezTo>
                    <a:pt x="107" y="174"/>
                    <a:pt x="90" y="182"/>
                    <a:pt x="90" y="204"/>
                  </a:cubicBezTo>
                  <a:cubicBezTo>
                    <a:pt x="90" y="226"/>
                    <a:pt x="107" y="235"/>
                    <a:pt x="128" y="235"/>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19" name="Freeform 16">
              <a:extLst>
                <a:ext uri="{FF2B5EF4-FFF2-40B4-BE49-F238E27FC236}">
                  <a16:creationId xmlns:a16="http://schemas.microsoft.com/office/drawing/2014/main" id="{5846050A-1DCD-46B7-A88D-A66F50CC0A9A}"/>
                </a:ext>
              </a:extLst>
            </p:cNvPr>
            <p:cNvSpPr>
              <a:spLocks noEditPoints="1"/>
            </p:cNvSpPr>
            <p:nvPr userDrawn="1"/>
          </p:nvSpPr>
          <p:spPr bwMode="auto">
            <a:xfrm>
              <a:off x="868363" y="6096000"/>
              <a:ext cx="28575" cy="125413"/>
            </a:xfrm>
            <a:custGeom>
              <a:avLst/>
              <a:gdLst>
                <a:gd name="T0" fmla="*/ 18 w 18"/>
                <a:gd name="T1" fmla="*/ 14 h 79"/>
                <a:gd name="T2" fmla="*/ 0 w 18"/>
                <a:gd name="T3" fmla="*/ 14 h 79"/>
                <a:gd name="T4" fmla="*/ 0 w 18"/>
                <a:gd name="T5" fmla="*/ 0 h 79"/>
                <a:gd name="T6" fmla="*/ 18 w 18"/>
                <a:gd name="T7" fmla="*/ 0 h 79"/>
                <a:gd name="T8" fmla="*/ 18 w 18"/>
                <a:gd name="T9" fmla="*/ 14 h 79"/>
                <a:gd name="T10" fmla="*/ 0 w 18"/>
                <a:gd name="T11" fmla="*/ 22 h 79"/>
                <a:gd name="T12" fmla="*/ 18 w 18"/>
                <a:gd name="T13" fmla="*/ 22 h 79"/>
                <a:gd name="T14" fmla="*/ 18 w 18"/>
                <a:gd name="T15" fmla="*/ 79 h 79"/>
                <a:gd name="T16" fmla="*/ 0 w 18"/>
                <a:gd name="T17" fmla="*/ 79 h 79"/>
                <a:gd name="T18" fmla="*/ 0 w 18"/>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 h="79">
                  <a:moveTo>
                    <a:pt x="18" y="14"/>
                  </a:moveTo>
                  <a:lnTo>
                    <a:pt x="0" y="14"/>
                  </a:lnTo>
                  <a:lnTo>
                    <a:pt x="0" y="0"/>
                  </a:lnTo>
                  <a:lnTo>
                    <a:pt x="18" y="0"/>
                  </a:lnTo>
                  <a:lnTo>
                    <a:pt x="18" y="14"/>
                  </a:lnTo>
                  <a:close/>
                  <a:moveTo>
                    <a:pt x="0" y="22"/>
                  </a:moveTo>
                  <a:lnTo>
                    <a:pt x="18" y="22"/>
                  </a:lnTo>
                  <a:lnTo>
                    <a:pt x="18"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20" name="Rectangle 17">
              <a:extLst>
                <a:ext uri="{FF2B5EF4-FFF2-40B4-BE49-F238E27FC236}">
                  <a16:creationId xmlns:a16="http://schemas.microsoft.com/office/drawing/2014/main" id="{02B08875-1588-48FE-B723-1215E5C36904}"/>
                </a:ext>
              </a:extLst>
            </p:cNvPr>
            <p:cNvSpPr>
              <a:spLocks noChangeArrowheads="1"/>
            </p:cNvSpPr>
            <p:nvPr userDrawn="1"/>
          </p:nvSpPr>
          <p:spPr bwMode="auto">
            <a:xfrm>
              <a:off x="909638" y="6096000"/>
              <a:ext cx="30163" cy="125413"/>
            </a:xfrm>
            <a:prstGeom prst="rect">
              <a:avLst/>
            </a:prstGeom>
            <a:grpFill/>
            <a:ln>
              <a:noFill/>
            </a:ln>
          </p:spPr>
          <p:txBody>
            <a:bodyPr vert="horz" wrap="square" lIns="91440" tIns="45720" rIns="91440" bIns="45720" numCol="1" anchor="t" anchorCtr="0" compatLnSpc="1">
              <a:prstTxWarp prst="textNoShape">
                <a:avLst/>
              </a:prstTxWarp>
            </a:bodyPr>
            <a:lstStyle/>
            <a:p>
              <a:endParaRPr lang="en-GB"/>
            </a:p>
          </p:txBody>
        </p:sp>
        <p:sp>
          <p:nvSpPr>
            <p:cNvPr id="21" name="Freeform 18">
              <a:extLst>
                <a:ext uri="{FF2B5EF4-FFF2-40B4-BE49-F238E27FC236}">
                  <a16:creationId xmlns:a16="http://schemas.microsoft.com/office/drawing/2014/main" id="{1FE62A4F-3ACE-41EB-BFC4-2BC73B320579}"/>
                </a:ext>
              </a:extLst>
            </p:cNvPr>
            <p:cNvSpPr>
              <a:spLocks/>
            </p:cNvSpPr>
            <p:nvPr userDrawn="1"/>
          </p:nvSpPr>
          <p:spPr bwMode="auto">
            <a:xfrm>
              <a:off x="1000125" y="6096000"/>
              <a:ext cx="139700" cy="125413"/>
            </a:xfrm>
            <a:custGeom>
              <a:avLst/>
              <a:gdLst>
                <a:gd name="T0" fmla="*/ 0 w 88"/>
                <a:gd name="T1" fmla="*/ 0 h 79"/>
                <a:gd name="T2" fmla="*/ 30 w 88"/>
                <a:gd name="T3" fmla="*/ 0 h 79"/>
                <a:gd name="T4" fmla="*/ 44 w 88"/>
                <a:gd name="T5" fmla="*/ 53 h 79"/>
                <a:gd name="T6" fmla="*/ 44 w 88"/>
                <a:gd name="T7" fmla="*/ 53 h 79"/>
                <a:gd name="T8" fmla="*/ 58 w 88"/>
                <a:gd name="T9" fmla="*/ 0 h 79"/>
                <a:gd name="T10" fmla="*/ 88 w 88"/>
                <a:gd name="T11" fmla="*/ 0 h 79"/>
                <a:gd name="T12" fmla="*/ 88 w 88"/>
                <a:gd name="T13" fmla="*/ 79 h 79"/>
                <a:gd name="T14" fmla="*/ 69 w 88"/>
                <a:gd name="T15" fmla="*/ 79 h 79"/>
                <a:gd name="T16" fmla="*/ 69 w 88"/>
                <a:gd name="T17" fmla="*/ 19 h 79"/>
                <a:gd name="T18" fmla="*/ 69 w 88"/>
                <a:gd name="T19" fmla="*/ 19 h 79"/>
                <a:gd name="T20" fmla="*/ 52 w 88"/>
                <a:gd name="T21" fmla="*/ 79 h 79"/>
                <a:gd name="T22" fmla="*/ 36 w 88"/>
                <a:gd name="T23" fmla="*/ 79 h 79"/>
                <a:gd name="T24" fmla="*/ 20 w 88"/>
                <a:gd name="T25" fmla="*/ 19 h 79"/>
                <a:gd name="T26" fmla="*/ 19 w 88"/>
                <a:gd name="T27" fmla="*/ 19 h 79"/>
                <a:gd name="T28" fmla="*/ 19 w 88"/>
                <a:gd name="T29" fmla="*/ 79 h 79"/>
                <a:gd name="T30" fmla="*/ 0 w 88"/>
                <a:gd name="T31" fmla="*/ 79 h 79"/>
                <a:gd name="T32" fmla="*/ 0 w 88"/>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8" h="79">
                  <a:moveTo>
                    <a:pt x="0" y="0"/>
                  </a:moveTo>
                  <a:lnTo>
                    <a:pt x="30" y="0"/>
                  </a:lnTo>
                  <a:lnTo>
                    <a:pt x="44" y="53"/>
                  </a:lnTo>
                  <a:lnTo>
                    <a:pt x="44" y="53"/>
                  </a:lnTo>
                  <a:lnTo>
                    <a:pt x="58" y="0"/>
                  </a:lnTo>
                  <a:lnTo>
                    <a:pt x="88" y="0"/>
                  </a:lnTo>
                  <a:lnTo>
                    <a:pt x="88" y="79"/>
                  </a:lnTo>
                  <a:lnTo>
                    <a:pt x="69" y="79"/>
                  </a:lnTo>
                  <a:lnTo>
                    <a:pt x="69" y="19"/>
                  </a:lnTo>
                  <a:lnTo>
                    <a:pt x="69" y="19"/>
                  </a:lnTo>
                  <a:lnTo>
                    <a:pt x="52" y="79"/>
                  </a:lnTo>
                  <a:lnTo>
                    <a:pt x="36" y="79"/>
                  </a:lnTo>
                  <a:lnTo>
                    <a:pt x="20" y="19"/>
                  </a:lnTo>
                  <a:lnTo>
                    <a:pt x="19" y="19"/>
                  </a:lnTo>
                  <a:lnTo>
                    <a:pt x="19"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22" name="Freeform 19">
              <a:extLst>
                <a:ext uri="{FF2B5EF4-FFF2-40B4-BE49-F238E27FC236}">
                  <a16:creationId xmlns:a16="http://schemas.microsoft.com/office/drawing/2014/main" id="{52FC97C0-51D0-4A7A-86EC-C333B248D606}"/>
                </a:ext>
              </a:extLst>
            </p:cNvPr>
            <p:cNvSpPr>
              <a:spLocks noEditPoints="1"/>
            </p:cNvSpPr>
            <p:nvPr userDrawn="1"/>
          </p:nvSpPr>
          <p:spPr bwMode="auto">
            <a:xfrm>
              <a:off x="1147763" y="6127750"/>
              <a:ext cx="100013" cy="96838"/>
            </a:xfrm>
            <a:custGeom>
              <a:avLst/>
              <a:gdLst>
                <a:gd name="T0" fmla="*/ 90 w 297"/>
                <a:gd name="T1" fmla="*/ 167 h 291"/>
                <a:gd name="T2" fmla="*/ 152 w 297"/>
                <a:gd name="T3" fmla="*/ 230 h 291"/>
                <a:gd name="T4" fmla="*/ 203 w 297"/>
                <a:gd name="T5" fmla="*/ 200 h 291"/>
                <a:gd name="T6" fmla="*/ 288 w 297"/>
                <a:gd name="T7" fmla="*/ 200 h 291"/>
                <a:gd name="T8" fmla="*/ 151 w 297"/>
                <a:gd name="T9" fmla="*/ 291 h 291"/>
                <a:gd name="T10" fmla="*/ 0 w 297"/>
                <a:gd name="T11" fmla="*/ 145 h 291"/>
                <a:gd name="T12" fmla="*/ 149 w 297"/>
                <a:gd name="T13" fmla="*/ 0 h 291"/>
                <a:gd name="T14" fmla="*/ 292 w 297"/>
                <a:gd name="T15" fmla="*/ 167 h 291"/>
                <a:gd name="T16" fmla="*/ 90 w 297"/>
                <a:gd name="T17" fmla="*/ 167 h 291"/>
                <a:gd name="T18" fmla="*/ 202 w 297"/>
                <a:gd name="T19" fmla="*/ 117 h 291"/>
                <a:gd name="T20" fmla="*/ 149 w 297"/>
                <a:gd name="T21" fmla="*/ 61 h 291"/>
                <a:gd name="T22" fmla="*/ 90 w 297"/>
                <a:gd name="T23" fmla="*/ 117 h 291"/>
                <a:gd name="T24" fmla="*/ 202 w 297"/>
                <a:gd name="T25" fmla="*/ 117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7" h="291">
                  <a:moveTo>
                    <a:pt x="90" y="167"/>
                  </a:moveTo>
                  <a:cubicBezTo>
                    <a:pt x="92" y="205"/>
                    <a:pt x="113" y="230"/>
                    <a:pt x="152" y="230"/>
                  </a:cubicBezTo>
                  <a:cubicBezTo>
                    <a:pt x="173" y="230"/>
                    <a:pt x="195" y="220"/>
                    <a:pt x="203" y="200"/>
                  </a:cubicBezTo>
                  <a:cubicBezTo>
                    <a:pt x="288" y="200"/>
                    <a:pt x="288" y="200"/>
                    <a:pt x="288" y="200"/>
                  </a:cubicBezTo>
                  <a:cubicBezTo>
                    <a:pt x="271" y="264"/>
                    <a:pt x="212" y="291"/>
                    <a:pt x="151" y="291"/>
                  </a:cubicBezTo>
                  <a:cubicBezTo>
                    <a:pt x="61" y="291"/>
                    <a:pt x="0" y="237"/>
                    <a:pt x="0" y="145"/>
                  </a:cubicBezTo>
                  <a:cubicBezTo>
                    <a:pt x="0" y="60"/>
                    <a:pt x="67" y="0"/>
                    <a:pt x="149" y="0"/>
                  </a:cubicBezTo>
                  <a:cubicBezTo>
                    <a:pt x="247" y="0"/>
                    <a:pt x="297" y="74"/>
                    <a:pt x="292" y="167"/>
                  </a:cubicBezTo>
                  <a:lnTo>
                    <a:pt x="90" y="167"/>
                  </a:lnTo>
                  <a:close/>
                  <a:moveTo>
                    <a:pt x="202" y="117"/>
                  </a:moveTo>
                  <a:cubicBezTo>
                    <a:pt x="201" y="86"/>
                    <a:pt x="179" y="61"/>
                    <a:pt x="149" y="61"/>
                  </a:cubicBezTo>
                  <a:cubicBezTo>
                    <a:pt x="117" y="61"/>
                    <a:pt x="95" y="83"/>
                    <a:pt x="90" y="117"/>
                  </a:cubicBezTo>
                  <a:lnTo>
                    <a:pt x="202" y="117"/>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23" name="Freeform 20">
              <a:extLst>
                <a:ext uri="{FF2B5EF4-FFF2-40B4-BE49-F238E27FC236}">
                  <a16:creationId xmlns:a16="http://schemas.microsoft.com/office/drawing/2014/main" id="{09C6DC5D-92E0-4A83-AF7D-D3E9F84177A9}"/>
                </a:ext>
              </a:extLst>
            </p:cNvPr>
            <p:cNvSpPr>
              <a:spLocks noEditPoints="1"/>
            </p:cNvSpPr>
            <p:nvPr userDrawn="1"/>
          </p:nvSpPr>
          <p:spPr bwMode="auto">
            <a:xfrm>
              <a:off x="1252538" y="6096000"/>
              <a:ext cx="93663" cy="128588"/>
            </a:xfrm>
            <a:custGeom>
              <a:avLst/>
              <a:gdLst>
                <a:gd name="T0" fmla="*/ 286 w 286"/>
                <a:gd name="T1" fmla="*/ 379 h 387"/>
                <a:gd name="T2" fmla="*/ 200 w 286"/>
                <a:gd name="T3" fmla="*/ 379 h 387"/>
                <a:gd name="T4" fmla="*/ 200 w 286"/>
                <a:gd name="T5" fmla="*/ 347 h 387"/>
                <a:gd name="T6" fmla="*/ 199 w 286"/>
                <a:gd name="T7" fmla="*/ 347 h 387"/>
                <a:gd name="T8" fmla="*/ 123 w 286"/>
                <a:gd name="T9" fmla="*/ 387 h 387"/>
                <a:gd name="T10" fmla="*/ 0 w 286"/>
                <a:gd name="T11" fmla="*/ 235 h 387"/>
                <a:gd name="T12" fmla="*/ 116 w 286"/>
                <a:gd name="T13" fmla="*/ 96 h 387"/>
                <a:gd name="T14" fmla="*/ 195 w 286"/>
                <a:gd name="T15" fmla="*/ 133 h 387"/>
                <a:gd name="T16" fmla="*/ 196 w 286"/>
                <a:gd name="T17" fmla="*/ 133 h 387"/>
                <a:gd name="T18" fmla="*/ 196 w 286"/>
                <a:gd name="T19" fmla="*/ 0 h 387"/>
                <a:gd name="T20" fmla="*/ 286 w 286"/>
                <a:gd name="T21" fmla="*/ 0 h 387"/>
                <a:gd name="T22" fmla="*/ 286 w 286"/>
                <a:gd name="T23" fmla="*/ 379 h 387"/>
                <a:gd name="T24" fmla="*/ 90 w 286"/>
                <a:gd name="T25" fmla="*/ 238 h 387"/>
                <a:gd name="T26" fmla="*/ 146 w 286"/>
                <a:gd name="T27" fmla="*/ 318 h 387"/>
                <a:gd name="T28" fmla="*/ 199 w 286"/>
                <a:gd name="T29" fmla="*/ 241 h 387"/>
                <a:gd name="T30" fmla="*/ 146 w 286"/>
                <a:gd name="T31" fmla="*/ 165 h 387"/>
                <a:gd name="T32" fmla="*/ 90 w 286"/>
                <a:gd name="T33" fmla="*/ 238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86" h="387">
                  <a:moveTo>
                    <a:pt x="286" y="379"/>
                  </a:moveTo>
                  <a:cubicBezTo>
                    <a:pt x="200" y="379"/>
                    <a:pt x="200" y="379"/>
                    <a:pt x="200" y="379"/>
                  </a:cubicBezTo>
                  <a:cubicBezTo>
                    <a:pt x="200" y="347"/>
                    <a:pt x="200" y="347"/>
                    <a:pt x="200" y="347"/>
                  </a:cubicBezTo>
                  <a:cubicBezTo>
                    <a:pt x="199" y="347"/>
                    <a:pt x="199" y="347"/>
                    <a:pt x="199" y="347"/>
                  </a:cubicBezTo>
                  <a:cubicBezTo>
                    <a:pt x="182" y="373"/>
                    <a:pt x="155" y="387"/>
                    <a:pt x="123" y="387"/>
                  </a:cubicBezTo>
                  <a:cubicBezTo>
                    <a:pt x="37" y="387"/>
                    <a:pt x="0" y="313"/>
                    <a:pt x="0" y="235"/>
                  </a:cubicBezTo>
                  <a:cubicBezTo>
                    <a:pt x="0" y="164"/>
                    <a:pt x="38" y="96"/>
                    <a:pt x="116" y="96"/>
                  </a:cubicBezTo>
                  <a:cubicBezTo>
                    <a:pt x="150" y="96"/>
                    <a:pt x="176" y="108"/>
                    <a:pt x="195" y="133"/>
                  </a:cubicBezTo>
                  <a:cubicBezTo>
                    <a:pt x="196" y="133"/>
                    <a:pt x="196" y="133"/>
                    <a:pt x="196" y="133"/>
                  </a:cubicBezTo>
                  <a:cubicBezTo>
                    <a:pt x="196" y="0"/>
                    <a:pt x="196" y="0"/>
                    <a:pt x="196" y="0"/>
                  </a:cubicBezTo>
                  <a:cubicBezTo>
                    <a:pt x="286" y="0"/>
                    <a:pt x="286" y="0"/>
                    <a:pt x="286" y="0"/>
                  </a:cubicBezTo>
                  <a:lnTo>
                    <a:pt x="286" y="379"/>
                  </a:lnTo>
                  <a:close/>
                  <a:moveTo>
                    <a:pt x="90" y="238"/>
                  </a:moveTo>
                  <a:cubicBezTo>
                    <a:pt x="90" y="276"/>
                    <a:pt x="104" y="318"/>
                    <a:pt x="146" y="318"/>
                  </a:cubicBezTo>
                  <a:cubicBezTo>
                    <a:pt x="190" y="318"/>
                    <a:pt x="199" y="276"/>
                    <a:pt x="199" y="241"/>
                  </a:cubicBezTo>
                  <a:cubicBezTo>
                    <a:pt x="199" y="201"/>
                    <a:pt x="185" y="165"/>
                    <a:pt x="146" y="165"/>
                  </a:cubicBezTo>
                  <a:cubicBezTo>
                    <a:pt x="104" y="165"/>
                    <a:pt x="90" y="203"/>
                    <a:pt x="90" y="238"/>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24" name="Freeform 21">
              <a:extLst>
                <a:ext uri="{FF2B5EF4-FFF2-40B4-BE49-F238E27FC236}">
                  <a16:creationId xmlns:a16="http://schemas.microsoft.com/office/drawing/2014/main" id="{6582EAAE-F0A9-40D8-A148-E10A6166A056}"/>
                </a:ext>
              </a:extLst>
            </p:cNvPr>
            <p:cNvSpPr>
              <a:spLocks noEditPoints="1"/>
            </p:cNvSpPr>
            <p:nvPr userDrawn="1"/>
          </p:nvSpPr>
          <p:spPr bwMode="auto">
            <a:xfrm>
              <a:off x="1357313" y="6096000"/>
              <a:ext cx="30163" cy="125413"/>
            </a:xfrm>
            <a:custGeom>
              <a:avLst/>
              <a:gdLst>
                <a:gd name="T0" fmla="*/ 19 w 19"/>
                <a:gd name="T1" fmla="*/ 14 h 79"/>
                <a:gd name="T2" fmla="*/ 0 w 19"/>
                <a:gd name="T3" fmla="*/ 14 h 79"/>
                <a:gd name="T4" fmla="*/ 0 w 19"/>
                <a:gd name="T5" fmla="*/ 0 h 79"/>
                <a:gd name="T6" fmla="*/ 19 w 19"/>
                <a:gd name="T7" fmla="*/ 0 h 79"/>
                <a:gd name="T8" fmla="*/ 19 w 19"/>
                <a:gd name="T9" fmla="*/ 14 h 79"/>
                <a:gd name="T10" fmla="*/ 0 w 19"/>
                <a:gd name="T11" fmla="*/ 22 h 79"/>
                <a:gd name="T12" fmla="*/ 19 w 19"/>
                <a:gd name="T13" fmla="*/ 22 h 79"/>
                <a:gd name="T14" fmla="*/ 19 w 19"/>
                <a:gd name="T15" fmla="*/ 79 h 79"/>
                <a:gd name="T16" fmla="*/ 0 w 19"/>
                <a:gd name="T17" fmla="*/ 79 h 79"/>
                <a:gd name="T18" fmla="*/ 0 w 19"/>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79">
                  <a:moveTo>
                    <a:pt x="19" y="14"/>
                  </a:moveTo>
                  <a:lnTo>
                    <a:pt x="0" y="14"/>
                  </a:lnTo>
                  <a:lnTo>
                    <a:pt x="0" y="0"/>
                  </a:lnTo>
                  <a:lnTo>
                    <a:pt x="19" y="0"/>
                  </a:lnTo>
                  <a:lnTo>
                    <a:pt x="19" y="14"/>
                  </a:lnTo>
                  <a:close/>
                  <a:moveTo>
                    <a:pt x="0" y="22"/>
                  </a:moveTo>
                  <a:lnTo>
                    <a:pt x="19" y="22"/>
                  </a:lnTo>
                  <a:lnTo>
                    <a:pt x="19"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25" name="Freeform 22">
              <a:extLst>
                <a:ext uri="{FF2B5EF4-FFF2-40B4-BE49-F238E27FC236}">
                  <a16:creationId xmlns:a16="http://schemas.microsoft.com/office/drawing/2014/main" id="{6B2F51A6-77C9-4BF5-9ACA-546F6549632E}"/>
                </a:ext>
              </a:extLst>
            </p:cNvPr>
            <p:cNvSpPr>
              <a:spLocks noEditPoints="1"/>
            </p:cNvSpPr>
            <p:nvPr userDrawn="1"/>
          </p:nvSpPr>
          <p:spPr bwMode="auto">
            <a:xfrm>
              <a:off x="1393825" y="6127750"/>
              <a:ext cx="93663" cy="96838"/>
            </a:xfrm>
            <a:custGeom>
              <a:avLst/>
              <a:gdLst>
                <a:gd name="T0" fmla="*/ 12 w 281"/>
                <a:gd name="T1" fmla="*/ 92 h 291"/>
                <a:gd name="T2" fmla="*/ 55 w 281"/>
                <a:gd name="T3" fmla="*/ 19 h 291"/>
                <a:gd name="T4" fmla="*/ 142 w 281"/>
                <a:gd name="T5" fmla="*/ 0 h 291"/>
                <a:gd name="T6" fmla="*/ 271 w 281"/>
                <a:gd name="T7" fmla="*/ 92 h 291"/>
                <a:gd name="T8" fmla="*/ 271 w 281"/>
                <a:gd name="T9" fmla="*/ 213 h 291"/>
                <a:gd name="T10" fmla="*/ 281 w 281"/>
                <a:gd name="T11" fmla="*/ 283 h 291"/>
                <a:gd name="T12" fmla="*/ 191 w 281"/>
                <a:gd name="T13" fmla="*/ 283 h 291"/>
                <a:gd name="T14" fmla="*/ 185 w 281"/>
                <a:gd name="T15" fmla="*/ 257 h 291"/>
                <a:gd name="T16" fmla="*/ 94 w 281"/>
                <a:gd name="T17" fmla="*/ 291 h 291"/>
                <a:gd name="T18" fmla="*/ 0 w 281"/>
                <a:gd name="T19" fmla="*/ 208 h 291"/>
                <a:gd name="T20" fmla="*/ 161 w 281"/>
                <a:gd name="T21" fmla="*/ 112 h 291"/>
                <a:gd name="T22" fmla="*/ 185 w 281"/>
                <a:gd name="T23" fmla="*/ 87 h 291"/>
                <a:gd name="T24" fmla="*/ 141 w 281"/>
                <a:gd name="T25" fmla="*/ 58 h 291"/>
                <a:gd name="T26" fmla="*/ 96 w 281"/>
                <a:gd name="T27" fmla="*/ 92 h 291"/>
                <a:gd name="T28" fmla="*/ 12 w 281"/>
                <a:gd name="T29" fmla="*/ 92 h 291"/>
                <a:gd name="T30" fmla="*/ 128 w 281"/>
                <a:gd name="T31" fmla="*/ 235 h 291"/>
                <a:gd name="T32" fmla="*/ 184 w 281"/>
                <a:gd name="T33" fmla="*/ 154 h 291"/>
                <a:gd name="T34" fmla="*/ 128 w 281"/>
                <a:gd name="T35" fmla="*/ 169 h 291"/>
                <a:gd name="T36" fmla="*/ 91 w 281"/>
                <a:gd name="T37" fmla="*/ 204 h 291"/>
                <a:gd name="T38" fmla="*/ 128 w 281"/>
                <a:gd name="T39" fmla="*/ 235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1" h="291">
                  <a:moveTo>
                    <a:pt x="12" y="92"/>
                  </a:moveTo>
                  <a:cubicBezTo>
                    <a:pt x="13" y="56"/>
                    <a:pt x="30" y="33"/>
                    <a:pt x="55" y="19"/>
                  </a:cubicBezTo>
                  <a:cubicBezTo>
                    <a:pt x="79" y="5"/>
                    <a:pt x="111" y="0"/>
                    <a:pt x="142" y="0"/>
                  </a:cubicBezTo>
                  <a:cubicBezTo>
                    <a:pt x="208" y="0"/>
                    <a:pt x="271" y="14"/>
                    <a:pt x="271" y="92"/>
                  </a:cubicBezTo>
                  <a:cubicBezTo>
                    <a:pt x="271" y="213"/>
                    <a:pt x="271" y="213"/>
                    <a:pt x="271" y="213"/>
                  </a:cubicBezTo>
                  <a:cubicBezTo>
                    <a:pt x="271" y="236"/>
                    <a:pt x="271" y="261"/>
                    <a:pt x="281" y="283"/>
                  </a:cubicBezTo>
                  <a:cubicBezTo>
                    <a:pt x="191" y="283"/>
                    <a:pt x="191" y="283"/>
                    <a:pt x="191" y="283"/>
                  </a:cubicBezTo>
                  <a:cubicBezTo>
                    <a:pt x="187" y="275"/>
                    <a:pt x="186" y="266"/>
                    <a:pt x="185" y="257"/>
                  </a:cubicBezTo>
                  <a:cubicBezTo>
                    <a:pt x="162" y="282"/>
                    <a:pt x="127" y="291"/>
                    <a:pt x="94" y="291"/>
                  </a:cubicBezTo>
                  <a:cubicBezTo>
                    <a:pt x="42" y="291"/>
                    <a:pt x="0" y="265"/>
                    <a:pt x="0" y="208"/>
                  </a:cubicBezTo>
                  <a:cubicBezTo>
                    <a:pt x="0" y="118"/>
                    <a:pt x="98" y="125"/>
                    <a:pt x="161" y="112"/>
                  </a:cubicBezTo>
                  <a:cubicBezTo>
                    <a:pt x="176" y="109"/>
                    <a:pt x="185" y="104"/>
                    <a:pt x="185" y="87"/>
                  </a:cubicBezTo>
                  <a:cubicBezTo>
                    <a:pt x="185" y="66"/>
                    <a:pt x="160" y="58"/>
                    <a:pt x="141" y="58"/>
                  </a:cubicBezTo>
                  <a:cubicBezTo>
                    <a:pt x="116" y="58"/>
                    <a:pt x="100" y="69"/>
                    <a:pt x="96" y="92"/>
                  </a:cubicBezTo>
                  <a:lnTo>
                    <a:pt x="12" y="92"/>
                  </a:lnTo>
                  <a:close/>
                  <a:moveTo>
                    <a:pt x="128" y="235"/>
                  </a:moveTo>
                  <a:cubicBezTo>
                    <a:pt x="172" y="235"/>
                    <a:pt x="186" y="211"/>
                    <a:pt x="184" y="154"/>
                  </a:cubicBezTo>
                  <a:cubicBezTo>
                    <a:pt x="171" y="162"/>
                    <a:pt x="148" y="164"/>
                    <a:pt x="128" y="169"/>
                  </a:cubicBezTo>
                  <a:cubicBezTo>
                    <a:pt x="108" y="174"/>
                    <a:pt x="91" y="182"/>
                    <a:pt x="91" y="204"/>
                  </a:cubicBezTo>
                  <a:cubicBezTo>
                    <a:pt x="91" y="226"/>
                    <a:pt x="108" y="235"/>
                    <a:pt x="128" y="235"/>
                  </a:cubicBezTo>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26" name="Freeform 23">
              <a:extLst>
                <a:ext uri="{FF2B5EF4-FFF2-40B4-BE49-F238E27FC236}">
                  <a16:creationId xmlns:a16="http://schemas.microsoft.com/office/drawing/2014/main" id="{B6BA6702-702F-412A-A234-B4D8E335A2E5}"/>
                </a:ext>
              </a:extLst>
            </p:cNvPr>
            <p:cNvSpPr>
              <a:spLocks/>
            </p:cNvSpPr>
            <p:nvPr userDrawn="1"/>
          </p:nvSpPr>
          <p:spPr bwMode="auto">
            <a:xfrm>
              <a:off x="1538288" y="6096000"/>
              <a:ext cx="141288" cy="125413"/>
            </a:xfrm>
            <a:custGeom>
              <a:avLst/>
              <a:gdLst>
                <a:gd name="T0" fmla="*/ 0 w 89"/>
                <a:gd name="T1" fmla="*/ 0 h 79"/>
                <a:gd name="T2" fmla="*/ 31 w 89"/>
                <a:gd name="T3" fmla="*/ 0 h 79"/>
                <a:gd name="T4" fmla="*/ 45 w 89"/>
                <a:gd name="T5" fmla="*/ 53 h 79"/>
                <a:gd name="T6" fmla="*/ 45 w 89"/>
                <a:gd name="T7" fmla="*/ 53 h 79"/>
                <a:gd name="T8" fmla="*/ 58 w 89"/>
                <a:gd name="T9" fmla="*/ 0 h 79"/>
                <a:gd name="T10" fmla="*/ 89 w 89"/>
                <a:gd name="T11" fmla="*/ 0 h 79"/>
                <a:gd name="T12" fmla="*/ 89 w 89"/>
                <a:gd name="T13" fmla="*/ 79 h 79"/>
                <a:gd name="T14" fmla="*/ 70 w 89"/>
                <a:gd name="T15" fmla="*/ 79 h 79"/>
                <a:gd name="T16" fmla="*/ 70 w 89"/>
                <a:gd name="T17" fmla="*/ 19 h 79"/>
                <a:gd name="T18" fmla="*/ 69 w 89"/>
                <a:gd name="T19" fmla="*/ 19 h 79"/>
                <a:gd name="T20" fmla="*/ 53 w 89"/>
                <a:gd name="T21" fmla="*/ 79 h 79"/>
                <a:gd name="T22" fmla="*/ 37 w 89"/>
                <a:gd name="T23" fmla="*/ 79 h 79"/>
                <a:gd name="T24" fmla="*/ 20 w 89"/>
                <a:gd name="T25" fmla="*/ 19 h 79"/>
                <a:gd name="T26" fmla="*/ 20 w 89"/>
                <a:gd name="T27" fmla="*/ 19 h 79"/>
                <a:gd name="T28" fmla="*/ 20 w 89"/>
                <a:gd name="T29" fmla="*/ 79 h 79"/>
                <a:gd name="T30" fmla="*/ 0 w 89"/>
                <a:gd name="T31" fmla="*/ 79 h 79"/>
                <a:gd name="T32" fmla="*/ 0 w 89"/>
                <a:gd name="T33"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9" h="79">
                  <a:moveTo>
                    <a:pt x="0" y="0"/>
                  </a:moveTo>
                  <a:lnTo>
                    <a:pt x="31" y="0"/>
                  </a:lnTo>
                  <a:lnTo>
                    <a:pt x="45" y="53"/>
                  </a:lnTo>
                  <a:lnTo>
                    <a:pt x="45" y="53"/>
                  </a:lnTo>
                  <a:lnTo>
                    <a:pt x="58" y="0"/>
                  </a:lnTo>
                  <a:lnTo>
                    <a:pt x="89" y="0"/>
                  </a:lnTo>
                  <a:lnTo>
                    <a:pt x="89" y="79"/>
                  </a:lnTo>
                  <a:lnTo>
                    <a:pt x="70" y="79"/>
                  </a:lnTo>
                  <a:lnTo>
                    <a:pt x="70" y="19"/>
                  </a:lnTo>
                  <a:lnTo>
                    <a:pt x="69" y="19"/>
                  </a:lnTo>
                  <a:lnTo>
                    <a:pt x="53" y="79"/>
                  </a:lnTo>
                  <a:lnTo>
                    <a:pt x="37" y="79"/>
                  </a:lnTo>
                  <a:lnTo>
                    <a:pt x="20" y="19"/>
                  </a:lnTo>
                  <a:lnTo>
                    <a:pt x="20" y="19"/>
                  </a:lnTo>
                  <a:lnTo>
                    <a:pt x="20" y="79"/>
                  </a:lnTo>
                  <a:lnTo>
                    <a:pt x="0" y="79"/>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27" name="Freeform 24">
              <a:extLst>
                <a:ext uri="{FF2B5EF4-FFF2-40B4-BE49-F238E27FC236}">
                  <a16:creationId xmlns:a16="http://schemas.microsoft.com/office/drawing/2014/main" id="{74DD4635-2E45-4A56-A303-C7BF80703A55}"/>
                </a:ext>
              </a:extLst>
            </p:cNvPr>
            <p:cNvSpPr>
              <a:spLocks noEditPoints="1"/>
            </p:cNvSpPr>
            <p:nvPr userDrawn="1"/>
          </p:nvSpPr>
          <p:spPr bwMode="auto">
            <a:xfrm>
              <a:off x="1687513" y="6127750"/>
              <a:ext cx="98425" cy="96838"/>
            </a:xfrm>
            <a:custGeom>
              <a:avLst/>
              <a:gdLst>
                <a:gd name="T0" fmla="*/ 91 w 297"/>
                <a:gd name="T1" fmla="*/ 167 h 291"/>
                <a:gd name="T2" fmla="*/ 152 w 297"/>
                <a:gd name="T3" fmla="*/ 230 h 291"/>
                <a:gd name="T4" fmla="*/ 204 w 297"/>
                <a:gd name="T5" fmla="*/ 200 h 291"/>
                <a:gd name="T6" fmla="*/ 288 w 297"/>
                <a:gd name="T7" fmla="*/ 200 h 291"/>
                <a:gd name="T8" fmla="*/ 151 w 297"/>
                <a:gd name="T9" fmla="*/ 291 h 291"/>
                <a:gd name="T10" fmla="*/ 0 w 297"/>
                <a:gd name="T11" fmla="*/ 145 h 291"/>
                <a:gd name="T12" fmla="*/ 149 w 297"/>
                <a:gd name="T13" fmla="*/ 0 h 291"/>
                <a:gd name="T14" fmla="*/ 293 w 297"/>
                <a:gd name="T15" fmla="*/ 167 h 291"/>
                <a:gd name="T16" fmla="*/ 91 w 297"/>
                <a:gd name="T17" fmla="*/ 167 h 291"/>
                <a:gd name="T18" fmla="*/ 203 w 297"/>
                <a:gd name="T19" fmla="*/ 117 h 291"/>
                <a:gd name="T20" fmla="*/ 149 w 297"/>
                <a:gd name="T21" fmla="*/ 61 h 291"/>
                <a:gd name="T22" fmla="*/ 91 w 297"/>
                <a:gd name="T23" fmla="*/ 117 h 291"/>
                <a:gd name="T24" fmla="*/ 203 w 297"/>
                <a:gd name="T25" fmla="*/ 117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7" h="291">
                  <a:moveTo>
                    <a:pt x="91" y="167"/>
                  </a:moveTo>
                  <a:cubicBezTo>
                    <a:pt x="92" y="205"/>
                    <a:pt x="114" y="230"/>
                    <a:pt x="152" y="230"/>
                  </a:cubicBezTo>
                  <a:cubicBezTo>
                    <a:pt x="174" y="230"/>
                    <a:pt x="195" y="220"/>
                    <a:pt x="204" y="200"/>
                  </a:cubicBezTo>
                  <a:cubicBezTo>
                    <a:pt x="288" y="200"/>
                    <a:pt x="288" y="200"/>
                    <a:pt x="288" y="200"/>
                  </a:cubicBezTo>
                  <a:cubicBezTo>
                    <a:pt x="272" y="264"/>
                    <a:pt x="213" y="291"/>
                    <a:pt x="151" y="291"/>
                  </a:cubicBezTo>
                  <a:cubicBezTo>
                    <a:pt x="61" y="291"/>
                    <a:pt x="0" y="237"/>
                    <a:pt x="0" y="145"/>
                  </a:cubicBezTo>
                  <a:cubicBezTo>
                    <a:pt x="0" y="60"/>
                    <a:pt x="68" y="0"/>
                    <a:pt x="149" y="0"/>
                  </a:cubicBezTo>
                  <a:cubicBezTo>
                    <a:pt x="248" y="0"/>
                    <a:pt x="297" y="74"/>
                    <a:pt x="293" y="167"/>
                  </a:cubicBezTo>
                  <a:lnTo>
                    <a:pt x="91" y="167"/>
                  </a:lnTo>
                  <a:close/>
                  <a:moveTo>
                    <a:pt x="203" y="117"/>
                  </a:moveTo>
                  <a:cubicBezTo>
                    <a:pt x="201" y="86"/>
                    <a:pt x="179" y="61"/>
                    <a:pt x="149" y="61"/>
                  </a:cubicBezTo>
                  <a:cubicBezTo>
                    <a:pt x="117" y="61"/>
                    <a:pt x="96" y="83"/>
                    <a:pt x="91" y="117"/>
                  </a:cubicBezTo>
                  <a:lnTo>
                    <a:pt x="203" y="117"/>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28" name="Freeform 25">
              <a:extLst>
                <a:ext uri="{FF2B5EF4-FFF2-40B4-BE49-F238E27FC236}">
                  <a16:creationId xmlns:a16="http://schemas.microsoft.com/office/drawing/2014/main" id="{D53E9B98-716C-4E51-85C3-BEBE741FA634}"/>
                </a:ext>
              </a:extLst>
            </p:cNvPr>
            <p:cNvSpPr>
              <a:spLocks/>
            </p:cNvSpPr>
            <p:nvPr userDrawn="1"/>
          </p:nvSpPr>
          <p:spPr bwMode="auto">
            <a:xfrm>
              <a:off x="1784350" y="6102350"/>
              <a:ext cx="63500" cy="120650"/>
            </a:xfrm>
            <a:custGeom>
              <a:avLst/>
              <a:gdLst>
                <a:gd name="T0" fmla="*/ 192 w 192"/>
                <a:gd name="T1" fmla="*/ 142 h 362"/>
                <a:gd name="T2" fmla="*/ 136 w 192"/>
                <a:gd name="T3" fmla="*/ 142 h 362"/>
                <a:gd name="T4" fmla="*/ 136 w 192"/>
                <a:gd name="T5" fmla="*/ 267 h 362"/>
                <a:gd name="T6" fmla="*/ 169 w 192"/>
                <a:gd name="T7" fmla="*/ 294 h 362"/>
                <a:gd name="T8" fmla="*/ 192 w 192"/>
                <a:gd name="T9" fmla="*/ 293 h 362"/>
                <a:gd name="T10" fmla="*/ 192 w 192"/>
                <a:gd name="T11" fmla="*/ 359 h 362"/>
                <a:gd name="T12" fmla="*/ 143 w 192"/>
                <a:gd name="T13" fmla="*/ 362 h 362"/>
                <a:gd name="T14" fmla="*/ 46 w 192"/>
                <a:gd name="T15" fmla="*/ 265 h 362"/>
                <a:gd name="T16" fmla="*/ 46 w 192"/>
                <a:gd name="T17" fmla="*/ 142 h 362"/>
                <a:gd name="T18" fmla="*/ 0 w 192"/>
                <a:gd name="T19" fmla="*/ 142 h 362"/>
                <a:gd name="T20" fmla="*/ 0 w 192"/>
                <a:gd name="T21" fmla="*/ 84 h 362"/>
                <a:gd name="T22" fmla="*/ 46 w 192"/>
                <a:gd name="T23" fmla="*/ 84 h 362"/>
                <a:gd name="T24" fmla="*/ 46 w 192"/>
                <a:gd name="T25" fmla="*/ 0 h 362"/>
                <a:gd name="T26" fmla="*/ 136 w 192"/>
                <a:gd name="T27" fmla="*/ 0 h 362"/>
                <a:gd name="T28" fmla="*/ 136 w 192"/>
                <a:gd name="T29" fmla="*/ 84 h 362"/>
                <a:gd name="T30" fmla="*/ 192 w 192"/>
                <a:gd name="T31" fmla="*/ 84 h 362"/>
                <a:gd name="T32" fmla="*/ 192 w 192"/>
                <a:gd name="T33" fmla="*/ 142 h 3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92" h="362">
                  <a:moveTo>
                    <a:pt x="192" y="142"/>
                  </a:moveTo>
                  <a:cubicBezTo>
                    <a:pt x="136" y="142"/>
                    <a:pt x="136" y="142"/>
                    <a:pt x="136" y="142"/>
                  </a:cubicBezTo>
                  <a:cubicBezTo>
                    <a:pt x="136" y="267"/>
                    <a:pt x="136" y="267"/>
                    <a:pt x="136" y="267"/>
                  </a:cubicBezTo>
                  <a:cubicBezTo>
                    <a:pt x="136" y="289"/>
                    <a:pt x="149" y="294"/>
                    <a:pt x="169" y="294"/>
                  </a:cubicBezTo>
                  <a:cubicBezTo>
                    <a:pt x="176" y="294"/>
                    <a:pt x="184" y="293"/>
                    <a:pt x="192" y="293"/>
                  </a:cubicBezTo>
                  <a:cubicBezTo>
                    <a:pt x="192" y="359"/>
                    <a:pt x="192" y="359"/>
                    <a:pt x="192" y="359"/>
                  </a:cubicBezTo>
                  <a:cubicBezTo>
                    <a:pt x="176" y="360"/>
                    <a:pt x="159" y="362"/>
                    <a:pt x="143" y="362"/>
                  </a:cubicBezTo>
                  <a:cubicBezTo>
                    <a:pt x="66" y="362"/>
                    <a:pt x="46" y="340"/>
                    <a:pt x="46" y="265"/>
                  </a:cubicBezTo>
                  <a:cubicBezTo>
                    <a:pt x="46" y="142"/>
                    <a:pt x="46" y="142"/>
                    <a:pt x="46" y="142"/>
                  </a:cubicBezTo>
                  <a:cubicBezTo>
                    <a:pt x="0" y="142"/>
                    <a:pt x="0" y="142"/>
                    <a:pt x="0" y="142"/>
                  </a:cubicBezTo>
                  <a:cubicBezTo>
                    <a:pt x="0" y="84"/>
                    <a:pt x="0" y="84"/>
                    <a:pt x="0" y="84"/>
                  </a:cubicBezTo>
                  <a:cubicBezTo>
                    <a:pt x="46" y="84"/>
                    <a:pt x="46" y="84"/>
                    <a:pt x="46" y="84"/>
                  </a:cubicBezTo>
                  <a:cubicBezTo>
                    <a:pt x="46" y="0"/>
                    <a:pt x="46" y="0"/>
                    <a:pt x="46" y="0"/>
                  </a:cubicBezTo>
                  <a:cubicBezTo>
                    <a:pt x="136" y="0"/>
                    <a:pt x="136" y="0"/>
                    <a:pt x="136" y="0"/>
                  </a:cubicBezTo>
                  <a:cubicBezTo>
                    <a:pt x="136" y="84"/>
                    <a:pt x="136" y="84"/>
                    <a:pt x="136" y="84"/>
                  </a:cubicBezTo>
                  <a:cubicBezTo>
                    <a:pt x="192" y="84"/>
                    <a:pt x="192" y="84"/>
                    <a:pt x="192" y="84"/>
                  </a:cubicBezTo>
                  <a:lnTo>
                    <a:pt x="192" y="14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29" name="Freeform 26">
              <a:extLst>
                <a:ext uri="{FF2B5EF4-FFF2-40B4-BE49-F238E27FC236}">
                  <a16:creationId xmlns:a16="http://schemas.microsoft.com/office/drawing/2014/main" id="{81DD280A-92C3-4E8D-94F3-625177127558}"/>
                </a:ext>
              </a:extLst>
            </p:cNvPr>
            <p:cNvSpPr>
              <a:spLocks/>
            </p:cNvSpPr>
            <p:nvPr userDrawn="1"/>
          </p:nvSpPr>
          <p:spPr bwMode="auto">
            <a:xfrm>
              <a:off x="1855788" y="6127750"/>
              <a:ext cx="65088" cy="93663"/>
            </a:xfrm>
            <a:custGeom>
              <a:avLst/>
              <a:gdLst>
                <a:gd name="T0" fmla="*/ 0 w 193"/>
                <a:gd name="T1" fmla="*/ 6 h 281"/>
                <a:gd name="T2" fmla="*/ 88 w 193"/>
                <a:gd name="T3" fmla="*/ 6 h 281"/>
                <a:gd name="T4" fmla="*/ 88 w 193"/>
                <a:gd name="T5" fmla="*/ 54 h 281"/>
                <a:gd name="T6" fmla="*/ 89 w 193"/>
                <a:gd name="T7" fmla="*/ 54 h 281"/>
                <a:gd name="T8" fmla="*/ 172 w 193"/>
                <a:gd name="T9" fmla="*/ 0 h 281"/>
                <a:gd name="T10" fmla="*/ 193 w 193"/>
                <a:gd name="T11" fmla="*/ 2 h 281"/>
                <a:gd name="T12" fmla="*/ 193 w 193"/>
                <a:gd name="T13" fmla="*/ 85 h 281"/>
                <a:gd name="T14" fmla="*/ 158 w 193"/>
                <a:gd name="T15" fmla="*/ 79 h 281"/>
                <a:gd name="T16" fmla="*/ 90 w 193"/>
                <a:gd name="T17" fmla="*/ 145 h 281"/>
                <a:gd name="T18" fmla="*/ 90 w 193"/>
                <a:gd name="T19" fmla="*/ 281 h 281"/>
                <a:gd name="T20" fmla="*/ 0 w 193"/>
                <a:gd name="T21" fmla="*/ 281 h 281"/>
                <a:gd name="T22" fmla="*/ 0 w 193"/>
                <a:gd name="T23" fmla="*/ 6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3" h="281">
                  <a:moveTo>
                    <a:pt x="0" y="6"/>
                  </a:moveTo>
                  <a:cubicBezTo>
                    <a:pt x="88" y="6"/>
                    <a:pt x="88" y="6"/>
                    <a:pt x="88" y="6"/>
                  </a:cubicBezTo>
                  <a:cubicBezTo>
                    <a:pt x="88" y="54"/>
                    <a:pt x="88" y="54"/>
                    <a:pt x="88" y="54"/>
                  </a:cubicBezTo>
                  <a:cubicBezTo>
                    <a:pt x="89" y="54"/>
                    <a:pt x="89" y="54"/>
                    <a:pt x="89" y="54"/>
                  </a:cubicBezTo>
                  <a:cubicBezTo>
                    <a:pt x="102" y="19"/>
                    <a:pt x="133" y="0"/>
                    <a:pt x="172" y="0"/>
                  </a:cubicBezTo>
                  <a:cubicBezTo>
                    <a:pt x="179" y="0"/>
                    <a:pt x="186" y="1"/>
                    <a:pt x="193" y="2"/>
                  </a:cubicBezTo>
                  <a:cubicBezTo>
                    <a:pt x="193" y="85"/>
                    <a:pt x="193" y="85"/>
                    <a:pt x="193" y="85"/>
                  </a:cubicBezTo>
                  <a:cubicBezTo>
                    <a:pt x="181" y="81"/>
                    <a:pt x="171" y="79"/>
                    <a:pt x="158" y="79"/>
                  </a:cubicBezTo>
                  <a:cubicBezTo>
                    <a:pt x="114" y="79"/>
                    <a:pt x="90" y="110"/>
                    <a:pt x="90" y="145"/>
                  </a:cubicBezTo>
                  <a:cubicBezTo>
                    <a:pt x="90" y="281"/>
                    <a:pt x="90" y="281"/>
                    <a:pt x="90" y="281"/>
                  </a:cubicBezTo>
                  <a:cubicBezTo>
                    <a:pt x="0" y="281"/>
                    <a:pt x="0" y="281"/>
                    <a:pt x="0" y="281"/>
                  </a:cubicBezTo>
                  <a:lnTo>
                    <a:pt x="0" y="6"/>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0" name="Freeform 27">
              <a:extLst>
                <a:ext uri="{FF2B5EF4-FFF2-40B4-BE49-F238E27FC236}">
                  <a16:creationId xmlns:a16="http://schemas.microsoft.com/office/drawing/2014/main" id="{49E9F4A0-AE00-4C84-89CE-DD9A5F96176A}"/>
                </a:ext>
              </a:extLst>
            </p:cNvPr>
            <p:cNvSpPr>
              <a:spLocks noEditPoints="1"/>
            </p:cNvSpPr>
            <p:nvPr userDrawn="1"/>
          </p:nvSpPr>
          <p:spPr bwMode="auto">
            <a:xfrm>
              <a:off x="1928813" y="6096000"/>
              <a:ext cx="30163" cy="125413"/>
            </a:xfrm>
            <a:custGeom>
              <a:avLst/>
              <a:gdLst>
                <a:gd name="T0" fmla="*/ 19 w 19"/>
                <a:gd name="T1" fmla="*/ 14 h 79"/>
                <a:gd name="T2" fmla="*/ 0 w 19"/>
                <a:gd name="T3" fmla="*/ 14 h 79"/>
                <a:gd name="T4" fmla="*/ 0 w 19"/>
                <a:gd name="T5" fmla="*/ 0 h 79"/>
                <a:gd name="T6" fmla="*/ 19 w 19"/>
                <a:gd name="T7" fmla="*/ 0 h 79"/>
                <a:gd name="T8" fmla="*/ 19 w 19"/>
                <a:gd name="T9" fmla="*/ 14 h 79"/>
                <a:gd name="T10" fmla="*/ 0 w 19"/>
                <a:gd name="T11" fmla="*/ 22 h 79"/>
                <a:gd name="T12" fmla="*/ 19 w 19"/>
                <a:gd name="T13" fmla="*/ 22 h 79"/>
                <a:gd name="T14" fmla="*/ 19 w 19"/>
                <a:gd name="T15" fmla="*/ 79 h 79"/>
                <a:gd name="T16" fmla="*/ 0 w 19"/>
                <a:gd name="T17" fmla="*/ 79 h 79"/>
                <a:gd name="T18" fmla="*/ 0 w 19"/>
                <a:gd name="T19" fmla="*/ 2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79">
                  <a:moveTo>
                    <a:pt x="19" y="14"/>
                  </a:moveTo>
                  <a:lnTo>
                    <a:pt x="0" y="14"/>
                  </a:lnTo>
                  <a:lnTo>
                    <a:pt x="0" y="0"/>
                  </a:lnTo>
                  <a:lnTo>
                    <a:pt x="19" y="0"/>
                  </a:lnTo>
                  <a:lnTo>
                    <a:pt x="19" y="14"/>
                  </a:lnTo>
                  <a:close/>
                  <a:moveTo>
                    <a:pt x="0" y="22"/>
                  </a:moveTo>
                  <a:lnTo>
                    <a:pt x="19" y="22"/>
                  </a:lnTo>
                  <a:lnTo>
                    <a:pt x="19" y="79"/>
                  </a:lnTo>
                  <a:lnTo>
                    <a:pt x="0" y="79"/>
                  </a:lnTo>
                  <a:lnTo>
                    <a:pt x="0" y="2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1" name="Freeform 28">
              <a:extLst>
                <a:ext uri="{FF2B5EF4-FFF2-40B4-BE49-F238E27FC236}">
                  <a16:creationId xmlns:a16="http://schemas.microsoft.com/office/drawing/2014/main" id="{204DD2F9-0EF2-493E-A454-D622184CBCA0}"/>
                </a:ext>
              </a:extLst>
            </p:cNvPr>
            <p:cNvSpPr>
              <a:spLocks/>
            </p:cNvSpPr>
            <p:nvPr userDrawn="1"/>
          </p:nvSpPr>
          <p:spPr bwMode="auto">
            <a:xfrm>
              <a:off x="1966913" y="6127750"/>
              <a:ext cx="93663" cy="96838"/>
            </a:xfrm>
            <a:custGeom>
              <a:avLst/>
              <a:gdLst>
                <a:gd name="T0" fmla="*/ 193 w 283"/>
                <a:gd name="T1" fmla="*/ 108 h 291"/>
                <a:gd name="T2" fmla="*/ 149 w 283"/>
                <a:gd name="T3" fmla="*/ 69 h 291"/>
                <a:gd name="T4" fmla="*/ 90 w 283"/>
                <a:gd name="T5" fmla="*/ 150 h 291"/>
                <a:gd name="T6" fmla="*/ 144 w 283"/>
                <a:gd name="T7" fmla="*/ 222 h 291"/>
                <a:gd name="T8" fmla="*/ 195 w 283"/>
                <a:gd name="T9" fmla="*/ 175 h 291"/>
                <a:gd name="T10" fmla="*/ 283 w 283"/>
                <a:gd name="T11" fmla="*/ 175 h 291"/>
                <a:gd name="T12" fmla="*/ 144 w 283"/>
                <a:gd name="T13" fmla="*/ 291 h 291"/>
                <a:gd name="T14" fmla="*/ 0 w 283"/>
                <a:gd name="T15" fmla="*/ 150 h 291"/>
                <a:gd name="T16" fmla="*/ 144 w 283"/>
                <a:gd name="T17" fmla="*/ 0 h 291"/>
                <a:gd name="T18" fmla="*/ 280 w 283"/>
                <a:gd name="T19" fmla="*/ 108 h 291"/>
                <a:gd name="T20" fmla="*/ 193 w 283"/>
                <a:gd name="T21" fmla="*/ 108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3" h="291">
                  <a:moveTo>
                    <a:pt x="193" y="108"/>
                  </a:moveTo>
                  <a:cubicBezTo>
                    <a:pt x="192" y="85"/>
                    <a:pt x="171" y="69"/>
                    <a:pt x="149" y="69"/>
                  </a:cubicBezTo>
                  <a:cubicBezTo>
                    <a:pt x="98" y="69"/>
                    <a:pt x="90" y="112"/>
                    <a:pt x="90" y="150"/>
                  </a:cubicBezTo>
                  <a:cubicBezTo>
                    <a:pt x="90" y="185"/>
                    <a:pt x="105" y="222"/>
                    <a:pt x="144" y="222"/>
                  </a:cubicBezTo>
                  <a:cubicBezTo>
                    <a:pt x="175" y="222"/>
                    <a:pt x="191" y="204"/>
                    <a:pt x="195" y="175"/>
                  </a:cubicBezTo>
                  <a:cubicBezTo>
                    <a:pt x="283" y="175"/>
                    <a:pt x="283" y="175"/>
                    <a:pt x="283" y="175"/>
                  </a:cubicBezTo>
                  <a:cubicBezTo>
                    <a:pt x="275" y="249"/>
                    <a:pt x="218" y="291"/>
                    <a:pt x="144" y="291"/>
                  </a:cubicBezTo>
                  <a:cubicBezTo>
                    <a:pt x="61" y="291"/>
                    <a:pt x="0" y="234"/>
                    <a:pt x="0" y="150"/>
                  </a:cubicBezTo>
                  <a:cubicBezTo>
                    <a:pt x="0" y="62"/>
                    <a:pt x="56" y="0"/>
                    <a:pt x="144" y="0"/>
                  </a:cubicBezTo>
                  <a:cubicBezTo>
                    <a:pt x="213" y="0"/>
                    <a:pt x="274" y="36"/>
                    <a:pt x="280" y="108"/>
                  </a:cubicBezTo>
                  <a:lnTo>
                    <a:pt x="193" y="108"/>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2" name="Freeform 29">
              <a:extLst>
                <a:ext uri="{FF2B5EF4-FFF2-40B4-BE49-F238E27FC236}">
                  <a16:creationId xmlns:a16="http://schemas.microsoft.com/office/drawing/2014/main" id="{381B4380-3B13-4343-ADDB-F7C132374AA5}"/>
                </a:ext>
              </a:extLst>
            </p:cNvPr>
            <p:cNvSpPr>
              <a:spLocks/>
            </p:cNvSpPr>
            <p:nvPr userDrawn="1"/>
          </p:nvSpPr>
          <p:spPr bwMode="auto">
            <a:xfrm>
              <a:off x="2065338" y="6127750"/>
              <a:ext cx="88900" cy="96838"/>
            </a:xfrm>
            <a:custGeom>
              <a:avLst/>
              <a:gdLst>
                <a:gd name="T0" fmla="*/ 86 w 267"/>
                <a:gd name="T1" fmla="*/ 192 h 291"/>
                <a:gd name="T2" fmla="*/ 101 w 267"/>
                <a:gd name="T3" fmla="*/ 223 h 291"/>
                <a:gd name="T4" fmla="*/ 135 w 267"/>
                <a:gd name="T5" fmla="*/ 233 h 291"/>
                <a:gd name="T6" fmla="*/ 177 w 267"/>
                <a:gd name="T7" fmla="*/ 203 h 291"/>
                <a:gd name="T8" fmla="*/ 133 w 267"/>
                <a:gd name="T9" fmla="*/ 174 h 291"/>
                <a:gd name="T10" fmla="*/ 5 w 267"/>
                <a:gd name="T11" fmla="*/ 84 h 291"/>
                <a:gd name="T12" fmla="*/ 131 w 267"/>
                <a:gd name="T13" fmla="*/ 0 h 291"/>
                <a:gd name="T14" fmla="*/ 258 w 267"/>
                <a:gd name="T15" fmla="*/ 89 h 291"/>
                <a:gd name="T16" fmla="*/ 174 w 267"/>
                <a:gd name="T17" fmla="*/ 89 h 291"/>
                <a:gd name="T18" fmla="*/ 163 w 267"/>
                <a:gd name="T19" fmla="*/ 65 h 291"/>
                <a:gd name="T20" fmla="*/ 134 w 267"/>
                <a:gd name="T21" fmla="*/ 58 h 291"/>
                <a:gd name="T22" fmla="*/ 95 w 267"/>
                <a:gd name="T23" fmla="*/ 79 h 291"/>
                <a:gd name="T24" fmla="*/ 197 w 267"/>
                <a:gd name="T25" fmla="*/ 118 h 291"/>
                <a:gd name="T26" fmla="*/ 267 w 267"/>
                <a:gd name="T27" fmla="*/ 193 h 291"/>
                <a:gd name="T28" fmla="*/ 135 w 267"/>
                <a:gd name="T29" fmla="*/ 291 h 291"/>
                <a:gd name="T30" fmla="*/ 0 w 267"/>
                <a:gd name="T31" fmla="*/ 192 h 291"/>
                <a:gd name="T32" fmla="*/ 86 w 267"/>
                <a:gd name="T33" fmla="*/ 192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67" h="291">
                  <a:moveTo>
                    <a:pt x="86" y="192"/>
                  </a:moveTo>
                  <a:cubicBezTo>
                    <a:pt x="86" y="206"/>
                    <a:pt x="92" y="216"/>
                    <a:pt x="101" y="223"/>
                  </a:cubicBezTo>
                  <a:cubicBezTo>
                    <a:pt x="110" y="230"/>
                    <a:pt x="122" y="233"/>
                    <a:pt x="135" y="233"/>
                  </a:cubicBezTo>
                  <a:cubicBezTo>
                    <a:pt x="152" y="233"/>
                    <a:pt x="177" y="225"/>
                    <a:pt x="177" y="203"/>
                  </a:cubicBezTo>
                  <a:cubicBezTo>
                    <a:pt x="177" y="182"/>
                    <a:pt x="149" y="178"/>
                    <a:pt x="133" y="174"/>
                  </a:cubicBezTo>
                  <a:cubicBezTo>
                    <a:pt x="76" y="160"/>
                    <a:pt x="5" y="158"/>
                    <a:pt x="5" y="84"/>
                  </a:cubicBezTo>
                  <a:cubicBezTo>
                    <a:pt x="5" y="18"/>
                    <a:pt x="77" y="0"/>
                    <a:pt x="131" y="0"/>
                  </a:cubicBezTo>
                  <a:cubicBezTo>
                    <a:pt x="191" y="0"/>
                    <a:pt x="255" y="17"/>
                    <a:pt x="258" y="89"/>
                  </a:cubicBezTo>
                  <a:cubicBezTo>
                    <a:pt x="174" y="89"/>
                    <a:pt x="174" y="89"/>
                    <a:pt x="174" y="89"/>
                  </a:cubicBezTo>
                  <a:cubicBezTo>
                    <a:pt x="174" y="77"/>
                    <a:pt x="170" y="70"/>
                    <a:pt x="163" y="65"/>
                  </a:cubicBezTo>
                  <a:cubicBezTo>
                    <a:pt x="155" y="60"/>
                    <a:pt x="145" y="58"/>
                    <a:pt x="134" y="58"/>
                  </a:cubicBezTo>
                  <a:cubicBezTo>
                    <a:pt x="119" y="58"/>
                    <a:pt x="95" y="60"/>
                    <a:pt x="95" y="79"/>
                  </a:cubicBezTo>
                  <a:cubicBezTo>
                    <a:pt x="95" y="105"/>
                    <a:pt x="156" y="109"/>
                    <a:pt x="197" y="118"/>
                  </a:cubicBezTo>
                  <a:cubicBezTo>
                    <a:pt x="253" y="130"/>
                    <a:pt x="267" y="170"/>
                    <a:pt x="267" y="193"/>
                  </a:cubicBezTo>
                  <a:cubicBezTo>
                    <a:pt x="267" y="267"/>
                    <a:pt x="197" y="291"/>
                    <a:pt x="135" y="291"/>
                  </a:cubicBezTo>
                  <a:cubicBezTo>
                    <a:pt x="70" y="291"/>
                    <a:pt x="3" y="269"/>
                    <a:pt x="0" y="192"/>
                  </a:cubicBezTo>
                  <a:lnTo>
                    <a:pt x="86" y="192"/>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grpSp>
      <p:cxnSp>
        <p:nvCxnSpPr>
          <p:cNvPr id="36" name="Straight Connector 35">
            <a:extLst>
              <a:ext uri="{FF2B5EF4-FFF2-40B4-BE49-F238E27FC236}">
                <a16:creationId xmlns:a16="http://schemas.microsoft.com/office/drawing/2014/main" id="{CBFA1597-C884-4144-A869-26A7BE51B90D}"/>
              </a:ext>
            </a:extLst>
          </p:cNvPr>
          <p:cNvCxnSpPr/>
          <p:nvPr userDrawn="1"/>
        </p:nvCxnSpPr>
        <p:spPr>
          <a:xfrm>
            <a:off x="627418" y="2915320"/>
            <a:ext cx="8676000"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891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Section Header">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2" cstate="email">
            <a:alphaModFix/>
            <a:extLst>
              <a:ext uri="{28A0092B-C50C-407E-A947-70E740481C1C}">
                <a14:useLocalDpi xmlns:a14="http://schemas.microsoft.com/office/drawing/2010/main"/>
              </a:ext>
            </a:extLst>
          </a:blip>
          <a:srcRect/>
          <a:stretch/>
        </p:blipFill>
        <p:spPr>
          <a:xfrm>
            <a:off x="0" y="1"/>
            <a:ext cx="12192000" cy="6858000"/>
          </a:xfrm>
          <a:prstGeom prst="rect">
            <a:avLst/>
          </a:prstGeom>
        </p:spPr>
      </p:pic>
      <p:sp>
        <p:nvSpPr>
          <p:cNvPr id="2" name="Title 1"/>
          <p:cNvSpPr>
            <a:spLocks noGrp="1"/>
          </p:cNvSpPr>
          <p:nvPr>
            <p:ph type="title" hasCustomPrompt="1"/>
          </p:nvPr>
        </p:nvSpPr>
        <p:spPr>
          <a:xfrm>
            <a:off x="963084" y="692696"/>
            <a:ext cx="10363200" cy="1362075"/>
          </a:xfrm>
        </p:spPr>
        <p:txBody>
          <a:bodyPr anchor="b"/>
          <a:lstStyle>
            <a:lvl1pPr algn="l">
              <a:defRPr sz="4000" b="1" cap="none"/>
            </a:lvl1pPr>
          </a:lstStyle>
          <a:p>
            <a:r>
              <a:rPr lang="en-US" dirty="0"/>
              <a:t>Click to edit master title style</a:t>
            </a:r>
          </a:p>
        </p:txBody>
      </p:sp>
      <p:sp>
        <p:nvSpPr>
          <p:cNvPr id="3" name="Text Placeholder 2"/>
          <p:cNvSpPr>
            <a:spLocks noGrp="1"/>
          </p:cNvSpPr>
          <p:nvPr>
            <p:ph type="body" idx="1"/>
          </p:nvPr>
        </p:nvSpPr>
        <p:spPr>
          <a:xfrm>
            <a:off x="963084" y="2132856"/>
            <a:ext cx="10363200" cy="1500187"/>
          </a:xfrm>
        </p:spPr>
        <p:txBody>
          <a:bodyPr anchor="t">
            <a:normAutofit/>
          </a:bodyPr>
          <a:lstStyle>
            <a:lvl1pPr marL="0" indent="0">
              <a:buNone/>
              <a:defRPr sz="2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solidFill>
                  <a:schemeClr val="tx1"/>
                </a:solidFill>
              </a:defRPr>
            </a:lvl1pPr>
          </a:lstStyle>
          <a:p>
            <a:r>
              <a:rPr lang="en-US" dirty="0"/>
              <a:t>© JICMAIL</a:t>
            </a:r>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4F6417CC-6C78-4BD9-905F-FEAD471F6E0D}" type="slidenum">
              <a:rPr lang="en-US" smtClean="0"/>
              <a:pPr/>
              <a:t>‹#›</a:t>
            </a:fld>
            <a:endParaRPr lang="en-US" dirty="0"/>
          </a:p>
        </p:txBody>
      </p:sp>
      <p:sp>
        <p:nvSpPr>
          <p:cNvPr id="7" name="Text Placeholder 15"/>
          <p:cNvSpPr>
            <a:spLocks noGrp="1"/>
          </p:cNvSpPr>
          <p:nvPr>
            <p:ph type="body" sz="quarter" idx="16" hasCustomPrompt="1"/>
          </p:nvPr>
        </p:nvSpPr>
        <p:spPr>
          <a:xfrm>
            <a:off x="3932712" y="6499856"/>
            <a:ext cx="7851920" cy="305794"/>
          </a:xfrm>
        </p:spPr>
        <p:txBody>
          <a:bodyPr anchor="b">
            <a:normAutofit/>
          </a:bodyPr>
          <a:lstStyle>
            <a:lvl1pPr algn="r">
              <a:defRPr sz="1000" baseline="0"/>
            </a:lvl1pPr>
          </a:lstStyle>
          <a:p>
            <a:pPr lvl="0"/>
            <a:r>
              <a:rPr lang="en-US" dirty="0"/>
              <a:t>Click to add footnote</a:t>
            </a:r>
          </a:p>
        </p:txBody>
      </p:sp>
    </p:spTree>
    <p:extLst>
      <p:ext uri="{BB962C8B-B14F-4D97-AF65-F5344CB8AC3E}">
        <p14:creationId xmlns:p14="http://schemas.microsoft.com/office/powerpoint/2010/main" val="356302343"/>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1F262-DE83-4266-93EA-9037E749752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FEB0503-069D-4556-9BC1-7A9EA470876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8C537A6-B832-4378-AB07-D4B7C220F8C0}"/>
              </a:ext>
            </a:extLst>
          </p:cNvPr>
          <p:cNvSpPr>
            <a:spLocks noGrp="1"/>
          </p:cNvSpPr>
          <p:nvPr>
            <p:ph type="dt" sz="half" idx="10"/>
          </p:nvPr>
        </p:nvSpPr>
        <p:spPr/>
        <p:txBody>
          <a:bodyPr/>
          <a:lstStyle/>
          <a:p>
            <a:fld id="{A35E6B5F-482A-430B-BCC9-C7962FEFBEE4}" type="datetime1">
              <a:rPr lang="en-GB" smtClean="0"/>
              <a:t>13/11/2020</a:t>
            </a:fld>
            <a:endParaRPr lang="en-GB"/>
          </a:p>
        </p:txBody>
      </p:sp>
      <p:sp>
        <p:nvSpPr>
          <p:cNvPr id="5" name="Footer Placeholder 4">
            <a:extLst>
              <a:ext uri="{FF2B5EF4-FFF2-40B4-BE49-F238E27FC236}">
                <a16:creationId xmlns:a16="http://schemas.microsoft.com/office/drawing/2014/main" id="{2DD8E005-A4C5-4A0F-AA60-99693CBFE09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63B7DC8-60C8-4713-B886-CB52F29977D1}"/>
              </a:ext>
            </a:extLst>
          </p:cNvPr>
          <p:cNvSpPr>
            <a:spLocks noGrp="1"/>
          </p:cNvSpPr>
          <p:nvPr>
            <p:ph type="sldNum" sz="quarter" idx="12"/>
          </p:nvPr>
        </p:nvSpPr>
        <p:spPr/>
        <p:txBody>
          <a:bodyPr/>
          <a:lstStyle/>
          <a:p>
            <a:fld id="{C0C3EC5B-4348-466D-90FB-B48FCA4BBB3D}" type="slidenum">
              <a:rPr lang="en-GB" smtClean="0"/>
              <a:t>‹#›</a:t>
            </a:fld>
            <a:endParaRPr lang="en-GB"/>
          </a:p>
        </p:txBody>
      </p:sp>
    </p:spTree>
    <p:extLst>
      <p:ext uri="{BB962C8B-B14F-4D97-AF65-F5344CB8AC3E}">
        <p14:creationId xmlns:p14="http://schemas.microsoft.com/office/powerpoint/2010/main" val="2348540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1F262-DE83-4266-93EA-9037E749752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FEB0503-069D-4556-9BC1-7A9EA470876F}"/>
              </a:ext>
            </a:extLst>
          </p:cNvPr>
          <p:cNvSpPr>
            <a:spLocks noGrp="1"/>
          </p:cNvSpPr>
          <p:nvPr>
            <p:ph idx="1"/>
          </p:nvPr>
        </p:nvSpPr>
        <p:spPr/>
        <p:txBody>
          <a:bodyPr/>
          <a:lstStyle>
            <a:lvl1pPr marL="0" indent="0">
              <a:buNone/>
              <a:defRPr/>
            </a:lvl1pPr>
            <a:lvl2pPr marL="268288" indent="-268288">
              <a:defRPr sz="2000"/>
            </a:lvl2pPr>
            <a:lvl3pPr marL="534988" indent="-266700">
              <a:defRPr/>
            </a:lvl3pPr>
            <a:lvl4pPr marL="803275" indent="-268288">
              <a:defRPr/>
            </a:lvl4pPr>
            <a:lvl5pPr marL="1081088" indent="-277813">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18C537A6-B832-4378-AB07-D4B7C220F8C0}"/>
              </a:ext>
            </a:extLst>
          </p:cNvPr>
          <p:cNvSpPr>
            <a:spLocks noGrp="1"/>
          </p:cNvSpPr>
          <p:nvPr>
            <p:ph type="dt" sz="half" idx="10"/>
          </p:nvPr>
        </p:nvSpPr>
        <p:spPr/>
        <p:txBody>
          <a:bodyPr/>
          <a:lstStyle/>
          <a:p>
            <a:fld id="{D40580CD-E4A2-42C8-A67D-AA93CDC0907C}" type="datetime1">
              <a:rPr lang="en-GB" smtClean="0"/>
              <a:t>13/11/2020</a:t>
            </a:fld>
            <a:endParaRPr lang="en-GB"/>
          </a:p>
        </p:txBody>
      </p:sp>
      <p:sp>
        <p:nvSpPr>
          <p:cNvPr id="5" name="Footer Placeholder 4">
            <a:extLst>
              <a:ext uri="{FF2B5EF4-FFF2-40B4-BE49-F238E27FC236}">
                <a16:creationId xmlns:a16="http://schemas.microsoft.com/office/drawing/2014/main" id="{2DD8E005-A4C5-4A0F-AA60-99693CBFE09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63B7DC8-60C8-4713-B886-CB52F29977D1}"/>
              </a:ext>
            </a:extLst>
          </p:cNvPr>
          <p:cNvSpPr>
            <a:spLocks noGrp="1"/>
          </p:cNvSpPr>
          <p:nvPr>
            <p:ph type="sldNum" sz="quarter" idx="12"/>
          </p:nvPr>
        </p:nvSpPr>
        <p:spPr/>
        <p:txBody>
          <a:bodyPr/>
          <a:lstStyle/>
          <a:p>
            <a:fld id="{C0C3EC5B-4348-466D-90FB-B48FCA4BBB3D}" type="slidenum">
              <a:rPr lang="en-GB" smtClean="0"/>
              <a:t>‹#›</a:t>
            </a:fld>
            <a:endParaRPr lang="en-GB"/>
          </a:p>
        </p:txBody>
      </p:sp>
    </p:spTree>
    <p:extLst>
      <p:ext uri="{BB962C8B-B14F-4D97-AF65-F5344CB8AC3E}">
        <p14:creationId xmlns:p14="http://schemas.microsoft.com/office/powerpoint/2010/main" val="24090413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Content &amp;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1F262-DE83-4266-93EA-9037E7497529}"/>
              </a:ext>
            </a:extLst>
          </p:cNvPr>
          <p:cNvSpPr>
            <a:spLocks noGrp="1"/>
          </p:cNvSpPr>
          <p:nvPr>
            <p:ph type="title" hasCustomPrompt="1"/>
          </p:nvPr>
        </p:nvSpPr>
        <p:spPr>
          <a:xfrm>
            <a:off x="638176" y="496927"/>
            <a:ext cx="4170492" cy="607973"/>
          </a:xfrm>
        </p:spPr>
        <p:txBody>
          <a:bodyPr/>
          <a:lstStyle>
            <a:lvl1pPr>
              <a:defRPr/>
            </a:lvl1pPr>
          </a:lstStyle>
          <a:p>
            <a:r>
              <a:rPr lang="en-US" dirty="0"/>
              <a:t>Slide title here</a:t>
            </a:r>
            <a:endParaRPr lang="en-GB" dirty="0"/>
          </a:p>
        </p:txBody>
      </p:sp>
      <p:sp>
        <p:nvSpPr>
          <p:cNvPr id="3" name="Content Placeholder 2">
            <a:extLst>
              <a:ext uri="{FF2B5EF4-FFF2-40B4-BE49-F238E27FC236}">
                <a16:creationId xmlns:a16="http://schemas.microsoft.com/office/drawing/2014/main" id="{7FEB0503-069D-4556-9BC1-7A9EA470876F}"/>
              </a:ext>
            </a:extLst>
          </p:cNvPr>
          <p:cNvSpPr>
            <a:spLocks noGrp="1"/>
          </p:cNvSpPr>
          <p:nvPr>
            <p:ph idx="1"/>
          </p:nvPr>
        </p:nvSpPr>
        <p:spPr>
          <a:xfrm>
            <a:off x="638177" y="2026423"/>
            <a:ext cx="3998370" cy="3524523"/>
          </a:xfrm>
        </p:spPr>
        <p:txBody>
          <a:bodyPr/>
          <a:lstStyle>
            <a:lvl1pPr marL="0" indent="0">
              <a:buNone/>
              <a:defRPr/>
            </a:lvl1pPr>
            <a:lvl2pPr marL="268288" indent="-268288">
              <a:defRPr sz="2000"/>
            </a:lvl2pPr>
            <a:lvl3pPr marL="534988" indent="-266700">
              <a:defRPr/>
            </a:lvl3pPr>
            <a:lvl4pPr marL="803275" indent="-268288">
              <a:defRPr/>
            </a:lvl4pPr>
            <a:lvl5pPr marL="1081088" indent="-277813">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18C537A6-B832-4378-AB07-D4B7C220F8C0}"/>
              </a:ext>
            </a:extLst>
          </p:cNvPr>
          <p:cNvSpPr>
            <a:spLocks noGrp="1"/>
          </p:cNvSpPr>
          <p:nvPr>
            <p:ph type="dt" sz="half" idx="10"/>
          </p:nvPr>
        </p:nvSpPr>
        <p:spPr/>
        <p:txBody>
          <a:bodyPr/>
          <a:lstStyle/>
          <a:p>
            <a:fld id="{502E9DEE-3B25-4EA2-BD54-EA289BA8FDB7}" type="datetime1">
              <a:rPr lang="en-GB" smtClean="0"/>
              <a:t>13/11/2020</a:t>
            </a:fld>
            <a:endParaRPr lang="en-GB"/>
          </a:p>
        </p:txBody>
      </p:sp>
      <p:sp>
        <p:nvSpPr>
          <p:cNvPr id="5" name="Footer Placeholder 4">
            <a:extLst>
              <a:ext uri="{FF2B5EF4-FFF2-40B4-BE49-F238E27FC236}">
                <a16:creationId xmlns:a16="http://schemas.microsoft.com/office/drawing/2014/main" id="{2DD8E005-A4C5-4A0F-AA60-99693CBFE09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63B7DC8-60C8-4713-B886-CB52F29977D1}"/>
              </a:ext>
            </a:extLst>
          </p:cNvPr>
          <p:cNvSpPr>
            <a:spLocks noGrp="1"/>
          </p:cNvSpPr>
          <p:nvPr>
            <p:ph type="sldNum" sz="quarter" idx="12"/>
          </p:nvPr>
        </p:nvSpPr>
        <p:spPr/>
        <p:txBody>
          <a:bodyPr/>
          <a:lstStyle/>
          <a:p>
            <a:fld id="{C0C3EC5B-4348-466D-90FB-B48FCA4BBB3D}" type="slidenum">
              <a:rPr lang="en-GB" smtClean="0"/>
              <a:t>‹#›</a:t>
            </a:fld>
            <a:endParaRPr lang="en-GB"/>
          </a:p>
        </p:txBody>
      </p:sp>
      <p:cxnSp>
        <p:nvCxnSpPr>
          <p:cNvPr id="9" name="Straight Connector 8">
            <a:extLst>
              <a:ext uri="{FF2B5EF4-FFF2-40B4-BE49-F238E27FC236}">
                <a16:creationId xmlns:a16="http://schemas.microsoft.com/office/drawing/2014/main" id="{095C3772-1FA1-4DA3-946A-0E77E98037D3}"/>
              </a:ext>
            </a:extLst>
          </p:cNvPr>
          <p:cNvCxnSpPr>
            <a:cxnSpLocks/>
          </p:cNvCxnSpPr>
          <p:nvPr userDrawn="1"/>
        </p:nvCxnSpPr>
        <p:spPr>
          <a:xfrm>
            <a:off x="638175" y="1148578"/>
            <a:ext cx="3761703"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AFCB7C64-CECB-4B16-B2E2-058F36DA768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96244" y="5699638"/>
            <a:ext cx="967443" cy="693223"/>
          </a:xfrm>
          <a:prstGeom prst="rect">
            <a:avLst/>
          </a:prstGeom>
        </p:spPr>
      </p:pic>
      <p:sp>
        <p:nvSpPr>
          <p:cNvPr id="13" name="Picture Placeholder 12">
            <a:extLst>
              <a:ext uri="{FF2B5EF4-FFF2-40B4-BE49-F238E27FC236}">
                <a16:creationId xmlns:a16="http://schemas.microsoft.com/office/drawing/2014/main" id="{3ACE0E4A-5BE7-4570-98A8-AC92D8113C25}"/>
              </a:ext>
            </a:extLst>
          </p:cNvPr>
          <p:cNvSpPr>
            <a:spLocks noGrp="1"/>
          </p:cNvSpPr>
          <p:nvPr>
            <p:ph type="pic" sz="quarter" idx="13"/>
          </p:nvPr>
        </p:nvSpPr>
        <p:spPr>
          <a:xfrm>
            <a:off x="5153025" y="0"/>
            <a:ext cx="7038975" cy="6858000"/>
          </a:xfrm>
        </p:spPr>
        <p:txBody>
          <a:bodyPr/>
          <a:lstStyle/>
          <a:p>
            <a:r>
              <a:rPr lang="en-US"/>
              <a:t>Click icon to add picture</a:t>
            </a:r>
            <a:endParaRPr lang="en-GB"/>
          </a:p>
        </p:txBody>
      </p:sp>
    </p:spTree>
    <p:extLst>
      <p:ext uri="{BB962C8B-B14F-4D97-AF65-F5344CB8AC3E}">
        <p14:creationId xmlns:p14="http://schemas.microsoft.com/office/powerpoint/2010/main" val="4273804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2 x Column (Conte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1F262-DE83-4266-93EA-9037E749752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FEB0503-069D-4556-9BC1-7A9EA470876F}"/>
              </a:ext>
            </a:extLst>
          </p:cNvPr>
          <p:cNvSpPr>
            <a:spLocks noGrp="1"/>
          </p:cNvSpPr>
          <p:nvPr>
            <p:ph idx="1"/>
          </p:nvPr>
        </p:nvSpPr>
        <p:spPr>
          <a:xfrm>
            <a:off x="2888165" y="2026423"/>
            <a:ext cx="4168701" cy="4329923"/>
          </a:xfrm>
        </p:spPr>
        <p:txBody>
          <a:bodyPr/>
          <a:lstStyle>
            <a:lvl1pPr marL="0" indent="0">
              <a:buNone/>
              <a:defRPr/>
            </a:lvl1pPr>
            <a:lvl2pPr marL="268288" indent="-268288">
              <a:defRPr sz="2000"/>
            </a:lvl2pPr>
            <a:lvl3pPr marL="534988" indent="-266700">
              <a:defRPr/>
            </a:lvl3pPr>
            <a:lvl4pPr marL="803275" indent="-268288">
              <a:defRPr/>
            </a:lvl4pPr>
            <a:lvl5pPr marL="1081088" indent="-277813">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18C537A6-B832-4378-AB07-D4B7C220F8C0}"/>
              </a:ext>
            </a:extLst>
          </p:cNvPr>
          <p:cNvSpPr>
            <a:spLocks noGrp="1"/>
          </p:cNvSpPr>
          <p:nvPr>
            <p:ph type="dt" sz="half" idx="10"/>
          </p:nvPr>
        </p:nvSpPr>
        <p:spPr/>
        <p:txBody>
          <a:bodyPr/>
          <a:lstStyle/>
          <a:p>
            <a:fld id="{354EEE57-5FD4-4369-9DA0-8BF006D86AC8}" type="datetime1">
              <a:rPr lang="en-GB" smtClean="0"/>
              <a:t>13/11/2020</a:t>
            </a:fld>
            <a:endParaRPr lang="en-GB"/>
          </a:p>
        </p:txBody>
      </p:sp>
      <p:sp>
        <p:nvSpPr>
          <p:cNvPr id="5" name="Footer Placeholder 4">
            <a:extLst>
              <a:ext uri="{FF2B5EF4-FFF2-40B4-BE49-F238E27FC236}">
                <a16:creationId xmlns:a16="http://schemas.microsoft.com/office/drawing/2014/main" id="{2DD8E005-A4C5-4A0F-AA60-99693CBFE09F}"/>
              </a:ext>
            </a:extLst>
          </p:cNvPr>
          <p:cNvSpPr>
            <a:spLocks noGrp="1"/>
          </p:cNvSpPr>
          <p:nvPr>
            <p:ph type="ftr" sz="quarter" idx="11"/>
          </p:nvPr>
        </p:nvSpPr>
        <p:spPr>
          <a:xfrm>
            <a:off x="2888165" y="6356351"/>
            <a:ext cx="8655203" cy="285750"/>
          </a:xfrm>
        </p:spPr>
        <p:txBody>
          <a:bodyPr/>
          <a:lstStyle/>
          <a:p>
            <a:endParaRPr lang="en-GB" dirty="0"/>
          </a:p>
        </p:txBody>
      </p:sp>
      <p:sp>
        <p:nvSpPr>
          <p:cNvPr id="6" name="Slide Number Placeholder 5">
            <a:extLst>
              <a:ext uri="{FF2B5EF4-FFF2-40B4-BE49-F238E27FC236}">
                <a16:creationId xmlns:a16="http://schemas.microsoft.com/office/drawing/2014/main" id="{563B7DC8-60C8-4713-B886-CB52F29977D1}"/>
              </a:ext>
            </a:extLst>
          </p:cNvPr>
          <p:cNvSpPr>
            <a:spLocks noGrp="1"/>
          </p:cNvSpPr>
          <p:nvPr>
            <p:ph type="sldNum" sz="quarter" idx="12"/>
          </p:nvPr>
        </p:nvSpPr>
        <p:spPr/>
        <p:txBody>
          <a:bodyPr/>
          <a:lstStyle/>
          <a:p>
            <a:fld id="{C0C3EC5B-4348-466D-90FB-B48FCA4BBB3D}" type="slidenum">
              <a:rPr lang="en-GB" smtClean="0"/>
              <a:t>‹#›</a:t>
            </a:fld>
            <a:endParaRPr lang="en-GB"/>
          </a:p>
        </p:txBody>
      </p:sp>
      <p:sp>
        <p:nvSpPr>
          <p:cNvPr id="9" name="Content Placeholder 2">
            <a:extLst>
              <a:ext uri="{FF2B5EF4-FFF2-40B4-BE49-F238E27FC236}">
                <a16:creationId xmlns:a16="http://schemas.microsoft.com/office/drawing/2014/main" id="{2F461B4C-11A7-458C-B0F7-7CDDB4CC63D4}"/>
              </a:ext>
            </a:extLst>
          </p:cNvPr>
          <p:cNvSpPr>
            <a:spLocks noGrp="1"/>
          </p:cNvSpPr>
          <p:nvPr>
            <p:ph idx="13"/>
          </p:nvPr>
        </p:nvSpPr>
        <p:spPr>
          <a:xfrm>
            <a:off x="7374667" y="2026423"/>
            <a:ext cx="4168701" cy="4329923"/>
          </a:xfrm>
        </p:spPr>
        <p:txBody>
          <a:bodyPr/>
          <a:lstStyle>
            <a:lvl1pPr marL="0" indent="0">
              <a:buNone/>
              <a:defRPr/>
            </a:lvl1pPr>
            <a:lvl2pPr marL="268288" indent="-268288">
              <a:defRPr sz="2000"/>
            </a:lvl2pPr>
            <a:lvl3pPr marL="534988" indent="-266700">
              <a:defRPr/>
            </a:lvl3pPr>
            <a:lvl4pPr marL="803275" indent="-268288">
              <a:defRPr/>
            </a:lvl4pPr>
            <a:lvl5pPr marL="1081088" indent="-277813">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78157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1_Title and Content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1F262-DE83-4266-93EA-9037E749752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FEB0503-069D-4556-9BC1-7A9EA470876F}"/>
              </a:ext>
            </a:extLst>
          </p:cNvPr>
          <p:cNvSpPr>
            <a:spLocks noGrp="1"/>
          </p:cNvSpPr>
          <p:nvPr>
            <p:ph idx="1"/>
          </p:nvPr>
        </p:nvSpPr>
        <p:spPr>
          <a:xfrm>
            <a:off x="2888165" y="3851238"/>
            <a:ext cx="2691885" cy="2505108"/>
          </a:xfrm>
        </p:spPr>
        <p:txBody>
          <a:bodyPr/>
          <a:lstStyle>
            <a:lvl1pPr marL="0" indent="0">
              <a:buNone/>
              <a:defRPr b="1"/>
            </a:lvl1pPr>
            <a:lvl2pPr marL="0" indent="0">
              <a:spcBef>
                <a:spcPts val="600"/>
              </a:spcBef>
              <a:buNone/>
              <a:defRPr sz="2000"/>
            </a:lvl2pPr>
            <a:lvl3pPr marL="534988" indent="-266700">
              <a:defRPr/>
            </a:lvl3pPr>
            <a:lvl4pPr marL="803275" indent="-268288">
              <a:defRPr/>
            </a:lvl4pPr>
            <a:lvl5pPr marL="1081088" indent="-277813">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18C537A6-B832-4378-AB07-D4B7C220F8C0}"/>
              </a:ext>
            </a:extLst>
          </p:cNvPr>
          <p:cNvSpPr>
            <a:spLocks noGrp="1"/>
          </p:cNvSpPr>
          <p:nvPr>
            <p:ph type="dt" sz="half" idx="10"/>
          </p:nvPr>
        </p:nvSpPr>
        <p:spPr/>
        <p:txBody>
          <a:bodyPr/>
          <a:lstStyle/>
          <a:p>
            <a:fld id="{382CBBD4-1FD6-4D40-A007-E8C568490308}" type="datetime1">
              <a:rPr lang="en-GB" smtClean="0"/>
              <a:t>13/11/2020</a:t>
            </a:fld>
            <a:endParaRPr lang="en-GB"/>
          </a:p>
        </p:txBody>
      </p:sp>
      <p:sp>
        <p:nvSpPr>
          <p:cNvPr id="5" name="Footer Placeholder 4">
            <a:extLst>
              <a:ext uri="{FF2B5EF4-FFF2-40B4-BE49-F238E27FC236}">
                <a16:creationId xmlns:a16="http://schemas.microsoft.com/office/drawing/2014/main" id="{2DD8E005-A4C5-4A0F-AA60-99693CBFE09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63B7DC8-60C8-4713-B886-CB52F29977D1}"/>
              </a:ext>
            </a:extLst>
          </p:cNvPr>
          <p:cNvSpPr>
            <a:spLocks noGrp="1"/>
          </p:cNvSpPr>
          <p:nvPr>
            <p:ph type="sldNum" sz="quarter" idx="12"/>
          </p:nvPr>
        </p:nvSpPr>
        <p:spPr/>
        <p:txBody>
          <a:bodyPr/>
          <a:lstStyle/>
          <a:p>
            <a:fld id="{C0C3EC5B-4348-466D-90FB-B48FCA4BBB3D}" type="slidenum">
              <a:rPr lang="en-GB" smtClean="0"/>
              <a:t>‹#›</a:t>
            </a:fld>
            <a:endParaRPr lang="en-GB"/>
          </a:p>
        </p:txBody>
      </p:sp>
      <p:sp>
        <p:nvSpPr>
          <p:cNvPr id="9" name="Content Placeholder 2">
            <a:extLst>
              <a:ext uri="{FF2B5EF4-FFF2-40B4-BE49-F238E27FC236}">
                <a16:creationId xmlns:a16="http://schemas.microsoft.com/office/drawing/2014/main" id="{7CA9DA44-D688-47C0-8C12-83C4FAD774DF}"/>
              </a:ext>
            </a:extLst>
          </p:cNvPr>
          <p:cNvSpPr>
            <a:spLocks noGrp="1"/>
          </p:cNvSpPr>
          <p:nvPr>
            <p:ph idx="13"/>
          </p:nvPr>
        </p:nvSpPr>
        <p:spPr>
          <a:xfrm>
            <a:off x="5869824" y="3851238"/>
            <a:ext cx="2691885" cy="2505108"/>
          </a:xfrm>
        </p:spPr>
        <p:txBody>
          <a:bodyPr/>
          <a:lstStyle>
            <a:lvl1pPr marL="0" indent="0">
              <a:buNone/>
              <a:defRPr b="1"/>
            </a:lvl1pPr>
            <a:lvl2pPr marL="0" indent="0">
              <a:spcBef>
                <a:spcPts val="600"/>
              </a:spcBef>
              <a:buNone/>
              <a:defRPr sz="2000"/>
            </a:lvl2pPr>
            <a:lvl3pPr marL="534988" indent="-266700">
              <a:defRPr/>
            </a:lvl3pPr>
            <a:lvl4pPr marL="803275" indent="-268288">
              <a:defRPr/>
            </a:lvl4pPr>
            <a:lvl5pPr marL="1081088" indent="-277813">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Content Placeholder 2">
            <a:extLst>
              <a:ext uri="{FF2B5EF4-FFF2-40B4-BE49-F238E27FC236}">
                <a16:creationId xmlns:a16="http://schemas.microsoft.com/office/drawing/2014/main" id="{59E49CC9-9D35-45AC-9642-A864ACFFB46E}"/>
              </a:ext>
            </a:extLst>
          </p:cNvPr>
          <p:cNvSpPr>
            <a:spLocks noGrp="1"/>
          </p:cNvSpPr>
          <p:nvPr>
            <p:ph idx="14"/>
          </p:nvPr>
        </p:nvSpPr>
        <p:spPr>
          <a:xfrm>
            <a:off x="8851483" y="3851238"/>
            <a:ext cx="2691885" cy="2505108"/>
          </a:xfrm>
        </p:spPr>
        <p:txBody>
          <a:bodyPr/>
          <a:lstStyle>
            <a:lvl1pPr marL="0" indent="0">
              <a:buNone/>
              <a:defRPr b="1"/>
            </a:lvl1pPr>
            <a:lvl2pPr marL="0" indent="0">
              <a:spcBef>
                <a:spcPts val="600"/>
              </a:spcBef>
              <a:buNone/>
              <a:defRPr sz="2000"/>
            </a:lvl2pPr>
            <a:lvl3pPr marL="534988" indent="-266700">
              <a:defRPr/>
            </a:lvl3pPr>
            <a:lvl4pPr marL="803275" indent="-268288">
              <a:defRPr/>
            </a:lvl4pPr>
            <a:lvl5pPr marL="1081088" indent="-277813">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Oval 10">
            <a:extLst>
              <a:ext uri="{FF2B5EF4-FFF2-40B4-BE49-F238E27FC236}">
                <a16:creationId xmlns:a16="http://schemas.microsoft.com/office/drawing/2014/main" id="{CE63773F-ACC4-4BA9-94A1-B8F176F3064F}"/>
              </a:ext>
            </a:extLst>
          </p:cNvPr>
          <p:cNvSpPr/>
          <p:nvPr userDrawn="1"/>
        </p:nvSpPr>
        <p:spPr>
          <a:xfrm>
            <a:off x="2888165" y="1841255"/>
            <a:ext cx="1665738" cy="1665738"/>
          </a:xfrm>
          <a:prstGeom prst="ellipse">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a:extLst>
              <a:ext uri="{FF2B5EF4-FFF2-40B4-BE49-F238E27FC236}">
                <a16:creationId xmlns:a16="http://schemas.microsoft.com/office/drawing/2014/main" id="{7853F15C-CEE4-417A-9997-A3B5A745772C}"/>
              </a:ext>
            </a:extLst>
          </p:cNvPr>
          <p:cNvSpPr/>
          <p:nvPr userDrawn="1"/>
        </p:nvSpPr>
        <p:spPr>
          <a:xfrm>
            <a:off x="5869824" y="1841255"/>
            <a:ext cx="1665738" cy="1665738"/>
          </a:xfrm>
          <a:prstGeom prst="ellipse">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a:extLst>
              <a:ext uri="{FF2B5EF4-FFF2-40B4-BE49-F238E27FC236}">
                <a16:creationId xmlns:a16="http://schemas.microsoft.com/office/drawing/2014/main" id="{2F52888C-7BDD-4D95-B07C-BB1769A81A61}"/>
              </a:ext>
            </a:extLst>
          </p:cNvPr>
          <p:cNvSpPr/>
          <p:nvPr userDrawn="1"/>
        </p:nvSpPr>
        <p:spPr>
          <a:xfrm>
            <a:off x="8851483" y="1841255"/>
            <a:ext cx="1665738" cy="1665738"/>
          </a:xfrm>
          <a:prstGeom prst="ellipse">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73061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 x Char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9E7667-39CD-4223-97B3-4BBF9BD6C15A}"/>
              </a:ext>
            </a:extLst>
          </p:cNvPr>
          <p:cNvSpPr/>
          <p:nvPr userDrawn="1"/>
        </p:nvSpPr>
        <p:spPr>
          <a:xfrm>
            <a:off x="2888164" y="2089914"/>
            <a:ext cx="8665659" cy="4106491"/>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1B61F262-DE83-4266-93EA-9037E749752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FEB0503-069D-4556-9BC1-7A9EA470876F}"/>
              </a:ext>
            </a:extLst>
          </p:cNvPr>
          <p:cNvSpPr>
            <a:spLocks noGrp="1"/>
          </p:cNvSpPr>
          <p:nvPr>
            <p:ph idx="1"/>
          </p:nvPr>
        </p:nvSpPr>
        <p:spPr>
          <a:xfrm>
            <a:off x="638176" y="2026424"/>
            <a:ext cx="2072751" cy="3115732"/>
          </a:xfrm>
        </p:spPr>
        <p:txBody>
          <a:bodyPr>
            <a:normAutofit/>
          </a:bodyPr>
          <a:lstStyle>
            <a:lvl1pPr marL="0" indent="0">
              <a:buNone/>
              <a:defRPr sz="1500"/>
            </a:lvl1pPr>
            <a:lvl2pPr marL="268288" indent="-268288">
              <a:defRPr sz="1500"/>
            </a:lvl2pPr>
            <a:lvl3pPr marL="534988" indent="-266700">
              <a:defRPr sz="1500"/>
            </a:lvl3pPr>
            <a:lvl4pPr marL="803275" indent="-268288">
              <a:defRPr sz="1500"/>
            </a:lvl4pPr>
            <a:lvl5pPr marL="1081088" indent="-277813">
              <a:defRPr sz="15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18C537A6-B832-4378-AB07-D4B7C220F8C0}"/>
              </a:ext>
            </a:extLst>
          </p:cNvPr>
          <p:cNvSpPr>
            <a:spLocks noGrp="1"/>
          </p:cNvSpPr>
          <p:nvPr>
            <p:ph type="dt" sz="half" idx="10"/>
          </p:nvPr>
        </p:nvSpPr>
        <p:spPr/>
        <p:txBody>
          <a:bodyPr/>
          <a:lstStyle/>
          <a:p>
            <a:fld id="{CC772B93-168A-4C56-BCBE-137E342B5280}" type="datetime1">
              <a:rPr lang="en-GB" smtClean="0"/>
              <a:t>13/11/2020</a:t>
            </a:fld>
            <a:endParaRPr lang="en-GB"/>
          </a:p>
        </p:txBody>
      </p:sp>
      <p:sp>
        <p:nvSpPr>
          <p:cNvPr id="5" name="Footer Placeholder 4">
            <a:extLst>
              <a:ext uri="{FF2B5EF4-FFF2-40B4-BE49-F238E27FC236}">
                <a16:creationId xmlns:a16="http://schemas.microsoft.com/office/drawing/2014/main" id="{2DD8E005-A4C5-4A0F-AA60-99693CBFE09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63B7DC8-60C8-4713-B886-CB52F29977D1}"/>
              </a:ext>
            </a:extLst>
          </p:cNvPr>
          <p:cNvSpPr>
            <a:spLocks noGrp="1"/>
          </p:cNvSpPr>
          <p:nvPr>
            <p:ph type="sldNum" sz="quarter" idx="12"/>
          </p:nvPr>
        </p:nvSpPr>
        <p:spPr/>
        <p:txBody>
          <a:bodyPr/>
          <a:lstStyle/>
          <a:p>
            <a:fld id="{C0C3EC5B-4348-466D-90FB-B48FCA4BBB3D}" type="slidenum">
              <a:rPr lang="en-GB" smtClean="0"/>
              <a:t>‹#›</a:t>
            </a:fld>
            <a:endParaRPr lang="en-GB"/>
          </a:p>
        </p:txBody>
      </p:sp>
      <p:sp>
        <p:nvSpPr>
          <p:cNvPr id="10" name="Content Placeholder 2">
            <a:extLst>
              <a:ext uri="{FF2B5EF4-FFF2-40B4-BE49-F238E27FC236}">
                <a16:creationId xmlns:a16="http://schemas.microsoft.com/office/drawing/2014/main" id="{086A6A8C-A6B7-4DD8-8568-F0E22B7811CF}"/>
              </a:ext>
            </a:extLst>
          </p:cNvPr>
          <p:cNvSpPr>
            <a:spLocks noGrp="1"/>
          </p:cNvSpPr>
          <p:nvPr>
            <p:ph idx="13"/>
          </p:nvPr>
        </p:nvSpPr>
        <p:spPr>
          <a:xfrm>
            <a:off x="2888164" y="6289124"/>
            <a:ext cx="8655203" cy="208495"/>
          </a:xfrm>
        </p:spPr>
        <p:txBody>
          <a:bodyPr>
            <a:normAutofit/>
          </a:bodyPr>
          <a:lstStyle>
            <a:lvl1pPr marL="0" indent="0">
              <a:buNone/>
              <a:defRPr sz="800">
                <a:solidFill>
                  <a:schemeClr val="bg2"/>
                </a:solidFill>
              </a:defRPr>
            </a:lvl1pPr>
            <a:lvl2pPr marL="268288" indent="-268288">
              <a:defRPr sz="1500"/>
            </a:lvl2pPr>
            <a:lvl3pPr marL="534988" indent="-266700">
              <a:defRPr sz="1500"/>
            </a:lvl3pPr>
            <a:lvl4pPr marL="803275" indent="-268288">
              <a:defRPr sz="1500"/>
            </a:lvl4pPr>
            <a:lvl5pPr marL="1081088" indent="-277813">
              <a:defRPr sz="1500"/>
            </a:lvl5pPr>
          </a:lstStyle>
          <a:p>
            <a:pPr lvl="0"/>
            <a:r>
              <a:rPr lang="en-US"/>
              <a:t>Click to edit Master text styles</a:t>
            </a:r>
          </a:p>
        </p:txBody>
      </p:sp>
      <p:sp>
        <p:nvSpPr>
          <p:cNvPr id="13" name="Chart Placeholder 12">
            <a:extLst>
              <a:ext uri="{FF2B5EF4-FFF2-40B4-BE49-F238E27FC236}">
                <a16:creationId xmlns:a16="http://schemas.microsoft.com/office/drawing/2014/main" id="{76916518-2AE6-422D-ACE2-EA74EC84D2BB}"/>
              </a:ext>
            </a:extLst>
          </p:cNvPr>
          <p:cNvSpPr>
            <a:spLocks noGrp="1"/>
          </p:cNvSpPr>
          <p:nvPr>
            <p:ph type="chart" sz="quarter" idx="15"/>
          </p:nvPr>
        </p:nvSpPr>
        <p:spPr>
          <a:xfrm>
            <a:off x="3108959" y="3001384"/>
            <a:ext cx="8294145" cy="2959068"/>
          </a:xfrm>
        </p:spPr>
        <p:txBody>
          <a:bodyPr>
            <a:normAutofit/>
          </a:bodyPr>
          <a:lstStyle>
            <a:lvl1pPr>
              <a:defRPr sz="1600"/>
            </a:lvl1pPr>
          </a:lstStyle>
          <a:p>
            <a:r>
              <a:rPr lang="en-US"/>
              <a:t>Click icon to add chart</a:t>
            </a:r>
            <a:endParaRPr lang="en-GB"/>
          </a:p>
        </p:txBody>
      </p:sp>
      <p:sp>
        <p:nvSpPr>
          <p:cNvPr id="14" name="Text Placeholder 13">
            <a:extLst>
              <a:ext uri="{FF2B5EF4-FFF2-40B4-BE49-F238E27FC236}">
                <a16:creationId xmlns:a16="http://schemas.microsoft.com/office/drawing/2014/main" id="{85A708F7-81A9-4A29-A413-3866CADACF73}"/>
              </a:ext>
            </a:extLst>
          </p:cNvPr>
          <p:cNvSpPr>
            <a:spLocks noGrp="1"/>
          </p:cNvSpPr>
          <p:nvPr>
            <p:ph type="body" sz="quarter" idx="16"/>
          </p:nvPr>
        </p:nvSpPr>
        <p:spPr>
          <a:xfrm>
            <a:off x="3108959" y="2241045"/>
            <a:ext cx="8294145" cy="746307"/>
          </a:xfrm>
        </p:spPr>
        <p:txBody>
          <a:bodyPr>
            <a:normAutofit/>
          </a:bodyPr>
          <a:lstStyle>
            <a:lvl1pPr marL="0" indent="0">
              <a:buNone/>
              <a:defRPr sz="2000" b="1"/>
            </a:lvl1pPr>
            <a:lvl2pPr marL="0" indent="0">
              <a:buNone/>
              <a:defRPr sz="2000"/>
            </a:lvl2pPr>
            <a:lvl3pPr marL="914400" indent="0">
              <a:buNone/>
              <a:defRPr sz="2000"/>
            </a:lvl3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179444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x Char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9E7667-39CD-4223-97B3-4BBF9BD6C15A}"/>
              </a:ext>
            </a:extLst>
          </p:cNvPr>
          <p:cNvSpPr/>
          <p:nvPr userDrawn="1"/>
        </p:nvSpPr>
        <p:spPr>
          <a:xfrm>
            <a:off x="2888165" y="2089914"/>
            <a:ext cx="4147636" cy="4106491"/>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1B61F262-DE83-4266-93EA-9037E749752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FEB0503-069D-4556-9BC1-7A9EA470876F}"/>
              </a:ext>
            </a:extLst>
          </p:cNvPr>
          <p:cNvSpPr>
            <a:spLocks noGrp="1"/>
          </p:cNvSpPr>
          <p:nvPr>
            <p:ph idx="1"/>
          </p:nvPr>
        </p:nvSpPr>
        <p:spPr>
          <a:xfrm>
            <a:off x="638176" y="2026424"/>
            <a:ext cx="2072751" cy="3115732"/>
          </a:xfrm>
        </p:spPr>
        <p:txBody>
          <a:bodyPr>
            <a:normAutofit/>
          </a:bodyPr>
          <a:lstStyle>
            <a:lvl1pPr marL="0" indent="0">
              <a:buNone/>
              <a:defRPr sz="1500"/>
            </a:lvl1pPr>
            <a:lvl2pPr marL="268288" indent="-268288">
              <a:defRPr sz="1500"/>
            </a:lvl2pPr>
            <a:lvl3pPr marL="534988" indent="-266700">
              <a:defRPr sz="1500"/>
            </a:lvl3pPr>
            <a:lvl4pPr marL="803275" indent="-268288">
              <a:defRPr sz="1500"/>
            </a:lvl4pPr>
            <a:lvl5pPr marL="1081088" indent="-277813">
              <a:defRPr sz="15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18C537A6-B832-4378-AB07-D4B7C220F8C0}"/>
              </a:ext>
            </a:extLst>
          </p:cNvPr>
          <p:cNvSpPr>
            <a:spLocks noGrp="1"/>
          </p:cNvSpPr>
          <p:nvPr>
            <p:ph type="dt" sz="half" idx="10"/>
          </p:nvPr>
        </p:nvSpPr>
        <p:spPr/>
        <p:txBody>
          <a:bodyPr/>
          <a:lstStyle/>
          <a:p>
            <a:fld id="{4B9D9822-1E6D-4C55-A4F5-57ACF3D3B00F}" type="datetime1">
              <a:rPr lang="en-GB" smtClean="0"/>
              <a:t>13/11/2020</a:t>
            </a:fld>
            <a:endParaRPr lang="en-GB"/>
          </a:p>
        </p:txBody>
      </p:sp>
      <p:sp>
        <p:nvSpPr>
          <p:cNvPr id="5" name="Footer Placeholder 4">
            <a:extLst>
              <a:ext uri="{FF2B5EF4-FFF2-40B4-BE49-F238E27FC236}">
                <a16:creationId xmlns:a16="http://schemas.microsoft.com/office/drawing/2014/main" id="{2DD8E005-A4C5-4A0F-AA60-99693CBFE09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63B7DC8-60C8-4713-B886-CB52F29977D1}"/>
              </a:ext>
            </a:extLst>
          </p:cNvPr>
          <p:cNvSpPr>
            <a:spLocks noGrp="1"/>
          </p:cNvSpPr>
          <p:nvPr>
            <p:ph type="sldNum" sz="quarter" idx="12"/>
          </p:nvPr>
        </p:nvSpPr>
        <p:spPr/>
        <p:txBody>
          <a:bodyPr/>
          <a:lstStyle/>
          <a:p>
            <a:fld id="{C0C3EC5B-4348-466D-90FB-B48FCA4BBB3D}" type="slidenum">
              <a:rPr lang="en-GB" smtClean="0"/>
              <a:t>‹#›</a:t>
            </a:fld>
            <a:endParaRPr lang="en-GB"/>
          </a:p>
        </p:txBody>
      </p:sp>
      <p:sp>
        <p:nvSpPr>
          <p:cNvPr id="10" name="Content Placeholder 2">
            <a:extLst>
              <a:ext uri="{FF2B5EF4-FFF2-40B4-BE49-F238E27FC236}">
                <a16:creationId xmlns:a16="http://schemas.microsoft.com/office/drawing/2014/main" id="{086A6A8C-A6B7-4DD8-8568-F0E22B7811CF}"/>
              </a:ext>
            </a:extLst>
          </p:cNvPr>
          <p:cNvSpPr>
            <a:spLocks noGrp="1"/>
          </p:cNvSpPr>
          <p:nvPr>
            <p:ph idx="13"/>
          </p:nvPr>
        </p:nvSpPr>
        <p:spPr>
          <a:xfrm>
            <a:off x="2888164" y="6289124"/>
            <a:ext cx="8655203" cy="208495"/>
          </a:xfrm>
        </p:spPr>
        <p:txBody>
          <a:bodyPr>
            <a:normAutofit/>
          </a:bodyPr>
          <a:lstStyle>
            <a:lvl1pPr marL="0" indent="0">
              <a:buNone/>
              <a:defRPr sz="800">
                <a:solidFill>
                  <a:schemeClr val="bg2"/>
                </a:solidFill>
              </a:defRPr>
            </a:lvl1pPr>
            <a:lvl2pPr marL="268288" indent="-268288">
              <a:defRPr sz="1500"/>
            </a:lvl2pPr>
            <a:lvl3pPr marL="534988" indent="-266700">
              <a:defRPr sz="1500"/>
            </a:lvl3pPr>
            <a:lvl4pPr marL="803275" indent="-268288">
              <a:defRPr sz="1500"/>
            </a:lvl4pPr>
            <a:lvl5pPr marL="1081088" indent="-277813">
              <a:defRPr sz="1500"/>
            </a:lvl5pPr>
          </a:lstStyle>
          <a:p>
            <a:pPr lvl="0"/>
            <a:r>
              <a:rPr lang="en-US"/>
              <a:t>Click to edit Master text styles</a:t>
            </a:r>
          </a:p>
        </p:txBody>
      </p:sp>
      <p:sp>
        <p:nvSpPr>
          <p:cNvPr id="13" name="Chart Placeholder 12">
            <a:extLst>
              <a:ext uri="{FF2B5EF4-FFF2-40B4-BE49-F238E27FC236}">
                <a16:creationId xmlns:a16="http://schemas.microsoft.com/office/drawing/2014/main" id="{76916518-2AE6-422D-ACE2-EA74EC84D2BB}"/>
              </a:ext>
            </a:extLst>
          </p:cNvPr>
          <p:cNvSpPr>
            <a:spLocks noGrp="1"/>
          </p:cNvSpPr>
          <p:nvPr>
            <p:ph type="chart" sz="quarter" idx="15"/>
          </p:nvPr>
        </p:nvSpPr>
        <p:spPr>
          <a:xfrm>
            <a:off x="3098801" y="3619500"/>
            <a:ext cx="3822700" cy="2340952"/>
          </a:xfrm>
        </p:spPr>
        <p:txBody>
          <a:bodyPr>
            <a:normAutofit/>
          </a:bodyPr>
          <a:lstStyle>
            <a:lvl1pPr>
              <a:defRPr sz="1600"/>
            </a:lvl1pPr>
          </a:lstStyle>
          <a:p>
            <a:r>
              <a:rPr lang="en-US"/>
              <a:t>Click icon to add chart</a:t>
            </a:r>
            <a:endParaRPr lang="en-GB" dirty="0"/>
          </a:p>
        </p:txBody>
      </p:sp>
      <p:sp>
        <p:nvSpPr>
          <p:cNvPr id="14" name="Text Placeholder 13">
            <a:extLst>
              <a:ext uri="{FF2B5EF4-FFF2-40B4-BE49-F238E27FC236}">
                <a16:creationId xmlns:a16="http://schemas.microsoft.com/office/drawing/2014/main" id="{51A38A1D-4BDA-4E0B-AF22-C05508C0D80C}"/>
              </a:ext>
            </a:extLst>
          </p:cNvPr>
          <p:cNvSpPr>
            <a:spLocks noGrp="1"/>
          </p:cNvSpPr>
          <p:nvPr>
            <p:ph type="body" sz="quarter" idx="16"/>
          </p:nvPr>
        </p:nvSpPr>
        <p:spPr>
          <a:xfrm>
            <a:off x="3098802" y="2242816"/>
            <a:ext cx="2578098" cy="1161214"/>
          </a:xfrm>
        </p:spPr>
        <p:txBody>
          <a:bodyPr/>
          <a:lstStyle>
            <a:lvl1pPr marL="0" indent="0">
              <a:buNone/>
              <a:defRPr b="1"/>
            </a:lvl1pPr>
          </a:lstStyle>
          <a:p>
            <a:pPr lvl="0"/>
            <a:r>
              <a:rPr lang="en-US"/>
              <a:t>Click to edit Master text styles</a:t>
            </a:r>
          </a:p>
        </p:txBody>
      </p:sp>
      <p:sp>
        <p:nvSpPr>
          <p:cNvPr id="16" name="Rectangle 15">
            <a:extLst>
              <a:ext uri="{FF2B5EF4-FFF2-40B4-BE49-F238E27FC236}">
                <a16:creationId xmlns:a16="http://schemas.microsoft.com/office/drawing/2014/main" id="{64CAD539-B9C8-49A2-B2C4-004915783AFB}"/>
              </a:ext>
            </a:extLst>
          </p:cNvPr>
          <p:cNvSpPr/>
          <p:nvPr userDrawn="1"/>
        </p:nvSpPr>
        <p:spPr>
          <a:xfrm>
            <a:off x="7395731" y="2089914"/>
            <a:ext cx="4147636" cy="4106491"/>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Chart Placeholder 12">
            <a:extLst>
              <a:ext uri="{FF2B5EF4-FFF2-40B4-BE49-F238E27FC236}">
                <a16:creationId xmlns:a16="http://schemas.microsoft.com/office/drawing/2014/main" id="{CF6FC771-190B-4510-8EFE-FD3A374474CE}"/>
              </a:ext>
            </a:extLst>
          </p:cNvPr>
          <p:cNvSpPr>
            <a:spLocks noGrp="1"/>
          </p:cNvSpPr>
          <p:nvPr>
            <p:ph type="chart" sz="quarter" idx="17"/>
          </p:nvPr>
        </p:nvSpPr>
        <p:spPr>
          <a:xfrm>
            <a:off x="7606367" y="3619500"/>
            <a:ext cx="3822700" cy="2340952"/>
          </a:xfrm>
        </p:spPr>
        <p:txBody>
          <a:bodyPr>
            <a:normAutofit/>
          </a:bodyPr>
          <a:lstStyle>
            <a:lvl1pPr>
              <a:defRPr sz="1600"/>
            </a:lvl1pPr>
          </a:lstStyle>
          <a:p>
            <a:r>
              <a:rPr lang="en-US"/>
              <a:t>Click icon to add chart</a:t>
            </a:r>
            <a:endParaRPr lang="en-GB" dirty="0"/>
          </a:p>
        </p:txBody>
      </p:sp>
      <p:sp>
        <p:nvSpPr>
          <p:cNvPr id="18" name="Text Placeholder 13">
            <a:extLst>
              <a:ext uri="{FF2B5EF4-FFF2-40B4-BE49-F238E27FC236}">
                <a16:creationId xmlns:a16="http://schemas.microsoft.com/office/drawing/2014/main" id="{AA887148-D134-4A2B-9BD4-37DC8CFBA777}"/>
              </a:ext>
            </a:extLst>
          </p:cNvPr>
          <p:cNvSpPr>
            <a:spLocks noGrp="1"/>
          </p:cNvSpPr>
          <p:nvPr>
            <p:ph type="body" sz="quarter" idx="18"/>
          </p:nvPr>
        </p:nvSpPr>
        <p:spPr>
          <a:xfrm>
            <a:off x="7606368" y="2242816"/>
            <a:ext cx="2578098" cy="1161214"/>
          </a:xfrm>
        </p:spPr>
        <p:txBody>
          <a:bodyPr/>
          <a:lstStyle>
            <a:lvl1pPr marL="0" indent="0">
              <a:buNone/>
              <a:defRPr b="1"/>
            </a:lvl1pPr>
          </a:lstStyle>
          <a:p>
            <a:pPr lvl="0"/>
            <a:r>
              <a:rPr lang="en-US"/>
              <a:t>Click to edit Master text styles</a:t>
            </a:r>
          </a:p>
        </p:txBody>
      </p:sp>
    </p:spTree>
    <p:extLst>
      <p:ext uri="{BB962C8B-B14F-4D97-AF65-F5344CB8AC3E}">
        <p14:creationId xmlns:p14="http://schemas.microsoft.com/office/powerpoint/2010/main" val="3302793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63AD61E-1EEE-4CC5-B63F-3E2B5609E691}"/>
              </a:ext>
            </a:extLst>
          </p:cNvPr>
          <p:cNvSpPr>
            <a:spLocks noGrp="1"/>
          </p:cNvSpPr>
          <p:nvPr>
            <p:ph type="title"/>
          </p:nvPr>
        </p:nvSpPr>
        <p:spPr>
          <a:xfrm>
            <a:off x="638176" y="496927"/>
            <a:ext cx="10100448" cy="607973"/>
          </a:xfrm>
          <a:prstGeom prst="rect">
            <a:avLst/>
          </a:prstGeom>
        </p:spPr>
        <p:txBody>
          <a:bodyPr vert="horz" lIns="0" tIns="0" rIns="0" bIns="0" rtlCol="0" anchor="ctr">
            <a:norm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A8F2411E-BFFF-465E-A0D7-F6DC2FDC8E4E}"/>
              </a:ext>
            </a:extLst>
          </p:cNvPr>
          <p:cNvSpPr>
            <a:spLocks noGrp="1"/>
          </p:cNvSpPr>
          <p:nvPr>
            <p:ph type="body" idx="1"/>
          </p:nvPr>
        </p:nvSpPr>
        <p:spPr>
          <a:xfrm>
            <a:off x="2888165" y="2026423"/>
            <a:ext cx="8655204" cy="432992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DF72FA66-3589-46BE-8596-AEA53A7EEF30}"/>
              </a:ext>
            </a:extLst>
          </p:cNvPr>
          <p:cNvSpPr>
            <a:spLocks noGrp="1"/>
          </p:cNvSpPr>
          <p:nvPr>
            <p:ph type="dt" sz="half" idx="2"/>
          </p:nvPr>
        </p:nvSpPr>
        <p:spPr>
          <a:xfrm>
            <a:off x="2888165" y="6356351"/>
            <a:ext cx="6415670" cy="285750"/>
          </a:xfrm>
          <a:prstGeom prst="rect">
            <a:avLst/>
          </a:prstGeom>
        </p:spPr>
        <p:txBody>
          <a:bodyPr vert="horz" lIns="0" tIns="0" rIns="0" bIns="0" rtlCol="0" anchor="ctr"/>
          <a:lstStyle>
            <a:lvl1pPr algn="ctr">
              <a:defRPr sz="1200" b="0">
                <a:solidFill>
                  <a:schemeClr val="tx1"/>
                </a:solidFill>
              </a:defRPr>
            </a:lvl1pPr>
          </a:lstStyle>
          <a:p>
            <a:fld id="{4A15B1AD-C6F8-4AEB-B336-41821C4CAF81}" type="datetime1">
              <a:rPr lang="en-GB" smtClean="0"/>
              <a:t>13/11/2020</a:t>
            </a:fld>
            <a:endParaRPr lang="en-GB"/>
          </a:p>
        </p:txBody>
      </p:sp>
      <p:sp>
        <p:nvSpPr>
          <p:cNvPr id="5" name="Footer Placeholder 4">
            <a:extLst>
              <a:ext uri="{FF2B5EF4-FFF2-40B4-BE49-F238E27FC236}">
                <a16:creationId xmlns:a16="http://schemas.microsoft.com/office/drawing/2014/main" id="{1EB65F72-2F18-4138-9C4E-1D1EEC6707D6}"/>
              </a:ext>
            </a:extLst>
          </p:cNvPr>
          <p:cNvSpPr>
            <a:spLocks noGrp="1"/>
          </p:cNvSpPr>
          <p:nvPr>
            <p:ph type="ftr" sz="quarter" idx="3"/>
          </p:nvPr>
        </p:nvSpPr>
        <p:spPr>
          <a:xfrm>
            <a:off x="2888165" y="6356351"/>
            <a:ext cx="8655203" cy="285750"/>
          </a:xfrm>
          <a:prstGeom prst="rect">
            <a:avLst/>
          </a:prstGeom>
        </p:spPr>
        <p:txBody>
          <a:bodyPr vert="horz" lIns="0" tIns="0" rIns="0" bIns="0" rtlCol="0" anchor="ctr"/>
          <a:lstStyle>
            <a:lvl1pPr algn="r">
              <a:defRPr sz="1200" b="0">
                <a:solidFill>
                  <a:schemeClr val="tx1"/>
                </a:solidFill>
              </a:defRPr>
            </a:lvl1pPr>
          </a:lstStyle>
          <a:p>
            <a:endParaRPr lang="en-GB" dirty="0"/>
          </a:p>
        </p:txBody>
      </p:sp>
      <p:sp>
        <p:nvSpPr>
          <p:cNvPr id="6" name="Slide Number Placeholder 5">
            <a:extLst>
              <a:ext uri="{FF2B5EF4-FFF2-40B4-BE49-F238E27FC236}">
                <a16:creationId xmlns:a16="http://schemas.microsoft.com/office/drawing/2014/main" id="{EDDD1D97-18D8-45C1-821D-D77143B16AE4}"/>
              </a:ext>
            </a:extLst>
          </p:cNvPr>
          <p:cNvSpPr>
            <a:spLocks noGrp="1"/>
          </p:cNvSpPr>
          <p:nvPr>
            <p:ph type="sldNum" sz="quarter" idx="4"/>
          </p:nvPr>
        </p:nvSpPr>
        <p:spPr>
          <a:xfrm>
            <a:off x="10738623" y="559594"/>
            <a:ext cx="804746" cy="545294"/>
          </a:xfrm>
          <a:prstGeom prst="rect">
            <a:avLst/>
          </a:prstGeom>
        </p:spPr>
        <p:txBody>
          <a:bodyPr vert="horz" lIns="0" tIns="0" rIns="0" bIns="0" rtlCol="0" anchor="ctr"/>
          <a:lstStyle>
            <a:lvl1pPr algn="r">
              <a:defRPr sz="1500" b="1">
                <a:solidFill>
                  <a:schemeClr val="tx1"/>
                </a:solidFill>
              </a:defRPr>
            </a:lvl1pPr>
          </a:lstStyle>
          <a:p>
            <a:fld id="{C0C3EC5B-4348-466D-90FB-B48FCA4BBB3D}" type="slidenum">
              <a:rPr lang="en-GB" smtClean="0"/>
              <a:pPr/>
              <a:t>‹#›</a:t>
            </a:fld>
            <a:endParaRPr lang="en-GB" dirty="0"/>
          </a:p>
        </p:txBody>
      </p:sp>
      <p:cxnSp>
        <p:nvCxnSpPr>
          <p:cNvPr id="10" name="Straight Connector 9">
            <a:extLst>
              <a:ext uri="{FF2B5EF4-FFF2-40B4-BE49-F238E27FC236}">
                <a16:creationId xmlns:a16="http://schemas.microsoft.com/office/drawing/2014/main" id="{5A8B8668-E9B8-41CF-8193-16F5D1D09C26}"/>
              </a:ext>
            </a:extLst>
          </p:cNvPr>
          <p:cNvCxnSpPr>
            <a:cxnSpLocks/>
          </p:cNvCxnSpPr>
          <p:nvPr userDrawn="1"/>
        </p:nvCxnSpPr>
        <p:spPr>
          <a:xfrm>
            <a:off x="638175" y="1148578"/>
            <a:ext cx="10905193"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pic>
        <p:nvPicPr>
          <p:cNvPr id="13" name="Picture 12">
            <a:extLst>
              <a:ext uri="{FF2B5EF4-FFF2-40B4-BE49-F238E27FC236}">
                <a16:creationId xmlns:a16="http://schemas.microsoft.com/office/drawing/2014/main" id="{41D819EF-69C6-45EE-8341-A390CE54D9ED}"/>
              </a:ext>
            </a:extLst>
          </p:cNvPr>
          <p:cNvPicPr>
            <a:picLocks noChangeAspect="1"/>
          </p:cNvPicPr>
          <p:nvPr userDrawn="1"/>
        </p:nvPicPr>
        <p:blipFill>
          <a:blip r:embed="rId29">
            <a:extLst>
              <a:ext uri="{28A0092B-C50C-407E-A947-70E740481C1C}">
                <a14:useLocalDpi xmlns:a14="http://schemas.microsoft.com/office/drawing/2010/main" val="0"/>
              </a:ext>
            </a:extLst>
          </a:blip>
          <a:stretch>
            <a:fillRect/>
          </a:stretch>
        </p:blipFill>
        <p:spPr>
          <a:xfrm>
            <a:off x="596244" y="5699638"/>
            <a:ext cx="967443" cy="693223"/>
          </a:xfrm>
          <a:prstGeom prst="rect">
            <a:avLst/>
          </a:prstGeom>
        </p:spPr>
      </p:pic>
    </p:spTree>
    <p:extLst>
      <p:ext uri="{BB962C8B-B14F-4D97-AF65-F5344CB8AC3E}">
        <p14:creationId xmlns:p14="http://schemas.microsoft.com/office/powerpoint/2010/main" val="37077761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3000" b="1"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hyperlink" Target="https://www.jicmail.org.uk/"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6.xml"/><Relationship Id="rId5" Type="http://schemas.openxmlformats.org/officeDocument/2006/relationships/image" Target="../media/image7.emf"/><Relationship Id="rId4"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A58EE-E3DA-4A1C-8F1B-E44044F6B0EF}"/>
              </a:ext>
            </a:extLst>
          </p:cNvPr>
          <p:cNvSpPr>
            <a:spLocks noGrp="1"/>
          </p:cNvSpPr>
          <p:nvPr>
            <p:ph type="ctrTitle"/>
          </p:nvPr>
        </p:nvSpPr>
        <p:spPr/>
        <p:txBody>
          <a:bodyPr/>
          <a:lstStyle/>
          <a:p>
            <a:r>
              <a:rPr lang="en-GB" dirty="0"/>
              <a:t>JICMAIL</a:t>
            </a:r>
          </a:p>
        </p:txBody>
      </p:sp>
      <p:sp>
        <p:nvSpPr>
          <p:cNvPr id="3" name="Subtitle 2">
            <a:extLst>
              <a:ext uri="{FF2B5EF4-FFF2-40B4-BE49-F238E27FC236}">
                <a16:creationId xmlns:a16="http://schemas.microsoft.com/office/drawing/2014/main" id="{747FEC0B-B72B-4E1C-81E5-B5D9048DA638}"/>
              </a:ext>
            </a:extLst>
          </p:cNvPr>
          <p:cNvSpPr>
            <a:spLocks noGrp="1"/>
          </p:cNvSpPr>
          <p:nvPr>
            <p:ph type="subTitle" idx="1"/>
          </p:nvPr>
        </p:nvSpPr>
        <p:spPr>
          <a:xfrm>
            <a:off x="626724" y="3134360"/>
            <a:ext cx="6688476" cy="1712675"/>
          </a:xfrm>
        </p:spPr>
        <p:txBody>
          <a:bodyPr/>
          <a:lstStyle/>
          <a:p>
            <a:r>
              <a:rPr lang="en-GB" dirty="0"/>
              <a:t>Briefing on the onset of the JICMAIL  Levy   </a:t>
            </a:r>
          </a:p>
          <a:p>
            <a:endParaRPr lang="en-GB" dirty="0"/>
          </a:p>
          <a:p>
            <a:r>
              <a:rPr lang="en-GB" dirty="0"/>
              <a:t>November 2020</a:t>
            </a:r>
          </a:p>
          <a:p>
            <a:endParaRPr lang="en-GB" dirty="0"/>
          </a:p>
          <a:p>
            <a:endParaRPr lang="en-GB" dirty="0"/>
          </a:p>
        </p:txBody>
      </p:sp>
    </p:spTree>
    <p:extLst>
      <p:ext uri="{BB962C8B-B14F-4D97-AF65-F5344CB8AC3E}">
        <p14:creationId xmlns:p14="http://schemas.microsoft.com/office/powerpoint/2010/main" val="2968613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7157053-01BA-4298-9FAF-8496FEA80C5B}"/>
              </a:ext>
            </a:extLst>
          </p:cNvPr>
          <p:cNvSpPr>
            <a:spLocks noGrp="1"/>
          </p:cNvSpPr>
          <p:nvPr>
            <p:ph type="title"/>
          </p:nvPr>
        </p:nvSpPr>
        <p:spPr/>
        <p:txBody>
          <a:bodyPr/>
          <a:lstStyle/>
          <a:p>
            <a:r>
              <a:rPr lang="en-GB" dirty="0"/>
              <a:t>The funding model of JICMAIL is changing</a:t>
            </a:r>
          </a:p>
        </p:txBody>
      </p:sp>
      <p:sp>
        <p:nvSpPr>
          <p:cNvPr id="4" name="Slide Number Placeholder 3">
            <a:extLst>
              <a:ext uri="{FF2B5EF4-FFF2-40B4-BE49-F238E27FC236}">
                <a16:creationId xmlns:a16="http://schemas.microsoft.com/office/drawing/2014/main" id="{67E9C6D0-F643-40C4-AFF6-287799D7603C}"/>
              </a:ext>
            </a:extLst>
          </p:cNvPr>
          <p:cNvSpPr>
            <a:spLocks noGrp="1"/>
          </p:cNvSpPr>
          <p:nvPr>
            <p:ph type="sldNum" sz="quarter" idx="12"/>
          </p:nvPr>
        </p:nvSpPr>
        <p:spPr>
          <a:xfrm>
            <a:off x="10738623" y="559594"/>
            <a:ext cx="804746" cy="545294"/>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C3EC5B-4348-466D-90FB-B48FCA4BBB3D}" type="slidenum">
              <a:rPr kumimoji="0" lang="en-GB" sz="1500" b="1" i="0" u="none" strike="noStrike" kern="1200" cap="none" spc="0" normalizeH="0" baseline="0" noProof="0" smtClean="0">
                <a:ln>
                  <a:noFill/>
                </a:ln>
                <a:solidFill>
                  <a:prstClr val="black"/>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500" b="1" i="0" u="none" strike="noStrike" kern="1200" cap="none" spc="0" normalizeH="0" baseline="0" noProof="0">
              <a:ln>
                <a:noFill/>
              </a:ln>
              <a:solidFill>
                <a:prstClr val="black"/>
              </a:solidFill>
              <a:effectLst/>
              <a:uLnTx/>
              <a:uFillTx/>
              <a:latin typeface="Arial"/>
              <a:ea typeface="+mn-ea"/>
              <a:cs typeface="+mn-cs"/>
            </a:endParaRPr>
          </a:p>
        </p:txBody>
      </p:sp>
      <p:sp>
        <p:nvSpPr>
          <p:cNvPr id="6" name="TextBox 5">
            <a:extLst>
              <a:ext uri="{FF2B5EF4-FFF2-40B4-BE49-F238E27FC236}">
                <a16:creationId xmlns:a16="http://schemas.microsoft.com/office/drawing/2014/main" id="{092C4921-D3A0-4080-80B7-F505195EC199}"/>
              </a:ext>
            </a:extLst>
          </p:cNvPr>
          <p:cNvSpPr txBox="1"/>
          <p:nvPr/>
        </p:nvSpPr>
        <p:spPr>
          <a:xfrm>
            <a:off x="2333810" y="5861141"/>
            <a:ext cx="9082873" cy="646331"/>
          </a:xfrm>
          <a:prstGeom prst="rect">
            <a:avLst/>
          </a:prstGeom>
          <a:noFill/>
        </p:spPr>
        <p:txBody>
          <a:bodyPr wrap="square">
            <a:spAutoFit/>
          </a:bodyPr>
          <a:lstStyle/>
          <a:p>
            <a:r>
              <a:rPr lang="en-GB" sz="1800" b="1" dirty="0">
                <a:effectLst/>
                <a:latin typeface="Segoe UI" panose="020B0502040204020203" pitchFamily="34" charset="0"/>
                <a:ea typeface="Times New Roman" panose="02020603050405020304" pitchFamily="18" charset="0"/>
              </a:rPr>
              <a:t>JICMAIL </a:t>
            </a:r>
            <a:r>
              <a:rPr lang="en-GB" sz="1800" dirty="0">
                <a:effectLst/>
                <a:latin typeface="Segoe UI" panose="020B0502040204020203" pitchFamily="34" charset="0"/>
                <a:ea typeface="Times New Roman" panose="02020603050405020304" pitchFamily="18" charset="0"/>
              </a:rPr>
              <a:t>(The Joint Industry Currency for Mail) is not </a:t>
            </a:r>
            <a:r>
              <a:rPr lang="en-GB" dirty="0">
                <a:latin typeface="Segoe UI" panose="020B0502040204020203" pitchFamily="34" charset="0"/>
                <a:ea typeface="Times New Roman" panose="02020603050405020304" pitchFamily="18" charset="0"/>
              </a:rPr>
              <a:t>for profit and owned by the industry, </a:t>
            </a:r>
            <a:r>
              <a:rPr lang="en-GB" sz="1800" dirty="0">
                <a:effectLst/>
                <a:latin typeface="Segoe UI" panose="020B0502040204020203" pitchFamily="34" charset="0"/>
                <a:ea typeface="Times New Roman" panose="02020603050405020304" pitchFamily="18" charset="0"/>
              </a:rPr>
              <a:t>providing industry standard audience measurement data for advertising mail. </a:t>
            </a:r>
            <a:endParaRPr lang="en-GB" dirty="0"/>
          </a:p>
        </p:txBody>
      </p:sp>
      <p:sp>
        <p:nvSpPr>
          <p:cNvPr id="8" name="TextBox 7">
            <a:extLst>
              <a:ext uri="{FF2B5EF4-FFF2-40B4-BE49-F238E27FC236}">
                <a16:creationId xmlns:a16="http://schemas.microsoft.com/office/drawing/2014/main" id="{47369674-FB74-4BB8-9843-A213C9F66CA2}"/>
              </a:ext>
            </a:extLst>
          </p:cNvPr>
          <p:cNvSpPr txBox="1"/>
          <p:nvPr/>
        </p:nvSpPr>
        <p:spPr>
          <a:xfrm>
            <a:off x="600947" y="1515159"/>
            <a:ext cx="10905193" cy="1200329"/>
          </a:xfrm>
          <a:prstGeom prst="rect">
            <a:avLst/>
          </a:prstGeom>
          <a:noFill/>
          <a:ln>
            <a:noFill/>
          </a:ln>
        </p:spPr>
        <p:txBody>
          <a:bodyPr wrap="square">
            <a:spAutoFit/>
          </a:bodyPr>
          <a:lstStyle/>
          <a:p>
            <a:r>
              <a:rPr lang="en-GB" b="1" dirty="0">
                <a:latin typeface="Segoe UI" panose="020B0502040204020203" pitchFamily="34" charset="0"/>
                <a:ea typeface="Times New Roman" panose="02020603050405020304" pitchFamily="18" charset="0"/>
              </a:rPr>
              <a:t>T</a:t>
            </a:r>
            <a:r>
              <a:rPr lang="en-GB" sz="1800" b="1" dirty="0">
                <a:effectLst/>
                <a:latin typeface="Segoe UI" panose="020B0502040204020203" pitchFamily="34" charset="0"/>
                <a:ea typeface="Times New Roman" panose="02020603050405020304" pitchFamily="18" charset="0"/>
              </a:rPr>
              <a:t>he funding model is changing – </a:t>
            </a:r>
            <a:r>
              <a:rPr lang="en-GB" sz="1800" dirty="0">
                <a:effectLst/>
                <a:latin typeface="Segoe UI" panose="020B0502040204020203" pitchFamily="34" charset="0"/>
                <a:ea typeface="Times New Roman" panose="02020603050405020304" pitchFamily="18" charset="0"/>
              </a:rPr>
              <a:t>the JICMAIL Board, including DMA, ISBA and </a:t>
            </a:r>
            <a:r>
              <a:rPr lang="en-GB" dirty="0">
                <a:latin typeface="Segoe UI" panose="020B0502040204020203" pitchFamily="34" charset="0"/>
                <a:ea typeface="Times New Roman" panose="02020603050405020304" pitchFamily="18" charset="0"/>
              </a:rPr>
              <a:t>IPA, have approved a </a:t>
            </a:r>
            <a:r>
              <a:rPr lang="en-GB" sz="1800" dirty="0">
                <a:effectLst/>
                <a:latin typeface="Segoe UI" panose="020B0502040204020203" pitchFamily="34" charset="0"/>
                <a:ea typeface="Times New Roman" panose="02020603050405020304" pitchFamily="18" charset="0"/>
              </a:rPr>
              <a:t>change to </a:t>
            </a:r>
            <a:r>
              <a:rPr lang="en-GB" dirty="0">
                <a:latin typeface="Segoe UI" panose="020B0502040204020203" pitchFamily="34" charset="0"/>
                <a:ea typeface="Times New Roman" panose="02020603050405020304" pitchFamily="18" charset="0"/>
              </a:rPr>
              <a:t>the</a:t>
            </a:r>
            <a:r>
              <a:rPr lang="en-GB" sz="1800" dirty="0">
                <a:effectLst/>
                <a:latin typeface="Segoe UI" panose="020B0502040204020203" pitchFamily="34" charset="0"/>
                <a:ea typeface="Times New Roman" panose="02020603050405020304" pitchFamily="18" charset="0"/>
              </a:rPr>
              <a:t> funding model for this key cross-industry research to a levy approach that will open up and democratise access to JICMAIL data across the industry and create a sustainable future for the benefit of </a:t>
            </a:r>
            <a:r>
              <a:rPr lang="en-GB" dirty="0">
                <a:latin typeface="Segoe UI" panose="020B0502040204020203" pitchFamily="34" charset="0"/>
                <a:ea typeface="Times New Roman" panose="02020603050405020304" pitchFamily="18" charset="0"/>
              </a:rPr>
              <a:t>all </a:t>
            </a:r>
            <a:r>
              <a:rPr lang="en-GB" sz="1800" dirty="0">
                <a:effectLst/>
                <a:latin typeface="Segoe UI" panose="020B0502040204020203" pitchFamily="34" charset="0"/>
                <a:ea typeface="Times New Roman" panose="02020603050405020304" pitchFamily="18" charset="0"/>
              </a:rPr>
              <a:t>stakeholders.</a:t>
            </a:r>
            <a:endParaRPr lang="en-GB" dirty="0"/>
          </a:p>
        </p:txBody>
      </p:sp>
      <p:sp>
        <p:nvSpPr>
          <p:cNvPr id="10" name="TextBox 9">
            <a:extLst>
              <a:ext uri="{FF2B5EF4-FFF2-40B4-BE49-F238E27FC236}">
                <a16:creationId xmlns:a16="http://schemas.microsoft.com/office/drawing/2014/main" id="{0D7C0E18-BD08-4001-BBCC-2E07A7939105}"/>
              </a:ext>
            </a:extLst>
          </p:cNvPr>
          <p:cNvSpPr txBox="1"/>
          <p:nvPr/>
        </p:nvSpPr>
        <p:spPr>
          <a:xfrm>
            <a:off x="591623" y="2859059"/>
            <a:ext cx="10905192" cy="646331"/>
          </a:xfrm>
          <a:prstGeom prst="rect">
            <a:avLst/>
          </a:prstGeom>
          <a:noFill/>
          <a:ln>
            <a:noFill/>
          </a:ln>
        </p:spPr>
        <p:txBody>
          <a:bodyPr wrap="square">
            <a:spAutoFit/>
          </a:bodyPr>
          <a:lstStyle/>
          <a:p>
            <a:pPr algn="just">
              <a:spcAft>
                <a:spcPts val="600"/>
              </a:spcAft>
            </a:pPr>
            <a:r>
              <a:rPr lang="en-GB" sz="1800" b="1" dirty="0">
                <a:effectLst/>
                <a:latin typeface="Segoe UI" panose="020B0502040204020203" pitchFamily="34" charset="0"/>
                <a:ea typeface="Times New Roman" panose="02020603050405020304" pitchFamily="18" charset="0"/>
                <a:cs typeface="Times New Roman" panose="02020603050405020304" pitchFamily="18" charset="0"/>
              </a:rPr>
              <a:t>The change benefits everyone in the advertising and marketing industry </a:t>
            </a:r>
            <a:r>
              <a:rPr lang="en-GB" sz="1800" dirty="0">
                <a:effectLst/>
                <a:latin typeface="Segoe UI" panose="020B0502040204020203" pitchFamily="34" charset="0"/>
                <a:ea typeface="Times New Roman" panose="02020603050405020304" pitchFamily="18" charset="0"/>
                <a:cs typeface="Times New Roman" panose="02020603050405020304" pitchFamily="18" charset="0"/>
              </a:rPr>
              <a:t>with a stake in the value delivery of the mail channel, this includes opening up JICMAIL’s availability to SMEs.</a:t>
            </a:r>
            <a:endParaRPr lang="en-GB" sz="2000" dirty="0">
              <a:effectLst/>
              <a:latin typeface="Verdana" panose="020B0604030504040204" pitchFamily="34" charset="0"/>
              <a:ea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70348BC2-0DB9-477C-95FF-1F93784E1927}"/>
              </a:ext>
            </a:extLst>
          </p:cNvPr>
          <p:cNvSpPr txBox="1"/>
          <p:nvPr/>
        </p:nvSpPr>
        <p:spPr>
          <a:xfrm>
            <a:off x="591623" y="3638754"/>
            <a:ext cx="10905192" cy="923330"/>
          </a:xfrm>
          <a:prstGeom prst="rect">
            <a:avLst/>
          </a:prstGeom>
          <a:noFill/>
          <a:ln>
            <a:noFill/>
          </a:ln>
        </p:spPr>
        <p:txBody>
          <a:bodyPr wrap="square">
            <a:spAutoFit/>
          </a:bodyPr>
          <a:lstStyle/>
          <a:p>
            <a:pPr algn="just">
              <a:spcAft>
                <a:spcPts val="600"/>
              </a:spcAft>
            </a:pPr>
            <a:r>
              <a:rPr lang="en-GB" b="1" dirty="0">
                <a:latin typeface="Segoe UI" panose="020B0502040204020203" pitchFamily="34" charset="0"/>
                <a:ea typeface="Times New Roman" panose="02020603050405020304" pitchFamily="18" charset="0"/>
                <a:cs typeface="Times New Roman" panose="02020603050405020304" pitchFamily="18" charset="0"/>
              </a:rPr>
              <a:t>The recent lockdowns have reiterated the value of the mail channel with mail interactions at record highs. </a:t>
            </a:r>
            <a:r>
              <a:rPr lang="en-GB" dirty="0">
                <a:latin typeface="Segoe UI" panose="020B0502040204020203" pitchFamily="34" charset="0"/>
                <a:ea typeface="Times New Roman" panose="02020603050405020304" pitchFamily="18" charset="0"/>
                <a:cs typeface="Times New Roman" panose="02020603050405020304" pitchFamily="18" charset="0"/>
              </a:rPr>
              <a:t>JICMAIL is the trusted, shared and accepted gold standard</a:t>
            </a:r>
            <a:r>
              <a:rPr lang="en-GB" b="1" dirty="0">
                <a:latin typeface="Segoe UI" panose="020B0502040204020203" pitchFamily="34" charset="0"/>
                <a:ea typeface="Times New Roman" panose="02020603050405020304" pitchFamily="18" charset="0"/>
                <a:cs typeface="Times New Roman" panose="02020603050405020304" pitchFamily="18" charset="0"/>
              </a:rPr>
              <a:t> </a:t>
            </a:r>
            <a:r>
              <a:rPr lang="en-GB" dirty="0">
                <a:latin typeface="Segoe UI" panose="020B0502040204020203" pitchFamily="34" charset="0"/>
                <a:ea typeface="Times New Roman" panose="02020603050405020304" pitchFamily="18" charset="0"/>
                <a:cs typeface="Times New Roman" panose="02020603050405020304" pitchFamily="18" charset="0"/>
              </a:rPr>
              <a:t>that measures these interactions, helping advertisers and their partners plan and evaluate mail more effectively and efficiently.</a:t>
            </a:r>
            <a:endParaRPr lang="en-GB" sz="2000" dirty="0">
              <a:effectLst/>
              <a:latin typeface="Verdana" panose="020B0604030504040204" pitchFamily="34" charset="0"/>
              <a:ea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067BEFA7-B3B4-44D2-A5CB-0AB294267C3D}"/>
              </a:ext>
            </a:extLst>
          </p:cNvPr>
          <p:cNvSpPr txBox="1"/>
          <p:nvPr/>
        </p:nvSpPr>
        <p:spPr>
          <a:xfrm>
            <a:off x="568346" y="4730541"/>
            <a:ext cx="10928469" cy="369332"/>
          </a:xfrm>
          <a:prstGeom prst="rect">
            <a:avLst/>
          </a:prstGeom>
          <a:noFill/>
          <a:ln>
            <a:noFill/>
          </a:ln>
        </p:spPr>
        <p:txBody>
          <a:bodyPr wrap="square">
            <a:spAutoFit/>
          </a:bodyPr>
          <a:lstStyle/>
          <a:p>
            <a:pPr lvl="0"/>
            <a:r>
              <a:rPr lang="en-GB" b="1" dirty="0">
                <a:latin typeface="Segoe UI" panose="020B0502040204020203" pitchFamily="34" charset="0"/>
                <a:ea typeface="Times New Roman" panose="02020603050405020304" pitchFamily="18" charset="0"/>
                <a:cs typeface="Times New Roman" panose="02020603050405020304" pitchFamily="18" charset="0"/>
              </a:rPr>
              <a:t>T</a:t>
            </a:r>
            <a:r>
              <a:rPr lang="en-GB" sz="1800" b="1" dirty="0">
                <a:effectLst/>
                <a:latin typeface="Segoe UI" panose="020B0502040204020203" pitchFamily="34" charset="0"/>
                <a:ea typeface="Times New Roman" panose="02020603050405020304" pitchFamily="18" charset="0"/>
                <a:cs typeface="Times New Roman" panose="02020603050405020304" pitchFamily="18" charset="0"/>
              </a:rPr>
              <a:t>he levy represents a very cost-efficient funding model </a:t>
            </a:r>
            <a:r>
              <a:rPr lang="en-GB" sz="1800" dirty="0">
                <a:effectLst/>
                <a:latin typeface="Segoe UI" panose="020B0502040204020203" pitchFamily="34" charset="0"/>
                <a:ea typeface="Times New Roman" panose="02020603050405020304" pitchFamily="18" charset="0"/>
                <a:cs typeface="Times New Roman" panose="02020603050405020304" pitchFamily="18" charset="0"/>
              </a:rPr>
              <a:t>at a fraction of penny cost per item.</a:t>
            </a:r>
            <a:endParaRPr lang="en-GB" sz="2000" dirty="0">
              <a:effectLst/>
              <a:latin typeface="Verdana" panose="020B060403050404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33442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7157053-01BA-4298-9FAF-8496FEA80C5B}"/>
              </a:ext>
            </a:extLst>
          </p:cNvPr>
          <p:cNvSpPr>
            <a:spLocks noGrp="1"/>
          </p:cNvSpPr>
          <p:nvPr>
            <p:ph type="title"/>
          </p:nvPr>
        </p:nvSpPr>
        <p:spPr/>
        <p:txBody>
          <a:bodyPr>
            <a:normAutofit/>
          </a:bodyPr>
          <a:lstStyle/>
          <a:p>
            <a:r>
              <a:rPr lang="en-GB" dirty="0"/>
              <a:t>Key points on the JICMAIL levy</a:t>
            </a:r>
          </a:p>
        </p:txBody>
      </p:sp>
      <p:sp>
        <p:nvSpPr>
          <p:cNvPr id="4" name="Slide Number Placeholder 3">
            <a:extLst>
              <a:ext uri="{FF2B5EF4-FFF2-40B4-BE49-F238E27FC236}">
                <a16:creationId xmlns:a16="http://schemas.microsoft.com/office/drawing/2014/main" id="{67E9C6D0-F643-40C4-AFF6-287799D7603C}"/>
              </a:ext>
            </a:extLst>
          </p:cNvPr>
          <p:cNvSpPr>
            <a:spLocks noGrp="1"/>
          </p:cNvSpPr>
          <p:nvPr>
            <p:ph type="sldNum" sz="quarter" idx="12"/>
          </p:nvPr>
        </p:nvSpPr>
        <p:spPr>
          <a:xfrm>
            <a:off x="10738623" y="559594"/>
            <a:ext cx="804746" cy="545294"/>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C3EC5B-4348-466D-90FB-B48FCA4BBB3D}" type="slidenum">
              <a:rPr kumimoji="0" lang="en-GB" sz="1500" b="1" i="0" u="none" strike="noStrike" kern="1200" cap="none" spc="0" normalizeH="0" baseline="0" noProof="0" smtClean="0">
                <a:ln>
                  <a:noFill/>
                </a:ln>
                <a:solidFill>
                  <a:prstClr val="black"/>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500" b="1" i="0" u="none" strike="noStrike" kern="1200" cap="none" spc="0" normalizeH="0" baseline="0" noProof="0">
              <a:ln>
                <a:noFill/>
              </a:ln>
              <a:solidFill>
                <a:prstClr val="black"/>
              </a:solidFill>
              <a:effectLst/>
              <a:uLnTx/>
              <a:uFillTx/>
              <a:latin typeface="Arial"/>
              <a:ea typeface="+mn-ea"/>
              <a:cs typeface="+mn-cs"/>
            </a:endParaRPr>
          </a:p>
        </p:txBody>
      </p:sp>
      <p:sp>
        <p:nvSpPr>
          <p:cNvPr id="26" name="TextBox 25">
            <a:extLst>
              <a:ext uri="{FF2B5EF4-FFF2-40B4-BE49-F238E27FC236}">
                <a16:creationId xmlns:a16="http://schemas.microsoft.com/office/drawing/2014/main" id="{8519F1AE-DD8D-4D6A-AFA9-B3268AC09EFD}"/>
              </a:ext>
            </a:extLst>
          </p:cNvPr>
          <p:cNvSpPr txBox="1"/>
          <p:nvPr/>
        </p:nvSpPr>
        <p:spPr>
          <a:xfrm>
            <a:off x="559291" y="3537069"/>
            <a:ext cx="10984076" cy="923330"/>
          </a:xfrm>
          <a:prstGeom prst="rect">
            <a:avLst/>
          </a:prstGeom>
          <a:noFill/>
          <a:ln>
            <a:noFill/>
          </a:ln>
        </p:spPr>
        <p:txBody>
          <a:bodyPr wrap="square">
            <a:spAutoFit/>
          </a:bodyPr>
          <a:lstStyle/>
          <a:p>
            <a:pPr algn="just"/>
            <a:r>
              <a:rPr lang="en-GB" b="1" dirty="0">
                <a:latin typeface="Segoe UI" panose="020B0502040204020203" pitchFamily="34" charset="0"/>
                <a:cs typeface="Segoe UI" panose="020B0502040204020203" pitchFamily="34" charset="0"/>
              </a:rPr>
              <a:t>The Levy is voluntary and opting out for a levy payer is possible </a:t>
            </a:r>
            <a:r>
              <a:rPr lang="en-GB" dirty="0">
                <a:latin typeface="Segoe UI" panose="020B0502040204020203" pitchFamily="34" charset="0"/>
                <a:cs typeface="Segoe UI" panose="020B0502040204020203" pitchFamily="34" charset="0"/>
              </a:rPr>
              <a:t>although the industry will rely upon a shared commitment to the levy payment. For those levy payers wishing to opt out, they will need to write directly to JICMAIL, explaining the reasons for opting out and verify the refund required. </a:t>
            </a:r>
          </a:p>
        </p:txBody>
      </p:sp>
      <p:sp>
        <p:nvSpPr>
          <p:cNvPr id="28" name="TextBox 27">
            <a:extLst>
              <a:ext uri="{FF2B5EF4-FFF2-40B4-BE49-F238E27FC236}">
                <a16:creationId xmlns:a16="http://schemas.microsoft.com/office/drawing/2014/main" id="{3BFD5437-B557-48A0-A03F-DC82D93A0DE5}"/>
              </a:ext>
            </a:extLst>
          </p:cNvPr>
          <p:cNvSpPr txBox="1"/>
          <p:nvPr/>
        </p:nvSpPr>
        <p:spPr>
          <a:xfrm>
            <a:off x="559291" y="4581261"/>
            <a:ext cx="10984076" cy="646331"/>
          </a:xfrm>
          <a:prstGeom prst="rect">
            <a:avLst/>
          </a:prstGeom>
          <a:noFill/>
          <a:ln>
            <a:noFill/>
          </a:ln>
        </p:spPr>
        <p:txBody>
          <a:bodyPr wrap="square">
            <a:spAutoFit/>
          </a:bodyPr>
          <a:lstStyle/>
          <a:p>
            <a:pPr lvl="0" algn="just"/>
            <a:r>
              <a:rPr lang="en-GB" sz="1800" b="1" dirty="0">
                <a:effectLst/>
                <a:latin typeface="Segoe UI" panose="020B0502040204020203" pitchFamily="34" charset="0"/>
                <a:ea typeface="Times New Roman" panose="02020603050405020304" pitchFamily="18" charset="0"/>
                <a:cs typeface="Times New Roman" panose="02020603050405020304" pitchFamily="18" charset="0"/>
              </a:rPr>
              <a:t>Agencies and intermediaries need to be </a:t>
            </a:r>
            <a:r>
              <a:rPr lang="en-GB" b="1" dirty="0">
                <a:latin typeface="Segoe UI" panose="020B0502040204020203" pitchFamily="34" charset="0"/>
                <a:ea typeface="Times New Roman" panose="02020603050405020304" pitchFamily="18" charset="0"/>
                <a:cs typeface="Times New Roman" panose="02020603050405020304" pitchFamily="18" charset="0"/>
              </a:rPr>
              <a:t>accredited annually by JICMAIL </a:t>
            </a:r>
            <a:r>
              <a:rPr lang="en-GB" dirty="0">
                <a:latin typeface="Segoe UI" panose="020B0502040204020203" pitchFamily="34" charset="0"/>
                <a:ea typeface="Times New Roman" panose="02020603050405020304" pitchFamily="18" charset="0"/>
                <a:cs typeface="Times New Roman" panose="02020603050405020304" pitchFamily="18" charset="0"/>
              </a:rPr>
              <a:t>to provide assurance on their competency in using JICMAIL gold standard data and </a:t>
            </a:r>
            <a:r>
              <a:rPr lang="en-GB" sz="1800" dirty="0">
                <a:effectLst/>
                <a:latin typeface="Segoe UI" panose="020B0502040204020203" pitchFamily="34" charset="0"/>
                <a:ea typeface="Times New Roman" panose="02020603050405020304" pitchFamily="18" charset="0"/>
                <a:cs typeface="Times New Roman" panose="02020603050405020304" pitchFamily="18" charset="0"/>
              </a:rPr>
              <a:t>nominated by their clients for data access</a:t>
            </a:r>
          </a:p>
        </p:txBody>
      </p:sp>
      <p:sp>
        <p:nvSpPr>
          <p:cNvPr id="30" name="TextBox 29">
            <a:extLst>
              <a:ext uri="{FF2B5EF4-FFF2-40B4-BE49-F238E27FC236}">
                <a16:creationId xmlns:a16="http://schemas.microsoft.com/office/drawing/2014/main" id="{DE7B6D4C-8DC1-4CA7-B98C-5A131C9664CD}"/>
              </a:ext>
            </a:extLst>
          </p:cNvPr>
          <p:cNvSpPr txBox="1"/>
          <p:nvPr/>
        </p:nvSpPr>
        <p:spPr>
          <a:xfrm>
            <a:off x="2317072" y="5662944"/>
            <a:ext cx="8968792" cy="646331"/>
          </a:xfrm>
          <a:prstGeom prst="rect">
            <a:avLst/>
          </a:prstGeom>
          <a:noFill/>
        </p:spPr>
        <p:txBody>
          <a:bodyPr wrap="square">
            <a:spAutoFit/>
          </a:bodyPr>
          <a:lstStyle/>
          <a:p>
            <a:pPr lvl="0" algn="just"/>
            <a:r>
              <a:rPr lang="en-GB" sz="1800" dirty="0">
                <a:effectLst/>
                <a:latin typeface="Segoe UI" panose="020B0502040204020203" pitchFamily="34" charset="0"/>
                <a:ea typeface="Times New Roman" panose="02020603050405020304" pitchFamily="18" charset="0"/>
                <a:cs typeface="Times New Roman" panose="02020603050405020304" pitchFamily="18" charset="0"/>
              </a:rPr>
              <a:t>For more information on JICMAIL go to </a:t>
            </a:r>
            <a:r>
              <a:rPr lang="en-GB" sz="1800" u="sng" dirty="0">
                <a:solidFill>
                  <a:srgbClr val="0563C1"/>
                </a:solidFill>
                <a:effectLst/>
                <a:latin typeface="Segoe UI" panose="020B0502040204020203" pitchFamily="34" charset="0"/>
                <a:ea typeface="Times New Roman" panose="02020603050405020304" pitchFamily="18" charset="0"/>
                <a:cs typeface="Times New Roman" panose="02020603050405020304" pitchFamily="18" charset="0"/>
                <a:hlinkClick r:id="rId2"/>
              </a:rPr>
              <a:t>www.jicmail.org.uk</a:t>
            </a:r>
            <a:r>
              <a:rPr lang="en-GB" sz="1800" dirty="0">
                <a:effectLst/>
                <a:latin typeface="Segoe UI" panose="020B0502040204020203" pitchFamily="34" charset="0"/>
                <a:ea typeface="Times New Roman" panose="02020603050405020304" pitchFamily="18" charset="0"/>
                <a:cs typeface="Times New Roman" panose="02020603050405020304" pitchFamily="18" charset="0"/>
              </a:rPr>
              <a:t> for more insight and information or contact the team on tara@jicmail.org.uk</a:t>
            </a:r>
            <a:endParaRPr lang="en-GB" sz="2000" dirty="0">
              <a:effectLst/>
              <a:latin typeface="Verdana" panose="020B0604030504040204" pitchFamily="34" charset="0"/>
              <a:ea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7F484D96-C941-4C20-B78D-8461B0A4B0C9}"/>
              </a:ext>
            </a:extLst>
          </p:cNvPr>
          <p:cNvSpPr txBox="1"/>
          <p:nvPr/>
        </p:nvSpPr>
        <p:spPr>
          <a:xfrm>
            <a:off x="559292" y="2613739"/>
            <a:ext cx="10984075" cy="923330"/>
          </a:xfrm>
          <a:prstGeom prst="rect">
            <a:avLst/>
          </a:prstGeom>
          <a:noFill/>
          <a:ln>
            <a:noFill/>
          </a:ln>
        </p:spPr>
        <p:txBody>
          <a:bodyPr wrap="square">
            <a:spAutoFit/>
          </a:bodyPr>
          <a:lstStyle/>
          <a:p>
            <a:pPr lvl="0" algn="just"/>
            <a:r>
              <a:rPr lang="en-GB" sz="1800" b="1" dirty="0">
                <a:effectLst/>
                <a:latin typeface="Segoe UI" panose="020B0502040204020203" pitchFamily="34" charset="0"/>
                <a:ea typeface="Times New Roman" panose="02020603050405020304" pitchFamily="18" charset="0"/>
                <a:cs typeface="Times New Roman" panose="02020603050405020304" pitchFamily="18" charset="0"/>
              </a:rPr>
              <a:t>The Levy is 0.3% </a:t>
            </a:r>
            <a:r>
              <a:rPr lang="en-GB" sz="1800" dirty="0">
                <a:effectLst/>
                <a:latin typeface="Segoe UI" panose="020B0502040204020203" pitchFamily="34" charset="0"/>
                <a:ea typeface="Times New Roman" panose="02020603050405020304" pitchFamily="18" charset="0"/>
                <a:cs typeface="Times New Roman" panose="02020603050405020304" pitchFamily="18" charset="0"/>
              </a:rPr>
              <a:t>on the qualifying postage expenditure</a:t>
            </a:r>
            <a:r>
              <a:rPr lang="en-GB" b="1" dirty="0">
                <a:latin typeface="Segoe UI" panose="020B0502040204020203" pitchFamily="34" charset="0"/>
                <a:ea typeface="Times New Roman" panose="02020603050405020304" pitchFamily="18" charset="0"/>
                <a:cs typeface="Times New Roman" panose="02020603050405020304" pitchFamily="18" charset="0"/>
              </a:rPr>
              <a:t> </a:t>
            </a:r>
            <a:r>
              <a:rPr lang="en-GB" sz="1800" dirty="0">
                <a:effectLst/>
                <a:latin typeface="Segoe UI" panose="020B0502040204020203" pitchFamily="34" charset="0"/>
                <a:ea typeface="Times New Roman" panose="02020603050405020304" pitchFamily="18" charset="0"/>
                <a:cs typeface="Times New Roman" panose="02020603050405020304" pitchFamily="18" charset="0"/>
              </a:rPr>
              <a:t>represents £3 for every £1000 expenditure and will be introduced from </a:t>
            </a:r>
            <a:r>
              <a:rPr lang="en-GB" dirty="0">
                <a:latin typeface="Segoe UI" panose="020B0502040204020203" pitchFamily="34" charset="0"/>
                <a:ea typeface="Times New Roman" panose="02020603050405020304" pitchFamily="18" charset="0"/>
                <a:cs typeface="Times New Roman" panose="02020603050405020304" pitchFamily="18" charset="0"/>
              </a:rPr>
              <a:t>March /</a:t>
            </a:r>
            <a:r>
              <a:rPr lang="en-GB" sz="1800" dirty="0">
                <a:effectLst/>
                <a:latin typeface="Segoe UI" panose="020B0502040204020203" pitchFamily="34" charset="0"/>
                <a:ea typeface="Times New Roman" panose="02020603050405020304" pitchFamily="18" charset="0"/>
                <a:cs typeface="Times New Roman" panose="02020603050405020304" pitchFamily="18" charset="0"/>
              </a:rPr>
              <a:t>April (RM CONFIRM) and for 2021, capped at £5,000 per year for any levy payer.</a:t>
            </a:r>
            <a:endParaRPr lang="en-GB" sz="2000" dirty="0">
              <a:effectLst/>
              <a:latin typeface="Verdana" panose="020B0604030504040204" pitchFamily="34" charset="0"/>
              <a:ea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35618666-7BD3-44DF-AC41-7E058FB82293}"/>
              </a:ext>
            </a:extLst>
          </p:cNvPr>
          <p:cNvSpPr txBox="1"/>
          <p:nvPr/>
        </p:nvSpPr>
        <p:spPr>
          <a:xfrm>
            <a:off x="559293" y="1591557"/>
            <a:ext cx="10984074" cy="923330"/>
          </a:xfrm>
          <a:prstGeom prst="rect">
            <a:avLst/>
          </a:prstGeom>
          <a:noFill/>
          <a:ln>
            <a:noFill/>
          </a:ln>
        </p:spPr>
        <p:txBody>
          <a:bodyPr wrap="square">
            <a:spAutoFit/>
          </a:bodyPr>
          <a:lstStyle/>
          <a:p>
            <a:pPr algn="just">
              <a:spcAft>
                <a:spcPts val="600"/>
              </a:spcAft>
            </a:pPr>
            <a:r>
              <a:rPr lang="en-GB" b="1" dirty="0">
                <a:latin typeface="Segoe UI" panose="020B0502040204020203" pitchFamily="34" charset="0"/>
                <a:ea typeface="Times New Roman" panose="02020603050405020304" pitchFamily="18" charset="0"/>
                <a:cs typeface="Times New Roman" panose="02020603050405020304" pitchFamily="18" charset="0"/>
              </a:rPr>
              <a:t>T</a:t>
            </a:r>
            <a:r>
              <a:rPr lang="en-GB" sz="1800" b="1" dirty="0">
                <a:effectLst/>
                <a:latin typeface="Segoe UI" panose="020B0502040204020203" pitchFamily="34" charset="0"/>
                <a:ea typeface="Times New Roman" panose="02020603050405020304" pitchFamily="18" charset="0"/>
                <a:cs typeface="Times New Roman" panose="02020603050405020304" pitchFamily="18" charset="0"/>
              </a:rPr>
              <a:t>he new Levy will be billed</a:t>
            </a:r>
            <a:r>
              <a:rPr lang="en-GB" b="1" dirty="0">
                <a:latin typeface="Segoe UI" panose="020B0502040204020203" pitchFamily="34" charset="0"/>
                <a:ea typeface="Times New Roman" panose="02020603050405020304" pitchFamily="18" charset="0"/>
                <a:cs typeface="Times New Roman" panose="02020603050405020304" pitchFamily="18" charset="0"/>
              </a:rPr>
              <a:t> </a:t>
            </a:r>
            <a:r>
              <a:rPr lang="en-GB" sz="1800" dirty="0">
                <a:effectLst/>
                <a:latin typeface="Segoe UI" panose="020B0502040204020203" pitchFamily="34" charset="0"/>
                <a:ea typeface="Times New Roman" panose="02020603050405020304" pitchFamily="18" charset="0"/>
                <a:cs typeface="Times New Roman" panose="02020603050405020304" pitchFamily="18" charset="0"/>
              </a:rPr>
              <a:t>either directly or through intermediaries, to the organisation paying the postage charges for advertising mail to Royal Mail. It will be marked on all Royal Mail invoices for transparency. </a:t>
            </a:r>
            <a:endParaRPr lang="en-GB" sz="2000" dirty="0">
              <a:effectLst/>
              <a:latin typeface="Verdana" panose="020B060403050404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040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087CF27-8DAA-428B-B673-9C8B8ECEBAE9}"/>
              </a:ext>
            </a:extLst>
          </p:cNvPr>
          <p:cNvSpPr>
            <a:spLocks noGrp="1"/>
          </p:cNvSpPr>
          <p:nvPr>
            <p:ph type="title"/>
          </p:nvPr>
        </p:nvSpPr>
        <p:spPr/>
        <p:txBody>
          <a:bodyPr/>
          <a:lstStyle/>
          <a:p>
            <a:r>
              <a:rPr lang="en-GB" dirty="0"/>
              <a:t>Thank you</a:t>
            </a:r>
          </a:p>
        </p:txBody>
      </p:sp>
      <p:sp>
        <p:nvSpPr>
          <p:cNvPr id="9" name="Title 7">
            <a:extLst>
              <a:ext uri="{FF2B5EF4-FFF2-40B4-BE49-F238E27FC236}">
                <a16:creationId xmlns:a16="http://schemas.microsoft.com/office/drawing/2014/main" id="{89094C15-DAFE-48AD-AF8E-1C381C4FFF50}"/>
              </a:ext>
            </a:extLst>
          </p:cNvPr>
          <p:cNvSpPr txBox="1">
            <a:spLocks/>
          </p:cNvSpPr>
          <p:nvPr/>
        </p:nvSpPr>
        <p:spPr>
          <a:xfrm>
            <a:off x="1099970" y="3121973"/>
            <a:ext cx="2910055" cy="381735"/>
          </a:xfrm>
          <a:prstGeom prst="rect">
            <a:avLst/>
          </a:prstGeom>
        </p:spPr>
        <p:txBody>
          <a:bodyPr vert="horz" lIns="0" tIns="0" rIns="0" bIns="0" rtlCol="0" anchor="ctr">
            <a:normAutofit/>
          </a:bodyPr>
          <a:lstStyle>
            <a:lvl1pPr algn="l" defTabSz="914400" rtl="0" eaLnBrk="1" latinLnBrk="0" hangingPunct="1">
              <a:lnSpc>
                <a:spcPct val="90000"/>
              </a:lnSpc>
              <a:spcBef>
                <a:spcPct val="0"/>
              </a:spcBef>
              <a:buNone/>
              <a:defRPr sz="3800" b="1" kern="1200">
                <a:solidFill>
                  <a:schemeClr val="bg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2000" b="1" i="0" u="none" strike="noStrike" kern="1200" cap="none" spc="0" normalizeH="0" baseline="0" noProof="0" dirty="0">
                <a:ln>
                  <a:noFill/>
                </a:ln>
                <a:solidFill>
                  <a:prstClr val="white"/>
                </a:solidFill>
                <a:effectLst/>
                <a:uLnTx/>
                <a:uFillTx/>
                <a:latin typeface="Arial"/>
                <a:ea typeface="+mj-ea"/>
                <a:cs typeface="+mj-cs"/>
              </a:rPr>
              <a:t>jicmail.org.uk</a:t>
            </a:r>
          </a:p>
        </p:txBody>
      </p:sp>
      <p:sp>
        <p:nvSpPr>
          <p:cNvPr id="10" name="Title 7">
            <a:extLst>
              <a:ext uri="{FF2B5EF4-FFF2-40B4-BE49-F238E27FC236}">
                <a16:creationId xmlns:a16="http://schemas.microsoft.com/office/drawing/2014/main" id="{E84AA272-678F-4B28-93C1-487B131E5E00}"/>
              </a:ext>
            </a:extLst>
          </p:cNvPr>
          <p:cNvSpPr txBox="1">
            <a:spLocks/>
          </p:cNvSpPr>
          <p:nvPr/>
        </p:nvSpPr>
        <p:spPr>
          <a:xfrm>
            <a:off x="1099970" y="3619747"/>
            <a:ext cx="2910055" cy="558358"/>
          </a:xfrm>
          <a:prstGeom prst="rect">
            <a:avLst/>
          </a:prstGeom>
        </p:spPr>
        <p:txBody>
          <a:bodyPr vert="horz" lIns="0" tIns="0" rIns="0" bIns="0" rtlCol="0" anchor="ctr">
            <a:normAutofit/>
          </a:bodyPr>
          <a:lstStyle>
            <a:lvl1pPr algn="l" defTabSz="914400" rtl="0" eaLnBrk="1" latinLnBrk="0" hangingPunct="1">
              <a:lnSpc>
                <a:spcPct val="90000"/>
              </a:lnSpc>
              <a:spcBef>
                <a:spcPct val="0"/>
              </a:spcBef>
              <a:buNone/>
              <a:defRPr sz="3800" b="1" kern="1200">
                <a:solidFill>
                  <a:schemeClr val="bg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2000" b="1" i="0" u="none" strike="noStrike" kern="1200" cap="none" spc="0" normalizeH="0" baseline="0" noProof="0" dirty="0">
                <a:ln>
                  <a:noFill/>
                </a:ln>
                <a:solidFill>
                  <a:prstClr val="white"/>
                </a:solidFill>
                <a:effectLst/>
                <a:uLnTx/>
                <a:uFillTx/>
                <a:latin typeface="Arial"/>
                <a:ea typeface="+mj-ea"/>
                <a:cs typeface="+mj-cs"/>
              </a:rPr>
              <a:t>tara@jicmail.org.uk</a:t>
            </a:r>
          </a:p>
        </p:txBody>
      </p:sp>
      <p:sp>
        <p:nvSpPr>
          <p:cNvPr id="11" name="Title 7">
            <a:extLst>
              <a:ext uri="{FF2B5EF4-FFF2-40B4-BE49-F238E27FC236}">
                <a16:creationId xmlns:a16="http://schemas.microsoft.com/office/drawing/2014/main" id="{6AABE1F8-F382-48B5-8E06-BC8376B1E599}"/>
              </a:ext>
            </a:extLst>
          </p:cNvPr>
          <p:cNvSpPr txBox="1">
            <a:spLocks/>
          </p:cNvSpPr>
          <p:nvPr/>
        </p:nvSpPr>
        <p:spPr>
          <a:xfrm>
            <a:off x="5648158" y="3121973"/>
            <a:ext cx="3646762" cy="381735"/>
          </a:xfrm>
          <a:prstGeom prst="rect">
            <a:avLst/>
          </a:prstGeom>
        </p:spPr>
        <p:txBody>
          <a:bodyPr vert="horz" lIns="0" tIns="0" rIns="0" bIns="0" rtlCol="0" anchor="ctr">
            <a:noAutofit/>
          </a:bodyPr>
          <a:lstStyle>
            <a:lvl1pPr algn="l" defTabSz="914400" rtl="0" eaLnBrk="1" latinLnBrk="0" hangingPunct="1">
              <a:lnSpc>
                <a:spcPct val="90000"/>
              </a:lnSpc>
              <a:spcBef>
                <a:spcPct val="0"/>
              </a:spcBef>
              <a:buNone/>
              <a:defRPr sz="3800" b="1" kern="1200">
                <a:solidFill>
                  <a:schemeClr val="bg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2000" b="1" i="0" u="none" strike="noStrike" kern="1200" cap="none" spc="0" normalizeH="0" baseline="0" noProof="0" dirty="0">
                <a:ln>
                  <a:noFill/>
                </a:ln>
                <a:solidFill>
                  <a:prstClr val="white"/>
                </a:solidFill>
                <a:effectLst/>
                <a:uLnTx/>
                <a:uFillTx/>
                <a:latin typeface="Arial"/>
                <a:ea typeface="+mj-ea"/>
                <a:cs typeface="+mj-cs"/>
              </a:rPr>
              <a:t>linkedin.com/company/</a:t>
            </a:r>
            <a:r>
              <a:rPr kumimoji="0" lang="en-GB" sz="2000" b="1" i="0" u="none" strike="noStrike" kern="1200" cap="none" spc="0" normalizeH="0" baseline="0" noProof="0" dirty="0" err="1">
                <a:ln>
                  <a:noFill/>
                </a:ln>
                <a:solidFill>
                  <a:prstClr val="white"/>
                </a:solidFill>
                <a:effectLst/>
                <a:uLnTx/>
                <a:uFillTx/>
                <a:latin typeface="Arial"/>
                <a:ea typeface="+mj-ea"/>
                <a:cs typeface="+mj-cs"/>
              </a:rPr>
              <a:t>jicmail</a:t>
            </a:r>
            <a:endParaRPr kumimoji="0" lang="en-GB" sz="2000" b="1" i="0" u="none" strike="noStrike" kern="1200" cap="none" spc="0" normalizeH="0" baseline="0" noProof="0" dirty="0">
              <a:ln>
                <a:noFill/>
              </a:ln>
              <a:solidFill>
                <a:prstClr val="white"/>
              </a:solidFill>
              <a:effectLst/>
              <a:uLnTx/>
              <a:uFillTx/>
              <a:latin typeface="Arial"/>
              <a:ea typeface="+mj-ea"/>
              <a:cs typeface="+mj-cs"/>
            </a:endParaRPr>
          </a:p>
        </p:txBody>
      </p:sp>
      <p:sp>
        <p:nvSpPr>
          <p:cNvPr id="12" name="Title 7">
            <a:extLst>
              <a:ext uri="{FF2B5EF4-FFF2-40B4-BE49-F238E27FC236}">
                <a16:creationId xmlns:a16="http://schemas.microsoft.com/office/drawing/2014/main" id="{E0090E59-BC51-457F-9D1C-72CFD85512CD}"/>
              </a:ext>
            </a:extLst>
          </p:cNvPr>
          <p:cNvSpPr txBox="1">
            <a:spLocks/>
          </p:cNvSpPr>
          <p:nvPr/>
        </p:nvSpPr>
        <p:spPr>
          <a:xfrm>
            <a:off x="5648158" y="3619747"/>
            <a:ext cx="2910055" cy="381735"/>
          </a:xfrm>
          <a:prstGeom prst="rect">
            <a:avLst/>
          </a:prstGeom>
        </p:spPr>
        <p:txBody>
          <a:bodyPr vert="horz" lIns="0" tIns="0" rIns="0" bIns="0" rtlCol="0" anchor="ctr">
            <a:normAutofit/>
          </a:bodyPr>
          <a:lstStyle>
            <a:lvl1pPr algn="l" defTabSz="914400" rtl="0" eaLnBrk="1" latinLnBrk="0" hangingPunct="1">
              <a:lnSpc>
                <a:spcPct val="90000"/>
              </a:lnSpc>
              <a:spcBef>
                <a:spcPct val="0"/>
              </a:spcBef>
              <a:buNone/>
              <a:defRPr sz="3800" b="1" kern="1200">
                <a:solidFill>
                  <a:schemeClr val="bg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2000" b="1" i="0" u="none" strike="noStrike" kern="1200" cap="none" spc="0" normalizeH="0" baseline="0" noProof="0" dirty="0">
                <a:ln>
                  <a:noFill/>
                </a:ln>
                <a:solidFill>
                  <a:prstClr val="white"/>
                </a:solidFill>
                <a:effectLst/>
                <a:uLnTx/>
                <a:uFillTx/>
                <a:latin typeface="Arial"/>
                <a:ea typeface="+mj-ea"/>
                <a:cs typeface="+mj-cs"/>
              </a:rPr>
              <a:t>@</a:t>
            </a:r>
            <a:r>
              <a:rPr kumimoji="0" lang="en-GB" sz="2000" b="1" i="0" u="none" strike="noStrike" kern="1200" cap="none" spc="0" normalizeH="0" baseline="0" noProof="0" dirty="0" err="1">
                <a:ln>
                  <a:noFill/>
                </a:ln>
                <a:solidFill>
                  <a:prstClr val="white"/>
                </a:solidFill>
                <a:effectLst/>
                <a:uLnTx/>
                <a:uFillTx/>
                <a:latin typeface="Arial"/>
                <a:ea typeface="+mj-ea"/>
                <a:cs typeface="+mj-cs"/>
              </a:rPr>
              <a:t>jicmailuk</a:t>
            </a:r>
            <a:endParaRPr kumimoji="0" lang="en-GB" sz="2000" b="1" i="0" u="none" strike="noStrike" kern="1200" cap="none" spc="0" normalizeH="0" baseline="0" noProof="0" dirty="0">
              <a:ln>
                <a:noFill/>
              </a:ln>
              <a:solidFill>
                <a:prstClr val="white"/>
              </a:solidFill>
              <a:effectLst/>
              <a:uLnTx/>
              <a:uFillTx/>
              <a:latin typeface="Arial"/>
              <a:ea typeface="+mj-ea"/>
              <a:cs typeface="+mj-cs"/>
            </a:endParaRPr>
          </a:p>
        </p:txBody>
      </p:sp>
      <p:grpSp>
        <p:nvGrpSpPr>
          <p:cNvPr id="27" name="Group 26">
            <a:extLst>
              <a:ext uri="{FF2B5EF4-FFF2-40B4-BE49-F238E27FC236}">
                <a16:creationId xmlns:a16="http://schemas.microsoft.com/office/drawing/2014/main" id="{DEAE4AE2-F65A-496A-8328-6C635C83BCE5}"/>
              </a:ext>
            </a:extLst>
          </p:cNvPr>
          <p:cNvGrpSpPr/>
          <p:nvPr/>
        </p:nvGrpSpPr>
        <p:grpSpPr>
          <a:xfrm>
            <a:off x="5145882" y="3154754"/>
            <a:ext cx="348954" cy="348954"/>
            <a:chOff x="5145882" y="3154754"/>
            <a:chExt cx="348954" cy="348954"/>
          </a:xfrm>
        </p:grpSpPr>
        <p:sp>
          <p:nvSpPr>
            <p:cNvPr id="15" name="Oval 14">
              <a:extLst>
                <a:ext uri="{FF2B5EF4-FFF2-40B4-BE49-F238E27FC236}">
                  <a16:creationId xmlns:a16="http://schemas.microsoft.com/office/drawing/2014/main" id="{6F50ECBF-2B44-4243-9DF5-724DE0B7B1EF}"/>
                </a:ext>
              </a:extLst>
            </p:cNvPr>
            <p:cNvSpPr/>
            <p:nvPr/>
          </p:nvSpPr>
          <p:spPr>
            <a:xfrm>
              <a:off x="5145882" y="3154754"/>
              <a:ext cx="348954" cy="34895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rial"/>
                <a:ea typeface="+mn-ea"/>
                <a:cs typeface="+mn-cs"/>
              </a:endParaRPr>
            </a:p>
          </p:txBody>
        </p:sp>
        <p:pic>
          <p:nvPicPr>
            <p:cNvPr id="18" name="Picture 17">
              <a:extLst>
                <a:ext uri="{FF2B5EF4-FFF2-40B4-BE49-F238E27FC236}">
                  <a16:creationId xmlns:a16="http://schemas.microsoft.com/office/drawing/2014/main" id="{A97B4F2D-229C-4A42-9BB7-1F01238A59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2332" y="3220076"/>
              <a:ext cx="324000" cy="213277"/>
            </a:xfrm>
            <a:prstGeom prst="rect">
              <a:avLst/>
            </a:prstGeom>
          </p:spPr>
        </p:pic>
      </p:grpSp>
      <p:grpSp>
        <p:nvGrpSpPr>
          <p:cNvPr id="25" name="Group 24">
            <a:extLst>
              <a:ext uri="{FF2B5EF4-FFF2-40B4-BE49-F238E27FC236}">
                <a16:creationId xmlns:a16="http://schemas.microsoft.com/office/drawing/2014/main" id="{2A1FBF68-BE18-4501-B69E-9B8CC98BB441}"/>
              </a:ext>
            </a:extLst>
          </p:cNvPr>
          <p:cNvGrpSpPr/>
          <p:nvPr/>
        </p:nvGrpSpPr>
        <p:grpSpPr>
          <a:xfrm>
            <a:off x="633414" y="3155156"/>
            <a:ext cx="348954" cy="348954"/>
            <a:chOff x="633414" y="3155156"/>
            <a:chExt cx="348954" cy="348954"/>
          </a:xfrm>
        </p:grpSpPr>
        <p:sp>
          <p:nvSpPr>
            <p:cNvPr id="13" name="Oval 12">
              <a:extLst>
                <a:ext uri="{FF2B5EF4-FFF2-40B4-BE49-F238E27FC236}">
                  <a16:creationId xmlns:a16="http://schemas.microsoft.com/office/drawing/2014/main" id="{F1908FD0-019E-41F6-9F35-6D8D0E4CAFF5}"/>
                </a:ext>
              </a:extLst>
            </p:cNvPr>
            <p:cNvSpPr/>
            <p:nvPr/>
          </p:nvSpPr>
          <p:spPr>
            <a:xfrm>
              <a:off x="633414" y="3155156"/>
              <a:ext cx="348954" cy="34895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rial"/>
                <a:ea typeface="+mn-ea"/>
                <a:cs typeface="+mn-cs"/>
              </a:endParaRPr>
            </a:p>
          </p:txBody>
        </p:sp>
        <p:pic>
          <p:nvPicPr>
            <p:cNvPr id="20" name="Picture 19">
              <a:extLst>
                <a:ext uri="{FF2B5EF4-FFF2-40B4-BE49-F238E27FC236}">
                  <a16:creationId xmlns:a16="http://schemas.microsoft.com/office/drawing/2014/main" id="{1D487F92-4061-49A3-8057-22C52074BB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9911" y="3217069"/>
              <a:ext cx="182901" cy="228600"/>
            </a:xfrm>
            <a:prstGeom prst="rect">
              <a:avLst/>
            </a:prstGeom>
          </p:spPr>
        </p:pic>
      </p:grpSp>
      <p:grpSp>
        <p:nvGrpSpPr>
          <p:cNvPr id="26" name="Group 25">
            <a:extLst>
              <a:ext uri="{FF2B5EF4-FFF2-40B4-BE49-F238E27FC236}">
                <a16:creationId xmlns:a16="http://schemas.microsoft.com/office/drawing/2014/main" id="{BA63CD74-8582-4D41-9834-7412A092C644}"/>
              </a:ext>
            </a:extLst>
          </p:cNvPr>
          <p:cNvGrpSpPr/>
          <p:nvPr/>
        </p:nvGrpSpPr>
        <p:grpSpPr>
          <a:xfrm>
            <a:off x="625366" y="3664744"/>
            <a:ext cx="360509" cy="348954"/>
            <a:chOff x="625366" y="3664744"/>
            <a:chExt cx="360509" cy="348954"/>
          </a:xfrm>
        </p:grpSpPr>
        <p:sp>
          <p:nvSpPr>
            <p:cNvPr id="14" name="Oval 13">
              <a:extLst>
                <a:ext uri="{FF2B5EF4-FFF2-40B4-BE49-F238E27FC236}">
                  <a16:creationId xmlns:a16="http://schemas.microsoft.com/office/drawing/2014/main" id="{A816FC3C-2AF1-4C90-A609-871B08C7D582}"/>
                </a:ext>
              </a:extLst>
            </p:cNvPr>
            <p:cNvSpPr/>
            <p:nvPr/>
          </p:nvSpPr>
          <p:spPr>
            <a:xfrm>
              <a:off x="633414" y="3664744"/>
              <a:ext cx="348954" cy="34895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rial"/>
                <a:ea typeface="+mn-ea"/>
                <a:cs typeface="+mn-cs"/>
              </a:endParaRPr>
            </a:p>
          </p:txBody>
        </p:sp>
        <p:pic>
          <p:nvPicPr>
            <p:cNvPr id="22" name="Picture 21">
              <a:extLst>
                <a:ext uri="{FF2B5EF4-FFF2-40B4-BE49-F238E27FC236}">
                  <a16:creationId xmlns:a16="http://schemas.microsoft.com/office/drawing/2014/main" id="{E19EA6C2-967D-48F4-BC26-831085F721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5366" y="3733394"/>
              <a:ext cx="360509" cy="198000"/>
            </a:xfrm>
            <a:prstGeom prst="rect">
              <a:avLst/>
            </a:prstGeom>
          </p:spPr>
        </p:pic>
      </p:grpSp>
      <p:grpSp>
        <p:nvGrpSpPr>
          <p:cNvPr id="28" name="Group 27">
            <a:extLst>
              <a:ext uri="{FF2B5EF4-FFF2-40B4-BE49-F238E27FC236}">
                <a16:creationId xmlns:a16="http://schemas.microsoft.com/office/drawing/2014/main" id="{0F070399-F911-428F-9FFE-43327647A684}"/>
              </a:ext>
            </a:extLst>
          </p:cNvPr>
          <p:cNvGrpSpPr/>
          <p:nvPr/>
        </p:nvGrpSpPr>
        <p:grpSpPr>
          <a:xfrm>
            <a:off x="5145882" y="3664342"/>
            <a:ext cx="348954" cy="348954"/>
            <a:chOff x="5145882" y="3664342"/>
            <a:chExt cx="348954" cy="348954"/>
          </a:xfrm>
        </p:grpSpPr>
        <p:sp>
          <p:nvSpPr>
            <p:cNvPr id="16" name="Oval 15">
              <a:extLst>
                <a:ext uri="{FF2B5EF4-FFF2-40B4-BE49-F238E27FC236}">
                  <a16:creationId xmlns:a16="http://schemas.microsoft.com/office/drawing/2014/main" id="{938FF51D-2FFE-45CE-895F-9A0AC2899A29}"/>
                </a:ext>
              </a:extLst>
            </p:cNvPr>
            <p:cNvSpPr/>
            <p:nvPr/>
          </p:nvSpPr>
          <p:spPr>
            <a:xfrm>
              <a:off x="5145882" y="3664342"/>
              <a:ext cx="348954" cy="34895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rial"/>
                <a:ea typeface="+mn-ea"/>
                <a:cs typeface="+mn-cs"/>
              </a:endParaRPr>
            </a:p>
          </p:txBody>
        </p:sp>
        <p:pic>
          <p:nvPicPr>
            <p:cNvPr id="24" name="Picture 23">
              <a:extLst>
                <a:ext uri="{FF2B5EF4-FFF2-40B4-BE49-F238E27FC236}">
                  <a16:creationId xmlns:a16="http://schemas.microsoft.com/office/drawing/2014/main" id="{6D6B534A-5E39-4ED9-A179-15484AFD0C3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148412" y="3713721"/>
              <a:ext cx="303615" cy="239177"/>
            </a:xfrm>
            <a:prstGeom prst="rect">
              <a:avLst/>
            </a:prstGeom>
          </p:spPr>
        </p:pic>
      </p:grpSp>
    </p:spTree>
    <p:extLst>
      <p:ext uri="{BB962C8B-B14F-4D97-AF65-F5344CB8AC3E}">
        <p14:creationId xmlns:p14="http://schemas.microsoft.com/office/powerpoint/2010/main" val="35374026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Office Theme">
  <a:themeElements>
    <a:clrScheme name="Custom 157">
      <a:dk1>
        <a:sysClr val="windowText" lastClr="000000"/>
      </a:dk1>
      <a:lt1>
        <a:sysClr val="window" lastClr="FFFFFF"/>
      </a:lt1>
      <a:dk2>
        <a:srgbClr val="FD7E14"/>
      </a:dk2>
      <a:lt2>
        <a:srgbClr val="798080"/>
      </a:lt2>
      <a:accent1>
        <a:srgbClr val="00BFD5"/>
      </a:accent1>
      <a:accent2>
        <a:srgbClr val="4A287B"/>
      </a:accent2>
      <a:accent3>
        <a:srgbClr val="33BF00"/>
      </a:accent3>
      <a:accent4>
        <a:srgbClr val="2A3080"/>
      </a:accent4>
      <a:accent5>
        <a:srgbClr val="FF0048"/>
      </a:accent5>
      <a:accent6>
        <a:srgbClr val="FFCD00"/>
      </a:accent6>
      <a:hlink>
        <a:srgbClr val="0563C1"/>
      </a:hlink>
      <a:folHlink>
        <a:srgbClr val="954F72"/>
      </a:folHlink>
    </a:clrScheme>
    <a:fontScheme name="Custom 1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JICMail Presentation Template 290719.potx  -  AutoRecovered" id="{CF7C327C-8297-4CC8-B080-A42269422132}" vid="{5AA178FC-CB50-430C-AE70-2AD612EF728F}"/>
    </a:ext>
  </a:extLst>
</a:theme>
</file>

<file path=docProps/app.xml><?xml version="1.0" encoding="utf-8"?>
<Properties xmlns="http://schemas.openxmlformats.org/officeDocument/2006/extended-properties" xmlns:vt="http://schemas.openxmlformats.org/officeDocument/2006/docPropsVTypes">
  <TotalTime>147</TotalTime>
  <Words>433</Words>
  <Application>Microsoft Office PowerPoint</Application>
  <PresentationFormat>Widescreen</PresentationFormat>
  <Paragraphs>23</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Segoe UI</vt:lpstr>
      <vt:lpstr>Verdana</vt:lpstr>
      <vt:lpstr>1_Office Theme</vt:lpstr>
      <vt:lpstr>JICMAIL</vt:lpstr>
      <vt:lpstr>The funding model of JICMAIL is changing</vt:lpstr>
      <vt:lpstr>Key points on the JICMAIL levy</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Tara Pickles</dc:creator>
  <cp:lastModifiedBy>Tara Pickles</cp:lastModifiedBy>
  <cp:revision>17</cp:revision>
  <cp:lastPrinted>2020-11-13T12:56:51Z</cp:lastPrinted>
  <dcterms:created xsi:type="dcterms:W3CDTF">2020-05-28T09:05:53Z</dcterms:created>
  <dcterms:modified xsi:type="dcterms:W3CDTF">2020-11-13T13:41:00Z</dcterms:modified>
</cp:coreProperties>
</file>