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84" r:id="rId4"/>
  </p:sldMasterIdLst>
  <p:notesMasterIdLst>
    <p:notesMasterId r:id="rId33"/>
  </p:notesMasterIdLst>
  <p:handoutMasterIdLst>
    <p:handoutMasterId r:id="rId34"/>
  </p:handoutMasterIdLst>
  <p:sldIdLst>
    <p:sldId id="256" r:id="rId5"/>
    <p:sldId id="257" r:id="rId6"/>
    <p:sldId id="259" r:id="rId7"/>
    <p:sldId id="260" r:id="rId8"/>
    <p:sldId id="258"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80" r:id="rId27"/>
    <p:sldId id="278" r:id="rId28"/>
    <p:sldId id="279" r:id="rId29"/>
    <p:sldId id="281" r:id="rId30"/>
    <p:sldId id="282" r:id="rId31"/>
    <p:sldId id="283" r:id="rId32"/>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44D47"/>
    <a:srgbClr val="666666"/>
    <a:srgbClr val="E32119"/>
    <a:srgbClr val="000000"/>
    <a:srgbClr val="FDC304"/>
    <a:srgbClr val="82CBD4"/>
    <a:srgbClr val="95C121"/>
    <a:srgbClr val="EF7E05"/>
    <a:srgbClr val="1BACE4"/>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0" autoAdjust="0"/>
    <p:restoredTop sz="93792" autoAdjust="0"/>
  </p:normalViewPr>
  <p:slideViewPr>
    <p:cSldViewPr snapToGrid="0">
      <p:cViewPr varScale="1">
        <p:scale>
          <a:sx n="107" d="100"/>
          <a:sy n="107" d="100"/>
        </p:scale>
        <p:origin x="810" y="102"/>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notesViewPr>
    <p:cSldViewPr snapToGrid="0" showGuides="1">
      <p:cViewPr varScale="1">
        <p:scale>
          <a:sx n="67" d="100"/>
          <a:sy n="67" d="100"/>
        </p:scale>
        <p:origin x="1868"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2"/>
              </a:solidFill>
              <a:ln w="38100">
                <a:solidFill>
                  <a:schemeClr val="tx1"/>
                </a:solidFill>
              </a:ln>
              <a:effectLst/>
            </c:spPr>
            <c:extLst>
              <c:ext xmlns:c16="http://schemas.microsoft.com/office/drawing/2014/chart" uri="{C3380CC4-5D6E-409C-BE32-E72D297353CC}">
                <c16:uniqueId val="{00000001-1F51-4FF4-B8DD-0042DE42FAE5}"/>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1F51-4FF4-B8DD-0042DE42FAE5}"/>
              </c:ext>
            </c:extLst>
          </c:dPt>
          <c:cat>
            <c:strRef>
              <c:f>Sheet1!$A$2:$A$3</c:f>
              <c:strCache>
                <c:ptCount val="2"/>
                <c:pt idx="0">
                  <c:v>1st Qtr</c:v>
                </c:pt>
                <c:pt idx="1">
                  <c:v>2nd Qtr</c:v>
                </c:pt>
              </c:strCache>
            </c:strRef>
          </c:cat>
          <c:val>
            <c:numRef>
              <c:f>Sheet1!$B$2:$B$3</c:f>
              <c:numCache>
                <c:formatCode>0%</c:formatCode>
                <c:ptCount val="2"/>
                <c:pt idx="0">
                  <c:v>0.97</c:v>
                </c:pt>
                <c:pt idx="1">
                  <c:v>0.03</c:v>
                </c:pt>
              </c:numCache>
            </c:numRef>
          </c:val>
          <c:extLst>
            <c:ext xmlns:c16="http://schemas.microsoft.com/office/drawing/2014/chart" uri="{C3380CC4-5D6E-409C-BE32-E72D297353CC}">
              <c16:uniqueId val="{00000004-1F51-4FF4-B8DD-0042DE42FAE5}"/>
            </c:ext>
          </c:extLst>
        </c:ser>
        <c:dLbls>
          <c:showLegendKey val="0"/>
          <c:showVal val="0"/>
          <c:showCatName val="0"/>
          <c:showSerName val="0"/>
          <c:showPercent val="0"/>
          <c:showBubbleSize val="0"/>
          <c:showLeaderLines val="1"/>
        </c:dLbls>
        <c:firstSliceAng val="27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2"/>
              </a:solidFill>
              <a:ln w="38100">
                <a:solidFill>
                  <a:schemeClr val="tx1"/>
                </a:solidFill>
              </a:ln>
              <a:effectLst/>
            </c:spPr>
            <c:extLst>
              <c:ext xmlns:c16="http://schemas.microsoft.com/office/drawing/2014/chart" uri="{C3380CC4-5D6E-409C-BE32-E72D297353CC}">
                <c16:uniqueId val="{00000001-8A26-4231-AA9C-F9DB4A86574A}"/>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8A26-4231-AA9C-F9DB4A86574A}"/>
              </c:ext>
            </c:extLst>
          </c:dPt>
          <c:cat>
            <c:strRef>
              <c:f>Sheet1!$A$2:$A$3</c:f>
              <c:strCache>
                <c:ptCount val="2"/>
                <c:pt idx="0">
                  <c:v>1st Qtr</c:v>
                </c:pt>
                <c:pt idx="1">
                  <c:v>2nd Qtr</c:v>
                </c:pt>
              </c:strCache>
            </c:strRef>
          </c:cat>
          <c:val>
            <c:numRef>
              <c:f>Sheet1!$B$2:$B$3</c:f>
              <c:numCache>
                <c:formatCode>0%</c:formatCode>
                <c:ptCount val="2"/>
                <c:pt idx="0">
                  <c:v>0.26</c:v>
                </c:pt>
                <c:pt idx="1">
                  <c:v>0.74</c:v>
                </c:pt>
              </c:numCache>
            </c:numRef>
          </c:val>
          <c:extLst>
            <c:ext xmlns:c16="http://schemas.microsoft.com/office/drawing/2014/chart" uri="{C3380CC4-5D6E-409C-BE32-E72D297353CC}">
              <c16:uniqueId val="{00000004-8A26-4231-AA9C-F9DB4A86574A}"/>
            </c:ext>
          </c:extLst>
        </c:ser>
        <c:dLbls>
          <c:showLegendKey val="0"/>
          <c:showVal val="0"/>
          <c:showCatName val="0"/>
          <c:showSerName val="0"/>
          <c:showPercent val="0"/>
          <c:showBubbleSize val="0"/>
          <c:showLeaderLines val="1"/>
        </c:dLbls>
        <c:firstSliceAng val="39"/>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2"/>
              </a:solidFill>
              <a:ln w="38100">
                <a:solidFill>
                  <a:schemeClr val="tx1"/>
                </a:solidFill>
              </a:ln>
              <a:effectLst/>
            </c:spPr>
            <c:extLst>
              <c:ext xmlns:c16="http://schemas.microsoft.com/office/drawing/2014/chart" uri="{C3380CC4-5D6E-409C-BE32-E72D297353CC}">
                <c16:uniqueId val="{00000001-AE45-4122-B66C-B068E9D5810E}"/>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AE45-4122-B66C-B068E9D5810E}"/>
              </c:ext>
            </c:extLst>
          </c:dPt>
          <c:cat>
            <c:strRef>
              <c:f>Sheet1!$A$2:$A$3</c:f>
              <c:strCache>
                <c:ptCount val="2"/>
                <c:pt idx="0">
                  <c:v>1st Qtr</c:v>
                </c:pt>
                <c:pt idx="1">
                  <c:v>2nd Qtr</c:v>
                </c:pt>
              </c:strCache>
            </c:strRef>
          </c:cat>
          <c:val>
            <c:numRef>
              <c:f>Sheet1!$B$2:$B$3</c:f>
              <c:numCache>
                <c:formatCode>0%</c:formatCode>
                <c:ptCount val="2"/>
                <c:pt idx="0">
                  <c:v>0.23</c:v>
                </c:pt>
                <c:pt idx="1">
                  <c:v>0.77</c:v>
                </c:pt>
              </c:numCache>
            </c:numRef>
          </c:val>
          <c:extLst>
            <c:ext xmlns:c16="http://schemas.microsoft.com/office/drawing/2014/chart" uri="{C3380CC4-5D6E-409C-BE32-E72D297353CC}">
              <c16:uniqueId val="{00000004-AE45-4122-B66C-B068E9D5810E}"/>
            </c:ext>
          </c:extLst>
        </c:ser>
        <c:dLbls>
          <c:showLegendKey val="0"/>
          <c:showVal val="0"/>
          <c:showCatName val="0"/>
          <c:showSerName val="0"/>
          <c:showPercent val="0"/>
          <c:showBubbleSize val="0"/>
          <c:showLeaderLines val="1"/>
        </c:dLbls>
        <c:firstSliceAng val="45"/>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2"/>
              </a:solidFill>
              <a:ln w="38100">
                <a:solidFill>
                  <a:schemeClr val="tx1"/>
                </a:solidFill>
              </a:ln>
              <a:effectLst/>
            </c:spPr>
            <c:extLst>
              <c:ext xmlns:c16="http://schemas.microsoft.com/office/drawing/2014/chart" uri="{C3380CC4-5D6E-409C-BE32-E72D297353CC}">
                <c16:uniqueId val="{00000001-2D10-4646-99FA-B762BAD5B141}"/>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2D10-4646-99FA-B762BAD5B141}"/>
              </c:ext>
            </c:extLst>
          </c:dPt>
          <c:cat>
            <c:strRef>
              <c:f>Sheet1!$A$2:$A$3</c:f>
              <c:strCache>
                <c:ptCount val="2"/>
                <c:pt idx="0">
                  <c:v>1st Qtr</c:v>
                </c:pt>
                <c:pt idx="1">
                  <c:v>2nd Qtr</c:v>
                </c:pt>
              </c:strCache>
            </c:strRef>
          </c:cat>
          <c:val>
            <c:numRef>
              <c:f>Sheet1!$B$2:$B$3</c:f>
              <c:numCache>
                <c:formatCode>0%</c:formatCode>
                <c:ptCount val="2"/>
                <c:pt idx="0">
                  <c:v>0.33</c:v>
                </c:pt>
                <c:pt idx="1">
                  <c:v>0.67</c:v>
                </c:pt>
              </c:numCache>
            </c:numRef>
          </c:val>
          <c:extLst>
            <c:ext xmlns:c16="http://schemas.microsoft.com/office/drawing/2014/chart" uri="{C3380CC4-5D6E-409C-BE32-E72D297353CC}">
              <c16:uniqueId val="{00000004-2D10-4646-99FA-B762BAD5B141}"/>
            </c:ext>
          </c:extLst>
        </c:ser>
        <c:dLbls>
          <c:showLegendKey val="0"/>
          <c:showVal val="0"/>
          <c:showCatName val="0"/>
          <c:showSerName val="0"/>
          <c:showPercent val="0"/>
          <c:showBubbleSize val="0"/>
          <c:showLeaderLines val="1"/>
        </c:dLbls>
        <c:firstSliceAng val="28"/>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2"/>
              </a:solidFill>
              <a:ln w="38100">
                <a:solidFill>
                  <a:schemeClr val="tx1"/>
                </a:solidFill>
              </a:ln>
              <a:effectLst/>
            </c:spPr>
            <c:extLst>
              <c:ext xmlns:c16="http://schemas.microsoft.com/office/drawing/2014/chart" uri="{C3380CC4-5D6E-409C-BE32-E72D297353CC}">
                <c16:uniqueId val="{00000001-3C3F-435D-8DE9-059EF4E57E00}"/>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3C3F-435D-8DE9-059EF4E57E00}"/>
              </c:ext>
            </c:extLst>
          </c:dPt>
          <c:cat>
            <c:strRef>
              <c:f>Sheet1!$A$2:$A$3</c:f>
              <c:strCache>
                <c:ptCount val="2"/>
                <c:pt idx="0">
                  <c:v>1st Qtr</c:v>
                </c:pt>
                <c:pt idx="1">
                  <c:v>2nd Qtr</c:v>
                </c:pt>
              </c:strCache>
            </c:strRef>
          </c:cat>
          <c:val>
            <c:numRef>
              <c:f>Sheet1!$B$2:$B$3</c:f>
              <c:numCache>
                <c:formatCode>0%</c:formatCode>
                <c:ptCount val="2"/>
                <c:pt idx="0">
                  <c:v>0.35</c:v>
                </c:pt>
                <c:pt idx="1">
                  <c:v>0.65</c:v>
                </c:pt>
              </c:numCache>
            </c:numRef>
          </c:val>
          <c:extLst>
            <c:ext xmlns:c16="http://schemas.microsoft.com/office/drawing/2014/chart" uri="{C3380CC4-5D6E-409C-BE32-E72D297353CC}">
              <c16:uniqueId val="{00000004-3C3F-435D-8DE9-059EF4E57E00}"/>
            </c:ext>
          </c:extLst>
        </c:ser>
        <c:dLbls>
          <c:showLegendKey val="0"/>
          <c:showVal val="0"/>
          <c:showCatName val="0"/>
          <c:showSerName val="0"/>
          <c:showPercent val="0"/>
          <c:showBubbleSize val="0"/>
          <c:showLeaderLines val="1"/>
        </c:dLbls>
        <c:firstSliceAng val="28"/>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2"/>
              </a:solidFill>
              <a:ln w="38100">
                <a:solidFill>
                  <a:schemeClr val="tx1"/>
                </a:solidFill>
              </a:ln>
              <a:effectLst/>
            </c:spPr>
            <c:extLst>
              <c:ext xmlns:c16="http://schemas.microsoft.com/office/drawing/2014/chart" uri="{C3380CC4-5D6E-409C-BE32-E72D297353CC}">
                <c16:uniqueId val="{00000001-3F51-4C3A-A6EB-418EAFDDA792}"/>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3F51-4C3A-A6EB-418EAFDDA792}"/>
              </c:ext>
            </c:extLst>
          </c:dPt>
          <c:cat>
            <c:strRef>
              <c:f>Sheet1!$A$2:$A$3</c:f>
              <c:strCache>
                <c:ptCount val="2"/>
                <c:pt idx="0">
                  <c:v>1st Qtr</c:v>
                </c:pt>
                <c:pt idx="1">
                  <c:v>2nd Qtr</c:v>
                </c:pt>
              </c:strCache>
            </c:strRef>
          </c:cat>
          <c:val>
            <c:numRef>
              <c:f>Sheet1!$B$2:$B$3</c:f>
              <c:numCache>
                <c:formatCode>0%</c:formatCode>
                <c:ptCount val="2"/>
                <c:pt idx="0">
                  <c:v>0.28000000000000003</c:v>
                </c:pt>
                <c:pt idx="1">
                  <c:v>0.73</c:v>
                </c:pt>
              </c:numCache>
            </c:numRef>
          </c:val>
          <c:extLst>
            <c:ext xmlns:c16="http://schemas.microsoft.com/office/drawing/2014/chart" uri="{C3380CC4-5D6E-409C-BE32-E72D297353CC}">
              <c16:uniqueId val="{00000004-3F51-4C3A-A6EB-418EAFDDA792}"/>
            </c:ext>
          </c:extLst>
        </c:ser>
        <c:dLbls>
          <c:showLegendKey val="0"/>
          <c:showVal val="0"/>
          <c:showCatName val="0"/>
          <c:showSerName val="0"/>
          <c:showPercent val="0"/>
          <c:showBubbleSize val="0"/>
          <c:showLeaderLines val="1"/>
        </c:dLbls>
        <c:firstSliceAng val="39"/>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2"/>
              </a:solidFill>
              <a:ln w="38100">
                <a:solidFill>
                  <a:schemeClr val="tx1"/>
                </a:solidFill>
              </a:ln>
              <a:effectLst/>
            </c:spPr>
            <c:extLst>
              <c:ext xmlns:c16="http://schemas.microsoft.com/office/drawing/2014/chart" uri="{C3380CC4-5D6E-409C-BE32-E72D297353CC}">
                <c16:uniqueId val="{00000001-C3E6-4613-943B-620DE29E247D}"/>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C3E6-4613-943B-620DE29E247D}"/>
              </c:ext>
            </c:extLst>
          </c:dPt>
          <c:cat>
            <c:strRef>
              <c:f>Sheet1!$A$2:$A$3</c:f>
              <c:strCache>
                <c:ptCount val="2"/>
                <c:pt idx="0">
                  <c:v>1st Qtr</c:v>
                </c:pt>
                <c:pt idx="1">
                  <c:v>2nd Qtr</c:v>
                </c:pt>
              </c:strCache>
            </c:strRef>
          </c:cat>
          <c:val>
            <c:numRef>
              <c:f>Sheet1!$B$2:$B$3</c:f>
              <c:numCache>
                <c:formatCode>0%</c:formatCode>
                <c:ptCount val="2"/>
                <c:pt idx="0">
                  <c:v>0.47</c:v>
                </c:pt>
                <c:pt idx="1">
                  <c:v>0.53</c:v>
                </c:pt>
              </c:numCache>
            </c:numRef>
          </c:val>
          <c:extLst>
            <c:ext xmlns:c16="http://schemas.microsoft.com/office/drawing/2014/chart" uri="{C3380CC4-5D6E-409C-BE32-E72D297353CC}">
              <c16:uniqueId val="{00000004-C3E6-4613-943B-620DE29E247D}"/>
            </c:ext>
          </c:extLst>
        </c:ser>
        <c:dLbls>
          <c:showLegendKey val="0"/>
          <c:showVal val="0"/>
          <c:showCatName val="0"/>
          <c:showSerName val="0"/>
          <c:showPercent val="0"/>
          <c:showBubbleSize val="0"/>
          <c:showLeaderLines val="1"/>
        </c:dLbls>
        <c:firstSliceAng val="6"/>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27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2"/>
              </a:solidFill>
              <a:ln w="38100">
                <a:solidFill>
                  <a:schemeClr val="tx1"/>
                </a:solidFill>
              </a:ln>
              <a:effectLst/>
            </c:spPr>
            <c:extLst>
              <c:ext xmlns:c16="http://schemas.microsoft.com/office/drawing/2014/chart" uri="{C3380CC4-5D6E-409C-BE32-E72D297353CC}">
                <c16:uniqueId val="{00000001-F792-4BDA-8206-214D99DC6D6B}"/>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F792-4BDA-8206-214D99DC6D6B}"/>
              </c:ext>
            </c:extLst>
          </c:dPt>
          <c:cat>
            <c:strRef>
              <c:f>Sheet1!$A$2:$A$3</c:f>
              <c:strCache>
                <c:ptCount val="2"/>
                <c:pt idx="0">
                  <c:v>1st Qtr</c:v>
                </c:pt>
                <c:pt idx="1">
                  <c:v>2nd Qtr</c:v>
                </c:pt>
              </c:strCache>
            </c:strRef>
          </c:cat>
          <c:val>
            <c:numRef>
              <c:f>Sheet1!$B$2:$B$3</c:f>
              <c:numCache>
                <c:formatCode>0%</c:formatCode>
                <c:ptCount val="2"/>
                <c:pt idx="0">
                  <c:v>0.33</c:v>
                </c:pt>
                <c:pt idx="1">
                  <c:v>0.67</c:v>
                </c:pt>
              </c:numCache>
            </c:numRef>
          </c:val>
          <c:extLst>
            <c:ext xmlns:c16="http://schemas.microsoft.com/office/drawing/2014/chart" uri="{C3380CC4-5D6E-409C-BE32-E72D297353CC}">
              <c16:uniqueId val="{00000004-F792-4BDA-8206-214D99DC6D6B}"/>
            </c:ext>
          </c:extLst>
        </c:ser>
        <c:dLbls>
          <c:showLegendKey val="0"/>
          <c:showVal val="0"/>
          <c:showCatName val="0"/>
          <c:showSerName val="0"/>
          <c:showPercent val="0"/>
          <c:showBubbleSize val="0"/>
          <c:showLeaderLines val="1"/>
        </c:dLbls>
        <c:firstSliceAng val="28"/>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27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2"/>
              </a:solidFill>
              <a:ln w="38100">
                <a:solidFill>
                  <a:schemeClr val="tx1"/>
                </a:solidFill>
              </a:ln>
              <a:effectLst/>
            </c:spPr>
            <c:extLst>
              <c:ext xmlns:c16="http://schemas.microsoft.com/office/drawing/2014/chart" uri="{C3380CC4-5D6E-409C-BE32-E72D297353CC}">
                <c16:uniqueId val="{00000001-A9A1-4A35-B3AC-DE58CADA41BA}"/>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A9A1-4A35-B3AC-DE58CADA41BA}"/>
              </c:ext>
            </c:extLst>
          </c:dPt>
          <c:cat>
            <c:strRef>
              <c:f>Sheet1!$A$2:$A$3</c:f>
              <c:strCache>
                <c:ptCount val="2"/>
                <c:pt idx="0">
                  <c:v>1st Qtr</c:v>
                </c:pt>
                <c:pt idx="1">
                  <c:v>2nd Qtr</c:v>
                </c:pt>
              </c:strCache>
            </c:strRef>
          </c:cat>
          <c:val>
            <c:numRef>
              <c:f>Sheet1!$B$2:$B$3</c:f>
              <c:numCache>
                <c:formatCode>0%</c:formatCode>
                <c:ptCount val="2"/>
                <c:pt idx="0">
                  <c:v>0.24</c:v>
                </c:pt>
                <c:pt idx="1">
                  <c:v>0.76</c:v>
                </c:pt>
              </c:numCache>
            </c:numRef>
          </c:val>
          <c:extLst>
            <c:ext xmlns:c16="http://schemas.microsoft.com/office/drawing/2014/chart" uri="{C3380CC4-5D6E-409C-BE32-E72D297353CC}">
              <c16:uniqueId val="{00000004-A9A1-4A35-B3AC-DE58CADA41BA}"/>
            </c:ext>
          </c:extLst>
        </c:ser>
        <c:dLbls>
          <c:showLegendKey val="0"/>
          <c:showVal val="0"/>
          <c:showCatName val="0"/>
          <c:showSerName val="0"/>
          <c:showPercent val="0"/>
          <c:showBubbleSize val="0"/>
          <c:showLeaderLines val="1"/>
        </c:dLbls>
        <c:firstSliceAng val="45"/>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768DAB-FE87-4CAB-AEAC-2A9EBE55511B}"/>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A9FC4E2-F6F1-419C-9F44-302787CC4AC4}"/>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50D87A0D-4AE4-469D-8C0F-1E3E19CC0F04}" type="datetimeFigureOut">
              <a:rPr lang="en-GB" smtClean="0"/>
              <a:t>26/02/2025</a:t>
            </a:fld>
            <a:endParaRPr lang="en-GB"/>
          </a:p>
        </p:txBody>
      </p:sp>
      <p:sp>
        <p:nvSpPr>
          <p:cNvPr id="4" name="Footer Placeholder 3">
            <a:extLst>
              <a:ext uri="{FF2B5EF4-FFF2-40B4-BE49-F238E27FC236}">
                <a16:creationId xmlns:a16="http://schemas.microsoft.com/office/drawing/2014/main" id="{6134850C-42C4-41F0-AA1F-2F442460B52A}"/>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03B8400-D95F-432A-B8B1-FBF545FE0748}"/>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02F9E6EB-C898-47AB-9193-70CED8AB477C}" type="slidenum">
              <a:rPr lang="en-GB" smtClean="0"/>
              <a:t>‹#›</a:t>
            </a:fld>
            <a:endParaRPr lang="en-GB"/>
          </a:p>
        </p:txBody>
      </p:sp>
    </p:spTree>
    <p:extLst>
      <p:ext uri="{BB962C8B-B14F-4D97-AF65-F5344CB8AC3E}">
        <p14:creationId xmlns:p14="http://schemas.microsoft.com/office/powerpoint/2010/main" val="212040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58E864C0-77EE-456B-9747-0A15F816AD6A}" type="datetimeFigureOut">
              <a:rPr lang="en-GB" smtClean="0"/>
              <a:t>26/02/2025</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CC1A71F-ED3E-4A54-969C-A8BBEECB2EB9}" type="slidenum">
              <a:rPr lang="en-GB" smtClean="0"/>
              <a:t>‹#›</a:t>
            </a:fld>
            <a:endParaRPr lang="en-GB"/>
          </a:p>
        </p:txBody>
      </p:sp>
    </p:spTree>
    <p:extLst>
      <p:ext uri="{BB962C8B-B14F-4D97-AF65-F5344CB8AC3E}">
        <p14:creationId xmlns:p14="http://schemas.microsoft.com/office/powerpoint/2010/main" val="306984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18</a:t>
            </a:fld>
            <a:endParaRPr lang="en-GB"/>
          </a:p>
        </p:txBody>
      </p:sp>
    </p:spTree>
    <p:extLst>
      <p:ext uri="{BB962C8B-B14F-4D97-AF65-F5344CB8AC3E}">
        <p14:creationId xmlns:p14="http://schemas.microsoft.com/office/powerpoint/2010/main" val="3009510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22</a:t>
            </a:fld>
            <a:endParaRPr lang="en-GB"/>
          </a:p>
        </p:txBody>
      </p:sp>
    </p:spTree>
    <p:extLst>
      <p:ext uri="{BB962C8B-B14F-4D97-AF65-F5344CB8AC3E}">
        <p14:creationId xmlns:p14="http://schemas.microsoft.com/office/powerpoint/2010/main" val="34217576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ndo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3F0D63-7E74-AD6C-1F0A-5EF2C89C3C5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erson sitting at a table&#10;&#10;Description automatically generated">
            <a:extLst>
              <a:ext uri="{FF2B5EF4-FFF2-40B4-BE49-F238E27FC236}">
                <a16:creationId xmlns:a16="http://schemas.microsoft.com/office/drawing/2014/main" id="{3747B2C2-D7DB-F96A-CA19-BCB21C0057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B53D7E9-E6A4-2A07-329F-6B4F90A81EE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35"/>
          <a:stretch/>
        </p:blipFill>
        <p:spPr>
          <a:xfrm>
            <a:off x="0" y="0"/>
            <a:ext cx="12209138" cy="6857999"/>
          </a:xfrm>
          <a:prstGeom prst="rect">
            <a:avLst/>
          </a:prstGeom>
        </p:spPr>
      </p:pic>
      <p:pic>
        <p:nvPicPr>
          <p:cNvPr id="9" name="Picture 8" descr="Marketreach Logo">
            <a:extLst>
              <a:ext uri="{FF2B5EF4-FFF2-40B4-BE49-F238E27FC236}">
                <a16:creationId xmlns:a16="http://schemas.microsoft.com/office/drawing/2014/main" id="{465AEAE4-055E-5438-6914-E0F5EA63BC6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7654" y="290120"/>
            <a:ext cx="4537846" cy="1099674"/>
          </a:xfrm>
          <a:prstGeom prst="rect">
            <a:avLst/>
          </a:prstGeom>
        </p:spPr>
      </p:pic>
      <p:pic>
        <p:nvPicPr>
          <p:cNvPr id="14" name="Picture 13">
            <a:extLst>
              <a:ext uri="{FF2B5EF4-FFF2-40B4-BE49-F238E27FC236}">
                <a16:creationId xmlns:a16="http://schemas.microsoft.com/office/drawing/2014/main" id="{49D21407-9DE8-879F-B4E6-3ACBC100B5F3}"/>
              </a:ext>
            </a:extLst>
          </p:cNvPr>
          <p:cNvPicPr>
            <a:picLocks noChangeAspect="1"/>
          </p:cNvPicPr>
          <p:nvPr userDrawn="1"/>
        </p:nvPicPr>
        <p:blipFill rotWithShape="1">
          <a:blip r:embed="rId5" cstate="email">
            <a:alphaModFix/>
            <a:extLst>
              <a:ext uri="{28A0092B-C50C-407E-A947-70E740481C1C}">
                <a14:useLocalDpi xmlns:a14="http://schemas.microsoft.com/office/drawing/2010/main"/>
              </a:ext>
            </a:extLst>
          </a:blip>
          <a:srcRect r="10200"/>
          <a:stretch/>
        </p:blipFill>
        <p:spPr>
          <a:xfrm>
            <a:off x="9755083" y="110507"/>
            <a:ext cx="2446146" cy="3240000"/>
          </a:xfrm>
          <a:prstGeom prst="rect">
            <a:avLst/>
          </a:prstGeom>
        </p:spPr>
      </p:pic>
      <p:sp>
        <p:nvSpPr>
          <p:cNvPr id="6" name="Title 3">
            <a:extLst>
              <a:ext uri="{FF2B5EF4-FFF2-40B4-BE49-F238E27FC236}">
                <a16:creationId xmlns:a16="http://schemas.microsoft.com/office/drawing/2014/main" id="{B673D9D7-75A6-4AE4-226E-79C397A2871D}"/>
              </a:ext>
            </a:extLst>
          </p:cNvPr>
          <p:cNvSpPr>
            <a:spLocks noGrp="1"/>
          </p:cNvSpPr>
          <p:nvPr>
            <p:ph type="title" hasCustomPrompt="1"/>
          </p:nvPr>
        </p:nvSpPr>
        <p:spPr>
          <a:xfrm>
            <a:off x="443943" y="2315120"/>
            <a:ext cx="9309828" cy="1325563"/>
          </a:xfrm>
          <a:prstGeom prst="rect">
            <a:avLst/>
          </a:prstGeom>
        </p:spPr>
        <p:txBody>
          <a:bodyPr/>
          <a:lstStyle>
            <a:lvl1pPr>
              <a:defRPr sz="3600" b="1">
                <a:solidFill>
                  <a:schemeClr val="bg1"/>
                </a:solidFill>
              </a:defRPr>
            </a:lvl1pPr>
          </a:lstStyle>
          <a:p>
            <a:r>
              <a:rPr lang="en-GB" dirty="0"/>
              <a:t>CLICK TO EDIT TITLE, UPPER CASE</a:t>
            </a:r>
            <a:endParaRPr lang="en-US" dirty="0"/>
          </a:p>
        </p:txBody>
      </p:sp>
      <p:sp>
        <p:nvSpPr>
          <p:cNvPr id="8" name="Subtitle 2">
            <a:extLst>
              <a:ext uri="{FF2B5EF4-FFF2-40B4-BE49-F238E27FC236}">
                <a16:creationId xmlns:a16="http://schemas.microsoft.com/office/drawing/2014/main" id="{F6CB0B91-34B3-9F5A-BAC8-A94E7886C5DC}"/>
              </a:ext>
            </a:extLst>
          </p:cNvPr>
          <p:cNvSpPr>
            <a:spLocks noGrp="1"/>
          </p:cNvSpPr>
          <p:nvPr>
            <p:ph type="subTitle" idx="1" hasCustomPrompt="1"/>
          </p:nvPr>
        </p:nvSpPr>
        <p:spPr>
          <a:xfrm>
            <a:off x="538876" y="3922637"/>
            <a:ext cx="9214895" cy="233864"/>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 sentence case</a:t>
            </a:r>
          </a:p>
        </p:txBody>
      </p:sp>
      <p:sp>
        <p:nvSpPr>
          <p:cNvPr id="10" name="Text Placeholder 37">
            <a:extLst>
              <a:ext uri="{FF2B5EF4-FFF2-40B4-BE49-F238E27FC236}">
                <a16:creationId xmlns:a16="http://schemas.microsoft.com/office/drawing/2014/main" id="{CBE09BC7-40D7-5252-6C1C-F503A117A81B}"/>
              </a:ext>
            </a:extLst>
          </p:cNvPr>
          <p:cNvSpPr>
            <a:spLocks noGrp="1"/>
          </p:cNvSpPr>
          <p:nvPr>
            <p:ph type="body" sz="quarter" idx="10" hasCustomPrompt="1"/>
          </p:nvPr>
        </p:nvSpPr>
        <p:spPr>
          <a:xfrm>
            <a:off x="539996" y="4314843"/>
            <a:ext cx="9214895" cy="213411"/>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4001652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D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3F0D63-7E74-AD6C-1F0A-5EF2C89C3C5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red dart hitting the center of a dartboard&#10;&#10;Description automatically generated">
            <a:extLst>
              <a:ext uri="{FF2B5EF4-FFF2-40B4-BE49-F238E27FC236}">
                <a16:creationId xmlns:a16="http://schemas.microsoft.com/office/drawing/2014/main" id="{06ECAB87-E9E8-9269-808A-AE4DA532E9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7989" cy="6857999"/>
          </a:xfrm>
          <a:prstGeom prst="rect">
            <a:avLst/>
          </a:prstGeom>
        </p:spPr>
      </p:pic>
      <p:pic>
        <p:nvPicPr>
          <p:cNvPr id="9" name="Picture 8">
            <a:extLst>
              <a:ext uri="{FF2B5EF4-FFF2-40B4-BE49-F238E27FC236}">
                <a16:creationId xmlns:a16="http://schemas.microsoft.com/office/drawing/2014/main" id="{36C2E891-B959-F4FF-6A83-B747674531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6" name="Picture 5">
            <a:extLst>
              <a:ext uri="{FF2B5EF4-FFF2-40B4-BE49-F238E27FC236}">
                <a16:creationId xmlns:a16="http://schemas.microsoft.com/office/drawing/2014/main" id="{52AD34DE-EF1F-16E6-F0D2-10F19E7576A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800" y="6208526"/>
            <a:ext cx="583849" cy="362932"/>
          </a:xfrm>
          <a:prstGeom prst="rect">
            <a:avLst/>
          </a:prstGeom>
        </p:spPr>
      </p:pic>
      <p:pic>
        <p:nvPicPr>
          <p:cNvPr id="13" name="Picture 12">
            <a:extLst>
              <a:ext uri="{FF2B5EF4-FFF2-40B4-BE49-F238E27FC236}">
                <a16:creationId xmlns:a16="http://schemas.microsoft.com/office/drawing/2014/main" id="{E7F44D47-D220-6FFA-2D73-0A6D2C428F9C}"/>
              </a:ext>
            </a:extLst>
          </p:cNvPr>
          <p:cNvPicPr>
            <a:picLocks noChangeAspect="1"/>
          </p:cNvPicPr>
          <p:nvPr userDrawn="1"/>
        </p:nvPicPr>
        <p:blipFill rotWithShape="1">
          <a:blip r:embed="rId5" cstate="email">
            <a:alphaModFix/>
            <a:extLst>
              <a:ext uri="{28A0092B-C50C-407E-A947-70E740481C1C}">
                <a14:useLocalDpi xmlns:a14="http://schemas.microsoft.com/office/drawing/2010/main"/>
              </a:ext>
            </a:extLst>
          </a:blip>
          <a:srcRect r="10200"/>
          <a:stretch/>
        </p:blipFill>
        <p:spPr>
          <a:xfrm>
            <a:off x="10364683" y="110507"/>
            <a:ext cx="1836000" cy="2431842"/>
          </a:xfrm>
          <a:prstGeom prst="rect">
            <a:avLst/>
          </a:prstGeom>
        </p:spPr>
      </p:pic>
      <p:sp>
        <p:nvSpPr>
          <p:cNvPr id="14" name="Content Placeholder 2">
            <a:extLst>
              <a:ext uri="{FF2B5EF4-FFF2-40B4-BE49-F238E27FC236}">
                <a16:creationId xmlns:a16="http://schemas.microsoft.com/office/drawing/2014/main" id="{2FC88151-035A-659B-D320-5D73A11CB74B}"/>
              </a:ext>
            </a:extLst>
          </p:cNvPr>
          <p:cNvSpPr>
            <a:spLocks noGrp="1"/>
          </p:cNvSpPr>
          <p:nvPr>
            <p:ph sz="quarter" idx="13" hasCustomPrompt="1"/>
          </p:nvPr>
        </p:nvSpPr>
        <p:spPr>
          <a:xfrm>
            <a:off x="424544" y="1781175"/>
            <a:ext cx="9857140" cy="4360769"/>
          </a:xfrm>
          <a:prstGeom prst="rect">
            <a:avLst/>
          </a:prstGeom>
        </p:spPr>
        <p:txBody>
          <a:bodyPr/>
          <a:lstStyle>
            <a:lvl1pPr marL="457200" indent="-457200">
              <a:buClr>
                <a:schemeClr val="accent1"/>
              </a:buClr>
              <a:buSzPct val="100000"/>
              <a:buFont typeface="+mj-lt"/>
              <a:buAutoNum type="arabicPeriod"/>
              <a:defRPr sz="2400" b="1">
                <a:solidFill>
                  <a:schemeClr val="bg1"/>
                </a:solidFill>
              </a:defRPr>
            </a:lvl1pPr>
            <a:lvl2pPr marL="914400" indent="-457200">
              <a:buClr>
                <a:schemeClr val="accent1"/>
              </a:buClr>
              <a:buSzPct val="100000"/>
              <a:buFont typeface="+mj-lt"/>
              <a:buAutoNum type="arabicPeriod"/>
              <a:defRPr sz="2400">
                <a:solidFill>
                  <a:schemeClr val="bg1"/>
                </a:solidFill>
              </a:defRPr>
            </a:lvl2pPr>
            <a:lvl3pPr marL="1371600" indent="-457200">
              <a:buClr>
                <a:schemeClr val="accent1"/>
              </a:buClr>
              <a:buSzPct val="100000"/>
              <a:buFont typeface="+mj-lt"/>
              <a:buAutoNum type="arabicPeriod"/>
              <a:defRPr sz="2400">
                <a:solidFill>
                  <a:schemeClr val="bg1"/>
                </a:solidFill>
              </a:defRPr>
            </a:lvl3pPr>
            <a:lvl4pPr marL="1600200" indent="-228600">
              <a:buClr>
                <a:schemeClr val="accent1"/>
              </a:buClr>
              <a:buSzPct val="100000"/>
              <a:buFont typeface="Wingdings" panose="05000000000000000000" pitchFamily="2" charset="2"/>
              <a:buChar char="§"/>
              <a:defRPr sz="1800">
                <a:solidFill>
                  <a:schemeClr val="bg1"/>
                </a:solidFill>
              </a:defRPr>
            </a:lvl4pPr>
            <a:lvl5pPr marL="2057400" indent="-228600">
              <a:buClr>
                <a:schemeClr val="accent1"/>
              </a:buClr>
              <a:buSzPct val="100000"/>
              <a:buFont typeface="Wingdings" panose="05000000000000000000" pitchFamily="2" charset="2"/>
              <a:buChar char="§"/>
              <a:defRPr sz="1800">
                <a:solidFill>
                  <a:schemeClr val="bg1"/>
                </a:solidFill>
              </a:defRPr>
            </a:lvl5pPr>
          </a:lstStyle>
          <a:p>
            <a:pPr lvl="0"/>
            <a:r>
              <a:rPr lang="en-US" dirty="0"/>
              <a:t>Click to edit agenda</a:t>
            </a:r>
          </a:p>
        </p:txBody>
      </p:sp>
      <p:sp>
        <p:nvSpPr>
          <p:cNvPr id="15" name="Title 1">
            <a:extLst>
              <a:ext uri="{FF2B5EF4-FFF2-40B4-BE49-F238E27FC236}">
                <a16:creationId xmlns:a16="http://schemas.microsoft.com/office/drawing/2014/main" id="{CDBCA269-E9DF-2374-02B1-C006B631402B}"/>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solidFill>
                  <a:schemeClr val="bg1"/>
                </a:solidFill>
                <a:latin typeface="+mj-lt"/>
              </a:defRPr>
            </a:lvl1pPr>
          </a:lstStyle>
          <a:p>
            <a:r>
              <a:rPr lang="en-US" dirty="0"/>
              <a:t>CLICK TO EDIT, E.G. AGENDA</a:t>
            </a:r>
            <a:endParaRPr lang="en-GB" dirty="0"/>
          </a:p>
        </p:txBody>
      </p:sp>
    </p:spTree>
    <p:extLst>
      <p:ext uri="{BB962C8B-B14F-4D97-AF65-F5344CB8AC3E}">
        <p14:creationId xmlns:p14="http://schemas.microsoft.com/office/powerpoint/2010/main" val="197807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Pu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3F0D63-7E74-AD6C-1F0A-5EF2C89C3C5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group of kids pulling a rope&#10;&#10;Description automatically generated">
            <a:extLst>
              <a:ext uri="{FF2B5EF4-FFF2-40B4-BE49-F238E27FC236}">
                <a16:creationId xmlns:a16="http://schemas.microsoft.com/office/drawing/2014/main" id="{56250658-E613-41DD-E1F3-EBA5C69167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85" y="0"/>
            <a:ext cx="12192000" cy="6857999"/>
          </a:xfrm>
          <a:prstGeom prst="rect">
            <a:avLst/>
          </a:prstGeom>
        </p:spPr>
      </p:pic>
      <p:pic>
        <p:nvPicPr>
          <p:cNvPr id="9" name="Picture 8">
            <a:extLst>
              <a:ext uri="{FF2B5EF4-FFF2-40B4-BE49-F238E27FC236}">
                <a16:creationId xmlns:a16="http://schemas.microsoft.com/office/drawing/2014/main" id="{36C2E891-B959-F4FF-6A83-B747674531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6" name="Picture 5">
            <a:extLst>
              <a:ext uri="{FF2B5EF4-FFF2-40B4-BE49-F238E27FC236}">
                <a16:creationId xmlns:a16="http://schemas.microsoft.com/office/drawing/2014/main" id="{52AD34DE-EF1F-16E6-F0D2-10F19E7576A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800" y="6208526"/>
            <a:ext cx="583849" cy="362932"/>
          </a:xfrm>
          <a:prstGeom prst="rect">
            <a:avLst/>
          </a:prstGeom>
        </p:spPr>
      </p:pic>
      <p:sp>
        <p:nvSpPr>
          <p:cNvPr id="10" name="Content Placeholder 2">
            <a:extLst>
              <a:ext uri="{FF2B5EF4-FFF2-40B4-BE49-F238E27FC236}">
                <a16:creationId xmlns:a16="http://schemas.microsoft.com/office/drawing/2014/main" id="{832146C0-C60E-7AAF-EBD4-64C0DB26B870}"/>
              </a:ext>
            </a:extLst>
          </p:cNvPr>
          <p:cNvSpPr>
            <a:spLocks noGrp="1"/>
          </p:cNvSpPr>
          <p:nvPr>
            <p:ph sz="quarter" idx="13" hasCustomPrompt="1"/>
          </p:nvPr>
        </p:nvSpPr>
        <p:spPr>
          <a:xfrm>
            <a:off x="424544" y="1781175"/>
            <a:ext cx="9857140" cy="4360769"/>
          </a:xfrm>
          <a:prstGeom prst="rect">
            <a:avLst/>
          </a:prstGeom>
        </p:spPr>
        <p:txBody>
          <a:bodyPr/>
          <a:lstStyle>
            <a:lvl1pPr marL="457200" indent="-457200">
              <a:buClr>
                <a:schemeClr val="accent1"/>
              </a:buClr>
              <a:buSzPct val="100000"/>
              <a:buFont typeface="+mj-lt"/>
              <a:buAutoNum type="arabicPeriod"/>
              <a:defRPr sz="2400" b="1">
                <a:solidFill>
                  <a:schemeClr val="bg1"/>
                </a:solidFill>
              </a:defRPr>
            </a:lvl1pPr>
            <a:lvl2pPr marL="914400" indent="-457200">
              <a:buClr>
                <a:schemeClr val="accent1"/>
              </a:buClr>
              <a:buSzPct val="100000"/>
              <a:buFont typeface="+mj-lt"/>
              <a:buAutoNum type="arabicPeriod"/>
              <a:defRPr sz="2400">
                <a:solidFill>
                  <a:schemeClr val="bg1"/>
                </a:solidFill>
              </a:defRPr>
            </a:lvl2pPr>
            <a:lvl3pPr marL="1371600" indent="-457200">
              <a:buClr>
                <a:schemeClr val="accent1"/>
              </a:buClr>
              <a:buSzPct val="100000"/>
              <a:buFont typeface="+mj-lt"/>
              <a:buAutoNum type="arabicPeriod"/>
              <a:defRPr sz="2400">
                <a:solidFill>
                  <a:schemeClr val="bg1"/>
                </a:solidFill>
              </a:defRPr>
            </a:lvl3pPr>
            <a:lvl4pPr marL="1600200" indent="-228600">
              <a:buClr>
                <a:schemeClr val="accent1"/>
              </a:buClr>
              <a:buSzPct val="100000"/>
              <a:buFont typeface="Wingdings" panose="05000000000000000000" pitchFamily="2" charset="2"/>
              <a:buChar char="§"/>
              <a:defRPr sz="1800">
                <a:solidFill>
                  <a:schemeClr val="bg1"/>
                </a:solidFill>
              </a:defRPr>
            </a:lvl4pPr>
            <a:lvl5pPr marL="2057400" indent="-228600">
              <a:buClr>
                <a:schemeClr val="accent1"/>
              </a:buClr>
              <a:buSzPct val="100000"/>
              <a:buFont typeface="Wingdings" panose="05000000000000000000" pitchFamily="2" charset="2"/>
              <a:buChar char="§"/>
              <a:defRPr sz="1800">
                <a:solidFill>
                  <a:schemeClr val="bg1"/>
                </a:solidFill>
              </a:defRPr>
            </a:lvl5pPr>
          </a:lstStyle>
          <a:p>
            <a:pPr lvl="0"/>
            <a:r>
              <a:rPr lang="en-US" dirty="0"/>
              <a:t>Click to edit agenda</a:t>
            </a:r>
          </a:p>
        </p:txBody>
      </p:sp>
      <p:pic>
        <p:nvPicPr>
          <p:cNvPr id="5" name="Picture 4">
            <a:extLst>
              <a:ext uri="{FF2B5EF4-FFF2-40B4-BE49-F238E27FC236}">
                <a16:creationId xmlns:a16="http://schemas.microsoft.com/office/drawing/2014/main" id="{2F8D150C-BED2-6991-33E2-B68B31852D19}"/>
              </a:ext>
            </a:extLst>
          </p:cNvPr>
          <p:cNvPicPr>
            <a:picLocks noChangeAspect="1"/>
          </p:cNvPicPr>
          <p:nvPr userDrawn="1"/>
        </p:nvPicPr>
        <p:blipFill rotWithShape="1">
          <a:blip r:embed="rId5" cstate="email">
            <a:alphaModFix/>
            <a:extLst>
              <a:ext uri="{28A0092B-C50C-407E-A947-70E740481C1C}">
                <a14:useLocalDpi xmlns:a14="http://schemas.microsoft.com/office/drawing/2010/main"/>
              </a:ext>
            </a:extLst>
          </a:blip>
          <a:srcRect r="10200"/>
          <a:stretch/>
        </p:blipFill>
        <p:spPr>
          <a:xfrm>
            <a:off x="10364683" y="110507"/>
            <a:ext cx="1836000" cy="2431842"/>
          </a:xfrm>
          <a:prstGeom prst="rect">
            <a:avLst/>
          </a:prstGeom>
        </p:spPr>
      </p:pic>
      <p:sp>
        <p:nvSpPr>
          <p:cNvPr id="8" name="Title 1">
            <a:extLst>
              <a:ext uri="{FF2B5EF4-FFF2-40B4-BE49-F238E27FC236}">
                <a16:creationId xmlns:a16="http://schemas.microsoft.com/office/drawing/2014/main" id="{2ACC9F6F-C062-025D-B837-A281429D7AA4}"/>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solidFill>
                  <a:schemeClr val="bg1"/>
                </a:solidFill>
                <a:latin typeface="+mj-lt"/>
              </a:defRPr>
            </a:lvl1pPr>
          </a:lstStyle>
          <a:p>
            <a:r>
              <a:rPr lang="en-US" dirty="0"/>
              <a:t>CLICK TO EDIT, E.G. AGENDA</a:t>
            </a:r>
            <a:endParaRPr lang="en-GB" dirty="0"/>
          </a:p>
        </p:txBody>
      </p:sp>
    </p:spTree>
    <p:extLst>
      <p:ext uri="{BB962C8B-B14F-4D97-AF65-F5344CB8AC3E}">
        <p14:creationId xmlns:p14="http://schemas.microsoft.com/office/powerpoint/2010/main" val="664743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Title">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CF829B6-8F65-9C49-8B56-C81689650C91}"/>
              </a:ext>
            </a:extLst>
          </p:cNvPr>
          <p:cNvSpPr>
            <a:spLocks noGrp="1"/>
          </p:cNvSpPr>
          <p:nvPr>
            <p:ph type="title" hasCustomPrompt="1"/>
          </p:nvPr>
        </p:nvSpPr>
        <p:spPr>
          <a:xfrm>
            <a:off x="485999" y="414000"/>
            <a:ext cx="10067701" cy="475686"/>
          </a:xfrm>
          <a:prstGeom prst="rect">
            <a:avLst/>
          </a:prstGeom>
        </p:spPr>
        <p:txBody>
          <a:bodyPr lIns="0" tIns="0" rIns="0" bIns="0"/>
          <a:lstStyle>
            <a:lvl1pPr>
              <a:lnSpc>
                <a:spcPts val="4400"/>
              </a:lnSpc>
              <a:defRPr sz="3600" b="1" cap="all" spc="-100" baseline="0">
                <a:latin typeface="+mj-lt"/>
              </a:defRPr>
            </a:lvl1pPr>
          </a:lstStyle>
          <a:p>
            <a:r>
              <a:rPr lang="en-US" dirty="0"/>
              <a:t>single title, upper case</a:t>
            </a:r>
            <a:endParaRPr lang="en-GB" dirty="0"/>
          </a:p>
        </p:txBody>
      </p:sp>
      <p:sp>
        <p:nvSpPr>
          <p:cNvPr id="7" name="Text Placeholder 6">
            <a:extLst>
              <a:ext uri="{FF2B5EF4-FFF2-40B4-BE49-F238E27FC236}">
                <a16:creationId xmlns:a16="http://schemas.microsoft.com/office/drawing/2014/main" id="{A6526A71-AA71-0340-ADDE-15A0DA0261A2}"/>
              </a:ext>
            </a:extLst>
          </p:cNvPr>
          <p:cNvSpPr>
            <a:spLocks noGrp="1"/>
          </p:cNvSpPr>
          <p:nvPr>
            <p:ph type="body" sz="quarter" idx="11" hasCustomPrompt="1"/>
          </p:nvPr>
        </p:nvSpPr>
        <p:spPr>
          <a:xfrm>
            <a:off x="514576" y="977452"/>
            <a:ext cx="10039124"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 sentence case</a:t>
            </a:r>
            <a:endParaRPr lang="en-GB" dirty="0"/>
          </a:p>
        </p:txBody>
      </p:sp>
      <p:sp>
        <p:nvSpPr>
          <p:cNvPr id="9" name="Rectangle 8">
            <a:extLst>
              <a:ext uri="{FF2B5EF4-FFF2-40B4-BE49-F238E27FC236}">
                <a16:creationId xmlns:a16="http://schemas.microsoft.com/office/drawing/2014/main" id="{4E8C924B-FE6C-4195-94BA-9C7F88E46206}"/>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12ADCCE5-13D3-CE70-0806-5B9AFDFE49F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10200"/>
          <a:stretch/>
        </p:blipFill>
        <p:spPr>
          <a:xfrm>
            <a:off x="10968927" y="58978"/>
            <a:ext cx="1223073" cy="1620000"/>
          </a:xfrm>
          <a:prstGeom prst="rect">
            <a:avLst/>
          </a:prstGeom>
        </p:spPr>
      </p:pic>
      <p:sp>
        <p:nvSpPr>
          <p:cNvPr id="4" name="Slide Number Placeholder 1">
            <a:extLst>
              <a:ext uri="{FF2B5EF4-FFF2-40B4-BE49-F238E27FC236}">
                <a16:creationId xmlns:a16="http://schemas.microsoft.com/office/drawing/2014/main" id="{31BA0255-B68A-F247-A437-8EA9512663F1}"/>
              </a:ext>
            </a:extLst>
          </p:cNvPr>
          <p:cNvSpPr>
            <a:spLocks noGrp="1"/>
          </p:cNvSpPr>
          <p:nvPr>
            <p:ph type="sldNum" sz="quarter" idx="15"/>
          </p:nvPr>
        </p:nvSpPr>
        <p:spPr>
          <a:xfrm>
            <a:off x="11550190" y="6263125"/>
            <a:ext cx="375109" cy="363100"/>
          </a:xfrm>
        </p:spPr>
        <p:txBody>
          <a:bodyPr/>
          <a:lstStyle/>
          <a:p>
            <a:fld id="{3787542D-5C6B-4EB3-96EB-9B37C3D5D2F8}" type="slidenum">
              <a:rPr lang="en-GB" smtClean="0"/>
              <a:t>‹#›</a:t>
            </a:fld>
            <a:endParaRPr lang="en-GB"/>
          </a:p>
        </p:txBody>
      </p:sp>
      <p:sp>
        <p:nvSpPr>
          <p:cNvPr id="8" name="Content Placeholder 2">
            <a:extLst>
              <a:ext uri="{FF2B5EF4-FFF2-40B4-BE49-F238E27FC236}">
                <a16:creationId xmlns:a16="http://schemas.microsoft.com/office/drawing/2014/main" id="{F475563C-D454-5866-91F5-422E7E96B7D0}"/>
              </a:ext>
            </a:extLst>
          </p:cNvPr>
          <p:cNvSpPr>
            <a:spLocks noGrp="1"/>
          </p:cNvSpPr>
          <p:nvPr>
            <p:ph sz="quarter" idx="13"/>
          </p:nvPr>
        </p:nvSpPr>
        <p:spPr>
          <a:xfrm>
            <a:off x="424544" y="1781175"/>
            <a:ext cx="11332027" cy="4476750"/>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Calibri" panose="020F0502020204030204" pitchFamily="34" charset="0"/>
              <a:buChar char="‐"/>
              <a:defRPr sz="1800"/>
            </a:lvl2pPr>
            <a:lvl3pPr marL="1143000" indent="-228600">
              <a:buClr>
                <a:schemeClr val="accent1"/>
              </a:buClr>
              <a:buSzPct val="100000"/>
              <a:buFont typeface="Calibri" panose="020F0502020204030204" pitchFamily="34" charset="0"/>
              <a:buChar char="‐"/>
              <a:defRPr sz="1800"/>
            </a:lvl3pPr>
            <a:lvl4pPr marL="1600200" indent="-228600">
              <a:buClr>
                <a:schemeClr val="accent1"/>
              </a:buClr>
              <a:buSzPct val="100000"/>
              <a:buFont typeface="Calibri" panose="020F0502020204030204" pitchFamily="34" charset="0"/>
              <a:buChar char="‐"/>
              <a:defRPr sz="1800"/>
            </a:lvl4pPr>
            <a:lvl5pPr marL="2057400" indent="-228600">
              <a:buClr>
                <a:schemeClr val="accent1"/>
              </a:buClr>
              <a:buSzPct val="100000"/>
              <a:buFont typeface="Calibri" panose="020F050202020403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3">
            <a:extLst>
              <a:ext uri="{FF2B5EF4-FFF2-40B4-BE49-F238E27FC236}">
                <a16:creationId xmlns:a16="http://schemas.microsoft.com/office/drawing/2014/main" id="{2567530D-C0DE-CB06-FBF9-CAD198CA903F}"/>
              </a:ext>
            </a:extLst>
          </p:cNvPr>
          <p:cNvSpPr>
            <a:spLocks noGrp="1"/>
          </p:cNvSpPr>
          <p:nvPr>
            <p:ph type="body" sz="quarter" idx="12" hasCustomPrompt="1"/>
          </p:nvPr>
        </p:nvSpPr>
        <p:spPr>
          <a:xfrm>
            <a:off x="800948" y="6371793"/>
            <a:ext cx="5209032" cy="133165"/>
          </a:xfrm>
          <a:prstGeom prst="rect">
            <a:avLst/>
          </a:prstGeom>
          <a:ln>
            <a:noFill/>
          </a:ln>
        </p:spPr>
        <p:txBody>
          <a:bodyPr wrap="none" tIns="0" bIns="0" anchor="t" anchorCtr="0">
            <a:noAutofit/>
          </a:bodyPr>
          <a:lstStyle>
            <a:lvl1pPr marL="0" indent="0" algn="l">
              <a:lnSpc>
                <a:spcPct val="90000"/>
              </a:lnSpc>
              <a:spcBef>
                <a:spcPts val="0"/>
              </a:spcBef>
              <a:buNone/>
              <a:defRPr sz="1100" b="0">
                <a:solidFill>
                  <a:schemeClr val="tx1"/>
                </a:solidFill>
                <a:latin typeface="+mn-lt"/>
              </a:defRPr>
            </a:lvl1pPr>
          </a:lstStyle>
          <a:p>
            <a:pPr lvl="0"/>
            <a:r>
              <a:rPr lang="en-US" dirty="0"/>
              <a:t>Click here to add source if required</a:t>
            </a:r>
          </a:p>
        </p:txBody>
      </p:sp>
      <p:pic>
        <p:nvPicPr>
          <p:cNvPr id="2" name="Picture 1" descr="Marketreach Logo">
            <a:extLst>
              <a:ext uri="{FF2B5EF4-FFF2-40B4-BE49-F238E27FC236}">
                <a16:creationId xmlns:a16="http://schemas.microsoft.com/office/drawing/2014/main" id="{33A244C7-8D54-ABB4-6BD3-94A6070E2A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837" t="18326" r="82040" b="49094"/>
          <a:stretch/>
        </p:blipFill>
        <p:spPr>
          <a:xfrm>
            <a:off x="166311" y="6196999"/>
            <a:ext cx="613406" cy="398125"/>
          </a:xfrm>
          <a:prstGeom prst="rect">
            <a:avLst/>
          </a:prstGeom>
        </p:spPr>
      </p:pic>
    </p:spTree>
    <p:extLst>
      <p:ext uri="{BB962C8B-B14F-4D97-AF65-F5344CB8AC3E}">
        <p14:creationId xmlns:p14="http://schemas.microsoft.com/office/powerpoint/2010/main" val="312919029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uble Title">
    <p:bg>
      <p:bgRef idx="1001">
        <a:schemeClr val="bg1"/>
      </p:bgRef>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748C296-1AF5-F847-854D-2C0B9016D0CC}"/>
              </a:ext>
            </a:extLst>
          </p:cNvPr>
          <p:cNvSpPr>
            <a:spLocks noGrp="1"/>
          </p:cNvSpPr>
          <p:nvPr>
            <p:ph type="title" hasCustomPrompt="1"/>
          </p:nvPr>
        </p:nvSpPr>
        <p:spPr>
          <a:xfrm>
            <a:off x="486000" y="377055"/>
            <a:ext cx="10096275" cy="1050665"/>
          </a:xfrm>
          <a:prstGeom prst="rect">
            <a:avLst/>
          </a:prstGeom>
        </p:spPr>
        <p:txBody>
          <a:bodyPr lIns="0" tIns="0" rIns="0" bIns="0"/>
          <a:lstStyle>
            <a:lvl1pPr>
              <a:lnSpc>
                <a:spcPct val="100000"/>
              </a:lnSpc>
              <a:defRPr sz="3600" b="1" cap="all" spc="-100" baseline="0">
                <a:latin typeface="+mj-lt"/>
              </a:defRPr>
            </a:lvl1pPr>
          </a:lstStyle>
          <a:p>
            <a:r>
              <a:rPr lang="en-US" dirty="0"/>
              <a:t>double title,</a:t>
            </a:r>
            <a:br>
              <a:rPr lang="en-US" dirty="0"/>
            </a:br>
            <a:r>
              <a:rPr lang="en-US" dirty="0"/>
              <a:t>upper case</a:t>
            </a:r>
            <a:endParaRPr lang="en-GB" dirty="0"/>
          </a:p>
        </p:txBody>
      </p:sp>
      <p:sp>
        <p:nvSpPr>
          <p:cNvPr id="12" name="Text Placeholder 6">
            <a:extLst>
              <a:ext uri="{FF2B5EF4-FFF2-40B4-BE49-F238E27FC236}">
                <a16:creationId xmlns:a16="http://schemas.microsoft.com/office/drawing/2014/main" id="{9ABC905B-966A-324C-BD60-0E81083AC33D}"/>
              </a:ext>
            </a:extLst>
          </p:cNvPr>
          <p:cNvSpPr>
            <a:spLocks noGrp="1"/>
          </p:cNvSpPr>
          <p:nvPr>
            <p:ph type="body" sz="quarter" idx="11" hasCustomPrompt="1"/>
          </p:nvPr>
        </p:nvSpPr>
        <p:spPr>
          <a:xfrm>
            <a:off x="514575" y="1468614"/>
            <a:ext cx="10067699" cy="275916"/>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 sentence case</a:t>
            </a:r>
            <a:endParaRPr lang="en-GB" dirty="0"/>
          </a:p>
        </p:txBody>
      </p:sp>
      <p:sp>
        <p:nvSpPr>
          <p:cNvPr id="8" name="Rectangle 7">
            <a:extLst>
              <a:ext uri="{FF2B5EF4-FFF2-40B4-BE49-F238E27FC236}">
                <a16:creationId xmlns:a16="http://schemas.microsoft.com/office/drawing/2014/main" id="{4FCE2DE8-03B2-4D41-8C78-EBE9436DA30B}"/>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EAE697FE-9F90-4E61-A5A4-654ACBE73B30}"/>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10200"/>
          <a:stretch/>
        </p:blipFill>
        <p:spPr>
          <a:xfrm>
            <a:off x="10968927" y="58978"/>
            <a:ext cx="1223073" cy="1620000"/>
          </a:xfrm>
          <a:prstGeom prst="rect">
            <a:avLst/>
          </a:prstGeom>
        </p:spPr>
      </p:pic>
      <p:sp>
        <p:nvSpPr>
          <p:cNvPr id="4" name="Slide Number Placeholder 1">
            <a:extLst>
              <a:ext uri="{FF2B5EF4-FFF2-40B4-BE49-F238E27FC236}">
                <a16:creationId xmlns:a16="http://schemas.microsoft.com/office/drawing/2014/main" id="{3A0B263F-3014-55F6-0546-D7E9A23B80CC}"/>
              </a:ext>
            </a:extLst>
          </p:cNvPr>
          <p:cNvSpPr>
            <a:spLocks noGrp="1"/>
          </p:cNvSpPr>
          <p:nvPr>
            <p:ph type="sldNum" sz="quarter" idx="15"/>
          </p:nvPr>
        </p:nvSpPr>
        <p:spPr>
          <a:xfrm>
            <a:off x="11550190" y="6263125"/>
            <a:ext cx="375109" cy="363100"/>
          </a:xfrm>
        </p:spPr>
        <p:txBody>
          <a:bodyPr/>
          <a:lstStyle/>
          <a:p>
            <a:fld id="{3787542D-5C6B-4EB3-96EB-9B37C3D5D2F8}" type="slidenum">
              <a:rPr lang="en-GB" smtClean="0"/>
              <a:t>‹#›</a:t>
            </a:fld>
            <a:endParaRPr lang="en-GB"/>
          </a:p>
        </p:txBody>
      </p:sp>
      <p:sp>
        <p:nvSpPr>
          <p:cNvPr id="5" name="Content Placeholder 2">
            <a:extLst>
              <a:ext uri="{FF2B5EF4-FFF2-40B4-BE49-F238E27FC236}">
                <a16:creationId xmlns:a16="http://schemas.microsoft.com/office/drawing/2014/main" id="{5157C870-9501-4331-FCE1-7C5D289D1518}"/>
              </a:ext>
            </a:extLst>
          </p:cNvPr>
          <p:cNvSpPr>
            <a:spLocks noGrp="1"/>
          </p:cNvSpPr>
          <p:nvPr>
            <p:ph sz="quarter" idx="13"/>
          </p:nvPr>
        </p:nvSpPr>
        <p:spPr>
          <a:xfrm>
            <a:off x="424544" y="1781175"/>
            <a:ext cx="11332027" cy="4476750"/>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Calibri" panose="020F0502020204030204" pitchFamily="34" charset="0"/>
              <a:buChar char="‐"/>
              <a:defRPr sz="1800"/>
            </a:lvl2pPr>
            <a:lvl3pPr marL="1143000" indent="-228600">
              <a:buClr>
                <a:schemeClr val="accent1"/>
              </a:buClr>
              <a:buSzPct val="100000"/>
              <a:buFont typeface="Calibri" panose="020F0502020204030204" pitchFamily="34" charset="0"/>
              <a:buChar char="‐"/>
              <a:defRPr sz="1800"/>
            </a:lvl3pPr>
            <a:lvl4pPr marL="1600200" indent="-228600">
              <a:buClr>
                <a:schemeClr val="accent1"/>
              </a:buClr>
              <a:buSzPct val="100000"/>
              <a:buFont typeface="Calibri" panose="020F0502020204030204" pitchFamily="34" charset="0"/>
              <a:buChar char="‐"/>
              <a:defRPr sz="1800"/>
            </a:lvl4pPr>
            <a:lvl5pPr marL="2057400" indent="-228600">
              <a:buClr>
                <a:schemeClr val="accent1"/>
              </a:buClr>
              <a:buSzPct val="100000"/>
              <a:buFont typeface="Calibri" panose="020F050202020403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 name="Picture 1" descr="Marketreach Logo">
            <a:extLst>
              <a:ext uri="{FF2B5EF4-FFF2-40B4-BE49-F238E27FC236}">
                <a16:creationId xmlns:a16="http://schemas.microsoft.com/office/drawing/2014/main" id="{CE69A10F-CEFA-57E0-B395-AB5769B8DDC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837" t="18326" r="82040" b="49094"/>
          <a:stretch/>
        </p:blipFill>
        <p:spPr>
          <a:xfrm>
            <a:off x="166311" y="6196999"/>
            <a:ext cx="613406" cy="398125"/>
          </a:xfrm>
          <a:prstGeom prst="rect">
            <a:avLst/>
          </a:prstGeom>
        </p:spPr>
      </p:pic>
      <p:sp>
        <p:nvSpPr>
          <p:cNvPr id="3" name="Text Placeholder 3">
            <a:extLst>
              <a:ext uri="{FF2B5EF4-FFF2-40B4-BE49-F238E27FC236}">
                <a16:creationId xmlns:a16="http://schemas.microsoft.com/office/drawing/2014/main" id="{DEEC3C1A-4249-C6CD-BEE3-3632FD25D9CD}"/>
              </a:ext>
            </a:extLst>
          </p:cNvPr>
          <p:cNvSpPr>
            <a:spLocks noGrp="1"/>
          </p:cNvSpPr>
          <p:nvPr>
            <p:ph type="body" sz="quarter" idx="12" hasCustomPrompt="1"/>
          </p:nvPr>
        </p:nvSpPr>
        <p:spPr>
          <a:xfrm>
            <a:off x="800948" y="6371793"/>
            <a:ext cx="5209032" cy="133165"/>
          </a:xfrm>
          <a:prstGeom prst="rect">
            <a:avLst/>
          </a:prstGeom>
          <a:ln>
            <a:noFill/>
          </a:ln>
        </p:spPr>
        <p:txBody>
          <a:bodyPr wrap="none" tIns="0" bIns="0" anchor="t" anchorCtr="0">
            <a:noAutofit/>
          </a:bodyPr>
          <a:lstStyle>
            <a:lvl1pPr marL="0" indent="0" algn="l">
              <a:lnSpc>
                <a:spcPct val="90000"/>
              </a:lnSpc>
              <a:spcBef>
                <a:spcPts val="0"/>
              </a:spcBef>
              <a:buNone/>
              <a:defRPr sz="1100" b="0">
                <a:solidFill>
                  <a:schemeClr val="tx1"/>
                </a:solidFill>
                <a:latin typeface="+mn-lt"/>
              </a:defRPr>
            </a:lvl1pPr>
          </a:lstStyle>
          <a:p>
            <a:pPr lvl="0"/>
            <a:r>
              <a:rPr lang="en-US" dirty="0"/>
              <a:t>Click here to add source if required</a:t>
            </a:r>
          </a:p>
        </p:txBody>
      </p:sp>
    </p:spTree>
    <p:extLst>
      <p:ext uri="{BB962C8B-B14F-4D97-AF65-F5344CB8AC3E}">
        <p14:creationId xmlns:p14="http://schemas.microsoft.com/office/powerpoint/2010/main" val="232924761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Wi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B055BB-1529-C50D-CBCF-F628B50B4C3A}"/>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close-up of a windmill&#10;&#10;Description automatically generated">
            <a:extLst>
              <a:ext uri="{FF2B5EF4-FFF2-40B4-BE49-F238E27FC236}">
                <a16:creationId xmlns:a16="http://schemas.microsoft.com/office/drawing/2014/main" id="{615FB81F-FAC9-B398-6A98-C241E9E2DE3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79721" cy="6858000"/>
          </a:xfrm>
          <a:prstGeom prst="rect">
            <a:avLst/>
          </a:prstGeom>
        </p:spPr>
      </p:pic>
      <p:pic>
        <p:nvPicPr>
          <p:cNvPr id="11" name="Picture 10">
            <a:extLst>
              <a:ext uri="{FF2B5EF4-FFF2-40B4-BE49-F238E27FC236}">
                <a16:creationId xmlns:a16="http://schemas.microsoft.com/office/drawing/2014/main" id="{329404A4-47A7-E7C4-0A56-CA60C4C34A3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961" r="961"/>
          <a:stretch/>
        </p:blipFill>
        <p:spPr>
          <a:xfrm>
            <a:off x="0" y="0"/>
            <a:ext cx="12192000" cy="6858000"/>
          </a:xfrm>
          <a:prstGeom prst="rect">
            <a:avLst/>
          </a:prstGeom>
        </p:spPr>
      </p:pic>
      <p:sp>
        <p:nvSpPr>
          <p:cNvPr id="12" name="Text Placeholder 2">
            <a:extLst>
              <a:ext uri="{FF2B5EF4-FFF2-40B4-BE49-F238E27FC236}">
                <a16:creationId xmlns:a16="http://schemas.microsoft.com/office/drawing/2014/main" id="{3E1E86E8-D6DF-AA20-3BF4-097B26D38D2C}"/>
              </a:ext>
            </a:extLst>
          </p:cNvPr>
          <p:cNvSpPr>
            <a:spLocks noGrp="1"/>
          </p:cNvSpPr>
          <p:nvPr>
            <p:ph type="body" sz="quarter" idx="10" hasCustomPrompt="1"/>
          </p:nvPr>
        </p:nvSpPr>
        <p:spPr>
          <a:xfrm>
            <a:off x="1613767" y="2396025"/>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13" name="Picture 12">
            <a:extLst>
              <a:ext uri="{FF2B5EF4-FFF2-40B4-BE49-F238E27FC236}">
                <a16:creationId xmlns:a16="http://schemas.microsoft.com/office/drawing/2014/main" id="{35E09024-86C2-D8D2-05E9-BB4065BCA75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800" y="6208526"/>
            <a:ext cx="583849" cy="362932"/>
          </a:xfrm>
          <a:prstGeom prst="rect">
            <a:avLst/>
          </a:prstGeom>
        </p:spPr>
      </p:pic>
      <p:pic>
        <p:nvPicPr>
          <p:cNvPr id="5" name="Picture 4">
            <a:extLst>
              <a:ext uri="{FF2B5EF4-FFF2-40B4-BE49-F238E27FC236}">
                <a16:creationId xmlns:a16="http://schemas.microsoft.com/office/drawing/2014/main" id="{600F66D9-CD2E-B4EF-3856-45381210F97F}"/>
              </a:ext>
            </a:extLst>
          </p:cNvPr>
          <p:cNvPicPr>
            <a:picLocks noChangeAspect="1"/>
          </p:cNvPicPr>
          <p:nvPr userDrawn="1"/>
        </p:nvPicPr>
        <p:blipFill rotWithShape="1">
          <a:blip r:embed="rId5" cstate="email">
            <a:alphaModFix/>
            <a:extLst>
              <a:ext uri="{28A0092B-C50C-407E-A947-70E740481C1C}">
                <a14:useLocalDpi xmlns:a14="http://schemas.microsoft.com/office/drawing/2010/main"/>
              </a:ext>
            </a:extLst>
          </a:blip>
          <a:srcRect r="10200"/>
          <a:stretch/>
        </p:blipFill>
        <p:spPr>
          <a:xfrm>
            <a:off x="10351983" y="110507"/>
            <a:ext cx="1836000" cy="2431842"/>
          </a:xfrm>
          <a:prstGeom prst="rect">
            <a:avLst/>
          </a:prstGeom>
        </p:spPr>
      </p:pic>
    </p:spTree>
    <p:extLst>
      <p:ext uri="{BB962C8B-B14F-4D97-AF65-F5344CB8AC3E}">
        <p14:creationId xmlns:p14="http://schemas.microsoft.com/office/powerpoint/2010/main" val="1724118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Read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B055BB-1529-C50D-CBCF-F628B50B4C3A}"/>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erson reading a paper&#10;&#10;Description automatically generated">
            <a:extLst>
              <a:ext uri="{FF2B5EF4-FFF2-40B4-BE49-F238E27FC236}">
                <a16:creationId xmlns:a16="http://schemas.microsoft.com/office/drawing/2014/main" id="{3747269B-3FFA-D268-DCDB-A7CC7BCCAC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1999" cy="6858000"/>
          </a:xfrm>
          <a:prstGeom prst="rect">
            <a:avLst/>
          </a:prstGeom>
        </p:spPr>
      </p:pic>
      <p:pic>
        <p:nvPicPr>
          <p:cNvPr id="11" name="Picture 10">
            <a:extLst>
              <a:ext uri="{FF2B5EF4-FFF2-40B4-BE49-F238E27FC236}">
                <a16:creationId xmlns:a16="http://schemas.microsoft.com/office/drawing/2014/main" id="{329404A4-47A7-E7C4-0A56-CA60C4C34A3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961" r="961"/>
          <a:stretch/>
        </p:blipFill>
        <p:spPr>
          <a:xfrm>
            <a:off x="-2" y="-1"/>
            <a:ext cx="12192000" cy="6858000"/>
          </a:xfrm>
          <a:prstGeom prst="rect">
            <a:avLst/>
          </a:prstGeom>
        </p:spPr>
      </p:pic>
      <p:sp>
        <p:nvSpPr>
          <p:cNvPr id="12" name="Text Placeholder 2">
            <a:extLst>
              <a:ext uri="{FF2B5EF4-FFF2-40B4-BE49-F238E27FC236}">
                <a16:creationId xmlns:a16="http://schemas.microsoft.com/office/drawing/2014/main" id="{3E1E86E8-D6DF-AA20-3BF4-097B26D38D2C}"/>
              </a:ext>
            </a:extLst>
          </p:cNvPr>
          <p:cNvSpPr>
            <a:spLocks noGrp="1"/>
          </p:cNvSpPr>
          <p:nvPr>
            <p:ph type="body" sz="quarter" idx="10" hasCustomPrompt="1"/>
          </p:nvPr>
        </p:nvSpPr>
        <p:spPr>
          <a:xfrm>
            <a:off x="1613767" y="2396025"/>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13" name="Picture 12">
            <a:extLst>
              <a:ext uri="{FF2B5EF4-FFF2-40B4-BE49-F238E27FC236}">
                <a16:creationId xmlns:a16="http://schemas.microsoft.com/office/drawing/2014/main" id="{35E09024-86C2-D8D2-05E9-BB4065BCA75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800" y="6208526"/>
            <a:ext cx="583849" cy="362932"/>
          </a:xfrm>
          <a:prstGeom prst="rect">
            <a:avLst/>
          </a:prstGeom>
        </p:spPr>
      </p:pic>
      <p:pic>
        <p:nvPicPr>
          <p:cNvPr id="5" name="Picture 4">
            <a:extLst>
              <a:ext uri="{FF2B5EF4-FFF2-40B4-BE49-F238E27FC236}">
                <a16:creationId xmlns:a16="http://schemas.microsoft.com/office/drawing/2014/main" id="{14B8FB92-66BA-B898-5637-878EF6BC97A3}"/>
              </a:ext>
            </a:extLst>
          </p:cNvPr>
          <p:cNvPicPr>
            <a:picLocks noChangeAspect="1"/>
          </p:cNvPicPr>
          <p:nvPr userDrawn="1"/>
        </p:nvPicPr>
        <p:blipFill rotWithShape="1">
          <a:blip r:embed="rId5" cstate="email">
            <a:alphaModFix/>
            <a:extLst>
              <a:ext uri="{28A0092B-C50C-407E-A947-70E740481C1C}">
                <a14:useLocalDpi xmlns:a14="http://schemas.microsoft.com/office/drawing/2010/main"/>
              </a:ext>
            </a:extLst>
          </a:blip>
          <a:srcRect r="10200"/>
          <a:stretch/>
        </p:blipFill>
        <p:spPr>
          <a:xfrm>
            <a:off x="10351983" y="110507"/>
            <a:ext cx="1836000" cy="2431842"/>
          </a:xfrm>
          <a:prstGeom prst="rect">
            <a:avLst/>
          </a:prstGeom>
        </p:spPr>
      </p:pic>
    </p:spTree>
    <p:extLst>
      <p:ext uri="{BB962C8B-B14F-4D97-AF65-F5344CB8AC3E}">
        <p14:creationId xmlns:p14="http://schemas.microsoft.com/office/powerpoint/2010/main" val="1510011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Chai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B055BB-1529-C50D-CBCF-F628B50B4C3A}"/>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child sitting in a chair with his feet on the radiator&#10;&#10;Description automatically generated">
            <a:extLst>
              <a:ext uri="{FF2B5EF4-FFF2-40B4-BE49-F238E27FC236}">
                <a16:creationId xmlns:a16="http://schemas.microsoft.com/office/drawing/2014/main" id="{CEAC376B-CCB0-2363-6C56-83FCF3F8C8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329404A4-47A7-E7C4-0A56-CA60C4C34A3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961" r="961"/>
          <a:stretch/>
        </p:blipFill>
        <p:spPr>
          <a:xfrm>
            <a:off x="0" y="0"/>
            <a:ext cx="12192000" cy="6858000"/>
          </a:xfrm>
          <a:prstGeom prst="rect">
            <a:avLst/>
          </a:prstGeom>
        </p:spPr>
      </p:pic>
      <p:sp>
        <p:nvSpPr>
          <p:cNvPr id="12" name="Text Placeholder 2">
            <a:extLst>
              <a:ext uri="{FF2B5EF4-FFF2-40B4-BE49-F238E27FC236}">
                <a16:creationId xmlns:a16="http://schemas.microsoft.com/office/drawing/2014/main" id="{3E1E86E8-D6DF-AA20-3BF4-097B26D38D2C}"/>
              </a:ext>
            </a:extLst>
          </p:cNvPr>
          <p:cNvSpPr>
            <a:spLocks noGrp="1"/>
          </p:cNvSpPr>
          <p:nvPr>
            <p:ph type="body" sz="quarter" idx="10" hasCustomPrompt="1"/>
          </p:nvPr>
        </p:nvSpPr>
        <p:spPr>
          <a:xfrm>
            <a:off x="1613767" y="2396025"/>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13" name="Picture 12">
            <a:extLst>
              <a:ext uri="{FF2B5EF4-FFF2-40B4-BE49-F238E27FC236}">
                <a16:creationId xmlns:a16="http://schemas.microsoft.com/office/drawing/2014/main" id="{35E09024-86C2-D8D2-05E9-BB4065BCA75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800" y="6208526"/>
            <a:ext cx="583849" cy="362932"/>
          </a:xfrm>
          <a:prstGeom prst="rect">
            <a:avLst/>
          </a:prstGeom>
        </p:spPr>
      </p:pic>
      <p:pic>
        <p:nvPicPr>
          <p:cNvPr id="5" name="Picture 4">
            <a:extLst>
              <a:ext uri="{FF2B5EF4-FFF2-40B4-BE49-F238E27FC236}">
                <a16:creationId xmlns:a16="http://schemas.microsoft.com/office/drawing/2014/main" id="{C70DE8BC-FDB4-6154-C871-0783F60E234E}"/>
              </a:ext>
            </a:extLst>
          </p:cNvPr>
          <p:cNvPicPr>
            <a:picLocks noChangeAspect="1"/>
          </p:cNvPicPr>
          <p:nvPr userDrawn="1"/>
        </p:nvPicPr>
        <p:blipFill rotWithShape="1">
          <a:blip r:embed="rId5" cstate="email">
            <a:alphaModFix/>
            <a:extLst>
              <a:ext uri="{28A0092B-C50C-407E-A947-70E740481C1C}">
                <a14:useLocalDpi xmlns:a14="http://schemas.microsoft.com/office/drawing/2010/main"/>
              </a:ext>
            </a:extLst>
          </a:blip>
          <a:srcRect r="10200"/>
          <a:stretch/>
        </p:blipFill>
        <p:spPr>
          <a:xfrm>
            <a:off x="10351983" y="110507"/>
            <a:ext cx="1836000" cy="2431842"/>
          </a:xfrm>
          <a:prstGeom prst="rect">
            <a:avLst/>
          </a:prstGeom>
        </p:spPr>
      </p:pic>
    </p:spTree>
    <p:extLst>
      <p:ext uri="{BB962C8B-B14F-4D97-AF65-F5344CB8AC3E}">
        <p14:creationId xmlns:p14="http://schemas.microsoft.com/office/powerpoint/2010/main" val="1185360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Leaf">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B055BB-1529-C50D-CBCF-F628B50B4C3A}"/>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Sun shining through the leaves of a plant&#10;&#10;Description automatically generated">
            <a:extLst>
              <a:ext uri="{FF2B5EF4-FFF2-40B4-BE49-F238E27FC236}">
                <a16:creationId xmlns:a16="http://schemas.microsoft.com/office/drawing/2014/main" id="{F18017F1-DFA3-5309-EB08-6A9E10AE34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0161" cy="6862177"/>
          </a:xfrm>
          <a:prstGeom prst="rect">
            <a:avLst/>
          </a:prstGeom>
        </p:spPr>
      </p:pic>
      <p:pic>
        <p:nvPicPr>
          <p:cNvPr id="11" name="Picture 10">
            <a:extLst>
              <a:ext uri="{FF2B5EF4-FFF2-40B4-BE49-F238E27FC236}">
                <a16:creationId xmlns:a16="http://schemas.microsoft.com/office/drawing/2014/main" id="{329404A4-47A7-E7C4-0A56-CA60C4C34A3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961" r="961"/>
          <a:stretch/>
        </p:blipFill>
        <p:spPr>
          <a:xfrm>
            <a:off x="0" y="-4177"/>
            <a:ext cx="12203553" cy="6862177"/>
          </a:xfrm>
          <a:prstGeom prst="rect">
            <a:avLst/>
          </a:prstGeom>
        </p:spPr>
      </p:pic>
      <p:sp>
        <p:nvSpPr>
          <p:cNvPr id="12" name="Text Placeholder 2">
            <a:extLst>
              <a:ext uri="{FF2B5EF4-FFF2-40B4-BE49-F238E27FC236}">
                <a16:creationId xmlns:a16="http://schemas.microsoft.com/office/drawing/2014/main" id="{3E1E86E8-D6DF-AA20-3BF4-097B26D38D2C}"/>
              </a:ext>
            </a:extLst>
          </p:cNvPr>
          <p:cNvSpPr>
            <a:spLocks noGrp="1"/>
          </p:cNvSpPr>
          <p:nvPr>
            <p:ph type="body" sz="quarter" idx="10" hasCustomPrompt="1"/>
          </p:nvPr>
        </p:nvSpPr>
        <p:spPr>
          <a:xfrm>
            <a:off x="1613767" y="2396025"/>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13" name="Picture 12">
            <a:extLst>
              <a:ext uri="{FF2B5EF4-FFF2-40B4-BE49-F238E27FC236}">
                <a16:creationId xmlns:a16="http://schemas.microsoft.com/office/drawing/2014/main" id="{35E09024-86C2-D8D2-05E9-BB4065BCA75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800" y="6208526"/>
            <a:ext cx="583849" cy="362932"/>
          </a:xfrm>
          <a:prstGeom prst="rect">
            <a:avLst/>
          </a:prstGeom>
        </p:spPr>
      </p:pic>
      <p:pic>
        <p:nvPicPr>
          <p:cNvPr id="8" name="Picture 7">
            <a:extLst>
              <a:ext uri="{FF2B5EF4-FFF2-40B4-BE49-F238E27FC236}">
                <a16:creationId xmlns:a16="http://schemas.microsoft.com/office/drawing/2014/main" id="{F2E0E154-6A25-2A4A-3E15-9C6348423C99}"/>
              </a:ext>
            </a:extLst>
          </p:cNvPr>
          <p:cNvPicPr>
            <a:picLocks noChangeAspect="1"/>
          </p:cNvPicPr>
          <p:nvPr userDrawn="1"/>
        </p:nvPicPr>
        <p:blipFill rotWithShape="1">
          <a:blip r:embed="rId5" cstate="email">
            <a:alphaModFix/>
            <a:extLst>
              <a:ext uri="{28A0092B-C50C-407E-A947-70E740481C1C}">
                <a14:useLocalDpi xmlns:a14="http://schemas.microsoft.com/office/drawing/2010/main"/>
              </a:ext>
            </a:extLst>
          </a:blip>
          <a:srcRect r="10200"/>
          <a:stretch/>
        </p:blipFill>
        <p:spPr>
          <a:xfrm>
            <a:off x="10351983" y="110507"/>
            <a:ext cx="1836000" cy="2431842"/>
          </a:xfrm>
          <a:prstGeom prst="rect">
            <a:avLst/>
          </a:prstGeom>
        </p:spPr>
      </p:pic>
    </p:spTree>
    <p:extLst>
      <p:ext uri="{BB962C8B-B14F-4D97-AF65-F5344CB8AC3E}">
        <p14:creationId xmlns:p14="http://schemas.microsoft.com/office/powerpoint/2010/main" val="1829708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 Let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B055BB-1529-C50D-CBCF-F628B50B4C3A}"/>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erson opening a letter&#10;&#10;Description automatically generated">
            <a:extLst>
              <a:ext uri="{FF2B5EF4-FFF2-40B4-BE49-F238E27FC236}">
                <a16:creationId xmlns:a16="http://schemas.microsoft.com/office/drawing/2014/main" id="{FD803DEC-AE53-3DD8-25E4-14BC033CC1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11" name="Picture 10">
            <a:extLst>
              <a:ext uri="{FF2B5EF4-FFF2-40B4-BE49-F238E27FC236}">
                <a16:creationId xmlns:a16="http://schemas.microsoft.com/office/drawing/2014/main" id="{329404A4-47A7-E7C4-0A56-CA60C4C34A3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961" r="961"/>
          <a:stretch/>
        </p:blipFill>
        <p:spPr>
          <a:xfrm>
            <a:off x="0" y="-1"/>
            <a:ext cx="12192000" cy="6858000"/>
          </a:xfrm>
          <a:prstGeom prst="rect">
            <a:avLst/>
          </a:prstGeom>
        </p:spPr>
      </p:pic>
      <p:sp>
        <p:nvSpPr>
          <p:cNvPr id="12" name="Text Placeholder 2">
            <a:extLst>
              <a:ext uri="{FF2B5EF4-FFF2-40B4-BE49-F238E27FC236}">
                <a16:creationId xmlns:a16="http://schemas.microsoft.com/office/drawing/2014/main" id="{3E1E86E8-D6DF-AA20-3BF4-097B26D38D2C}"/>
              </a:ext>
            </a:extLst>
          </p:cNvPr>
          <p:cNvSpPr>
            <a:spLocks noGrp="1"/>
          </p:cNvSpPr>
          <p:nvPr>
            <p:ph type="body" sz="quarter" idx="10" hasCustomPrompt="1"/>
          </p:nvPr>
        </p:nvSpPr>
        <p:spPr>
          <a:xfrm>
            <a:off x="1613767" y="2396025"/>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13" name="Picture 12">
            <a:extLst>
              <a:ext uri="{FF2B5EF4-FFF2-40B4-BE49-F238E27FC236}">
                <a16:creationId xmlns:a16="http://schemas.microsoft.com/office/drawing/2014/main" id="{35E09024-86C2-D8D2-05E9-BB4065BCA75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800" y="6208526"/>
            <a:ext cx="583849" cy="362932"/>
          </a:xfrm>
          <a:prstGeom prst="rect">
            <a:avLst/>
          </a:prstGeom>
        </p:spPr>
      </p:pic>
      <p:pic>
        <p:nvPicPr>
          <p:cNvPr id="9" name="Picture 8">
            <a:extLst>
              <a:ext uri="{FF2B5EF4-FFF2-40B4-BE49-F238E27FC236}">
                <a16:creationId xmlns:a16="http://schemas.microsoft.com/office/drawing/2014/main" id="{A6404FCE-67E0-37DA-59FC-590BE9BFFF54}"/>
              </a:ext>
            </a:extLst>
          </p:cNvPr>
          <p:cNvPicPr>
            <a:picLocks noChangeAspect="1"/>
          </p:cNvPicPr>
          <p:nvPr userDrawn="1"/>
        </p:nvPicPr>
        <p:blipFill rotWithShape="1">
          <a:blip r:embed="rId5" cstate="email">
            <a:alphaModFix/>
            <a:extLst>
              <a:ext uri="{28A0092B-C50C-407E-A947-70E740481C1C}">
                <a14:useLocalDpi xmlns:a14="http://schemas.microsoft.com/office/drawing/2010/main"/>
              </a:ext>
            </a:extLst>
          </a:blip>
          <a:srcRect r="10200"/>
          <a:stretch/>
        </p:blipFill>
        <p:spPr>
          <a:xfrm>
            <a:off x="10351983" y="110507"/>
            <a:ext cx="1836000" cy="2431842"/>
          </a:xfrm>
          <a:prstGeom prst="rect">
            <a:avLst/>
          </a:prstGeom>
        </p:spPr>
      </p:pic>
    </p:spTree>
    <p:extLst>
      <p:ext uri="{BB962C8B-B14F-4D97-AF65-F5344CB8AC3E}">
        <p14:creationId xmlns:p14="http://schemas.microsoft.com/office/powerpoint/2010/main" val="2233006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Cu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B055BB-1529-C50D-CBCF-F628B50B4C3A}"/>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erson holding a trophy&#10;&#10;Description automatically generated">
            <a:extLst>
              <a:ext uri="{FF2B5EF4-FFF2-40B4-BE49-F238E27FC236}">
                <a16:creationId xmlns:a16="http://schemas.microsoft.com/office/drawing/2014/main" id="{98EA204B-B88F-774C-B8FC-1737FCFE63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329404A4-47A7-E7C4-0A56-CA60C4C34A3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961" r="961"/>
          <a:stretch/>
        </p:blipFill>
        <p:spPr>
          <a:xfrm>
            <a:off x="0" y="0"/>
            <a:ext cx="12192000" cy="6858000"/>
          </a:xfrm>
          <a:prstGeom prst="rect">
            <a:avLst/>
          </a:prstGeom>
        </p:spPr>
      </p:pic>
      <p:sp>
        <p:nvSpPr>
          <p:cNvPr id="12" name="Text Placeholder 2">
            <a:extLst>
              <a:ext uri="{FF2B5EF4-FFF2-40B4-BE49-F238E27FC236}">
                <a16:creationId xmlns:a16="http://schemas.microsoft.com/office/drawing/2014/main" id="{3E1E86E8-D6DF-AA20-3BF4-097B26D38D2C}"/>
              </a:ext>
            </a:extLst>
          </p:cNvPr>
          <p:cNvSpPr>
            <a:spLocks noGrp="1"/>
          </p:cNvSpPr>
          <p:nvPr>
            <p:ph type="body" sz="quarter" idx="10" hasCustomPrompt="1"/>
          </p:nvPr>
        </p:nvSpPr>
        <p:spPr>
          <a:xfrm>
            <a:off x="1613767" y="2396025"/>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13" name="Picture 12">
            <a:extLst>
              <a:ext uri="{FF2B5EF4-FFF2-40B4-BE49-F238E27FC236}">
                <a16:creationId xmlns:a16="http://schemas.microsoft.com/office/drawing/2014/main" id="{35E09024-86C2-D8D2-05E9-BB4065BCA75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800" y="6208526"/>
            <a:ext cx="583849" cy="362932"/>
          </a:xfrm>
          <a:prstGeom prst="rect">
            <a:avLst/>
          </a:prstGeom>
        </p:spPr>
      </p:pic>
      <p:pic>
        <p:nvPicPr>
          <p:cNvPr id="5" name="Picture 4">
            <a:extLst>
              <a:ext uri="{FF2B5EF4-FFF2-40B4-BE49-F238E27FC236}">
                <a16:creationId xmlns:a16="http://schemas.microsoft.com/office/drawing/2014/main" id="{9B62D625-6327-C60A-C457-754D161ACDDC}"/>
              </a:ext>
            </a:extLst>
          </p:cNvPr>
          <p:cNvPicPr>
            <a:picLocks noChangeAspect="1"/>
          </p:cNvPicPr>
          <p:nvPr userDrawn="1"/>
        </p:nvPicPr>
        <p:blipFill rotWithShape="1">
          <a:blip r:embed="rId5" cstate="email">
            <a:alphaModFix/>
            <a:extLst>
              <a:ext uri="{28A0092B-C50C-407E-A947-70E740481C1C}">
                <a14:useLocalDpi xmlns:a14="http://schemas.microsoft.com/office/drawing/2010/main"/>
              </a:ext>
            </a:extLst>
          </a:blip>
          <a:srcRect r="10200"/>
          <a:stretch/>
        </p:blipFill>
        <p:spPr>
          <a:xfrm>
            <a:off x="10351983" y="110507"/>
            <a:ext cx="1836000" cy="2431842"/>
          </a:xfrm>
          <a:prstGeom prst="rect">
            <a:avLst/>
          </a:prstGeom>
        </p:spPr>
      </p:pic>
    </p:spTree>
    <p:extLst>
      <p:ext uri="{BB962C8B-B14F-4D97-AF65-F5344CB8AC3E}">
        <p14:creationId xmlns:p14="http://schemas.microsoft.com/office/powerpoint/2010/main" val="198803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trengt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3F0D63-7E74-AD6C-1F0A-5EF2C89C3C5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hild in a garment holding a barbell&#10;&#10;Description automatically generated">
            <a:extLst>
              <a:ext uri="{FF2B5EF4-FFF2-40B4-BE49-F238E27FC236}">
                <a16:creationId xmlns:a16="http://schemas.microsoft.com/office/drawing/2014/main" id="{8B2B9B5B-81FB-F17D-3E14-3636164713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86660" cy="6858000"/>
          </a:xfrm>
          <a:prstGeom prst="rect">
            <a:avLst/>
          </a:prstGeom>
        </p:spPr>
      </p:pic>
      <p:pic>
        <p:nvPicPr>
          <p:cNvPr id="11" name="Picture 10">
            <a:extLst>
              <a:ext uri="{FF2B5EF4-FFF2-40B4-BE49-F238E27FC236}">
                <a16:creationId xmlns:a16="http://schemas.microsoft.com/office/drawing/2014/main" id="{FB53D7E9-E6A4-2A07-329F-6B4F90A81EE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474"/>
          <a:stretch/>
        </p:blipFill>
        <p:spPr>
          <a:xfrm>
            <a:off x="0" y="0"/>
            <a:ext cx="12192000" cy="6857999"/>
          </a:xfrm>
          <a:prstGeom prst="rect">
            <a:avLst/>
          </a:prstGeom>
        </p:spPr>
      </p:pic>
      <p:pic>
        <p:nvPicPr>
          <p:cNvPr id="14" name="Picture 13">
            <a:extLst>
              <a:ext uri="{FF2B5EF4-FFF2-40B4-BE49-F238E27FC236}">
                <a16:creationId xmlns:a16="http://schemas.microsoft.com/office/drawing/2014/main" id="{49D21407-9DE8-879F-B4E6-3ACBC100B5F3}"/>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r="10200"/>
          <a:stretch/>
        </p:blipFill>
        <p:spPr>
          <a:xfrm>
            <a:off x="9755083" y="110507"/>
            <a:ext cx="2446146" cy="3240000"/>
          </a:xfrm>
          <a:prstGeom prst="rect">
            <a:avLst/>
          </a:prstGeom>
        </p:spPr>
      </p:pic>
      <p:sp>
        <p:nvSpPr>
          <p:cNvPr id="2" name="Title 3">
            <a:extLst>
              <a:ext uri="{FF2B5EF4-FFF2-40B4-BE49-F238E27FC236}">
                <a16:creationId xmlns:a16="http://schemas.microsoft.com/office/drawing/2014/main" id="{DBB20C6A-C347-EBF1-B98B-A8DF1551CFD4}"/>
              </a:ext>
            </a:extLst>
          </p:cNvPr>
          <p:cNvSpPr>
            <a:spLocks noGrp="1"/>
          </p:cNvSpPr>
          <p:nvPr>
            <p:ph type="title" hasCustomPrompt="1"/>
          </p:nvPr>
        </p:nvSpPr>
        <p:spPr>
          <a:xfrm>
            <a:off x="443943" y="2315120"/>
            <a:ext cx="9309828" cy="1325563"/>
          </a:xfrm>
          <a:prstGeom prst="rect">
            <a:avLst/>
          </a:prstGeom>
        </p:spPr>
        <p:txBody>
          <a:bodyPr/>
          <a:lstStyle>
            <a:lvl1pPr>
              <a:defRPr sz="3600" b="1">
                <a:solidFill>
                  <a:schemeClr val="bg1"/>
                </a:solidFill>
              </a:defRPr>
            </a:lvl1pPr>
          </a:lstStyle>
          <a:p>
            <a:r>
              <a:rPr lang="en-GB" dirty="0"/>
              <a:t>CLICK TO EDIT TITLE, UPPER CASE</a:t>
            </a:r>
            <a:endParaRPr lang="en-US" dirty="0"/>
          </a:p>
        </p:txBody>
      </p:sp>
      <p:pic>
        <p:nvPicPr>
          <p:cNvPr id="9" name="Picture 8" descr="Marketreach Logo">
            <a:extLst>
              <a:ext uri="{FF2B5EF4-FFF2-40B4-BE49-F238E27FC236}">
                <a16:creationId xmlns:a16="http://schemas.microsoft.com/office/drawing/2014/main" id="{465AEAE4-055E-5438-6914-E0F5EA63BC6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7654" y="290120"/>
            <a:ext cx="4537846" cy="1099674"/>
          </a:xfrm>
          <a:prstGeom prst="rect">
            <a:avLst/>
          </a:prstGeom>
        </p:spPr>
      </p:pic>
      <p:sp>
        <p:nvSpPr>
          <p:cNvPr id="3" name="Subtitle 2">
            <a:extLst>
              <a:ext uri="{FF2B5EF4-FFF2-40B4-BE49-F238E27FC236}">
                <a16:creationId xmlns:a16="http://schemas.microsoft.com/office/drawing/2014/main" id="{BFF5E309-D550-02BD-695F-41FC14113291}"/>
              </a:ext>
            </a:extLst>
          </p:cNvPr>
          <p:cNvSpPr>
            <a:spLocks noGrp="1"/>
          </p:cNvSpPr>
          <p:nvPr>
            <p:ph type="subTitle" idx="1" hasCustomPrompt="1"/>
          </p:nvPr>
        </p:nvSpPr>
        <p:spPr>
          <a:xfrm>
            <a:off x="538876" y="3922637"/>
            <a:ext cx="9214895" cy="233864"/>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 sentence case</a:t>
            </a:r>
          </a:p>
        </p:txBody>
      </p:sp>
      <p:sp>
        <p:nvSpPr>
          <p:cNvPr id="5" name="Text Placeholder 37">
            <a:extLst>
              <a:ext uri="{FF2B5EF4-FFF2-40B4-BE49-F238E27FC236}">
                <a16:creationId xmlns:a16="http://schemas.microsoft.com/office/drawing/2014/main" id="{37474BBE-261E-CE92-2409-6CC0FC03F04F}"/>
              </a:ext>
            </a:extLst>
          </p:cNvPr>
          <p:cNvSpPr>
            <a:spLocks noGrp="1"/>
          </p:cNvSpPr>
          <p:nvPr>
            <p:ph type="body" sz="quarter" idx="10" hasCustomPrompt="1"/>
          </p:nvPr>
        </p:nvSpPr>
        <p:spPr>
          <a:xfrm>
            <a:off x="539996" y="4314843"/>
            <a:ext cx="9214895" cy="213411"/>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4259363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Lea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B055BB-1529-C50D-CBCF-F628B50B4C3A}"/>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jumping in the air&#10;&#10;Description automatically generated">
            <a:extLst>
              <a:ext uri="{FF2B5EF4-FFF2-40B4-BE49-F238E27FC236}">
                <a16:creationId xmlns:a16="http://schemas.microsoft.com/office/drawing/2014/main" id="{C7A8A9E9-53E7-CAF4-4CAC-31F63B2E93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018" y="0"/>
            <a:ext cx="12196017" cy="6858001"/>
          </a:xfrm>
          <a:prstGeom prst="rect">
            <a:avLst/>
          </a:prstGeom>
        </p:spPr>
      </p:pic>
      <p:pic>
        <p:nvPicPr>
          <p:cNvPr id="11" name="Picture 10">
            <a:extLst>
              <a:ext uri="{FF2B5EF4-FFF2-40B4-BE49-F238E27FC236}">
                <a16:creationId xmlns:a16="http://schemas.microsoft.com/office/drawing/2014/main" id="{329404A4-47A7-E7C4-0A56-CA60C4C34A3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961" r="961"/>
          <a:stretch/>
        </p:blipFill>
        <p:spPr>
          <a:xfrm>
            <a:off x="-4018" y="0"/>
            <a:ext cx="12196017" cy="6858000"/>
          </a:xfrm>
          <a:prstGeom prst="rect">
            <a:avLst/>
          </a:prstGeom>
        </p:spPr>
      </p:pic>
      <p:sp>
        <p:nvSpPr>
          <p:cNvPr id="12" name="Text Placeholder 2">
            <a:extLst>
              <a:ext uri="{FF2B5EF4-FFF2-40B4-BE49-F238E27FC236}">
                <a16:creationId xmlns:a16="http://schemas.microsoft.com/office/drawing/2014/main" id="{3E1E86E8-D6DF-AA20-3BF4-097B26D38D2C}"/>
              </a:ext>
            </a:extLst>
          </p:cNvPr>
          <p:cNvSpPr>
            <a:spLocks noGrp="1"/>
          </p:cNvSpPr>
          <p:nvPr>
            <p:ph type="body" sz="quarter" idx="10" hasCustomPrompt="1"/>
          </p:nvPr>
        </p:nvSpPr>
        <p:spPr>
          <a:xfrm>
            <a:off x="1613767" y="2396025"/>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13" name="Picture 12">
            <a:extLst>
              <a:ext uri="{FF2B5EF4-FFF2-40B4-BE49-F238E27FC236}">
                <a16:creationId xmlns:a16="http://schemas.microsoft.com/office/drawing/2014/main" id="{35E09024-86C2-D8D2-05E9-BB4065BCA75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800" y="6208526"/>
            <a:ext cx="583849" cy="362932"/>
          </a:xfrm>
          <a:prstGeom prst="rect">
            <a:avLst/>
          </a:prstGeom>
        </p:spPr>
      </p:pic>
      <p:pic>
        <p:nvPicPr>
          <p:cNvPr id="5" name="Picture 4">
            <a:extLst>
              <a:ext uri="{FF2B5EF4-FFF2-40B4-BE49-F238E27FC236}">
                <a16:creationId xmlns:a16="http://schemas.microsoft.com/office/drawing/2014/main" id="{9B62D625-6327-C60A-C457-754D161ACDDC}"/>
              </a:ext>
            </a:extLst>
          </p:cNvPr>
          <p:cNvPicPr>
            <a:picLocks noChangeAspect="1"/>
          </p:cNvPicPr>
          <p:nvPr userDrawn="1"/>
        </p:nvPicPr>
        <p:blipFill rotWithShape="1">
          <a:blip r:embed="rId5" cstate="email">
            <a:alphaModFix/>
            <a:extLst>
              <a:ext uri="{28A0092B-C50C-407E-A947-70E740481C1C}">
                <a14:useLocalDpi xmlns:a14="http://schemas.microsoft.com/office/drawing/2010/main"/>
              </a:ext>
            </a:extLst>
          </a:blip>
          <a:srcRect r="10200"/>
          <a:stretch/>
        </p:blipFill>
        <p:spPr>
          <a:xfrm>
            <a:off x="10351983" y="110507"/>
            <a:ext cx="1836000" cy="2431842"/>
          </a:xfrm>
          <a:prstGeom prst="rect">
            <a:avLst/>
          </a:prstGeom>
        </p:spPr>
      </p:pic>
    </p:spTree>
    <p:extLst>
      <p:ext uri="{BB962C8B-B14F-4D97-AF65-F5344CB8AC3E}">
        <p14:creationId xmlns:p14="http://schemas.microsoft.com/office/powerpoint/2010/main" val="4056834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Welcom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B055BB-1529-C50D-CBCF-F628B50B4C3A}"/>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oup of women hugging in a doorway&#10;&#10;Description automatically generated">
            <a:extLst>
              <a:ext uri="{FF2B5EF4-FFF2-40B4-BE49-F238E27FC236}">
                <a16:creationId xmlns:a16="http://schemas.microsoft.com/office/drawing/2014/main" id="{44F0A615-6D8F-D83D-B4CF-11D559B3F9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1"/>
            <a:ext cx="12192001" cy="6858000"/>
          </a:xfrm>
          <a:prstGeom prst="rect">
            <a:avLst/>
          </a:prstGeom>
        </p:spPr>
      </p:pic>
      <p:pic>
        <p:nvPicPr>
          <p:cNvPr id="11" name="Picture 10">
            <a:extLst>
              <a:ext uri="{FF2B5EF4-FFF2-40B4-BE49-F238E27FC236}">
                <a16:creationId xmlns:a16="http://schemas.microsoft.com/office/drawing/2014/main" id="{329404A4-47A7-E7C4-0A56-CA60C4C34A3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961" r="961"/>
          <a:stretch/>
        </p:blipFill>
        <p:spPr>
          <a:xfrm>
            <a:off x="0" y="-1"/>
            <a:ext cx="12191999" cy="6858000"/>
          </a:xfrm>
          <a:prstGeom prst="rect">
            <a:avLst/>
          </a:prstGeom>
        </p:spPr>
      </p:pic>
      <p:sp>
        <p:nvSpPr>
          <p:cNvPr id="12" name="Text Placeholder 2">
            <a:extLst>
              <a:ext uri="{FF2B5EF4-FFF2-40B4-BE49-F238E27FC236}">
                <a16:creationId xmlns:a16="http://schemas.microsoft.com/office/drawing/2014/main" id="{3E1E86E8-D6DF-AA20-3BF4-097B26D38D2C}"/>
              </a:ext>
            </a:extLst>
          </p:cNvPr>
          <p:cNvSpPr>
            <a:spLocks noGrp="1"/>
          </p:cNvSpPr>
          <p:nvPr>
            <p:ph type="body" sz="quarter" idx="10" hasCustomPrompt="1"/>
          </p:nvPr>
        </p:nvSpPr>
        <p:spPr>
          <a:xfrm>
            <a:off x="1613767" y="2396025"/>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13" name="Picture 12">
            <a:extLst>
              <a:ext uri="{FF2B5EF4-FFF2-40B4-BE49-F238E27FC236}">
                <a16:creationId xmlns:a16="http://schemas.microsoft.com/office/drawing/2014/main" id="{35E09024-86C2-D8D2-05E9-BB4065BCA75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800" y="6208526"/>
            <a:ext cx="583849" cy="362932"/>
          </a:xfrm>
          <a:prstGeom prst="rect">
            <a:avLst/>
          </a:prstGeom>
        </p:spPr>
      </p:pic>
      <p:pic>
        <p:nvPicPr>
          <p:cNvPr id="5" name="Picture 4">
            <a:extLst>
              <a:ext uri="{FF2B5EF4-FFF2-40B4-BE49-F238E27FC236}">
                <a16:creationId xmlns:a16="http://schemas.microsoft.com/office/drawing/2014/main" id="{9B62D625-6327-C60A-C457-754D161ACDDC}"/>
              </a:ext>
            </a:extLst>
          </p:cNvPr>
          <p:cNvPicPr>
            <a:picLocks noChangeAspect="1"/>
          </p:cNvPicPr>
          <p:nvPr userDrawn="1"/>
        </p:nvPicPr>
        <p:blipFill rotWithShape="1">
          <a:blip r:embed="rId5" cstate="email">
            <a:alphaModFix/>
            <a:extLst>
              <a:ext uri="{28A0092B-C50C-407E-A947-70E740481C1C}">
                <a14:useLocalDpi xmlns:a14="http://schemas.microsoft.com/office/drawing/2010/main"/>
              </a:ext>
            </a:extLst>
          </a:blip>
          <a:srcRect r="10200"/>
          <a:stretch/>
        </p:blipFill>
        <p:spPr>
          <a:xfrm>
            <a:off x="10351983" y="110507"/>
            <a:ext cx="1836000" cy="2431842"/>
          </a:xfrm>
          <a:prstGeom prst="rect">
            <a:avLst/>
          </a:prstGeom>
        </p:spPr>
      </p:pic>
    </p:spTree>
    <p:extLst>
      <p:ext uri="{BB962C8B-B14F-4D97-AF65-F5344CB8AC3E}">
        <p14:creationId xmlns:p14="http://schemas.microsoft.com/office/powerpoint/2010/main" val="4140879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No Image, Black">
    <p:bg>
      <p:bgPr>
        <a:solidFill>
          <a:schemeClr val="tx1"/>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E1BAD6FF-2C18-B6DE-7C43-6A3405FAC0CA}"/>
              </a:ext>
            </a:extLst>
          </p:cNvPr>
          <p:cNvSpPr>
            <a:spLocks noGrp="1"/>
          </p:cNvSpPr>
          <p:nvPr>
            <p:ph type="body" sz="quarter" idx="11" hasCustomPrompt="1"/>
          </p:nvPr>
        </p:nvSpPr>
        <p:spPr>
          <a:xfrm>
            <a:off x="1613767" y="2396025"/>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3" name="Picture 2">
            <a:extLst>
              <a:ext uri="{FF2B5EF4-FFF2-40B4-BE49-F238E27FC236}">
                <a16:creationId xmlns:a16="http://schemas.microsoft.com/office/drawing/2014/main" id="{211E7AB0-5A82-805E-31C3-ACFDAB4A47B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90800" y="6208526"/>
            <a:ext cx="583849" cy="362932"/>
          </a:xfrm>
          <a:prstGeom prst="rect">
            <a:avLst/>
          </a:prstGeom>
        </p:spPr>
      </p:pic>
      <p:pic>
        <p:nvPicPr>
          <p:cNvPr id="4" name="Picture 3">
            <a:extLst>
              <a:ext uri="{FF2B5EF4-FFF2-40B4-BE49-F238E27FC236}">
                <a16:creationId xmlns:a16="http://schemas.microsoft.com/office/drawing/2014/main" id="{1F0B18E9-00FF-1497-33D7-6BAFFE7A1409}"/>
              </a:ext>
            </a:extLst>
          </p:cNvPr>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r="10200"/>
          <a:stretch/>
        </p:blipFill>
        <p:spPr>
          <a:xfrm>
            <a:off x="10351983" y="110507"/>
            <a:ext cx="1836000" cy="2431842"/>
          </a:xfrm>
          <a:prstGeom prst="rect">
            <a:avLst/>
          </a:prstGeom>
        </p:spPr>
      </p:pic>
    </p:spTree>
    <p:extLst>
      <p:ext uri="{BB962C8B-B14F-4D97-AF65-F5344CB8AC3E}">
        <p14:creationId xmlns:p14="http://schemas.microsoft.com/office/powerpoint/2010/main" val="767847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No Image, 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EBDDC6-21E8-07E3-5F83-CCE0FC6C6FE6}"/>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2">
            <a:extLst>
              <a:ext uri="{FF2B5EF4-FFF2-40B4-BE49-F238E27FC236}">
                <a16:creationId xmlns:a16="http://schemas.microsoft.com/office/drawing/2014/main" id="{E1BAD6FF-2C18-B6DE-7C43-6A3405FAC0CA}"/>
              </a:ext>
            </a:extLst>
          </p:cNvPr>
          <p:cNvSpPr>
            <a:spLocks noGrp="1"/>
          </p:cNvSpPr>
          <p:nvPr>
            <p:ph type="body" sz="quarter" idx="11" hasCustomPrompt="1"/>
          </p:nvPr>
        </p:nvSpPr>
        <p:spPr>
          <a:xfrm>
            <a:off x="1613767" y="2396025"/>
            <a:ext cx="8964468" cy="2065950"/>
          </a:xfrm>
          <a:prstGeom prst="rect">
            <a:avLst/>
          </a:prstGeom>
          <a:ln>
            <a:noFill/>
          </a:ln>
        </p:spPr>
        <p:txBody>
          <a:bodyPr lIns="0" tIns="0" rIns="0" bIns="0" anchor="ctr" anchorCtr="0">
            <a:noAutofit/>
          </a:bodyPr>
          <a:lstStyle>
            <a:lvl1pPr marL="0" indent="0" algn="ctr">
              <a:buNone/>
              <a:defRPr sz="4800" b="1" cap="all" spc="-100" baseline="0">
                <a:solidFill>
                  <a:srgbClr val="000000"/>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3" name="Picture 2">
            <a:extLst>
              <a:ext uri="{FF2B5EF4-FFF2-40B4-BE49-F238E27FC236}">
                <a16:creationId xmlns:a16="http://schemas.microsoft.com/office/drawing/2014/main" id="{56C03CEC-3C11-D151-C389-E5C20874E434}"/>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10200"/>
          <a:stretch/>
        </p:blipFill>
        <p:spPr>
          <a:xfrm>
            <a:off x="10351983" y="110507"/>
            <a:ext cx="1836000" cy="2431842"/>
          </a:xfrm>
          <a:prstGeom prst="rect">
            <a:avLst/>
          </a:prstGeom>
        </p:spPr>
      </p:pic>
      <p:pic>
        <p:nvPicPr>
          <p:cNvPr id="2" name="Picture 1" descr="Marketreach Logo">
            <a:extLst>
              <a:ext uri="{FF2B5EF4-FFF2-40B4-BE49-F238E27FC236}">
                <a16:creationId xmlns:a16="http://schemas.microsoft.com/office/drawing/2014/main" id="{20725AC2-C666-6A35-B249-2BA790DEA29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837" t="18326" r="82040" b="49094"/>
          <a:stretch/>
        </p:blipFill>
        <p:spPr>
          <a:xfrm>
            <a:off x="166311" y="6196999"/>
            <a:ext cx="613406" cy="398125"/>
          </a:xfrm>
          <a:prstGeom prst="rect">
            <a:avLst/>
          </a:prstGeom>
        </p:spPr>
      </p:pic>
    </p:spTree>
    <p:extLst>
      <p:ext uri="{BB962C8B-B14F-4D97-AF65-F5344CB8AC3E}">
        <p14:creationId xmlns:p14="http://schemas.microsoft.com/office/powerpoint/2010/main" val="4070191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Skateboar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C8891A-1B49-7E81-A9D1-1CF8C21C789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sitting on a skateboard with her arms outstretched&#10;&#10;Description automatically generated">
            <a:extLst>
              <a:ext uri="{FF2B5EF4-FFF2-40B4-BE49-F238E27FC236}">
                <a16:creationId xmlns:a16="http://schemas.microsoft.com/office/drawing/2014/main" id="{D39316BD-BF8E-85A5-A660-2012622487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7917D75-75C1-F88B-C3F0-40617987ED0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961" r="961"/>
          <a:stretch/>
        </p:blipFill>
        <p:spPr>
          <a:xfrm>
            <a:off x="0" y="0"/>
            <a:ext cx="12207678" cy="6858000"/>
          </a:xfrm>
          <a:prstGeom prst="rect">
            <a:avLst/>
          </a:prstGeom>
        </p:spPr>
      </p:pic>
      <p:pic>
        <p:nvPicPr>
          <p:cNvPr id="14" name="Picture 13">
            <a:extLst>
              <a:ext uri="{FF2B5EF4-FFF2-40B4-BE49-F238E27FC236}">
                <a16:creationId xmlns:a16="http://schemas.microsoft.com/office/drawing/2014/main" id="{7CBDDB04-6D01-FF80-1980-FDD54FE0052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800" y="6208526"/>
            <a:ext cx="583849" cy="362932"/>
          </a:xfrm>
          <a:prstGeom prst="rect">
            <a:avLst/>
          </a:prstGeom>
        </p:spPr>
      </p:pic>
      <p:sp>
        <p:nvSpPr>
          <p:cNvPr id="25" name="TextBox 24">
            <a:extLst>
              <a:ext uri="{FF2B5EF4-FFF2-40B4-BE49-F238E27FC236}">
                <a16:creationId xmlns:a16="http://schemas.microsoft.com/office/drawing/2014/main" id="{679F4426-A095-BFAB-0470-E4BBEB7BAE40}"/>
              </a:ext>
            </a:extLst>
          </p:cNvPr>
          <p:cNvSpPr txBox="1"/>
          <p:nvPr userDrawn="1"/>
        </p:nvSpPr>
        <p:spPr>
          <a:xfrm flipH="1" flipV="1">
            <a:off x="5724393" y="3626208"/>
            <a:ext cx="774571" cy="22159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5" name="TextBox 4">
            <a:extLst>
              <a:ext uri="{FF2B5EF4-FFF2-40B4-BE49-F238E27FC236}">
                <a16:creationId xmlns:a16="http://schemas.microsoft.com/office/drawing/2014/main" id="{1E6BB35E-3D3B-E87B-066F-3B97A26F8F78}"/>
              </a:ext>
            </a:extLst>
          </p:cNvPr>
          <p:cNvSpPr txBox="1"/>
          <p:nvPr userDrawn="1"/>
        </p:nvSpPr>
        <p:spPr>
          <a:xfrm>
            <a:off x="5724393" y="1201490"/>
            <a:ext cx="774571" cy="22159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cxnSp>
        <p:nvCxnSpPr>
          <p:cNvPr id="6" name="Straight Connector 5">
            <a:extLst>
              <a:ext uri="{FF2B5EF4-FFF2-40B4-BE49-F238E27FC236}">
                <a16:creationId xmlns:a16="http://schemas.microsoft.com/office/drawing/2014/main" id="{0EE6FB35-132C-405E-3A0C-C9A9249C786E}"/>
              </a:ext>
            </a:extLst>
          </p:cNvPr>
          <p:cNvCxnSpPr>
            <a:cxnSpLocks/>
          </p:cNvCxnSpPr>
          <p:nvPr userDrawn="1"/>
        </p:nvCxnSpPr>
        <p:spPr>
          <a:xfrm>
            <a:off x="1848187" y="1936205"/>
            <a:ext cx="3806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D674EA6-27FD-7C7D-1475-E8244190EBC4}"/>
              </a:ext>
            </a:extLst>
          </p:cNvPr>
          <p:cNvCxnSpPr>
            <a:cxnSpLocks/>
          </p:cNvCxnSpPr>
          <p:nvPr userDrawn="1"/>
        </p:nvCxnSpPr>
        <p:spPr>
          <a:xfrm flipV="1">
            <a:off x="1848187" y="1920303"/>
            <a:ext cx="0" cy="322921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3E2AA7-BAC6-23DA-8D55-0F03CADEF284}"/>
              </a:ext>
            </a:extLst>
          </p:cNvPr>
          <p:cNvCxnSpPr>
            <a:cxnSpLocks/>
          </p:cNvCxnSpPr>
          <p:nvPr userDrawn="1"/>
        </p:nvCxnSpPr>
        <p:spPr>
          <a:xfrm>
            <a:off x="1840236" y="5138228"/>
            <a:ext cx="3806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A5AB754-A131-147D-A9AE-576DDEC47CA3}"/>
              </a:ext>
            </a:extLst>
          </p:cNvPr>
          <p:cNvCxnSpPr>
            <a:cxnSpLocks/>
          </p:cNvCxnSpPr>
          <p:nvPr userDrawn="1"/>
        </p:nvCxnSpPr>
        <p:spPr>
          <a:xfrm>
            <a:off x="6518279" y="1936205"/>
            <a:ext cx="377543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0126DB2-3B30-46C2-416B-10616938F124}"/>
              </a:ext>
            </a:extLst>
          </p:cNvPr>
          <p:cNvCxnSpPr>
            <a:cxnSpLocks/>
          </p:cNvCxnSpPr>
          <p:nvPr userDrawn="1"/>
        </p:nvCxnSpPr>
        <p:spPr>
          <a:xfrm>
            <a:off x="6526230" y="5130683"/>
            <a:ext cx="377543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91CBE39-184A-A0B7-DA27-EF514D9D4FD1}"/>
              </a:ext>
            </a:extLst>
          </p:cNvPr>
          <p:cNvSpPr txBox="1"/>
          <p:nvPr userDrawn="1"/>
        </p:nvSpPr>
        <p:spPr>
          <a:xfrm>
            <a:off x="5724393" y="1201490"/>
            <a:ext cx="774571" cy="22159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cxnSp>
        <p:nvCxnSpPr>
          <p:cNvPr id="26" name="Straight Connector 25">
            <a:extLst>
              <a:ext uri="{FF2B5EF4-FFF2-40B4-BE49-F238E27FC236}">
                <a16:creationId xmlns:a16="http://schemas.microsoft.com/office/drawing/2014/main" id="{4C596B23-43CF-DCD2-5325-27718AEB2FFE}"/>
              </a:ext>
            </a:extLst>
          </p:cNvPr>
          <p:cNvCxnSpPr>
            <a:cxnSpLocks/>
          </p:cNvCxnSpPr>
          <p:nvPr userDrawn="1"/>
        </p:nvCxnSpPr>
        <p:spPr>
          <a:xfrm flipV="1">
            <a:off x="10293709" y="1920303"/>
            <a:ext cx="0" cy="32179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14D53B08-74AE-EB4C-6E5B-BBFFA0A06EFB}"/>
              </a:ext>
            </a:extLst>
          </p:cNvPr>
          <p:cNvSpPr>
            <a:spLocks noGrp="1"/>
          </p:cNvSpPr>
          <p:nvPr>
            <p:ph type="body" sz="quarter" idx="11" hasCustomPrompt="1"/>
          </p:nvPr>
        </p:nvSpPr>
        <p:spPr>
          <a:xfrm>
            <a:off x="1979876" y="2298702"/>
            <a:ext cx="8173940" cy="2454252"/>
          </a:xfrm>
          <a:prstGeom prst="rect">
            <a:avLst/>
          </a:prstGeom>
        </p:spPr>
        <p:txBody>
          <a:bodyPr anchor="ctr" anchorCtr="0">
            <a:normAutofit/>
          </a:bodyPr>
          <a:lstStyle>
            <a:lvl1pPr marL="0" indent="0" algn="ctr">
              <a:buNone/>
              <a:defRPr sz="3200" b="0">
                <a:solidFill>
                  <a:schemeClr val="bg1"/>
                </a:solidFill>
                <a:latin typeface="+mn-lt"/>
              </a:defRPr>
            </a:lvl1pPr>
          </a:lstStyle>
          <a:p>
            <a:pPr lvl="0"/>
            <a:r>
              <a:rPr lang="en-US" dirty="0"/>
              <a:t>Quote here, in sentence case, without quotation marks. Quote here, in sentence case, without quotation marks. Quote here, in sentence case, without quotation marks.</a:t>
            </a:r>
          </a:p>
          <a:p>
            <a:pPr lvl="0"/>
            <a:endParaRPr lang="en-US" dirty="0"/>
          </a:p>
        </p:txBody>
      </p:sp>
      <p:sp>
        <p:nvSpPr>
          <p:cNvPr id="29" name="Text Placeholder 3">
            <a:extLst>
              <a:ext uri="{FF2B5EF4-FFF2-40B4-BE49-F238E27FC236}">
                <a16:creationId xmlns:a16="http://schemas.microsoft.com/office/drawing/2014/main" id="{A6201096-4877-2A97-D8CA-CB0620EBC7CD}"/>
              </a:ext>
            </a:extLst>
          </p:cNvPr>
          <p:cNvSpPr>
            <a:spLocks noGrp="1"/>
          </p:cNvSpPr>
          <p:nvPr>
            <p:ph type="body" sz="quarter" idx="12" hasCustomPrompt="1"/>
          </p:nvPr>
        </p:nvSpPr>
        <p:spPr>
          <a:xfrm>
            <a:off x="6518279" y="5257800"/>
            <a:ext cx="3775429" cy="329395"/>
          </a:xfrm>
          <a:prstGeom prst="rect">
            <a:avLst/>
          </a:prstGeom>
        </p:spPr>
        <p:txBody>
          <a:bodyPr anchor="ctr" anchorCtr="0"/>
          <a:lstStyle>
            <a:lvl1pPr marL="0" indent="0" algn="r">
              <a:buNone/>
              <a:defRPr sz="1800" b="0">
                <a:solidFill>
                  <a:schemeClr val="bg1"/>
                </a:solidFill>
                <a:latin typeface="+mn-lt"/>
              </a:defRPr>
            </a:lvl1pPr>
          </a:lstStyle>
          <a:p>
            <a:pPr lvl="0"/>
            <a:r>
              <a:rPr lang="en-US" dirty="0"/>
              <a:t>Quote source or person’s name here</a:t>
            </a:r>
          </a:p>
        </p:txBody>
      </p:sp>
      <p:pic>
        <p:nvPicPr>
          <p:cNvPr id="10" name="Picture 9">
            <a:extLst>
              <a:ext uri="{FF2B5EF4-FFF2-40B4-BE49-F238E27FC236}">
                <a16:creationId xmlns:a16="http://schemas.microsoft.com/office/drawing/2014/main" id="{0A65EEDA-90AC-B4A3-3819-1586981160DB}"/>
              </a:ext>
            </a:extLst>
          </p:cNvPr>
          <p:cNvPicPr>
            <a:picLocks noChangeAspect="1"/>
          </p:cNvPicPr>
          <p:nvPr userDrawn="1"/>
        </p:nvPicPr>
        <p:blipFill rotWithShape="1">
          <a:blip r:embed="rId5" cstate="email">
            <a:alphaModFix/>
            <a:extLst>
              <a:ext uri="{28A0092B-C50C-407E-A947-70E740481C1C}">
                <a14:useLocalDpi xmlns:a14="http://schemas.microsoft.com/office/drawing/2010/main"/>
              </a:ext>
            </a:extLst>
          </a:blip>
          <a:srcRect r="10200"/>
          <a:stretch/>
        </p:blipFill>
        <p:spPr>
          <a:xfrm>
            <a:off x="10364683" y="110507"/>
            <a:ext cx="1836000" cy="2431842"/>
          </a:xfrm>
          <a:prstGeom prst="rect">
            <a:avLst/>
          </a:prstGeom>
        </p:spPr>
      </p:pic>
    </p:spTree>
    <p:extLst>
      <p:ext uri="{BB962C8B-B14F-4D97-AF65-F5344CB8AC3E}">
        <p14:creationId xmlns:p14="http://schemas.microsoft.com/office/powerpoint/2010/main" val="1784298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C8891A-1B49-7E81-A9D1-1CF8C21C789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close-up of a graph&#10;&#10;Description automatically generated">
            <a:extLst>
              <a:ext uri="{FF2B5EF4-FFF2-40B4-BE49-F238E27FC236}">
                <a16:creationId xmlns:a16="http://schemas.microsoft.com/office/drawing/2014/main" id="{B2C8C370-F749-841F-1670-8CF0F3341B2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07678" cy="6857999"/>
          </a:xfrm>
          <a:prstGeom prst="rect">
            <a:avLst/>
          </a:prstGeom>
        </p:spPr>
      </p:pic>
      <p:pic>
        <p:nvPicPr>
          <p:cNvPr id="3" name="Picture 2">
            <a:extLst>
              <a:ext uri="{FF2B5EF4-FFF2-40B4-BE49-F238E27FC236}">
                <a16:creationId xmlns:a16="http://schemas.microsoft.com/office/drawing/2014/main" id="{E7917D75-75C1-F88B-C3F0-40617987ED0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961" r="961"/>
          <a:stretch/>
        </p:blipFill>
        <p:spPr>
          <a:xfrm>
            <a:off x="0" y="-5940"/>
            <a:ext cx="12207678" cy="6863939"/>
          </a:xfrm>
          <a:prstGeom prst="rect">
            <a:avLst/>
          </a:prstGeom>
        </p:spPr>
      </p:pic>
      <p:pic>
        <p:nvPicPr>
          <p:cNvPr id="14" name="Picture 13">
            <a:extLst>
              <a:ext uri="{FF2B5EF4-FFF2-40B4-BE49-F238E27FC236}">
                <a16:creationId xmlns:a16="http://schemas.microsoft.com/office/drawing/2014/main" id="{7CBDDB04-6D01-FF80-1980-FDD54FE0052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800" y="6208526"/>
            <a:ext cx="583849" cy="362932"/>
          </a:xfrm>
          <a:prstGeom prst="rect">
            <a:avLst/>
          </a:prstGeom>
        </p:spPr>
      </p:pic>
      <p:sp>
        <p:nvSpPr>
          <p:cNvPr id="25" name="TextBox 24">
            <a:extLst>
              <a:ext uri="{FF2B5EF4-FFF2-40B4-BE49-F238E27FC236}">
                <a16:creationId xmlns:a16="http://schemas.microsoft.com/office/drawing/2014/main" id="{679F4426-A095-BFAB-0470-E4BBEB7BAE40}"/>
              </a:ext>
            </a:extLst>
          </p:cNvPr>
          <p:cNvSpPr txBox="1"/>
          <p:nvPr userDrawn="1"/>
        </p:nvSpPr>
        <p:spPr>
          <a:xfrm flipH="1" flipV="1">
            <a:off x="5724393" y="3626208"/>
            <a:ext cx="774571" cy="22159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5" name="TextBox 4">
            <a:extLst>
              <a:ext uri="{FF2B5EF4-FFF2-40B4-BE49-F238E27FC236}">
                <a16:creationId xmlns:a16="http://schemas.microsoft.com/office/drawing/2014/main" id="{1E6BB35E-3D3B-E87B-066F-3B97A26F8F78}"/>
              </a:ext>
            </a:extLst>
          </p:cNvPr>
          <p:cNvSpPr txBox="1"/>
          <p:nvPr userDrawn="1"/>
        </p:nvSpPr>
        <p:spPr>
          <a:xfrm>
            <a:off x="5724393" y="1201490"/>
            <a:ext cx="774571" cy="22159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cxnSp>
        <p:nvCxnSpPr>
          <p:cNvPr id="6" name="Straight Connector 5">
            <a:extLst>
              <a:ext uri="{FF2B5EF4-FFF2-40B4-BE49-F238E27FC236}">
                <a16:creationId xmlns:a16="http://schemas.microsoft.com/office/drawing/2014/main" id="{0EE6FB35-132C-405E-3A0C-C9A9249C786E}"/>
              </a:ext>
            </a:extLst>
          </p:cNvPr>
          <p:cNvCxnSpPr>
            <a:cxnSpLocks/>
          </p:cNvCxnSpPr>
          <p:nvPr userDrawn="1"/>
        </p:nvCxnSpPr>
        <p:spPr>
          <a:xfrm>
            <a:off x="1848187" y="1936205"/>
            <a:ext cx="3806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D674EA6-27FD-7C7D-1475-E8244190EBC4}"/>
              </a:ext>
            </a:extLst>
          </p:cNvPr>
          <p:cNvCxnSpPr>
            <a:cxnSpLocks/>
          </p:cNvCxnSpPr>
          <p:nvPr userDrawn="1"/>
        </p:nvCxnSpPr>
        <p:spPr>
          <a:xfrm flipV="1">
            <a:off x="1848187" y="1920303"/>
            <a:ext cx="0" cy="322921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3E2AA7-BAC6-23DA-8D55-0F03CADEF284}"/>
              </a:ext>
            </a:extLst>
          </p:cNvPr>
          <p:cNvCxnSpPr>
            <a:cxnSpLocks/>
          </p:cNvCxnSpPr>
          <p:nvPr userDrawn="1"/>
        </p:nvCxnSpPr>
        <p:spPr>
          <a:xfrm>
            <a:off x="1840236" y="5138228"/>
            <a:ext cx="3806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A5AB754-A131-147D-A9AE-576DDEC47CA3}"/>
              </a:ext>
            </a:extLst>
          </p:cNvPr>
          <p:cNvCxnSpPr>
            <a:cxnSpLocks/>
          </p:cNvCxnSpPr>
          <p:nvPr userDrawn="1"/>
        </p:nvCxnSpPr>
        <p:spPr>
          <a:xfrm>
            <a:off x="6518279" y="1936205"/>
            <a:ext cx="377543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0126DB2-3B30-46C2-416B-10616938F124}"/>
              </a:ext>
            </a:extLst>
          </p:cNvPr>
          <p:cNvCxnSpPr>
            <a:cxnSpLocks/>
          </p:cNvCxnSpPr>
          <p:nvPr userDrawn="1"/>
        </p:nvCxnSpPr>
        <p:spPr>
          <a:xfrm>
            <a:off x="6526230" y="5130683"/>
            <a:ext cx="377543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91CBE39-184A-A0B7-DA27-EF514D9D4FD1}"/>
              </a:ext>
            </a:extLst>
          </p:cNvPr>
          <p:cNvSpPr txBox="1"/>
          <p:nvPr userDrawn="1"/>
        </p:nvSpPr>
        <p:spPr>
          <a:xfrm>
            <a:off x="5724393" y="1201490"/>
            <a:ext cx="774571" cy="22159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cxnSp>
        <p:nvCxnSpPr>
          <p:cNvPr id="26" name="Straight Connector 25">
            <a:extLst>
              <a:ext uri="{FF2B5EF4-FFF2-40B4-BE49-F238E27FC236}">
                <a16:creationId xmlns:a16="http://schemas.microsoft.com/office/drawing/2014/main" id="{4C596B23-43CF-DCD2-5325-27718AEB2FFE}"/>
              </a:ext>
            </a:extLst>
          </p:cNvPr>
          <p:cNvCxnSpPr>
            <a:cxnSpLocks/>
          </p:cNvCxnSpPr>
          <p:nvPr userDrawn="1"/>
        </p:nvCxnSpPr>
        <p:spPr>
          <a:xfrm flipV="1">
            <a:off x="10293709" y="1920303"/>
            <a:ext cx="0" cy="32179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14D53B08-74AE-EB4C-6E5B-BBFFA0A06EFB}"/>
              </a:ext>
            </a:extLst>
          </p:cNvPr>
          <p:cNvSpPr>
            <a:spLocks noGrp="1"/>
          </p:cNvSpPr>
          <p:nvPr>
            <p:ph type="body" sz="quarter" idx="11" hasCustomPrompt="1"/>
          </p:nvPr>
        </p:nvSpPr>
        <p:spPr>
          <a:xfrm>
            <a:off x="1979876" y="2298702"/>
            <a:ext cx="8173940" cy="2454252"/>
          </a:xfrm>
          <a:prstGeom prst="rect">
            <a:avLst/>
          </a:prstGeom>
        </p:spPr>
        <p:txBody>
          <a:bodyPr anchor="ctr" anchorCtr="0">
            <a:normAutofit/>
          </a:bodyPr>
          <a:lstStyle>
            <a:lvl1pPr marL="0" indent="0" algn="ctr">
              <a:buNone/>
              <a:defRPr sz="3200" b="0">
                <a:solidFill>
                  <a:schemeClr val="bg1"/>
                </a:solidFill>
                <a:latin typeface="+mn-lt"/>
              </a:defRPr>
            </a:lvl1pPr>
          </a:lstStyle>
          <a:p>
            <a:pPr lvl="0"/>
            <a:r>
              <a:rPr lang="en-US" dirty="0"/>
              <a:t>Quote here, in sentence case, without quotation marks. Quote here, in sentence case, without quotation marks. Quote here, in sentence case, without quotation marks.</a:t>
            </a:r>
          </a:p>
          <a:p>
            <a:pPr lvl="0"/>
            <a:endParaRPr lang="en-US" dirty="0"/>
          </a:p>
        </p:txBody>
      </p:sp>
      <p:sp>
        <p:nvSpPr>
          <p:cNvPr id="29" name="Text Placeholder 3">
            <a:extLst>
              <a:ext uri="{FF2B5EF4-FFF2-40B4-BE49-F238E27FC236}">
                <a16:creationId xmlns:a16="http://schemas.microsoft.com/office/drawing/2014/main" id="{A6201096-4877-2A97-D8CA-CB0620EBC7CD}"/>
              </a:ext>
            </a:extLst>
          </p:cNvPr>
          <p:cNvSpPr>
            <a:spLocks noGrp="1"/>
          </p:cNvSpPr>
          <p:nvPr>
            <p:ph type="body" sz="quarter" idx="12" hasCustomPrompt="1"/>
          </p:nvPr>
        </p:nvSpPr>
        <p:spPr>
          <a:xfrm>
            <a:off x="6518279" y="5257800"/>
            <a:ext cx="3775429" cy="329395"/>
          </a:xfrm>
          <a:prstGeom prst="rect">
            <a:avLst/>
          </a:prstGeom>
        </p:spPr>
        <p:txBody>
          <a:bodyPr anchor="ctr" anchorCtr="0"/>
          <a:lstStyle>
            <a:lvl1pPr marL="0" indent="0" algn="r">
              <a:buNone/>
              <a:defRPr sz="1800" b="0">
                <a:solidFill>
                  <a:schemeClr val="bg1"/>
                </a:solidFill>
                <a:latin typeface="+mn-lt"/>
              </a:defRPr>
            </a:lvl1pPr>
          </a:lstStyle>
          <a:p>
            <a:pPr lvl="0"/>
            <a:r>
              <a:rPr lang="en-US" dirty="0"/>
              <a:t>Quote source or person’s name here</a:t>
            </a:r>
          </a:p>
        </p:txBody>
      </p:sp>
      <p:pic>
        <p:nvPicPr>
          <p:cNvPr id="10" name="Picture 9">
            <a:extLst>
              <a:ext uri="{FF2B5EF4-FFF2-40B4-BE49-F238E27FC236}">
                <a16:creationId xmlns:a16="http://schemas.microsoft.com/office/drawing/2014/main" id="{0A65EEDA-90AC-B4A3-3819-1586981160DB}"/>
              </a:ext>
            </a:extLst>
          </p:cNvPr>
          <p:cNvPicPr>
            <a:picLocks noChangeAspect="1"/>
          </p:cNvPicPr>
          <p:nvPr userDrawn="1"/>
        </p:nvPicPr>
        <p:blipFill rotWithShape="1">
          <a:blip r:embed="rId5" cstate="email">
            <a:alphaModFix/>
            <a:extLst>
              <a:ext uri="{28A0092B-C50C-407E-A947-70E740481C1C}">
                <a14:useLocalDpi xmlns:a14="http://schemas.microsoft.com/office/drawing/2010/main"/>
              </a:ext>
            </a:extLst>
          </a:blip>
          <a:srcRect r="10200"/>
          <a:stretch/>
        </p:blipFill>
        <p:spPr>
          <a:xfrm>
            <a:off x="10364683" y="110507"/>
            <a:ext cx="1836000" cy="2431842"/>
          </a:xfrm>
          <a:prstGeom prst="rect">
            <a:avLst/>
          </a:prstGeom>
        </p:spPr>
      </p:pic>
    </p:spTree>
    <p:extLst>
      <p:ext uri="{BB962C8B-B14F-4D97-AF65-F5344CB8AC3E}">
        <p14:creationId xmlns:p14="http://schemas.microsoft.com/office/powerpoint/2010/main" val="2166811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Grou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C8891A-1B49-7E81-A9D1-1CF8C21C789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group of people laughing while looking at a phone&#10;&#10;Description automatically generated">
            <a:extLst>
              <a:ext uri="{FF2B5EF4-FFF2-40B4-BE49-F238E27FC236}">
                <a16:creationId xmlns:a16="http://schemas.microsoft.com/office/drawing/2014/main" id="{5C084F28-5243-2540-6012-D6687E66AD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1520"/>
            <a:ext cx="12192000" cy="6869519"/>
          </a:xfrm>
          <a:prstGeom prst="rect">
            <a:avLst/>
          </a:prstGeom>
        </p:spPr>
      </p:pic>
      <p:pic>
        <p:nvPicPr>
          <p:cNvPr id="3" name="Picture 2">
            <a:extLst>
              <a:ext uri="{FF2B5EF4-FFF2-40B4-BE49-F238E27FC236}">
                <a16:creationId xmlns:a16="http://schemas.microsoft.com/office/drawing/2014/main" id="{E7917D75-75C1-F88B-C3F0-40617987ED0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961" r="961"/>
          <a:stretch/>
        </p:blipFill>
        <p:spPr>
          <a:xfrm>
            <a:off x="0" y="-1"/>
            <a:ext cx="12200682" cy="6869518"/>
          </a:xfrm>
          <a:prstGeom prst="rect">
            <a:avLst/>
          </a:prstGeom>
        </p:spPr>
      </p:pic>
      <p:pic>
        <p:nvPicPr>
          <p:cNvPr id="14" name="Picture 13">
            <a:extLst>
              <a:ext uri="{FF2B5EF4-FFF2-40B4-BE49-F238E27FC236}">
                <a16:creationId xmlns:a16="http://schemas.microsoft.com/office/drawing/2014/main" id="{7CBDDB04-6D01-FF80-1980-FDD54FE0052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800" y="6208526"/>
            <a:ext cx="583849" cy="362932"/>
          </a:xfrm>
          <a:prstGeom prst="rect">
            <a:avLst/>
          </a:prstGeom>
        </p:spPr>
      </p:pic>
      <p:sp>
        <p:nvSpPr>
          <p:cNvPr id="25" name="TextBox 24">
            <a:extLst>
              <a:ext uri="{FF2B5EF4-FFF2-40B4-BE49-F238E27FC236}">
                <a16:creationId xmlns:a16="http://schemas.microsoft.com/office/drawing/2014/main" id="{679F4426-A095-BFAB-0470-E4BBEB7BAE40}"/>
              </a:ext>
            </a:extLst>
          </p:cNvPr>
          <p:cNvSpPr txBox="1"/>
          <p:nvPr userDrawn="1"/>
        </p:nvSpPr>
        <p:spPr>
          <a:xfrm flipH="1" flipV="1">
            <a:off x="5724393" y="3626208"/>
            <a:ext cx="774571" cy="22159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5" name="TextBox 4">
            <a:extLst>
              <a:ext uri="{FF2B5EF4-FFF2-40B4-BE49-F238E27FC236}">
                <a16:creationId xmlns:a16="http://schemas.microsoft.com/office/drawing/2014/main" id="{1E6BB35E-3D3B-E87B-066F-3B97A26F8F78}"/>
              </a:ext>
            </a:extLst>
          </p:cNvPr>
          <p:cNvSpPr txBox="1"/>
          <p:nvPr userDrawn="1"/>
        </p:nvSpPr>
        <p:spPr>
          <a:xfrm>
            <a:off x="5724393" y="1201490"/>
            <a:ext cx="774571" cy="22159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cxnSp>
        <p:nvCxnSpPr>
          <p:cNvPr id="6" name="Straight Connector 5">
            <a:extLst>
              <a:ext uri="{FF2B5EF4-FFF2-40B4-BE49-F238E27FC236}">
                <a16:creationId xmlns:a16="http://schemas.microsoft.com/office/drawing/2014/main" id="{0EE6FB35-132C-405E-3A0C-C9A9249C786E}"/>
              </a:ext>
            </a:extLst>
          </p:cNvPr>
          <p:cNvCxnSpPr>
            <a:cxnSpLocks/>
          </p:cNvCxnSpPr>
          <p:nvPr userDrawn="1"/>
        </p:nvCxnSpPr>
        <p:spPr>
          <a:xfrm>
            <a:off x="1848187" y="1936205"/>
            <a:ext cx="3806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D674EA6-27FD-7C7D-1475-E8244190EBC4}"/>
              </a:ext>
            </a:extLst>
          </p:cNvPr>
          <p:cNvCxnSpPr>
            <a:cxnSpLocks/>
          </p:cNvCxnSpPr>
          <p:nvPr userDrawn="1"/>
        </p:nvCxnSpPr>
        <p:spPr>
          <a:xfrm flipV="1">
            <a:off x="1848187" y="1920303"/>
            <a:ext cx="0" cy="322921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3E2AA7-BAC6-23DA-8D55-0F03CADEF284}"/>
              </a:ext>
            </a:extLst>
          </p:cNvPr>
          <p:cNvCxnSpPr>
            <a:cxnSpLocks/>
          </p:cNvCxnSpPr>
          <p:nvPr userDrawn="1"/>
        </p:nvCxnSpPr>
        <p:spPr>
          <a:xfrm>
            <a:off x="1840236" y="5138228"/>
            <a:ext cx="3806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A5AB754-A131-147D-A9AE-576DDEC47CA3}"/>
              </a:ext>
            </a:extLst>
          </p:cNvPr>
          <p:cNvCxnSpPr>
            <a:cxnSpLocks/>
          </p:cNvCxnSpPr>
          <p:nvPr userDrawn="1"/>
        </p:nvCxnSpPr>
        <p:spPr>
          <a:xfrm>
            <a:off x="6518279" y="1936205"/>
            <a:ext cx="377543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0126DB2-3B30-46C2-416B-10616938F124}"/>
              </a:ext>
            </a:extLst>
          </p:cNvPr>
          <p:cNvCxnSpPr>
            <a:cxnSpLocks/>
          </p:cNvCxnSpPr>
          <p:nvPr userDrawn="1"/>
        </p:nvCxnSpPr>
        <p:spPr>
          <a:xfrm>
            <a:off x="6526230" y="5130683"/>
            <a:ext cx="377543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91CBE39-184A-A0B7-DA27-EF514D9D4FD1}"/>
              </a:ext>
            </a:extLst>
          </p:cNvPr>
          <p:cNvSpPr txBox="1"/>
          <p:nvPr userDrawn="1"/>
        </p:nvSpPr>
        <p:spPr>
          <a:xfrm>
            <a:off x="5724393" y="1201490"/>
            <a:ext cx="774571" cy="22159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cxnSp>
        <p:nvCxnSpPr>
          <p:cNvPr id="26" name="Straight Connector 25">
            <a:extLst>
              <a:ext uri="{FF2B5EF4-FFF2-40B4-BE49-F238E27FC236}">
                <a16:creationId xmlns:a16="http://schemas.microsoft.com/office/drawing/2014/main" id="{4C596B23-43CF-DCD2-5325-27718AEB2FFE}"/>
              </a:ext>
            </a:extLst>
          </p:cNvPr>
          <p:cNvCxnSpPr>
            <a:cxnSpLocks/>
          </p:cNvCxnSpPr>
          <p:nvPr userDrawn="1"/>
        </p:nvCxnSpPr>
        <p:spPr>
          <a:xfrm flipV="1">
            <a:off x="10293709" y="1920303"/>
            <a:ext cx="0" cy="32179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14D53B08-74AE-EB4C-6E5B-BBFFA0A06EFB}"/>
              </a:ext>
            </a:extLst>
          </p:cNvPr>
          <p:cNvSpPr>
            <a:spLocks noGrp="1"/>
          </p:cNvSpPr>
          <p:nvPr>
            <p:ph type="body" sz="quarter" idx="11" hasCustomPrompt="1"/>
          </p:nvPr>
        </p:nvSpPr>
        <p:spPr>
          <a:xfrm>
            <a:off x="1979876" y="2298702"/>
            <a:ext cx="8173940" cy="2454252"/>
          </a:xfrm>
          <a:prstGeom prst="rect">
            <a:avLst/>
          </a:prstGeom>
        </p:spPr>
        <p:txBody>
          <a:bodyPr anchor="ctr" anchorCtr="0">
            <a:normAutofit/>
          </a:bodyPr>
          <a:lstStyle>
            <a:lvl1pPr marL="0" indent="0" algn="ctr">
              <a:buNone/>
              <a:defRPr sz="3200" b="0">
                <a:solidFill>
                  <a:schemeClr val="bg1"/>
                </a:solidFill>
                <a:latin typeface="+mn-lt"/>
              </a:defRPr>
            </a:lvl1pPr>
          </a:lstStyle>
          <a:p>
            <a:pPr lvl="0"/>
            <a:r>
              <a:rPr lang="en-US" dirty="0"/>
              <a:t>Quote here, in sentence case, without quotation marks. Quote here, in sentence case, without quotation marks. Quote here, in sentence case, without quotation marks.</a:t>
            </a:r>
          </a:p>
          <a:p>
            <a:pPr lvl="0"/>
            <a:endParaRPr lang="en-US" dirty="0"/>
          </a:p>
        </p:txBody>
      </p:sp>
      <p:sp>
        <p:nvSpPr>
          <p:cNvPr id="29" name="Text Placeholder 3">
            <a:extLst>
              <a:ext uri="{FF2B5EF4-FFF2-40B4-BE49-F238E27FC236}">
                <a16:creationId xmlns:a16="http://schemas.microsoft.com/office/drawing/2014/main" id="{A6201096-4877-2A97-D8CA-CB0620EBC7CD}"/>
              </a:ext>
            </a:extLst>
          </p:cNvPr>
          <p:cNvSpPr>
            <a:spLocks noGrp="1"/>
          </p:cNvSpPr>
          <p:nvPr>
            <p:ph type="body" sz="quarter" idx="12" hasCustomPrompt="1"/>
          </p:nvPr>
        </p:nvSpPr>
        <p:spPr>
          <a:xfrm>
            <a:off x="6518279" y="5257800"/>
            <a:ext cx="3775429" cy="329395"/>
          </a:xfrm>
          <a:prstGeom prst="rect">
            <a:avLst/>
          </a:prstGeom>
        </p:spPr>
        <p:txBody>
          <a:bodyPr anchor="ctr" anchorCtr="0"/>
          <a:lstStyle>
            <a:lvl1pPr marL="0" indent="0" algn="r">
              <a:buNone/>
              <a:defRPr sz="1800" b="0">
                <a:solidFill>
                  <a:schemeClr val="bg1"/>
                </a:solidFill>
                <a:latin typeface="+mn-lt"/>
              </a:defRPr>
            </a:lvl1pPr>
          </a:lstStyle>
          <a:p>
            <a:pPr lvl="0"/>
            <a:r>
              <a:rPr lang="en-US" dirty="0"/>
              <a:t>Quote source or person’s name here</a:t>
            </a:r>
          </a:p>
        </p:txBody>
      </p:sp>
      <p:pic>
        <p:nvPicPr>
          <p:cNvPr id="10" name="Picture 9">
            <a:extLst>
              <a:ext uri="{FF2B5EF4-FFF2-40B4-BE49-F238E27FC236}">
                <a16:creationId xmlns:a16="http://schemas.microsoft.com/office/drawing/2014/main" id="{0A65EEDA-90AC-B4A3-3819-1586981160DB}"/>
              </a:ext>
            </a:extLst>
          </p:cNvPr>
          <p:cNvPicPr>
            <a:picLocks noChangeAspect="1"/>
          </p:cNvPicPr>
          <p:nvPr userDrawn="1"/>
        </p:nvPicPr>
        <p:blipFill rotWithShape="1">
          <a:blip r:embed="rId5" cstate="email">
            <a:alphaModFix/>
            <a:extLst>
              <a:ext uri="{28A0092B-C50C-407E-A947-70E740481C1C}">
                <a14:useLocalDpi xmlns:a14="http://schemas.microsoft.com/office/drawing/2010/main"/>
              </a:ext>
            </a:extLst>
          </a:blip>
          <a:srcRect r="10200"/>
          <a:stretch/>
        </p:blipFill>
        <p:spPr>
          <a:xfrm>
            <a:off x="10364683" y="110507"/>
            <a:ext cx="1836000" cy="2431842"/>
          </a:xfrm>
          <a:prstGeom prst="rect">
            <a:avLst/>
          </a:prstGeom>
        </p:spPr>
      </p:pic>
    </p:spTree>
    <p:extLst>
      <p:ext uri="{BB962C8B-B14F-4D97-AF65-F5344CB8AC3E}">
        <p14:creationId xmlns:p14="http://schemas.microsoft.com/office/powerpoint/2010/main" val="855812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Keyboar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C8891A-1B49-7E81-A9D1-1CF8C21C789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close-up of a keyboard&#10;&#10;Description automatically generated">
            <a:extLst>
              <a:ext uri="{FF2B5EF4-FFF2-40B4-BE49-F238E27FC236}">
                <a16:creationId xmlns:a16="http://schemas.microsoft.com/office/drawing/2014/main" id="{B16AC698-A3D4-7B74-453B-78192D0B61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07677" cy="6858000"/>
          </a:xfrm>
          <a:prstGeom prst="rect">
            <a:avLst/>
          </a:prstGeom>
        </p:spPr>
      </p:pic>
      <p:pic>
        <p:nvPicPr>
          <p:cNvPr id="3" name="Picture 2">
            <a:extLst>
              <a:ext uri="{FF2B5EF4-FFF2-40B4-BE49-F238E27FC236}">
                <a16:creationId xmlns:a16="http://schemas.microsoft.com/office/drawing/2014/main" id="{E7917D75-75C1-F88B-C3F0-40617987ED0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961" r="961"/>
          <a:stretch/>
        </p:blipFill>
        <p:spPr>
          <a:xfrm>
            <a:off x="-1" y="0"/>
            <a:ext cx="12207677" cy="6858000"/>
          </a:xfrm>
          <a:prstGeom prst="rect">
            <a:avLst/>
          </a:prstGeom>
        </p:spPr>
      </p:pic>
      <p:pic>
        <p:nvPicPr>
          <p:cNvPr id="14" name="Picture 13">
            <a:extLst>
              <a:ext uri="{FF2B5EF4-FFF2-40B4-BE49-F238E27FC236}">
                <a16:creationId xmlns:a16="http://schemas.microsoft.com/office/drawing/2014/main" id="{7CBDDB04-6D01-FF80-1980-FDD54FE0052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800" y="6208526"/>
            <a:ext cx="583849" cy="362932"/>
          </a:xfrm>
          <a:prstGeom prst="rect">
            <a:avLst/>
          </a:prstGeom>
        </p:spPr>
      </p:pic>
      <p:sp>
        <p:nvSpPr>
          <p:cNvPr id="25" name="TextBox 24">
            <a:extLst>
              <a:ext uri="{FF2B5EF4-FFF2-40B4-BE49-F238E27FC236}">
                <a16:creationId xmlns:a16="http://schemas.microsoft.com/office/drawing/2014/main" id="{679F4426-A095-BFAB-0470-E4BBEB7BAE40}"/>
              </a:ext>
            </a:extLst>
          </p:cNvPr>
          <p:cNvSpPr txBox="1"/>
          <p:nvPr userDrawn="1"/>
        </p:nvSpPr>
        <p:spPr>
          <a:xfrm flipH="1" flipV="1">
            <a:off x="5724393" y="3626208"/>
            <a:ext cx="774571" cy="22159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5" name="TextBox 4">
            <a:extLst>
              <a:ext uri="{FF2B5EF4-FFF2-40B4-BE49-F238E27FC236}">
                <a16:creationId xmlns:a16="http://schemas.microsoft.com/office/drawing/2014/main" id="{1E6BB35E-3D3B-E87B-066F-3B97A26F8F78}"/>
              </a:ext>
            </a:extLst>
          </p:cNvPr>
          <p:cNvSpPr txBox="1"/>
          <p:nvPr userDrawn="1"/>
        </p:nvSpPr>
        <p:spPr>
          <a:xfrm>
            <a:off x="5724393" y="1201490"/>
            <a:ext cx="774571" cy="22159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cxnSp>
        <p:nvCxnSpPr>
          <p:cNvPr id="6" name="Straight Connector 5">
            <a:extLst>
              <a:ext uri="{FF2B5EF4-FFF2-40B4-BE49-F238E27FC236}">
                <a16:creationId xmlns:a16="http://schemas.microsoft.com/office/drawing/2014/main" id="{0EE6FB35-132C-405E-3A0C-C9A9249C786E}"/>
              </a:ext>
            </a:extLst>
          </p:cNvPr>
          <p:cNvCxnSpPr>
            <a:cxnSpLocks/>
          </p:cNvCxnSpPr>
          <p:nvPr userDrawn="1"/>
        </p:nvCxnSpPr>
        <p:spPr>
          <a:xfrm>
            <a:off x="1848187" y="1936205"/>
            <a:ext cx="3806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D674EA6-27FD-7C7D-1475-E8244190EBC4}"/>
              </a:ext>
            </a:extLst>
          </p:cNvPr>
          <p:cNvCxnSpPr>
            <a:cxnSpLocks/>
          </p:cNvCxnSpPr>
          <p:nvPr userDrawn="1"/>
        </p:nvCxnSpPr>
        <p:spPr>
          <a:xfrm flipV="1">
            <a:off x="1848187" y="1920303"/>
            <a:ext cx="0" cy="322921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3E2AA7-BAC6-23DA-8D55-0F03CADEF284}"/>
              </a:ext>
            </a:extLst>
          </p:cNvPr>
          <p:cNvCxnSpPr>
            <a:cxnSpLocks/>
          </p:cNvCxnSpPr>
          <p:nvPr userDrawn="1"/>
        </p:nvCxnSpPr>
        <p:spPr>
          <a:xfrm>
            <a:off x="1840236" y="5138228"/>
            <a:ext cx="3806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A5AB754-A131-147D-A9AE-576DDEC47CA3}"/>
              </a:ext>
            </a:extLst>
          </p:cNvPr>
          <p:cNvCxnSpPr>
            <a:cxnSpLocks/>
          </p:cNvCxnSpPr>
          <p:nvPr userDrawn="1"/>
        </p:nvCxnSpPr>
        <p:spPr>
          <a:xfrm>
            <a:off x="6518279" y="1936205"/>
            <a:ext cx="377543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0126DB2-3B30-46C2-416B-10616938F124}"/>
              </a:ext>
            </a:extLst>
          </p:cNvPr>
          <p:cNvCxnSpPr>
            <a:cxnSpLocks/>
          </p:cNvCxnSpPr>
          <p:nvPr userDrawn="1"/>
        </p:nvCxnSpPr>
        <p:spPr>
          <a:xfrm>
            <a:off x="6526230" y="5130683"/>
            <a:ext cx="377543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91CBE39-184A-A0B7-DA27-EF514D9D4FD1}"/>
              </a:ext>
            </a:extLst>
          </p:cNvPr>
          <p:cNvSpPr txBox="1"/>
          <p:nvPr userDrawn="1"/>
        </p:nvSpPr>
        <p:spPr>
          <a:xfrm>
            <a:off x="5724393" y="1201490"/>
            <a:ext cx="774571" cy="22159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cxnSp>
        <p:nvCxnSpPr>
          <p:cNvPr id="26" name="Straight Connector 25">
            <a:extLst>
              <a:ext uri="{FF2B5EF4-FFF2-40B4-BE49-F238E27FC236}">
                <a16:creationId xmlns:a16="http://schemas.microsoft.com/office/drawing/2014/main" id="{4C596B23-43CF-DCD2-5325-27718AEB2FFE}"/>
              </a:ext>
            </a:extLst>
          </p:cNvPr>
          <p:cNvCxnSpPr>
            <a:cxnSpLocks/>
          </p:cNvCxnSpPr>
          <p:nvPr userDrawn="1"/>
        </p:nvCxnSpPr>
        <p:spPr>
          <a:xfrm flipV="1">
            <a:off x="10293709" y="1920303"/>
            <a:ext cx="0" cy="32179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14D53B08-74AE-EB4C-6E5B-BBFFA0A06EFB}"/>
              </a:ext>
            </a:extLst>
          </p:cNvPr>
          <p:cNvSpPr>
            <a:spLocks noGrp="1"/>
          </p:cNvSpPr>
          <p:nvPr>
            <p:ph type="body" sz="quarter" idx="11" hasCustomPrompt="1"/>
          </p:nvPr>
        </p:nvSpPr>
        <p:spPr>
          <a:xfrm>
            <a:off x="1979876" y="2298702"/>
            <a:ext cx="8173940" cy="2454252"/>
          </a:xfrm>
          <a:prstGeom prst="rect">
            <a:avLst/>
          </a:prstGeom>
        </p:spPr>
        <p:txBody>
          <a:bodyPr anchor="ctr" anchorCtr="0">
            <a:normAutofit/>
          </a:bodyPr>
          <a:lstStyle>
            <a:lvl1pPr marL="0" indent="0" algn="ctr">
              <a:buNone/>
              <a:defRPr sz="3200" b="0">
                <a:solidFill>
                  <a:schemeClr val="bg1"/>
                </a:solidFill>
                <a:latin typeface="+mn-lt"/>
              </a:defRPr>
            </a:lvl1pPr>
          </a:lstStyle>
          <a:p>
            <a:pPr lvl="0"/>
            <a:r>
              <a:rPr lang="en-US" dirty="0"/>
              <a:t>Quote here, in sentence case, without quotation marks. Quote here, in sentence case, without quotation marks. Quote here, in sentence case, without quotation marks.</a:t>
            </a:r>
          </a:p>
          <a:p>
            <a:pPr lvl="0"/>
            <a:endParaRPr lang="en-US" dirty="0"/>
          </a:p>
        </p:txBody>
      </p:sp>
      <p:sp>
        <p:nvSpPr>
          <p:cNvPr id="29" name="Text Placeholder 3">
            <a:extLst>
              <a:ext uri="{FF2B5EF4-FFF2-40B4-BE49-F238E27FC236}">
                <a16:creationId xmlns:a16="http://schemas.microsoft.com/office/drawing/2014/main" id="{A6201096-4877-2A97-D8CA-CB0620EBC7CD}"/>
              </a:ext>
            </a:extLst>
          </p:cNvPr>
          <p:cNvSpPr>
            <a:spLocks noGrp="1"/>
          </p:cNvSpPr>
          <p:nvPr>
            <p:ph type="body" sz="quarter" idx="12" hasCustomPrompt="1"/>
          </p:nvPr>
        </p:nvSpPr>
        <p:spPr>
          <a:xfrm>
            <a:off x="6518279" y="5257800"/>
            <a:ext cx="3775429" cy="329395"/>
          </a:xfrm>
          <a:prstGeom prst="rect">
            <a:avLst/>
          </a:prstGeom>
        </p:spPr>
        <p:txBody>
          <a:bodyPr anchor="ctr" anchorCtr="0"/>
          <a:lstStyle>
            <a:lvl1pPr marL="0" indent="0" algn="r">
              <a:buNone/>
              <a:defRPr sz="1800" b="0">
                <a:solidFill>
                  <a:schemeClr val="bg1"/>
                </a:solidFill>
                <a:latin typeface="+mn-lt"/>
              </a:defRPr>
            </a:lvl1pPr>
          </a:lstStyle>
          <a:p>
            <a:pPr lvl="0"/>
            <a:r>
              <a:rPr lang="en-US" dirty="0"/>
              <a:t>Quote source or person’s name here</a:t>
            </a:r>
          </a:p>
        </p:txBody>
      </p:sp>
      <p:pic>
        <p:nvPicPr>
          <p:cNvPr id="10" name="Picture 9">
            <a:extLst>
              <a:ext uri="{FF2B5EF4-FFF2-40B4-BE49-F238E27FC236}">
                <a16:creationId xmlns:a16="http://schemas.microsoft.com/office/drawing/2014/main" id="{0A65EEDA-90AC-B4A3-3819-1586981160DB}"/>
              </a:ext>
            </a:extLst>
          </p:cNvPr>
          <p:cNvPicPr>
            <a:picLocks noChangeAspect="1"/>
          </p:cNvPicPr>
          <p:nvPr userDrawn="1"/>
        </p:nvPicPr>
        <p:blipFill rotWithShape="1">
          <a:blip r:embed="rId5" cstate="email">
            <a:alphaModFix/>
            <a:extLst>
              <a:ext uri="{28A0092B-C50C-407E-A947-70E740481C1C}">
                <a14:useLocalDpi xmlns:a14="http://schemas.microsoft.com/office/drawing/2010/main"/>
              </a:ext>
            </a:extLst>
          </a:blip>
          <a:srcRect r="10200"/>
          <a:stretch/>
        </p:blipFill>
        <p:spPr>
          <a:xfrm>
            <a:off x="10364683" y="110507"/>
            <a:ext cx="1836000" cy="2431842"/>
          </a:xfrm>
          <a:prstGeom prst="rect">
            <a:avLst/>
          </a:prstGeom>
        </p:spPr>
      </p:pic>
    </p:spTree>
    <p:extLst>
      <p:ext uri="{BB962C8B-B14F-4D97-AF65-F5344CB8AC3E}">
        <p14:creationId xmlns:p14="http://schemas.microsoft.com/office/powerpoint/2010/main" val="2204863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No Image, Black">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C8891A-1B49-7E81-A9D1-1CF8C21C7891}"/>
              </a:ext>
            </a:extLst>
          </p:cNvPr>
          <p:cNvSpPr/>
          <p:nvPr userDrawn="1"/>
        </p:nvSpPr>
        <p:spPr>
          <a:xfrm>
            <a:off x="97654" y="6658252"/>
            <a:ext cx="2041864" cy="1331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7CBDDB04-6D01-FF80-1980-FDD54FE0052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90800" y="6208526"/>
            <a:ext cx="583849" cy="362932"/>
          </a:xfrm>
          <a:prstGeom prst="rect">
            <a:avLst/>
          </a:prstGeom>
        </p:spPr>
      </p:pic>
      <p:sp>
        <p:nvSpPr>
          <p:cNvPr id="25" name="TextBox 24">
            <a:extLst>
              <a:ext uri="{FF2B5EF4-FFF2-40B4-BE49-F238E27FC236}">
                <a16:creationId xmlns:a16="http://schemas.microsoft.com/office/drawing/2014/main" id="{679F4426-A095-BFAB-0470-E4BBEB7BAE40}"/>
              </a:ext>
            </a:extLst>
          </p:cNvPr>
          <p:cNvSpPr txBox="1"/>
          <p:nvPr userDrawn="1"/>
        </p:nvSpPr>
        <p:spPr>
          <a:xfrm flipH="1" flipV="1">
            <a:off x="5724393" y="3626208"/>
            <a:ext cx="774571" cy="22159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5" name="TextBox 4">
            <a:extLst>
              <a:ext uri="{FF2B5EF4-FFF2-40B4-BE49-F238E27FC236}">
                <a16:creationId xmlns:a16="http://schemas.microsoft.com/office/drawing/2014/main" id="{1E6BB35E-3D3B-E87B-066F-3B97A26F8F78}"/>
              </a:ext>
            </a:extLst>
          </p:cNvPr>
          <p:cNvSpPr txBox="1"/>
          <p:nvPr userDrawn="1"/>
        </p:nvSpPr>
        <p:spPr>
          <a:xfrm>
            <a:off x="5724393" y="1201490"/>
            <a:ext cx="774571" cy="22159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cxnSp>
        <p:nvCxnSpPr>
          <p:cNvPr id="6" name="Straight Connector 5">
            <a:extLst>
              <a:ext uri="{FF2B5EF4-FFF2-40B4-BE49-F238E27FC236}">
                <a16:creationId xmlns:a16="http://schemas.microsoft.com/office/drawing/2014/main" id="{0EE6FB35-132C-405E-3A0C-C9A9249C786E}"/>
              </a:ext>
            </a:extLst>
          </p:cNvPr>
          <p:cNvCxnSpPr>
            <a:cxnSpLocks/>
          </p:cNvCxnSpPr>
          <p:nvPr userDrawn="1"/>
        </p:nvCxnSpPr>
        <p:spPr>
          <a:xfrm>
            <a:off x="1848187" y="1936205"/>
            <a:ext cx="3806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D674EA6-27FD-7C7D-1475-E8244190EBC4}"/>
              </a:ext>
            </a:extLst>
          </p:cNvPr>
          <p:cNvCxnSpPr>
            <a:cxnSpLocks/>
          </p:cNvCxnSpPr>
          <p:nvPr userDrawn="1"/>
        </p:nvCxnSpPr>
        <p:spPr>
          <a:xfrm flipV="1">
            <a:off x="1848187" y="1920303"/>
            <a:ext cx="0" cy="322921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3E2AA7-BAC6-23DA-8D55-0F03CADEF284}"/>
              </a:ext>
            </a:extLst>
          </p:cNvPr>
          <p:cNvCxnSpPr>
            <a:cxnSpLocks/>
          </p:cNvCxnSpPr>
          <p:nvPr userDrawn="1"/>
        </p:nvCxnSpPr>
        <p:spPr>
          <a:xfrm>
            <a:off x="1840236" y="5138228"/>
            <a:ext cx="3806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A5AB754-A131-147D-A9AE-576DDEC47CA3}"/>
              </a:ext>
            </a:extLst>
          </p:cNvPr>
          <p:cNvCxnSpPr>
            <a:cxnSpLocks/>
          </p:cNvCxnSpPr>
          <p:nvPr userDrawn="1"/>
        </p:nvCxnSpPr>
        <p:spPr>
          <a:xfrm>
            <a:off x="6518279" y="1936205"/>
            <a:ext cx="377543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0126DB2-3B30-46C2-416B-10616938F124}"/>
              </a:ext>
            </a:extLst>
          </p:cNvPr>
          <p:cNvCxnSpPr>
            <a:cxnSpLocks/>
          </p:cNvCxnSpPr>
          <p:nvPr userDrawn="1"/>
        </p:nvCxnSpPr>
        <p:spPr>
          <a:xfrm>
            <a:off x="6526230" y="5130683"/>
            <a:ext cx="377543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91CBE39-184A-A0B7-DA27-EF514D9D4FD1}"/>
              </a:ext>
            </a:extLst>
          </p:cNvPr>
          <p:cNvSpPr txBox="1"/>
          <p:nvPr userDrawn="1"/>
        </p:nvSpPr>
        <p:spPr>
          <a:xfrm>
            <a:off x="5724393" y="1201490"/>
            <a:ext cx="774571" cy="22159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cxnSp>
        <p:nvCxnSpPr>
          <p:cNvPr id="26" name="Straight Connector 25">
            <a:extLst>
              <a:ext uri="{FF2B5EF4-FFF2-40B4-BE49-F238E27FC236}">
                <a16:creationId xmlns:a16="http://schemas.microsoft.com/office/drawing/2014/main" id="{4C596B23-43CF-DCD2-5325-27718AEB2FFE}"/>
              </a:ext>
            </a:extLst>
          </p:cNvPr>
          <p:cNvCxnSpPr>
            <a:cxnSpLocks/>
          </p:cNvCxnSpPr>
          <p:nvPr userDrawn="1"/>
        </p:nvCxnSpPr>
        <p:spPr>
          <a:xfrm flipV="1">
            <a:off x="10293709" y="1920303"/>
            <a:ext cx="0" cy="32179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14D53B08-74AE-EB4C-6E5B-BBFFA0A06EFB}"/>
              </a:ext>
            </a:extLst>
          </p:cNvPr>
          <p:cNvSpPr>
            <a:spLocks noGrp="1"/>
          </p:cNvSpPr>
          <p:nvPr>
            <p:ph type="body" sz="quarter" idx="11" hasCustomPrompt="1"/>
          </p:nvPr>
        </p:nvSpPr>
        <p:spPr>
          <a:xfrm>
            <a:off x="1979876" y="2298702"/>
            <a:ext cx="8173940" cy="2454252"/>
          </a:xfrm>
          <a:prstGeom prst="rect">
            <a:avLst/>
          </a:prstGeom>
        </p:spPr>
        <p:txBody>
          <a:bodyPr anchor="ctr" anchorCtr="0">
            <a:normAutofit/>
          </a:bodyPr>
          <a:lstStyle>
            <a:lvl1pPr marL="0" indent="0" algn="ctr">
              <a:buNone/>
              <a:defRPr sz="3200" b="0">
                <a:solidFill>
                  <a:schemeClr val="bg1"/>
                </a:solidFill>
                <a:latin typeface="+mn-lt"/>
              </a:defRPr>
            </a:lvl1pPr>
          </a:lstStyle>
          <a:p>
            <a:pPr lvl="0"/>
            <a:r>
              <a:rPr lang="en-US" dirty="0"/>
              <a:t>Quote here, in sentence case, without quotation marks. Quote here, in sentence case, without quotation marks. Quote here, in sentence case, without quotation marks.</a:t>
            </a:r>
          </a:p>
          <a:p>
            <a:pPr lvl="0"/>
            <a:endParaRPr lang="en-US" dirty="0"/>
          </a:p>
        </p:txBody>
      </p:sp>
      <p:sp>
        <p:nvSpPr>
          <p:cNvPr id="29" name="Text Placeholder 3">
            <a:extLst>
              <a:ext uri="{FF2B5EF4-FFF2-40B4-BE49-F238E27FC236}">
                <a16:creationId xmlns:a16="http://schemas.microsoft.com/office/drawing/2014/main" id="{A6201096-4877-2A97-D8CA-CB0620EBC7CD}"/>
              </a:ext>
            </a:extLst>
          </p:cNvPr>
          <p:cNvSpPr>
            <a:spLocks noGrp="1"/>
          </p:cNvSpPr>
          <p:nvPr>
            <p:ph type="body" sz="quarter" idx="12" hasCustomPrompt="1"/>
          </p:nvPr>
        </p:nvSpPr>
        <p:spPr>
          <a:xfrm>
            <a:off x="6518279" y="5257800"/>
            <a:ext cx="3775429" cy="329395"/>
          </a:xfrm>
          <a:prstGeom prst="rect">
            <a:avLst/>
          </a:prstGeom>
        </p:spPr>
        <p:txBody>
          <a:bodyPr anchor="ctr" anchorCtr="0"/>
          <a:lstStyle>
            <a:lvl1pPr marL="0" indent="0" algn="r">
              <a:buNone/>
              <a:defRPr sz="1800" b="0">
                <a:solidFill>
                  <a:schemeClr val="bg1"/>
                </a:solidFill>
                <a:latin typeface="+mn-lt"/>
              </a:defRPr>
            </a:lvl1pPr>
          </a:lstStyle>
          <a:p>
            <a:pPr lvl="0"/>
            <a:r>
              <a:rPr lang="en-US" dirty="0"/>
              <a:t>Quote source or person’s name here</a:t>
            </a:r>
          </a:p>
        </p:txBody>
      </p:sp>
      <p:pic>
        <p:nvPicPr>
          <p:cNvPr id="10" name="Picture 9">
            <a:extLst>
              <a:ext uri="{FF2B5EF4-FFF2-40B4-BE49-F238E27FC236}">
                <a16:creationId xmlns:a16="http://schemas.microsoft.com/office/drawing/2014/main" id="{0A65EEDA-90AC-B4A3-3819-1586981160DB}"/>
              </a:ext>
            </a:extLst>
          </p:cNvPr>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r="10200"/>
          <a:stretch/>
        </p:blipFill>
        <p:spPr>
          <a:xfrm>
            <a:off x="10364683" y="110507"/>
            <a:ext cx="1836000" cy="2431842"/>
          </a:xfrm>
          <a:prstGeom prst="rect">
            <a:avLst/>
          </a:prstGeom>
        </p:spPr>
      </p:pic>
    </p:spTree>
    <p:extLst>
      <p:ext uri="{BB962C8B-B14F-4D97-AF65-F5344CB8AC3E}">
        <p14:creationId xmlns:p14="http://schemas.microsoft.com/office/powerpoint/2010/main" val="2374531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No Image, White">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7E58F1E-BE42-005F-61DA-303AF0C93843}"/>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10200"/>
          <a:stretch/>
        </p:blipFill>
        <p:spPr>
          <a:xfrm>
            <a:off x="10364683" y="110507"/>
            <a:ext cx="1836000" cy="2431842"/>
          </a:xfrm>
          <a:prstGeom prst="rect">
            <a:avLst/>
          </a:prstGeom>
        </p:spPr>
      </p:pic>
      <p:sp>
        <p:nvSpPr>
          <p:cNvPr id="21" name="Rectangle 20">
            <a:extLst>
              <a:ext uri="{FF2B5EF4-FFF2-40B4-BE49-F238E27FC236}">
                <a16:creationId xmlns:a16="http://schemas.microsoft.com/office/drawing/2014/main" id="{D9567541-6B89-459A-8389-EA678A028EED}"/>
              </a:ext>
            </a:extLst>
          </p:cNvPr>
          <p:cNvSpPr/>
          <p:nvPr userDrawn="1"/>
        </p:nvSpPr>
        <p:spPr>
          <a:xfrm>
            <a:off x="106326" y="6609810"/>
            <a:ext cx="1493186" cy="163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2B8EA749-2134-FC2B-483D-5BE450CD3A22}"/>
              </a:ext>
            </a:extLst>
          </p:cNvPr>
          <p:cNvSpPr txBox="1"/>
          <p:nvPr userDrawn="1"/>
        </p:nvSpPr>
        <p:spPr>
          <a:xfrm flipH="1" flipV="1">
            <a:off x="5724393" y="3626208"/>
            <a:ext cx="774571" cy="2215991"/>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p:txBody>
      </p:sp>
      <p:sp>
        <p:nvSpPr>
          <p:cNvPr id="23" name="TextBox 22">
            <a:extLst>
              <a:ext uri="{FF2B5EF4-FFF2-40B4-BE49-F238E27FC236}">
                <a16:creationId xmlns:a16="http://schemas.microsoft.com/office/drawing/2014/main" id="{15C53A91-1C2E-7549-551D-F64DA266ECFB}"/>
              </a:ext>
            </a:extLst>
          </p:cNvPr>
          <p:cNvSpPr txBox="1"/>
          <p:nvPr userDrawn="1"/>
        </p:nvSpPr>
        <p:spPr>
          <a:xfrm>
            <a:off x="5724393" y="1201490"/>
            <a:ext cx="774571" cy="2215991"/>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p:txBody>
      </p:sp>
      <p:cxnSp>
        <p:nvCxnSpPr>
          <p:cNvPr id="24" name="Straight Connector 23">
            <a:extLst>
              <a:ext uri="{FF2B5EF4-FFF2-40B4-BE49-F238E27FC236}">
                <a16:creationId xmlns:a16="http://schemas.microsoft.com/office/drawing/2014/main" id="{B91F77CA-8475-8A83-5294-69CCAF54FD54}"/>
              </a:ext>
            </a:extLst>
          </p:cNvPr>
          <p:cNvCxnSpPr>
            <a:cxnSpLocks/>
          </p:cNvCxnSpPr>
          <p:nvPr userDrawn="1"/>
        </p:nvCxnSpPr>
        <p:spPr>
          <a:xfrm>
            <a:off x="1848187" y="1936205"/>
            <a:ext cx="38066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EC1E353-1A4A-567E-772B-1C8F3775DB4F}"/>
              </a:ext>
            </a:extLst>
          </p:cNvPr>
          <p:cNvCxnSpPr>
            <a:cxnSpLocks/>
          </p:cNvCxnSpPr>
          <p:nvPr userDrawn="1"/>
        </p:nvCxnSpPr>
        <p:spPr>
          <a:xfrm flipV="1">
            <a:off x="1848187" y="1920303"/>
            <a:ext cx="0" cy="32292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FD84219-E493-B6AB-9472-604A6059B963}"/>
              </a:ext>
            </a:extLst>
          </p:cNvPr>
          <p:cNvCxnSpPr>
            <a:cxnSpLocks/>
          </p:cNvCxnSpPr>
          <p:nvPr userDrawn="1"/>
        </p:nvCxnSpPr>
        <p:spPr>
          <a:xfrm>
            <a:off x="1840236" y="5138228"/>
            <a:ext cx="38066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37C3FA-4087-AD74-949D-725DD73C51FD}"/>
              </a:ext>
            </a:extLst>
          </p:cNvPr>
          <p:cNvCxnSpPr>
            <a:cxnSpLocks/>
          </p:cNvCxnSpPr>
          <p:nvPr userDrawn="1"/>
        </p:nvCxnSpPr>
        <p:spPr>
          <a:xfrm>
            <a:off x="6518279" y="1936205"/>
            <a:ext cx="37754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FF4872E-9A1A-0972-CF8B-3C85AD9E64C0}"/>
              </a:ext>
            </a:extLst>
          </p:cNvPr>
          <p:cNvCxnSpPr>
            <a:cxnSpLocks/>
          </p:cNvCxnSpPr>
          <p:nvPr userDrawn="1"/>
        </p:nvCxnSpPr>
        <p:spPr>
          <a:xfrm>
            <a:off x="6526230" y="5130683"/>
            <a:ext cx="37754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4DEB20A-F436-3145-CDBC-7DAD4055765D}"/>
              </a:ext>
            </a:extLst>
          </p:cNvPr>
          <p:cNvSpPr txBox="1"/>
          <p:nvPr userDrawn="1"/>
        </p:nvSpPr>
        <p:spPr>
          <a:xfrm>
            <a:off x="5724393" y="1201490"/>
            <a:ext cx="774571" cy="2215991"/>
          </a:xfrm>
          <a:prstGeom prst="rect">
            <a:avLst/>
          </a:prstGeom>
          <a:noFill/>
          <a:ln>
            <a:solidFill>
              <a:schemeClr val="bg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p:txBody>
      </p:sp>
      <p:cxnSp>
        <p:nvCxnSpPr>
          <p:cNvPr id="30" name="Straight Connector 29">
            <a:extLst>
              <a:ext uri="{FF2B5EF4-FFF2-40B4-BE49-F238E27FC236}">
                <a16:creationId xmlns:a16="http://schemas.microsoft.com/office/drawing/2014/main" id="{DFC9E597-0002-1174-B578-B963D49FD974}"/>
              </a:ext>
            </a:extLst>
          </p:cNvPr>
          <p:cNvCxnSpPr>
            <a:cxnSpLocks/>
          </p:cNvCxnSpPr>
          <p:nvPr userDrawn="1"/>
        </p:nvCxnSpPr>
        <p:spPr>
          <a:xfrm flipV="1">
            <a:off x="10293709" y="1920303"/>
            <a:ext cx="0" cy="32179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 Placeholder 3">
            <a:extLst>
              <a:ext uri="{FF2B5EF4-FFF2-40B4-BE49-F238E27FC236}">
                <a16:creationId xmlns:a16="http://schemas.microsoft.com/office/drawing/2014/main" id="{628D924D-92B0-ED7F-50C5-E896DD6A8176}"/>
              </a:ext>
            </a:extLst>
          </p:cNvPr>
          <p:cNvSpPr>
            <a:spLocks noGrp="1"/>
          </p:cNvSpPr>
          <p:nvPr>
            <p:ph type="body" sz="quarter" idx="11" hasCustomPrompt="1"/>
          </p:nvPr>
        </p:nvSpPr>
        <p:spPr>
          <a:xfrm>
            <a:off x="1979876" y="2298702"/>
            <a:ext cx="8173940" cy="2454252"/>
          </a:xfrm>
          <a:prstGeom prst="rect">
            <a:avLst/>
          </a:prstGeom>
          <a:solidFill>
            <a:schemeClr val="bg1"/>
          </a:solidFill>
          <a:ln>
            <a:noFill/>
          </a:ln>
        </p:spPr>
        <p:txBody>
          <a:bodyPr anchor="ctr" anchorCtr="0">
            <a:normAutofit/>
          </a:bodyPr>
          <a:lstStyle>
            <a:lvl1pPr marL="0" indent="0" algn="ctr">
              <a:buNone/>
              <a:defRPr sz="3200" b="0">
                <a:solidFill>
                  <a:schemeClr val="tx1"/>
                </a:solidFill>
                <a:latin typeface="+mn-lt"/>
              </a:defRPr>
            </a:lvl1pPr>
          </a:lstStyle>
          <a:p>
            <a:pPr lvl="0"/>
            <a:r>
              <a:rPr lang="en-US" dirty="0"/>
              <a:t>Quote here, in sentence case, without quotation marks. Quote here, in sentence case, without quotation marks. Quote here, in sentence case, without quotation marks.</a:t>
            </a:r>
          </a:p>
          <a:p>
            <a:pPr lvl="0"/>
            <a:endParaRPr lang="en-US" dirty="0"/>
          </a:p>
        </p:txBody>
      </p:sp>
      <p:sp>
        <p:nvSpPr>
          <p:cNvPr id="32" name="Text Placeholder 3">
            <a:extLst>
              <a:ext uri="{FF2B5EF4-FFF2-40B4-BE49-F238E27FC236}">
                <a16:creationId xmlns:a16="http://schemas.microsoft.com/office/drawing/2014/main" id="{C23DE9BE-169D-B8FD-00E2-97B306563260}"/>
              </a:ext>
            </a:extLst>
          </p:cNvPr>
          <p:cNvSpPr>
            <a:spLocks noGrp="1"/>
          </p:cNvSpPr>
          <p:nvPr>
            <p:ph type="body" sz="quarter" idx="12" hasCustomPrompt="1"/>
          </p:nvPr>
        </p:nvSpPr>
        <p:spPr>
          <a:xfrm>
            <a:off x="6518279" y="5257800"/>
            <a:ext cx="3775429" cy="329395"/>
          </a:xfrm>
          <a:prstGeom prst="rect">
            <a:avLst/>
          </a:prstGeom>
          <a:ln>
            <a:solidFill>
              <a:schemeClr val="bg1"/>
            </a:solidFill>
          </a:ln>
        </p:spPr>
        <p:txBody>
          <a:bodyPr anchor="ctr" anchorCtr="0"/>
          <a:lstStyle>
            <a:lvl1pPr marL="0" indent="0" algn="r">
              <a:buNone/>
              <a:defRPr sz="1800" b="0">
                <a:solidFill>
                  <a:schemeClr val="tx1"/>
                </a:solidFill>
                <a:latin typeface="+mn-lt"/>
              </a:defRPr>
            </a:lvl1pPr>
          </a:lstStyle>
          <a:p>
            <a:pPr lvl="0"/>
            <a:r>
              <a:rPr lang="en-US" dirty="0"/>
              <a:t>Quote source or person’s name here</a:t>
            </a:r>
          </a:p>
        </p:txBody>
      </p:sp>
      <p:pic>
        <p:nvPicPr>
          <p:cNvPr id="2" name="Picture 1" descr="Marketreach Logo">
            <a:extLst>
              <a:ext uri="{FF2B5EF4-FFF2-40B4-BE49-F238E27FC236}">
                <a16:creationId xmlns:a16="http://schemas.microsoft.com/office/drawing/2014/main" id="{0F0FB253-7CB9-CC74-6108-34DD2E03804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837" t="18326" r="82040" b="49094"/>
          <a:stretch/>
        </p:blipFill>
        <p:spPr>
          <a:xfrm>
            <a:off x="166311" y="6196999"/>
            <a:ext cx="613406" cy="398125"/>
          </a:xfrm>
          <a:prstGeom prst="rect">
            <a:avLst/>
          </a:prstGeom>
        </p:spPr>
      </p:pic>
    </p:spTree>
    <p:extLst>
      <p:ext uri="{BB962C8B-B14F-4D97-AF65-F5344CB8AC3E}">
        <p14:creationId xmlns:p14="http://schemas.microsoft.com/office/powerpoint/2010/main" val="4066720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Rock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3F0D63-7E74-AD6C-1F0A-5EF2C89C3C5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erson carrying a child on his shoulders&#10;&#10;Description automatically generated">
            <a:extLst>
              <a:ext uri="{FF2B5EF4-FFF2-40B4-BE49-F238E27FC236}">
                <a16:creationId xmlns:a16="http://schemas.microsoft.com/office/drawing/2014/main" id="{E11396B2-978D-E846-6727-E0680EDA7C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3793"/>
            <a:ext cx="12201228" cy="6857999"/>
          </a:xfrm>
          <a:prstGeom prst="rect">
            <a:avLst/>
          </a:prstGeom>
        </p:spPr>
      </p:pic>
      <p:pic>
        <p:nvPicPr>
          <p:cNvPr id="11" name="Picture 10">
            <a:extLst>
              <a:ext uri="{FF2B5EF4-FFF2-40B4-BE49-F238E27FC236}">
                <a16:creationId xmlns:a16="http://schemas.microsoft.com/office/drawing/2014/main" id="{FB53D7E9-E6A4-2A07-329F-6B4F90A81EE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285"/>
          <a:stretch/>
        </p:blipFill>
        <p:spPr>
          <a:xfrm>
            <a:off x="0" y="-3792"/>
            <a:ext cx="12215242" cy="6865586"/>
          </a:xfrm>
          <a:prstGeom prst="rect">
            <a:avLst/>
          </a:prstGeom>
        </p:spPr>
      </p:pic>
      <p:pic>
        <p:nvPicPr>
          <p:cNvPr id="14" name="Picture 13">
            <a:extLst>
              <a:ext uri="{FF2B5EF4-FFF2-40B4-BE49-F238E27FC236}">
                <a16:creationId xmlns:a16="http://schemas.microsoft.com/office/drawing/2014/main" id="{49D21407-9DE8-879F-B4E6-3ACBC100B5F3}"/>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r="10200"/>
          <a:stretch/>
        </p:blipFill>
        <p:spPr>
          <a:xfrm>
            <a:off x="9755083" y="110507"/>
            <a:ext cx="2446146" cy="3240000"/>
          </a:xfrm>
          <a:prstGeom prst="rect">
            <a:avLst/>
          </a:prstGeom>
        </p:spPr>
      </p:pic>
      <p:pic>
        <p:nvPicPr>
          <p:cNvPr id="9" name="Picture 8" descr="Marketreach Logo">
            <a:extLst>
              <a:ext uri="{FF2B5EF4-FFF2-40B4-BE49-F238E27FC236}">
                <a16:creationId xmlns:a16="http://schemas.microsoft.com/office/drawing/2014/main" id="{465AEAE4-055E-5438-6914-E0F5EA63BC6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7654" y="290120"/>
            <a:ext cx="4537846" cy="1099674"/>
          </a:xfrm>
          <a:prstGeom prst="rect">
            <a:avLst/>
          </a:prstGeom>
        </p:spPr>
      </p:pic>
      <p:sp>
        <p:nvSpPr>
          <p:cNvPr id="6" name="Title 3">
            <a:extLst>
              <a:ext uri="{FF2B5EF4-FFF2-40B4-BE49-F238E27FC236}">
                <a16:creationId xmlns:a16="http://schemas.microsoft.com/office/drawing/2014/main" id="{2D5759CB-E0F3-21AE-5869-DD3E0AC3006E}"/>
              </a:ext>
            </a:extLst>
          </p:cNvPr>
          <p:cNvSpPr>
            <a:spLocks noGrp="1"/>
          </p:cNvSpPr>
          <p:nvPr>
            <p:ph type="title" hasCustomPrompt="1"/>
          </p:nvPr>
        </p:nvSpPr>
        <p:spPr>
          <a:xfrm>
            <a:off x="443943" y="2315120"/>
            <a:ext cx="9309828" cy="1325563"/>
          </a:xfrm>
          <a:prstGeom prst="rect">
            <a:avLst/>
          </a:prstGeom>
        </p:spPr>
        <p:txBody>
          <a:bodyPr/>
          <a:lstStyle>
            <a:lvl1pPr>
              <a:defRPr sz="3600" b="1">
                <a:solidFill>
                  <a:schemeClr val="bg1"/>
                </a:solidFill>
              </a:defRPr>
            </a:lvl1pPr>
          </a:lstStyle>
          <a:p>
            <a:r>
              <a:rPr lang="en-GB" dirty="0"/>
              <a:t>CLICK TO EDIT TITLE, UPPER CASE</a:t>
            </a:r>
            <a:endParaRPr lang="en-US" dirty="0"/>
          </a:p>
        </p:txBody>
      </p:sp>
      <p:sp>
        <p:nvSpPr>
          <p:cNvPr id="8" name="Subtitle 2">
            <a:extLst>
              <a:ext uri="{FF2B5EF4-FFF2-40B4-BE49-F238E27FC236}">
                <a16:creationId xmlns:a16="http://schemas.microsoft.com/office/drawing/2014/main" id="{E6AA415C-1070-2553-E822-9B87D335123A}"/>
              </a:ext>
            </a:extLst>
          </p:cNvPr>
          <p:cNvSpPr>
            <a:spLocks noGrp="1"/>
          </p:cNvSpPr>
          <p:nvPr>
            <p:ph type="subTitle" idx="1" hasCustomPrompt="1"/>
          </p:nvPr>
        </p:nvSpPr>
        <p:spPr>
          <a:xfrm>
            <a:off x="538876" y="3922637"/>
            <a:ext cx="9214895" cy="233864"/>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 sentence case</a:t>
            </a:r>
          </a:p>
        </p:txBody>
      </p:sp>
      <p:sp>
        <p:nvSpPr>
          <p:cNvPr id="10" name="Text Placeholder 37">
            <a:extLst>
              <a:ext uri="{FF2B5EF4-FFF2-40B4-BE49-F238E27FC236}">
                <a16:creationId xmlns:a16="http://schemas.microsoft.com/office/drawing/2014/main" id="{91108AA1-0A1F-B944-AA04-34C1C2806A75}"/>
              </a:ext>
            </a:extLst>
          </p:cNvPr>
          <p:cNvSpPr>
            <a:spLocks noGrp="1"/>
          </p:cNvSpPr>
          <p:nvPr>
            <p:ph type="body" sz="quarter" idx="10" hasCustomPrompt="1"/>
          </p:nvPr>
        </p:nvSpPr>
        <p:spPr>
          <a:xfrm>
            <a:off x="539996" y="4314843"/>
            <a:ext cx="9214895" cy="213411"/>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1224334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ement, Joy">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35B4B3-547C-4CA0-9C86-6C8E2CDAE568}"/>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erson lying on the floor with her hand over her mouth&#10;&#10;Description automatically generated">
            <a:extLst>
              <a:ext uri="{FF2B5EF4-FFF2-40B4-BE49-F238E27FC236}">
                <a16:creationId xmlns:a16="http://schemas.microsoft.com/office/drawing/2014/main" id="{62B3D5CD-537F-93EF-2D7A-F5FE184E26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A5660D80-D41D-4B6B-944D-D6E223EEE2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961" r="961"/>
          <a:stretch/>
        </p:blipFill>
        <p:spPr>
          <a:xfrm>
            <a:off x="8683" y="0"/>
            <a:ext cx="12192000" cy="6858000"/>
          </a:xfrm>
          <a:prstGeom prst="rect">
            <a:avLst/>
          </a:prstGeom>
        </p:spPr>
      </p:pic>
      <p:pic>
        <p:nvPicPr>
          <p:cNvPr id="8" name="Picture 7">
            <a:extLst>
              <a:ext uri="{FF2B5EF4-FFF2-40B4-BE49-F238E27FC236}">
                <a16:creationId xmlns:a16="http://schemas.microsoft.com/office/drawing/2014/main" id="{8511B51B-64B7-1544-A700-5EABFE3561AF}"/>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800" y="6208526"/>
            <a:ext cx="583849" cy="362932"/>
          </a:xfrm>
          <a:prstGeom prst="rect">
            <a:avLst/>
          </a:prstGeom>
        </p:spPr>
      </p:pic>
      <p:sp>
        <p:nvSpPr>
          <p:cNvPr id="4" name="Text Placeholder 3">
            <a:extLst>
              <a:ext uri="{FF2B5EF4-FFF2-40B4-BE49-F238E27FC236}">
                <a16:creationId xmlns:a16="http://schemas.microsoft.com/office/drawing/2014/main" id="{9105E8E4-7741-47D8-84CE-F7C4DCDE00DB}"/>
              </a:ext>
            </a:extLst>
          </p:cNvPr>
          <p:cNvSpPr>
            <a:spLocks noGrp="1"/>
          </p:cNvSpPr>
          <p:nvPr>
            <p:ph type="body" sz="quarter" idx="10" hasCustomPrompt="1"/>
          </p:nvPr>
        </p:nvSpPr>
        <p:spPr>
          <a:xfrm>
            <a:off x="1593057" y="1733550"/>
            <a:ext cx="9005887" cy="3390900"/>
          </a:xfrm>
          <a:prstGeom prst="rect">
            <a:avLst/>
          </a:prstGeom>
        </p:spPr>
        <p:txBody>
          <a:bodyPr anchor="ctr" anchorCtr="0">
            <a:normAutofit/>
          </a:bodyPr>
          <a:lstStyle>
            <a:lvl1pPr marL="0" indent="0" algn="ctr">
              <a:buNone/>
              <a:defRPr sz="3200" b="0">
                <a:solidFill>
                  <a:schemeClr val="bg1"/>
                </a:solidFill>
                <a:latin typeface="+mn-lt"/>
              </a:defRPr>
            </a:lvl1pPr>
          </a:lstStyle>
          <a:p>
            <a:pPr lvl="0"/>
            <a:r>
              <a:rPr lang="en-US" dirty="0"/>
              <a:t>“Statement here, sentence case, with or without quotation marks.”</a:t>
            </a:r>
          </a:p>
        </p:txBody>
      </p:sp>
      <p:pic>
        <p:nvPicPr>
          <p:cNvPr id="11" name="Picture 10">
            <a:extLst>
              <a:ext uri="{FF2B5EF4-FFF2-40B4-BE49-F238E27FC236}">
                <a16:creationId xmlns:a16="http://schemas.microsoft.com/office/drawing/2014/main" id="{3CAA1E91-7A8F-AB9D-C4FF-87EFCF5EEBA0}"/>
              </a:ext>
            </a:extLst>
          </p:cNvPr>
          <p:cNvPicPr>
            <a:picLocks noChangeAspect="1"/>
          </p:cNvPicPr>
          <p:nvPr userDrawn="1"/>
        </p:nvPicPr>
        <p:blipFill rotWithShape="1">
          <a:blip r:embed="rId5" cstate="email">
            <a:alphaModFix/>
            <a:extLst>
              <a:ext uri="{28A0092B-C50C-407E-A947-70E740481C1C}">
                <a14:useLocalDpi xmlns:a14="http://schemas.microsoft.com/office/drawing/2010/main"/>
              </a:ext>
            </a:extLst>
          </a:blip>
          <a:srcRect r="10200"/>
          <a:stretch/>
        </p:blipFill>
        <p:spPr>
          <a:xfrm>
            <a:off x="10364683" y="110507"/>
            <a:ext cx="1836000" cy="2431842"/>
          </a:xfrm>
          <a:prstGeom prst="rect">
            <a:avLst/>
          </a:prstGeom>
        </p:spPr>
      </p:pic>
    </p:spTree>
    <p:extLst>
      <p:ext uri="{BB962C8B-B14F-4D97-AF65-F5344CB8AC3E}">
        <p14:creationId xmlns:p14="http://schemas.microsoft.com/office/powerpoint/2010/main" val="229989980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 Selfi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35B4B3-547C-4CA0-9C86-6C8E2CDAE568}"/>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couple of people taking a selfie&#10;&#10;Description automatically generated">
            <a:extLst>
              <a:ext uri="{FF2B5EF4-FFF2-40B4-BE49-F238E27FC236}">
                <a16:creationId xmlns:a16="http://schemas.microsoft.com/office/drawing/2014/main" id="{5F687EFD-9136-A143-2913-E317FDABBD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A5660D80-D41D-4B6B-944D-D6E223EEE2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961" r="961"/>
          <a:stretch/>
        </p:blipFill>
        <p:spPr>
          <a:xfrm>
            <a:off x="-732" y="0"/>
            <a:ext cx="12192000" cy="6858000"/>
          </a:xfrm>
          <a:prstGeom prst="rect">
            <a:avLst/>
          </a:prstGeom>
        </p:spPr>
      </p:pic>
      <p:pic>
        <p:nvPicPr>
          <p:cNvPr id="8" name="Picture 7">
            <a:extLst>
              <a:ext uri="{FF2B5EF4-FFF2-40B4-BE49-F238E27FC236}">
                <a16:creationId xmlns:a16="http://schemas.microsoft.com/office/drawing/2014/main" id="{8511B51B-64B7-1544-A700-5EABFE3561AF}"/>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800" y="6208526"/>
            <a:ext cx="583849" cy="362932"/>
          </a:xfrm>
          <a:prstGeom prst="rect">
            <a:avLst/>
          </a:prstGeom>
        </p:spPr>
      </p:pic>
      <p:sp>
        <p:nvSpPr>
          <p:cNvPr id="4" name="Text Placeholder 3">
            <a:extLst>
              <a:ext uri="{FF2B5EF4-FFF2-40B4-BE49-F238E27FC236}">
                <a16:creationId xmlns:a16="http://schemas.microsoft.com/office/drawing/2014/main" id="{9105E8E4-7741-47D8-84CE-F7C4DCDE00DB}"/>
              </a:ext>
            </a:extLst>
          </p:cNvPr>
          <p:cNvSpPr>
            <a:spLocks noGrp="1"/>
          </p:cNvSpPr>
          <p:nvPr>
            <p:ph type="body" sz="quarter" idx="10" hasCustomPrompt="1"/>
          </p:nvPr>
        </p:nvSpPr>
        <p:spPr>
          <a:xfrm>
            <a:off x="1593057" y="1733550"/>
            <a:ext cx="9005887" cy="3390900"/>
          </a:xfrm>
          <a:prstGeom prst="rect">
            <a:avLst/>
          </a:prstGeom>
        </p:spPr>
        <p:txBody>
          <a:bodyPr anchor="ctr" anchorCtr="0">
            <a:normAutofit/>
          </a:bodyPr>
          <a:lstStyle>
            <a:lvl1pPr marL="0" indent="0" algn="ctr">
              <a:buNone/>
              <a:defRPr sz="3200" b="0">
                <a:solidFill>
                  <a:schemeClr val="bg1"/>
                </a:solidFill>
                <a:latin typeface="+mn-lt"/>
              </a:defRPr>
            </a:lvl1pPr>
          </a:lstStyle>
          <a:p>
            <a:pPr lvl="0"/>
            <a:r>
              <a:rPr lang="en-US" dirty="0"/>
              <a:t>“Statement here, sentence case, with or without quotation marks.”</a:t>
            </a:r>
          </a:p>
        </p:txBody>
      </p:sp>
      <p:pic>
        <p:nvPicPr>
          <p:cNvPr id="11" name="Picture 10">
            <a:extLst>
              <a:ext uri="{FF2B5EF4-FFF2-40B4-BE49-F238E27FC236}">
                <a16:creationId xmlns:a16="http://schemas.microsoft.com/office/drawing/2014/main" id="{3CAA1E91-7A8F-AB9D-C4FF-87EFCF5EEBA0}"/>
              </a:ext>
            </a:extLst>
          </p:cNvPr>
          <p:cNvPicPr>
            <a:picLocks noChangeAspect="1"/>
          </p:cNvPicPr>
          <p:nvPr userDrawn="1"/>
        </p:nvPicPr>
        <p:blipFill rotWithShape="1">
          <a:blip r:embed="rId5" cstate="email">
            <a:alphaModFix/>
            <a:extLst>
              <a:ext uri="{28A0092B-C50C-407E-A947-70E740481C1C}">
                <a14:useLocalDpi xmlns:a14="http://schemas.microsoft.com/office/drawing/2010/main"/>
              </a:ext>
            </a:extLst>
          </a:blip>
          <a:srcRect r="10200"/>
          <a:stretch/>
        </p:blipFill>
        <p:spPr>
          <a:xfrm>
            <a:off x="10356732" y="110507"/>
            <a:ext cx="1836000" cy="2431842"/>
          </a:xfrm>
          <a:prstGeom prst="rect">
            <a:avLst/>
          </a:prstGeom>
        </p:spPr>
      </p:pic>
    </p:spTree>
    <p:extLst>
      <p:ext uri="{BB962C8B-B14F-4D97-AF65-F5344CB8AC3E}">
        <p14:creationId xmlns:p14="http://schemas.microsoft.com/office/powerpoint/2010/main" val="229449769"/>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 Tre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35B4B3-547C-4CA0-9C86-6C8E2CDAE568}"/>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child reaching out to touch a tree&#10;&#10;Description automatically generated">
            <a:extLst>
              <a:ext uri="{FF2B5EF4-FFF2-40B4-BE49-F238E27FC236}">
                <a16:creationId xmlns:a16="http://schemas.microsoft.com/office/drawing/2014/main" id="{74744EF0-BCC8-B882-9BA2-17FB6F1BA2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A5660D80-D41D-4B6B-944D-D6E223EEE2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961" r="961"/>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511B51B-64B7-1544-A700-5EABFE3561AF}"/>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800" y="6208526"/>
            <a:ext cx="583849" cy="362932"/>
          </a:xfrm>
          <a:prstGeom prst="rect">
            <a:avLst/>
          </a:prstGeom>
        </p:spPr>
      </p:pic>
      <p:sp>
        <p:nvSpPr>
          <p:cNvPr id="4" name="Text Placeholder 3">
            <a:extLst>
              <a:ext uri="{FF2B5EF4-FFF2-40B4-BE49-F238E27FC236}">
                <a16:creationId xmlns:a16="http://schemas.microsoft.com/office/drawing/2014/main" id="{9105E8E4-7741-47D8-84CE-F7C4DCDE00DB}"/>
              </a:ext>
            </a:extLst>
          </p:cNvPr>
          <p:cNvSpPr>
            <a:spLocks noGrp="1"/>
          </p:cNvSpPr>
          <p:nvPr>
            <p:ph type="body" sz="quarter" idx="10" hasCustomPrompt="1"/>
          </p:nvPr>
        </p:nvSpPr>
        <p:spPr>
          <a:xfrm>
            <a:off x="1593057" y="1733550"/>
            <a:ext cx="9005887" cy="3390900"/>
          </a:xfrm>
          <a:prstGeom prst="rect">
            <a:avLst/>
          </a:prstGeom>
        </p:spPr>
        <p:txBody>
          <a:bodyPr anchor="ctr" anchorCtr="0">
            <a:normAutofit/>
          </a:bodyPr>
          <a:lstStyle>
            <a:lvl1pPr marL="0" indent="0" algn="ctr">
              <a:buNone/>
              <a:defRPr sz="3200" b="0">
                <a:solidFill>
                  <a:schemeClr val="bg1"/>
                </a:solidFill>
                <a:latin typeface="+mn-lt"/>
              </a:defRPr>
            </a:lvl1pPr>
          </a:lstStyle>
          <a:p>
            <a:pPr lvl="0"/>
            <a:r>
              <a:rPr lang="en-US" dirty="0"/>
              <a:t>“Statement here, sentence case, with or without quotation marks.”</a:t>
            </a:r>
          </a:p>
        </p:txBody>
      </p:sp>
      <p:pic>
        <p:nvPicPr>
          <p:cNvPr id="11" name="Picture 10">
            <a:extLst>
              <a:ext uri="{FF2B5EF4-FFF2-40B4-BE49-F238E27FC236}">
                <a16:creationId xmlns:a16="http://schemas.microsoft.com/office/drawing/2014/main" id="{3CAA1E91-7A8F-AB9D-C4FF-87EFCF5EEBA0}"/>
              </a:ext>
            </a:extLst>
          </p:cNvPr>
          <p:cNvPicPr>
            <a:picLocks noChangeAspect="1"/>
          </p:cNvPicPr>
          <p:nvPr userDrawn="1"/>
        </p:nvPicPr>
        <p:blipFill rotWithShape="1">
          <a:blip r:embed="rId5" cstate="email">
            <a:alphaModFix/>
            <a:extLst>
              <a:ext uri="{28A0092B-C50C-407E-A947-70E740481C1C}">
                <a14:useLocalDpi xmlns:a14="http://schemas.microsoft.com/office/drawing/2010/main"/>
              </a:ext>
            </a:extLst>
          </a:blip>
          <a:srcRect r="10200"/>
          <a:stretch/>
        </p:blipFill>
        <p:spPr>
          <a:xfrm>
            <a:off x="10356732" y="110507"/>
            <a:ext cx="1836000" cy="2431842"/>
          </a:xfrm>
          <a:prstGeom prst="rect">
            <a:avLst/>
          </a:prstGeom>
        </p:spPr>
      </p:pic>
    </p:spTree>
    <p:extLst>
      <p:ext uri="{BB962C8B-B14F-4D97-AF65-F5344CB8AC3E}">
        <p14:creationId xmlns:p14="http://schemas.microsoft.com/office/powerpoint/2010/main" val="372515321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ement, Typing">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35B4B3-547C-4CA0-9C86-6C8E2CDAE568}"/>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erson typing on a computer&#10;&#10;Description automatically generated">
            <a:extLst>
              <a:ext uri="{FF2B5EF4-FFF2-40B4-BE49-F238E27FC236}">
                <a16:creationId xmlns:a16="http://schemas.microsoft.com/office/drawing/2014/main" id="{7F0C4A4A-49DC-834D-AC3F-A56C4F6DFC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17" y="0"/>
            <a:ext cx="12200766" cy="6873257"/>
          </a:xfrm>
          <a:prstGeom prst="rect">
            <a:avLst/>
          </a:prstGeom>
        </p:spPr>
      </p:pic>
      <p:pic>
        <p:nvPicPr>
          <p:cNvPr id="7" name="Picture 6">
            <a:extLst>
              <a:ext uri="{FF2B5EF4-FFF2-40B4-BE49-F238E27FC236}">
                <a16:creationId xmlns:a16="http://schemas.microsoft.com/office/drawing/2014/main" id="{A5660D80-D41D-4B6B-944D-D6E223EEE2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961" r="961"/>
          <a:stretch/>
        </p:blipFill>
        <p:spPr>
          <a:xfrm>
            <a:off x="-4018" y="1"/>
            <a:ext cx="12200766" cy="6873256"/>
          </a:xfrm>
          <a:prstGeom prst="rect">
            <a:avLst/>
          </a:prstGeom>
        </p:spPr>
      </p:pic>
      <p:pic>
        <p:nvPicPr>
          <p:cNvPr id="8" name="Picture 7">
            <a:extLst>
              <a:ext uri="{FF2B5EF4-FFF2-40B4-BE49-F238E27FC236}">
                <a16:creationId xmlns:a16="http://schemas.microsoft.com/office/drawing/2014/main" id="{8511B51B-64B7-1544-A700-5EABFE3561AF}"/>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800" y="6208526"/>
            <a:ext cx="583849" cy="362932"/>
          </a:xfrm>
          <a:prstGeom prst="rect">
            <a:avLst/>
          </a:prstGeom>
        </p:spPr>
      </p:pic>
      <p:sp>
        <p:nvSpPr>
          <p:cNvPr id="4" name="Text Placeholder 3">
            <a:extLst>
              <a:ext uri="{FF2B5EF4-FFF2-40B4-BE49-F238E27FC236}">
                <a16:creationId xmlns:a16="http://schemas.microsoft.com/office/drawing/2014/main" id="{9105E8E4-7741-47D8-84CE-F7C4DCDE00DB}"/>
              </a:ext>
            </a:extLst>
          </p:cNvPr>
          <p:cNvSpPr>
            <a:spLocks noGrp="1"/>
          </p:cNvSpPr>
          <p:nvPr>
            <p:ph type="body" sz="quarter" idx="10" hasCustomPrompt="1"/>
          </p:nvPr>
        </p:nvSpPr>
        <p:spPr>
          <a:xfrm>
            <a:off x="1593057" y="1733550"/>
            <a:ext cx="9005887" cy="3390900"/>
          </a:xfrm>
          <a:prstGeom prst="rect">
            <a:avLst/>
          </a:prstGeom>
        </p:spPr>
        <p:txBody>
          <a:bodyPr anchor="ctr" anchorCtr="0">
            <a:normAutofit/>
          </a:bodyPr>
          <a:lstStyle>
            <a:lvl1pPr marL="0" indent="0" algn="ctr">
              <a:buNone/>
              <a:defRPr sz="3200" b="0">
                <a:solidFill>
                  <a:schemeClr val="bg1"/>
                </a:solidFill>
                <a:latin typeface="+mn-lt"/>
              </a:defRPr>
            </a:lvl1pPr>
          </a:lstStyle>
          <a:p>
            <a:pPr lvl="0"/>
            <a:r>
              <a:rPr lang="en-US" dirty="0"/>
              <a:t>“Statement here, sentence case, with or without quotation marks.”</a:t>
            </a:r>
          </a:p>
        </p:txBody>
      </p:sp>
      <p:pic>
        <p:nvPicPr>
          <p:cNvPr id="11" name="Picture 10">
            <a:extLst>
              <a:ext uri="{FF2B5EF4-FFF2-40B4-BE49-F238E27FC236}">
                <a16:creationId xmlns:a16="http://schemas.microsoft.com/office/drawing/2014/main" id="{3CAA1E91-7A8F-AB9D-C4FF-87EFCF5EEBA0}"/>
              </a:ext>
            </a:extLst>
          </p:cNvPr>
          <p:cNvPicPr>
            <a:picLocks noChangeAspect="1"/>
          </p:cNvPicPr>
          <p:nvPr userDrawn="1"/>
        </p:nvPicPr>
        <p:blipFill rotWithShape="1">
          <a:blip r:embed="rId5" cstate="email">
            <a:alphaModFix/>
            <a:extLst>
              <a:ext uri="{28A0092B-C50C-407E-A947-70E740481C1C}">
                <a14:useLocalDpi xmlns:a14="http://schemas.microsoft.com/office/drawing/2010/main"/>
              </a:ext>
            </a:extLst>
          </a:blip>
          <a:srcRect r="10200"/>
          <a:stretch/>
        </p:blipFill>
        <p:spPr>
          <a:xfrm>
            <a:off x="10351983" y="110507"/>
            <a:ext cx="1836000" cy="2431842"/>
          </a:xfrm>
          <a:prstGeom prst="rect">
            <a:avLst/>
          </a:prstGeom>
        </p:spPr>
      </p:pic>
    </p:spTree>
    <p:extLst>
      <p:ext uri="{BB962C8B-B14F-4D97-AF65-F5344CB8AC3E}">
        <p14:creationId xmlns:p14="http://schemas.microsoft.com/office/powerpoint/2010/main" val="2121019534"/>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 No Image, Black">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6F284D-C198-8A4A-6135-E882F78B6B8B}"/>
              </a:ext>
            </a:extLst>
          </p:cNvPr>
          <p:cNvSpPr/>
          <p:nvPr userDrawn="1"/>
        </p:nvSpPr>
        <p:spPr>
          <a:xfrm>
            <a:off x="97654" y="6658252"/>
            <a:ext cx="2041864" cy="1331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13C3B88-18EA-77F2-68A1-373076526BE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90800" y="6208526"/>
            <a:ext cx="583849" cy="362932"/>
          </a:xfrm>
          <a:prstGeom prst="rect">
            <a:avLst/>
          </a:prstGeom>
        </p:spPr>
      </p:pic>
      <p:pic>
        <p:nvPicPr>
          <p:cNvPr id="3" name="Picture 2">
            <a:extLst>
              <a:ext uri="{FF2B5EF4-FFF2-40B4-BE49-F238E27FC236}">
                <a16:creationId xmlns:a16="http://schemas.microsoft.com/office/drawing/2014/main" id="{AD3BB1AE-05EB-FFE4-B958-9E536EE9EFBF}"/>
              </a:ext>
            </a:extLst>
          </p:cNvPr>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r="10200"/>
          <a:stretch/>
        </p:blipFill>
        <p:spPr>
          <a:xfrm>
            <a:off x="10351983" y="110507"/>
            <a:ext cx="1836000" cy="2431842"/>
          </a:xfrm>
          <a:prstGeom prst="rect">
            <a:avLst/>
          </a:prstGeom>
        </p:spPr>
      </p:pic>
      <p:sp>
        <p:nvSpPr>
          <p:cNvPr id="7" name="Text Placeholder 3">
            <a:extLst>
              <a:ext uri="{FF2B5EF4-FFF2-40B4-BE49-F238E27FC236}">
                <a16:creationId xmlns:a16="http://schemas.microsoft.com/office/drawing/2014/main" id="{F385E8B7-6F34-8B37-FBC0-FA5FA2BBE9B2}"/>
              </a:ext>
            </a:extLst>
          </p:cNvPr>
          <p:cNvSpPr>
            <a:spLocks noGrp="1"/>
          </p:cNvSpPr>
          <p:nvPr>
            <p:ph type="body" sz="quarter" idx="10" hasCustomPrompt="1"/>
          </p:nvPr>
        </p:nvSpPr>
        <p:spPr>
          <a:xfrm>
            <a:off x="1593057" y="1733550"/>
            <a:ext cx="9005887" cy="3390900"/>
          </a:xfrm>
          <a:prstGeom prst="rect">
            <a:avLst/>
          </a:prstGeom>
        </p:spPr>
        <p:txBody>
          <a:bodyPr anchor="ctr" anchorCtr="0">
            <a:normAutofit/>
          </a:bodyPr>
          <a:lstStyle>
            <a:lvl1pPr marL="0" indent="0" algn="ctr">
              <a:buNone/>
              <a:defRPr sz="3200" b="0">
                <a:solidFill>
                  <a:schemeClr val="bg1"/>
                </a:solidFill>
                <a:latin typeface="+mn-lt"/>
              </a:defRPr>
            </a:lvl1pPr>
          </a:lstStyle>
          <a:p>
            <a:pPr lvl="0"/>
            <a:r>
              <a:rPr lang="en-US" dirty="0"/>
              <a:t>“Statement here, sentence case, with or without quotation marks.”</a:t>
            </a:r>
          </a:p>
        </p:txBody>
      </p:sp>
    </p:spTree>
    <p:extLst>
      <p:ext uri="{BB962C8B-B14F-4D97-AF65-F5344CB8AC3E}">
        <p14:creationId xmlns:p14="http://schemas.microsoft.com/office/powerpoint/2010/main" val="18235091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tement, No Inag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8680EE-E3CF-C6C2-CB48-58D3A2AED3EE}"/>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82C136E-16D2-0EF9-3E60-896BD8308D5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10200"/>
          <a:stretch/>
        </p:blipFill>
        <p:spPr>
          <a:xfrm>
            <a:off x="10351983" y="110507"/>
            <a:ext cx="1836000" cy="2431842"/>
          </a:xfrm>
          <a:prstGeom prst="rect">
            <a:avLst/>
          </a:prstGeom>
        </p:spPr>
      </p:pic>
      <p:sp>
        <p:nvSpPr>
          <p:cNvPr id="9" name="Text Placeholder 3">
            <a:extLst>
              <a:ext uri="{FF2B5EF4-FFF2-40B4-BE49-F238E27FC236}">
                <a16:creationId xmlns:a16="http://schemas.microsoft.com/office/drawing/2014/main" id="{DF2FF778-7697-6DD7-DD59-A5CDAA0E192D}"/>
              </a:ext>
            </a:extLst>
          </p:cNvPr>
          <p:cNvSpPr>
            <a:spLocks noGrp="1"/>
          </p:cNvSpPr>
          <p:nvPr>
            <p:ph type="body" sz="quarter" idx="10" hasCustomPrompt="1"/>
          </p:nvPr>
        </p:nvSpPr>
        <p:spPr>
          <a:xfrm>
            <a:off x="1593057" y="1733550"/>
            <a:ext cx="9005887" cy="3390900"/>
          </a:xfrm>
          <a:prstGeom prst="rect">
            <a:avLst/>
          </a:prstGeom>
        </p:spPr>
        <p:txBody>
          <a:bodyPr anchor="ctr" anchorCtr="0">
            <a:normAutofit/>
          </a:bodyPr>
          <a:lstStyle>
            <a:lvl1pPr marL="0" indent="0" algn="ctr">
              <a:buNone/>
              <a:defRPr sz="3200" b="0">
                <a:solidFill>
                  <a:schemeClr val="tx1"/>
                </a:solidFill>
                <a:latin typeface="+mn-lt"/>
              </a:defRPr>
            </a:lvl1pPr>
          </a:lstStyle>
          <a:p>
            <a:pPr lvl="0"/>
            <a:r>
              <a:rPr lang="en-US" dirty="0"/>
              <a:t>“Statement here, sentence case, with or without quotation marks.”</a:t>
            </a:r>
          </a:p>
        </p:txBody>
      </p:sp>
      <p:pic>
        <p:nvPicPr>
          <p:cNvPr id="2" name="Picture 1" descr="Marketreach Logo">
            <a:extLst>
              <a:ext uri="{FF2B5EF4-FFF2-40B4-BE49-F238E27FC236}">
                <a16:creationId xmlns:a16="http://schemas.microsoft.com/office/drawing/2014/main" id="{AFABC617-4291-C37A-B122-59D4A219872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837" t="18326" r="82040" b="49094"/>
          <a:stretch/>
        </p:blipFill>
        <p:spPr>
          <a:xfrm>
            <a:off x="166311" y="6196999"/>
            <a:ext cx="613406" cy="398125"/>
          </a:xfrm>
          <a:prstGeom prst="rect">
            <a:avLst/>
          </a:prstGeom>
        </p:spPr>
      </p:pic>
    </p:spTree>
    <p:extLst>
      <p:ext uri="{BB962C8B-B14F-4D97-AF65-F5344CB8AC3E}">
        <p14:creationId xmlns:p14="http://schemas.microsoft.com/office/powerpoint/2010/main" val="1634521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umns">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45D803-1BF7-40EA-AC91-081933E6A3B1}"/>
              </a:ext>
            </a:extLst>
          </p:cNvPr>
          <p:cNvSpPr>
            <a:spLocks noGrp="1"/>
          </p:cNvSpPr>
          <p:nvPr>
            <p:ph sz="quarter" idx="16" hasCustomPrompt="1"/>
          </p:nvPr>
        </p:nvSpPr>
        <p:spPr>
          <a:xfrm>
            <a:off x="424141" y="1779739"/>
            <a:ext cx="5452876" cy="4423132"/>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Calibri" panose="020F0502020204030204" pitchFamily="34" charset="0"/>
              <a:buChar char="‐"/>
              <a:defRPr sz="1800"/>
            </a:lvl2pPr>
            <a:lvl3pPr marL="1143000" indent="-228600">
              <a:buClr>
                <a:schemeClr val="accent1"/>
              </a:buClr>
              <a:buSzPct val="100000"/>
              <a:buFont typeface="Calibri" panose="020F0502020204030204" pitchFamily="34" charset="0"/>
              <a:buChar char="‐"/>
              <a:defRPr sz="1800"/>
            </a:lvl3pPr>
            <a:lvl4pPr marL="1600200" indent="-228600">
              <a:buClr>
                <a:schemeClr val="accent1"/>
              </a:buClr>
              <a:buSzPct val="100000"/>
              <a:buFont typeface="Calibri" panose="020F0502020204030204" pitchFamily="34" charset="0"/>
              <a:buChar char="‐"/>
              <a:defRPr sz="1800"/>
            </a:lvl4pPr>
            <a:lvl5pPr marL="2057400" indent="-228600">
              <a:buClr>
                <a:schemeClr val="accent1"/>
              </a:buClr>
              <a:buSzPct val="100000"/>
              <a:buFont typeface="Calibri" panose="020F0502020204030204" pitchFamily="34" charset="0"/>
              <a:buChar char="‐"/>
              <a:defRPr sz="1800"/>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Rectangle 9">
            <a:extLst>
              <a:ext uri="{FF2B5EF4-FFF2-40B4-BE49-F238E27FC236}">
                <a16:creationId xmlns:a16="http://schemas.microsoft.com/office/drawing/2014/main" id="{3B1A7618-3887-4838-98CE-FDFA033A94BE}"/>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241B46AD-0363-49D0-9A55-12F4487A1770}"/>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TEXT-ONLY slide, 2 columns</a:t>
            </a:r>
            <a:endParaRPr lang="en-GB" dirty="0"/>
          </a:p>
        </p:txBody>
      </p:sp>
      <p:sp>
        <p:nvSpPr>
          <p:cNvPr id="15" name="Content Placeholder 2">
            <a:extLst>
              <a:ext uri="{FF2B5EF4-FFF2-40B4-BE49-F238E27FC236}">
                <a16:creationId xmlns:a16="http://schemas.microsoft.com/office/drawing/2014/main" id="{BC9C4766-C987-4787-8811-9BA501FABE58}"/>
              </a:ext>
            </a:extLst>
          </p:cNvPr>
          <p:cNvSpPr>
            <a:spLocks noGrp="1"/>
          </p:cNvSpPr>
          <p:nvPr>
            <p:ph sz="quarter" idx="20" hasCustomPrompt="1"/>
          </p:nvPr>
        </p:nvSpPr>
        <p:spPr>
          <a:xfrm>
            <a:off x="6279757" y="1779739"/>
            <a:ext cx="5452876" cy="4423132"/>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Calibri" panose="020F0502020204030204" pitchFamily="34" charset="0"/>
              <a:buChar char="‐"/>
              <a:defRPr sz="1800"/>
            </a:lvl2pPr>
            <a:lvl3pPr marL="1143000" indent="-228600">
              <a:buClr>
                <a:schemeClr val="accent1"/>
              </a:buClr>
              <a:buSzPct val="100000"/>
              <a:buFont typeface="Calibri" panose="020F0502020204030204" pitchFamily="34" charset="0"/>
              <a:buChar char="‐"/>
              <a:defRPr sz="1800"/>
            </a:lvl3pPr>
            <a:lvl4pPr marL="1600200" indent="-228600">
              <a:buClr>
                <a:schemeClr val="accent1"/>
              </a:buClr>
              <a:buSzPct val="100000"/>
              <a:buFont typeface="Calibri" panose="020F0502020204030204" pitchFamily="34" charset="0"/>
              <a:buChar char="‐"/>
              <a:defRPr sz="1800"/>
            </a:lvl4pPr>
            <a:lvl5pPr marL="2057400" indent="-228600">
              <a:buClr>
                <a:schemeClr val="accent1"/>
              </a:buClr>
              <a:buSzPct val="100000"/>
              <a:buFont typeface="Calibri" panose="020F0502020204030204" pitchFamily="34" charset="0"/>
              <a:buChar char="‐"/>
              <a:defRPr sz="1800"/>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64C3C18F-C2F7-F6FB-2CA1-32B696DEE303}"/>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10200"/>
          <a:stretch/>
        </p:blipFill>
        <p:spPr>
          <a:xfrm>
            <a:off x="10968927" y="58978"/>
            <a:ext cx="1223073" cy="1620000"/>
          </a:xfrm>
          <a:prstGeom prst="rect">
            <a:avLst/>
          </a:prstGeom>
        </p:spPr>
      </p:pic>
      <p:sp>
        <p:nvSpPr>
          <p:cNvPr id="6" name="Slide Number Placeholder 1">
            <a:extLst>
              <a:ext uri="{FF2B5EF4-FFF2-40B4-BE49-F238E27FC236}">
                <a16:creationId xmlns:a16="http://schemas.microsoft.com/office/drawing/2014/main" id="{E34D61CE-B03E-894A-D61E-D31C888307D4}"/>
              </a:ext>
            </a:extLst>
          </p:cNvPr>
          <p:cNvSpPr>
            <a:spLocks noGrp="1"/>
          </p:cNvSpPr>
          <p:nvPr>
            <p:ph type="sldNum" sz="quarter" idx="15"/>
          </p:nvPr>
        </p:nvSpPr>
        <p:spPr>
          <a:xfrm>
            <a:off x="11550190" y="6263125"/>
            <a:ext cx="375109" cy="363100"/>
          </a:xfrm>
        </p:spPr>
        <p:txBody>
          <a:bodyPr/>
          <a:lstStyle/>
          <a:p>
            <a:fld id="{3787542D-5C6B-4EB3-96EB-9B37C3D5D2F8}" type="slidenum">
              <a:rPr lang="en-GB" smtClean="0"/>
              <a:t>‹#›</a:t>
            </a:fld>
            <a:endParaRPr lang="en-GB"/>
          </a:p>
        </p:txBody>
      </p:sp>
      <p:sp>
        <p:nvSpPr>
          <p:cNvPr id="4" name="Text Placeholder 6">
            <a:extLst>
              <a:ext uri="{FF2B5EF4-FFF2-40B4-BE49-F238E27FC236}">
                <a16:creationId xmlns:a16="http://schemas.microsoft.com/office/drawing/2014/main" id="{19CB51C3-B144-48BC-390F-EC5617C2D7FD}"/>
              </a:ext>
            </a:extLst>
          </p:cNvPr>
          <p:cNvSpPr>
            <a:spLocks noGrp="1"/>
          </p:cNvSpPr>
          <p:nvPr>
            <p:ph type="body" sz="quarter" idx="11" hasCustomPrompt="1"/>
          </p:nvPr>
        </p:nvSpPr>
        <p:spPr>
          <a:xfrm>
            <a:off x="514576"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 sentence case</a:t>
            </a:r>
            <a:endParaRPr lang="en-GB" dirty="0"/>
          </a:p>
        </p:txBody>
      </p:sp>
      <p:pic>
        <p:nvPicPr>
          <p:cNvPr id="2" name="Picture 1" descr="Marketreach Logo">
            <a:extLst>
              <a:ext uri="{FF2B5EF4-FFF2-40B4-BE49-F238E27FC236}">
                <a16:creationId xmlns:a16="http://schemas.microsoft.com/office/drawing/2014/main" id="{B011B905-DED4-9890-3913-569F0D294D0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837" t="18326" r="82040" b="49094"/>
          <a:stretch/>
        </p:blipFill>
        <p:spPr>
          <a:xfrm>
            <a:off x="166311" y="6196999"/>
            <a:ext cx="613406" cy="398125"/>
          </a:xfrm>
          <a:prstGeom prst="rect">
            <a:avLst/>
          </a:prstGeom>
        </p:spPr>
      </p:pic>
      <p:sp>
        <p:nvSpPr>
          <p:cNvPr id="8" name="Text Placeholder 3">
            <a:extLst>
              <a:ext uri="{FF2B5EF4-FFF2-40B4-BE49-F238E27FC236}">
                <a16:creationId xmlns:a16="http://schemas.microsoft.com/office/drawing/2014/main" id="{AFF65AB8-AD4B-F6C6-3699-181B7020A03A}"/>
              </a:ext>
            </a:extLst>
          </p:cNvPr>
          <p:cNvSpPr>
            <a:spLocks noGrp="1"/>
          </p:cNvSpPr>
          <p:nvPr>
            <p:ph type="body" sz="quarter" idx="12" hasCustomPrompt="1"/>
          </p:nvPr>
        </p:nvSpPr>
        <p:spPr>
          <a:xfrm>
            <a:off x="800948" y="6371793"/>
            <a:ext cx="5209032" cy="133165"/>
          </a:xfrm>
          <a:prstGeom prst="rect">
            <a:avLst/>
          </a:prstGeom>
          <a:ln>
            <a:noFill/>
          </a:ln>
        </p:spPr>
        <p:txBody>
          <a:bodyPr wrap="none" tIns="0" bIns="0" anchor="t" anchorCtr="0">
            <a:noAutofit/>
          </a:bodyPr>
          <a:lstStyle>
            <a:lvl1pPr marL="0" indent="0" algn="l">
              <a:lnSpc>
                <a:spcPct val="90000"/>
              </a:lnSpc>
              <a:spcBef>
                <a:spcPts val="0"/>
              </a:spcBef>
              <a:buNone/>
              <a:defRPr sz="1100" b="0">
                <a:solidFill>
                  <a:schemeClr val="tx1"/>
                </a:solidFill>
                <a:latin typeface="+mn-lt"/>
              </a:defRPr>
            </a:lvl1pPr>
          </a:lstStyle>
          <a:p>
            <a:pPr lvl="0"/>
            <a:r>
              <a:rPr lang="en-US" dirty="0"/>
              <a:t>Click here to add source if required</a:t>
            </a:r>
          </a:p>
        </p:txBody>
      </p:sp>
    </p:spTree>
    <p:extLst>
      <p:ext uri="{BB962C8B-B14F-4D97-AF65-F5344CB8AC3E}">
        <p14:creationId xmlns:p14="http://schemas.microsoft.com/office/powerpoint/2010/main" val="4086737330"/>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Right">
    <p:bg>
      <p:bgRef idx="1001">
        <a:schemeClr val="bg1"/>
      </p:bgRef>
    </p:bg>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5D77039F-4547-B64C-9F4A-B0B616043C02}"/>
              </a:ext>
            </a:extLst>
          </p:cNvPr>
          <p:cNvSpPr>
            <a:spLocks noGrp="1"/>
          </p:cNvSpPr>
          <p:nvPr>
            <p:ph type="pic" sz="quarter" idx="13" hasCustomPrompt="1"/>
          </p:nvPr>
        </p:nvSpPr>
        <p:spPr>
          <a:xfrm>
            <a:off x="6096000" y="0"/>
            <a:ext cx="6105655" cy="68580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8" name="Rectangle 7">
            <a:extLst>
              <a:ext uri="{FF2B5EF4-FFF2-40B4-BE49-F238E27FC236}">
                <a16:creationId xmlns:a16="http://schemas.microsoft.com/office/drawing/2014/main" id="{9CE82FAA-2779-4023-94E9-577DEB0536FA}"/>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C95D6172-C0E9-4E3B-8F0F-CAA09AEA1364}"/>
              </a:ext>
            </a:extLst>
          </p:cNvPr>
          <p:cNvSpPr>
            <a:spLocks noGrp="1"/>
          </p:cNvSpPr>
          <p:nvPr>
            <p:ph type="title" hasCustomPrompt="1"/>
          </p:nvPr>
        </p:nvSpPr>
        <p:spPr>
          <a:xfrm>
            <a:off x="486000" y="377055"/>
            <a:ext cx="5276625" cy="1050665"/>
          </a:xfrm>
          <a:prstGeom prst="rect">
            <a:avLst/>
          </a:prstGeom>
        </p:spPr>
        <p:txBody>
          <a:bodyPr lIns="0" tIns="0" rIns="0" bIns="0"/>
          <a:lstStyle>
            <a:lvl1pPr>
              <a:lnSpc>
                <a:spcPct val="100000"/>
              </a:lnSpc>
              <a:defRPr sz="3600" b="1" cap="all" spc="-100" baseline="0">
                <a:latin typeface="+mj-lt"/>
              </a:defRPr>
            </a:lvl1pPr>
          </a:lstStyle>
          <a:p>
            <a:r>
              <a:rPr lang="en-US" dirty="0"/>
              <a:t>TEXT, Image Right, 2 columns</a:t>
            </a:r>
            <a:endParaRPr lang="en-GB" dirty="0"/>
          </a:p>
        </p:txBody>
      </p:sp>
      <p:sp>
        <p:nvSpPr>
          <p:cNvPr id="12" name="Content Placeholder 2">
            <a:extLst>
              <a:ext uri="{FF2B5EF4-FFF2-40B4-BE49-F238E27FC236}">
                <a16:creationId xmlns:a16="http://schemas.microsoft.com/office/drawing/2014/main" id="{87AF0242-6BDB-4BD8-A348-BBFF21B1E015}"/>
              </a:ext>
            </a:extLst>
          </p:cNvPr>
          <p:cNvSpPr>
            <a:spLocks noGrp="1"/>
          </p:cNvSpPr>
          <p:nvPr>
            <p:ph sz="quarter" idx="17" hasCustomPrompt="1"/>
          </p:nvPr>
        </p:nvSpPr>
        <p:spPr>
          <a:xfrm>
            <a:off x="424142" y="1779739"/>
            <a:ext cx="5276850" cy="4479925"/>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Calibri" panose="020F0502020204030204" pitchFamily="34" charset="0"/>
              <a:buChar char="‐"/>
              <a:defRPr sz="1800"/>
            </a:lvl2pPr>
            <a:lvl3pPr marL="1143000" indent="-228600">
              <a:buClr>
                <a:schemeClr val="accent1"/>
              </a:buClr>
              <a:buSzPct val="100000"/>
              <a:buFont typeface="Calibri" panose="020F0502020204030204" pitchFamily="34" charset="0"/>
              <a:buChar char="‐"/>
              <a:defRPr sz="1800"/>
            </a:lvl3pPr>
            <a:lvl4pPr marL="1600200" indent="-228600">
              <a:buClr>
                <a:schemeClr val="accent1"/>
              </a:buClr>
              <a:buSzPct val="100000"/>
              <a:buFont typeface="Calibri" panose="020F0502020204030204" pitchFamily="34" charset="0"/>
              <a:buChar char="‐"/>
              <a:defRPr sz="1800"/>
            </a:lvl4pPr>
            <a:lvl5pPr marL="2057400" indent="-228600">
              <a:buClr>
                <a:schemeClr val="accent1"/>
              </a:buClr>
              <a:buSzPct val="100000"/>
              <a:buFont typeface="Calibri" panose="020F0502020204030204" pitchFamily="34" charset="0"/>
              <a:buChar char="‐"/>
              <a:defRPr sz="1800"/>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 name="Picture 1" descr="Marketreach Logo">
            <a:extLst>
              <a:ext uri="{FF2B5EF4-FFF2-40B4-BE49-F238E27FC236}">
                <a16:creationId xmlns:a16="http://schemas.microsoft.com/office/drawing/2014/main" id="{8CB4004A-0774-9F68-17C4-398589D6E6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837" t="18326" r="82040" b="49094"/>
          <a:stretch/>
        </p:blipFill>
        <p:spPr>
          <a:xfrm>
            <a:off x="166311" y="6196999"/>
            <a:ext cx="613406" cy="398125"/>
          </a:xfrm>
          <a:prstGeom prst="rect">
            <a:avLst/>
          </a:prstGeom>
        </p:spPr>
      </p:pic>
      <p:sp>
        <p:nvSpPr>
          <p:cNvPr id="3" name="Text Placeholder 3">
            <a:extLst>
              <a:ext uri="{FF2B5EF4-FFF2-40B4-BE49-F238E27FC236}">
                <a16:creationId xmlns:a16="http://schemas.microsoft.com/office/drawing/2014/main" id="{888BEAD9-9CB8-754F-DD5A-9E4036001B6C}"/>
              </a:ext>
            </a:extLst>
          </p:cNvPr>
          <p:cNvSpPr>
            <a:spLocks noGrp="1"/>
          </p:cNvSpPr>
          <p:nvPr>
            <p:ph type="body" sz="quarter" idx="12" hasCustomPrompt="1"/>
          </p:nvPr>
        </p:nvSpPr>
        <p:spPr>
          <a:xfrm>
            <a:off x="800948" y="6371793"/>
            <a:ext cx="5209032" cy="133165"/>
          </a:xfrm>
          <a:prstGeom prst="rect">
            <a:avLst/>
          </a:prstGeom>
          <a:ln>
            <a:noFill/>
          </a:ln>
        </p:spPr>
        <p:txBody>
          <a:bodyPr wrap="none" tIns="0" bIns="0" anchor="t" anchorCtr="0">
            <a:noAutofit/>
          </a:bodyPr>
          <a:lstStyle>
            <a:lvl1pPr marL="0" indent="0" algn="l">
              <a:lnSpc>
                <a:spcPct val="90000"/>
              </a:lnSpc>
              <a:spcBef>
                <a:spcPts val="0"/>
              </a:spcBef>
              <a:buNone/>
              <a:defRPr sz="1100" b="0">
                <a:solidFill>
                  <a:schemeClr val="tx1"/>
                </a:solidFill>
                <a:latin typeface="+mn-lt"/>
              </a:defRPr>
            </a:lvl1pPr>
          </a:lstStyle>
          <a:p>
            <a:pPr lvl="0"/>
            <a:r>
              <a:rPr lang="en-US" dirty="0"/>
              <a:t>Click here to add source if required</a:t>
            </a:r>
          </a:p>
        </p:txBody>
      </p:sp>
    </p:spTree>
    <p:extLst>
      <p:ext uri="{BB962C8B-B14F-4D97-AF65-F5344CB8AC3E}">
        <p14:creationId xmlns:p14="http://schemas.microsoft.com/office/powerpoint/2010/main" val="1216614260"/>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Right, Leaves">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E82FAA-2779-4023-94E9-577DEB0536FA}"/>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C95D6172-C0E9-4E3B-8F0F-CAA09AEA1364}"/>
              </a:ext>
            </a:extLst>
          </p:cNvPr>
          <p:cNvSpPr>
            <a:spLocks noGrp="1"/>
          </p:cNvSpPr>
          <p:nvPr>
            <p:ph type="title" hasCustomPrompt="1"/>
          </p:nvPr>
        </p:nvSpPr>
        <p:spPr>
          <a:xfrm>
            <a:off x="486000" y="377055"/>
            <a:ext cx="5276625" cy="1050665"/>
          </a:xfrm>
          <a:prstGeom prst="rect">
            <a:avLst/>
          </a:prstGeom>
        </p:spPr>
        <p:txBody>
          <a:bodyPr lIns="0" tIns="0" rIns="0" bIns="0"/>
          <a:lstStyle>
            <a:lvl1pPr>
              <a:lnSpc>
                <a:spcPct val="100000"/>
              </a:lnSpc>
              <a:defRPr sz="3600" b="1" cap="all" spc="-100" baseline="0">
                <a:latin typeface="+mj-lt"/>
              </a:defRPr>
            </a:lvl1pPr>
          </a:lstStyle>
          <a:p>
            <a:r>
              <a:rPr lang="en-US" dirty="0"/>
              <a:t>TEXT, Image Right, 2 columns</a:t>
            </a:r>
            <a:endParaRPr lang="en-GB" dirty="0"/>
          </a:p>
        </p:txBody>
      </p:sp>
      <p:sp>
        <p:nvSpPr>
          <p:cNvPr id="12" name="Content Placeholder 2">
            <a:extLst>
              <a:ext uri="{FF2B5EF4-FFF2-40B4-BE49-F238E27FC236}">
                <a16:creationId xmlns:a16="http://schemas.microsoft.com/office/drawing/2014/main" id="{87AF0242-6BDB-4BD8-A348-BBFF21B1E015}"/>
              </a:ext>
            </a:extLst>
          </p:cNvPr>
          <p:cNvSpPr>
            <a:spLocks noGrp="1"/>
          </p:cNvSpPr>
          <p:nvPr>
            <p:ph sz="quarter" idx="17" hasCustomPrompt="1"/>
          </p:nvPr>
        </p:nvSpPr>
        <p:spPr>
          <a:xfrm>
            <a:off x="424142" y="1779739"/>
            <a:ext cx="5276850" cy="4479925"/>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Calibri" panose="020F0502020204030204" pitchFamily="34" charset="0"/>
              <a:buChar char="‐"/>
              <a:defRPr sz="1800"/>
            </a:lvl2pPr>
            <a:lvl3pPr marL="1143000" indent="-228600">
              <a:buClr>
                <a:schemeClr val="accent1"/>
              </a:buClr>
              <a:buSzPct val="100000"/>
              <a:buFont typeface="Calibri" panose="020F0502020204030204" pitchFamily="34" charset="0"/>
              <a:buChar char="‐"/>
              <a:defRPr sz="1800"/>
            </a:lvl3pPr>
            <a:lvl4pPr marL="1600200" indent="-228600">
              <a:buClr>
                <a:schemeClr val="accent1"/>
              </a:buClr>
              <a:buSzPct val="100000"/>
              <a:buFont typeface="Calibri" panose="020F0502020204030204" pitchFamily="34" charset="0"/>
              <a:buChar char="‐"/>
              <a:defRPr sz="1800"/>
            </a:lvl4pPr>
            <a:lvl5pPr marL="2057400" indent="-228600">
              <a:buClr>
                <a:schemeClr val="accent1"/>
              </a:buClr>
              <a:buSzPct val="100000"/>
              <a:buFont typeface="Calibri" panose="020F0502020204030204" pitchFamily="34" charset="0"/>
              <a:buChar char="‐"/>
              <a:defRPr sz="1800"/>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Picture 3" descr="A close-up of a tree&#10;&#10;Description automatically generated">
            <a:extLst>
              <a:ext uri="{FF2B5EF4-FFF2-40B4-BE49-F238E27FC236}">
                <a16:creationId xmlns:a16="http://schemas.microsoft.com/office/drawing/2014/main" id="{EDD2A056-5B1B-049B-DA50-3D7FB69ED7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pic>
        <p:nvPicPr>
          <p:cNvPr id="6" name="Picture 5">
            <a:extLst>
              <a:ext uri="{FF2B5EF4-FFF2-40B4-BE49-F238E27FC236}">
                <a16:creationId xmlns:a16="http://schemas.microsoft.com/office/drawing/2014/main" id="{70C6CDD1-A880-79CA-B91B-6B58E13BE00D}"/>
              </a:ext>
            </a:extLst>
          </p:cNvPr>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r="10200"/>
          <a:stretch/>
        </p:blipFill>
        <p:spPr>
          <a:xfrm>
            <a:off x="10351983" y="110507"/>
            <a:ext cx="1836000" cy="2431842"/>
          </a:xfrm>
          <a:prstGeom prst="rect">
            <a:avLst/>
          </a:prstGeom>
        </p:spPr>
      </p:pic>
      <p:pic>
        <p:nvPicPr>
          <p:cNvPr id="2" name="Picture 1" descr="Marketreach Logo">
            <a:extLst>
              <a:ext uri="{FF2B5EF4-FFF2-40B4-BE49-F238E27FC236}">
                <a16:creationId xmlns:a16="http://schemas.microsoft.com/office/drawing/2014/main" id="{5B804615-3677-3B68-B831-34621A05F19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5837" t="18326" r="82040" b="49094"/>
          <a:stretch/>
        </p:blipFill>
        <p:spPr>
          <a:xfrm>
            <a:off x="166311" y="6196999"/>
            <a:ext cx="613406" cy="398125"/>
          </a:xfrm>
          <a:prstGeom prst="rect">
            <a:avLst/>
          </a:prstGeom>
        </p:spPr>
      </p:pic>
      <p:sp>
        <p:nvSpPr>
          <p:cNvPr id="5" name="Text Placeholder 3">
            <a:extLst>
              <a:ext uri="{FF2B5EF4-FFF2-40B4-BE49-F238E27FC236}">
                <a16:creationId xmlns:a16="http://schemas.microsoft.com/office/drawing/2014/main" id="{18F97505-45A9-0A8C-5236-18B49815FD4E}"/>
              </a:ext>
            </a:extLst>
          </p:cNvPr>
          <p:cNvSpPr>
            <a:spLocks noGrp="1"/>
          </p:cNvSpPr>
          <p:nvPr>
            <p:ph type="body" sz="quarter" idx="12" hasCustomPrompt="1"/>
          </p:nvPr>
        </p:nvSpPr>
        <p:spPr>
          <a:xfrm>
            <a:off x="800948" y="6371793"/>
            <a:ext cx="5209032" cy="133165"/>
          </a:xfrm>
          <a:prstGeom prst="rect">
            <a:avLst/>
          </a:prstGeom>
          <a:ln>
            <a:noFill/>
          </a:ln>
        </p:spPr>
        <p:txBody>
          <a:bodyPr wrap="none" tIns="0" bIns="0" anchor="t" anchorCtr="0">
            <a:noAutofit/>
          </a:bodyPr>
          <a:lstStyle>
            <a:lvl1pPr marL="0" indent="0" algn="l">
              <a:lnSpc>
                <a:spcPct val="90000"/>
              </a:lnSpc>
              <a:spcBef>
                <a:spcPts val="0"/>
              </a:spcBef>
              <a:buNone/>
              <a:defRPr sz="1100" b="0">
                <a:solidFill>
                  <a:schemeClr val="tx1"/>
                </a:solidFill>
                <a:latin typeface="+mn-lt"/>
              </a:defRPr>
            </a:lvl1pPr>
          </a:lstStyle>
          <a:p>
            <a:pPr lvl="0"/>
            <a:r>
              <a:rPr lang="en-US" dirty="0"/>
              <a:t>Click here to add source if required</a:t>
            </a:r>
          </a:p>
        </p:txBody>
      </p:sp>
    </p:spTree>
    <p:extLst>
      <p:ext uri="{BB962C8B-B14F-4D97-AF65-F5344CB8AC3E}">
        <p14:creationId xmlns:p14="http://schemas.microsoft.com/office/powerpoint/2010/main" val="4083514240"/>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Right, Reading">
    <p:bg>
      <p:bgRef idx="1001">
        <a:schemeClr val="bg1"/>
      </p:bgRef>
    </p:bg>
    <p:spTree>
      <p:nvGrpSpPr>
        <p:cNvPr id="1" name=""/>
        <p:cNvGrpSpPr/>
        <p:nvPr/>
      </p:nvGrpSpPr>
      <p:grpSpPr>
        <a:xfrm>
          <a:off x="0" y="0"/>
          <a:ext cx="0" cy="0"/>
          <a:chOff x="0" y="0"/>
          <a:chExt cx="0" cy="0"/>
        </a:xfrm>
      </p:grpSpPr>
      <p:pic>
        <p:nvPicPr>
          <p:cNvPr id="11" name="Picture 10" descr="A person holding a stack of papers&#10;&#10;Description automatically generated">
            <a:extLst>
              <a:ext uri="{FF2B5EF4-FFF2-40B4-BE49-F238E27FC236}">
                <a16:creationId xmlns:a16="http://schemas.microsoft.com/office/drawing/2014/main" id="{55FCA34E-D4EB-0ACE-A525-765EC644E5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1" y="0"/>
            <a:ext cx="6096000" cy="6857999"/>
          </a:xfrm>
          <a:prstGeom prst="rect">
            <a:avLst/>
          </a:prstGeom>
        </p:spPr>
      </p:pic>
      <p:sp>
        <p:nvSpPr>
          <p:cNvPr id="8" name="Rectangle 7">
            <a:extLst>
              <a:ext uri="{FF2B5EF4-FFF2-40B4-BE49-F238E27FC236}">
                <a16:creationId xmlns:a16="http://schemas.microsoft.com/office/drawing/2014/main" id="{9CE82FAA-2779-4023-94E9-577DEB0536FA}"/>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C95D6172-C0E9-4E3B-8F0F-CAA09AEA1364}"/>
              </a:ext>
            </a:extLst>
          </p:cNvPr>
          <p:cNvSpPr>
            <a:spLocks noGrp="1"/>
          </p:cNvSpPr>
          <p:nvPr>
            <p:ph type="title" hasCustomPrompt="1"/>
          </p:nvPr>
        </p:nvSpPr>
        <p:spPr>
          <a:xfrm>
            <a:off x="486000" y="377055"/>
            <a:ext cx="5276625" cy="1050665"/>
          </a:xfrm>
          <a:prstGeom prst="rect">
            <a:avLst/>
          </a:prstGeom>
        </p:spPr>
        <p:txBody>
          <a:bodyPr lIns="0" tIns="0" rIns="0" bIns="0"/>
          <a:lstStyle>
            <a:lvl1pPr>
              <a:lnSpc>
                <a:spcPct val="100000"/>
              </a:lnSpc>
              <a:defRPr sz="3600" b="1" cap="all" spc="-100" baseline="0">
                <a:latin typeface="+mj-lt"/>
              </a:defRPr>
            </a:lvl1pPr>
          </a:lstStyle>
          <a:p>
            <a:r>
              <a:rPr lang="en-US" dirty="0"/>
              <a:t>TEXT, Image Right, 2 columns</a:t>
            </a:r>
            <a:endParaRPr lang="en-GB" dirty="0"/>
          </a:p>
        </p:txBody>
      </p:sp>
      <p:sp>
        <p:nvSpPr>
          <p:cNvPr id="12" name="Content Placeholder 2">
            <a:extLst>
              <a:ext uri="{FF2B5EF4-FFF2-40B4-BE49-F238E27FC236}">
                <a16:creationId xmlns:a16="http://schemas.microsoft.com/office/drawing/2014/main" id="{87AF0242-6BDB-4BD8-A348-BBFF21B1E015}"/>
              </a:ext>
            </a:extLst>
          </p:cNvPr>
          <p:cNvSpPr>
            <a:spLocks noGrp="1"/>
          </p:cNvSpPr>
          <p:nvPr>
            <p:ph sz="quarter" idx="17" hasCustomPrompt="1"/>
          </p:nvPr>
        </p:nvSpPr>
        <p:spPr>
          <a:xfrm>
            <a:off x="424142" y="1779739"/>
            <a:ext cx="5276850" cy="4479925"/>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Calibri" panose="020F0502020204030204" pitchFamily="34" charset="0"/>
              <a:buChar char="‐"/>
              <a:defRPr sz="1800"/>
            </a:lvl2pPr>
            <a:lvl3pPr marL="1143000" indent="-228600">
              <a:buClr>
                <a:schemeClr val="accent1"/>
              </a:buClr>
              <a:buSzPct val="100000"/>
              <a:buFont typeface="Calibri" panose="020F0502020204030204" pitchFamily="34" charset="0"/>
              <a:buChar char="‐"/>
              <a:defRPr sz="1800"/>
            </a:lvl3pPr>
            <a:lvl4pPr marL="1600200" indent="-228600">
              <a:buClr>
                <a:schemeClr val="accent1"/>
              </a:buClr>
              <a:buSzPct val="100000"/>
              <a:buFont typeface="Calibri" panose="020F0502020204030204" pitchFamily="34" charset="0"/>
              <a:buChar char="‐"/>
              <a:defRPr sz="1800"/>
            </a:lvl4pPr>
            <a:lvl5pPr marL="2057400" indent="-228600">
              <a:buClr>
                <a:schemeClr val="accent1"/>
              </a:buClr>
              <a:buSzPct val="100000"/>
              <a:buFont typeface="Calibri" panose="020F0502020204030204" pitchFamily="34" charset="0"/>
              <a:buChar char="‐"/>
              <a:defRPr sz="1800"/>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a:extLst>
              <a:ext uri="{FF2B5EF4-FFF2-40B4-BE49-F238E27FC236}">
                <a16:creationId xmlns:a16="http://schemas.microsoft.com/office/drawing/2014/main" id="{70C6CDD1-A880-79CA-B91B-6B58E13BE00D}"/>
              </a:ext>
            </a:extLst>
          </p:cNvPr>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r="10200"/>
          <a:stretch/>
        </p:blipFill>
        <p:spPr>
          <a:xfrm>
            <a:off x="10362616" y="110507"/>
            <a:ext cx="1836000" cy="2431842"/>
          </a:xfrm>
          <a:prstGeom prst="rect">
            <a:avLst/>
          </a:prstGeom>
        </p:spPr>
      </p:pic>
      <p:pic>
        <p:nvPicPr>
          <p:cNvPr id="2" name="Picture 1" descr="Marketreach Logo">
            <a:extLst>
              <a:ext uri="{FF2B5EF4-FFF2-40B4-BE49-F238E27FC236}">
                <a16:creationId xmlns:a16="http://schemas.microsoft.com/office/drawing/2014/main" id="{22E8753F-B9AA-B56B-5C17-46F5CEBE9DF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5837" t="18326" r="82040" b="49094"/>
          <a:stretch/>
        </p:blipFill>
        <p:spPr>
          <a:xfrm>
            <a:off x="166311" y="6196999"/>
            <a:ext cx="613406" cy="398125"/>
          </a:xfrm>
          <a:prstGeom prst="rect">
            <a:avLst/>
          </a:prstGeom>
        </p:spPr>
      </p:pic>
      <p:sp>
        <p:nvSpPr>
          <p:cNvPr id="4" name="Text Placeholder 3">
            <a:extLst>
              <a:ext uri="{FF2B5EF4-FFF2-40B4-BE49-F238E27FC236}">
                <a16:creationId xmlns:a16="http://schemas.microsoft.com/office/drawing/2014/main" id="{86039CC3-B85A-CD5D-2940-0D9115B17767}"/>
              </a:ext>
            </a:extLst>
          </p:cNvPr>
          <p:cNvSpPr>
            <a:spLocks noGrp="1"/>
          </p:cNvSpPr>
          <p:nvPr>
            <p:ph type="body" sz="quarter" idx="12" hasCustomPrompt="1"/>
          </p:nvPr>
        </p:nvSpPr>
        <p:spPr>
          <a:xfrm>
            <a:off x="800948" y="6371793"/>
            <a:ext cx="5209032" cy="133165"/>
          </a:xfrm>
          <a:prstGeom prst="rect">
            <a:avLst/>
          </a:prstGeom>
          <a:ln>
            <a:noFill/>
          </a:ln>
        </p:spPr>
        <p:txBody>
          <a:bodyPr wrap="none" tIns="0" bIns="0" anchor="t" anchorCtr="0">
            <a:noAutofit/>
          </a:bodyPr>
          <a:lstStyle>
            <a:lvl1pPr marL="0" indent="0" algn="l">
              <a:lnSpc>
                <a:spcPct val="90000"/>
              </a:lnSpc>
              <a:spcBef>
                <a:spcPts val="0"/>
              </a:spcBef>
              <a:buNone/>
              <a:defRPr sz="1100" b="0">
                <a:solidFill>
                  <a:schemeClr val="tx1"/>
                </a:solidFill>
                <a:latin typeface="+mn-lt"/>
              </a:defRPr>
            </a:lvl1pPr>
          </a:lstStyle>
          <a:p>
            <a:pPr lvl="0"/>
            <a:r>
              <a:rPr lang="en-US" dirty="0"/>
              <a:t>Click here to add source if required</a:t>
            </a:r>
          </a:p>
        </p:txBody>
      </p:sp>
    </p:spTree>
    <p:extLst>
      <p:ext uri="{BB962C8B-B14F-4D97-AF65-F5344CB8AC3E}">
        <p14:creationId xmlns:p14="http://schemas.microsoft.com/office/powerpoint/2010/main" val="268564893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Hous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3F0D63-7E74-AD6C-1F0A-5EF2C89C3C5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row of colorful houses&#10;&#10;Description automatically generated">
            <a:extLst>
              <a:ext uri="{FF2B5EF4-FFF2-40B4-BE49-F238E27FC236}">
                <a16:creationId xmlns:a16="http://schemas.microsoft.com/office/drawing/2014/main" id="{8EC0BCA7-E2C9-A700-89E2-A057F988D9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374"/>
            <a:ext cx="12192000" cy="6857705"/>
          </a:xfrm>
          <a:prstGeom prst="rect">
            <a:avLst/>
          </a:prstGeom>
        </p:spPr>
      </p:pic>
      <p:pic>
        <p:nvPicPr>
          <p:cNvPr id="11" name="Picture 10">
            <a:extLst>
              <a:ext uri="{FF2B5EF4-FFF2-40B4-BE49-F238E27FC236}">
                <a16:creationId xmlns:a16="http://schemas.microsoft.com/office/drawing/2014/main" id="{FB53D7E9-E6A4-2A07-329F-6B4F90A81EE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13"/>
          <a:stretch/>
        </p:blipFill>
        <p:spPr>
          <a:xfrm>
            <a:off x="0" y="0"/>
            <a:ext cx="12211770" cy="6857999"/>
          </a:xfrm>
          <a:prstGeom prst="rect">
            <a:avLst/>
          </a:prstGeom>
        </p:spPr>
      </p:pic>
      <p:pic>
        <p:nvPicPr>
          <p:cNvPr id="14" name="Picture 13">
            <a:extLst>
              <a:ext uri="{FF2B5EF4-FFF2-40B4-BE49-F238E27FC236}">
                <a16:creationId xmlns:a16="http://schemas.microsoft.com/office/drawing/2014/main" id="{49D21407-9DE8-879F-B4E6-3ACBC100B5F3}"/>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r="10200"/>
          <a:stretch/>
        </p:blipFill>
        <p:spPr>
          <a:xfrm>
            <a:off x="9755083" y="110507"/>
            <a:ext cx="2446146" cy="3240000"/>
          </a:xfrm>
          <a:prstGeom prst="rect">
            <a:avLst/>
          </a:prstGeom>
        </p:spPr>
      </p:pic>
      <p:pic>
        <p:nvPicPr>
          <p:cNvPr id="9" name="Picture 8" descr="Marketreach Logo">
            <a:extLst>
              <a:ext uri="{FF2B5EF4-FFF2-40B4-BE49-F238E27FC236}">
                <a16:creationId xmlns:a16="http://schemas.microsoft.com/office/drawing/2014/main" id="{465AEAE4-055E-5438-6914-E0F5EA63BC6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7654" y="290120"/>
            <a:ext cx="4537846" cy="1099674"/>
          </a:xfrm>
          <a:prstGeom prst="rect">
            <a:avLst/>
          </a:prstGeom>
        </p:spPr>
      </p:pic>
      <p:sp>
        <p:nvSpPr>
          <p:cNvPr id="6" name="Title 3">
            <a:extLst>
              <a:ext uri="{FF2B5EF4-FFF2-40B4-BE49-F238E27FC236}">
                <a16:creationId xmlns:a16="http://schemas.microsoft.com/office/drawing/2014/main" id="{BFD3053F-5558-BD67-AA8E-D2AF137FD64D}"/>
              </a:ext>
            </a:extLst>
          </p:cNvPr>
          <p:cNvSpPr>
            <a:spLocks noGrp="1"/>
          </p:cNvSpPr>
          <p:nvPr>
            <p:ph type="title" hasCustomPrompt="1"/>
          </p:nvPr>
        </p:nvSpPr>
        <p:spPr>
          <a:xfrm>
            <a:off x="443943" y="2315120"/>
            <a:ext cx="9309828" cy="1325563"/>
          </a:xfrm>
          <a:prstGeom prst="rect">
            <a:avLst/>
          </a:prstGeom>
        </p:spPr>
        <p:txBody>
          <a:bodyPr/>
          <a:lstStyle>
            <a:lvl1pPr>
              <a:defRPr sz="3600" b="1">
                <a:solidFill>
                  <a:schemeClr val="bg1"/>
                </a:solidFill>
              </a:defRPr>
            </a:lvl1pPr>
          </a:lstStyle>
          <a:p>
            <a:r>
              <a:rPr lang="en-GB" dirty="0"/>
              <a:t>CLICK TO EDIT TITLE, UPPER CASE</a:t>
            </a:r>
            <a:endParaRPr lang="en-US" dirty="0"/>
          </a:p>
        </p:txBody>
      </p:sp>
      <p:sp>
        <p:nvSpPr>
          <p:cNvPr id="8" name="Subtitle 2">
            <a:extLst>
              <a:ext uri="{FF2B5EF4-FFF2-40B4-BE49-F238E27FC236}">
                <a16:creationId xmlns:a16="http://schemas.microsoft.com/office/drawing/2014/main" id="{82E6DDC2-744E-08E6-97D5-2B83035F8E94}"/>
              </a:ext>
            </a:extLst>
          </p:cNvPr>
          <p:cNvSpPr>
            <a:spLocks noGrp="1"/>
          </p:cNvSpPr>
          <p:nvPr>
            <p:ph type="subTitle" idx="1" hasCustomPrompt="1"/>
          </p:nvPr>
        </p:nvSpPr>
        <p:spPr>
          <a:xfrm>
            <a:off x="538876" y="3922637"/>
            <a:ext cx="9214895" cy="233864"/>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 sentence case</a:t>
            </a:r>
          </a:p>
        </p:txBody>
      </p:sp>
      <p:sp>
        <p:nvSpPr>
          <p:cNvPr id="10" name="Text Placeholder 37">
            <a:extLst>
              <a:ext uri="{FF2B5EF4-FFF2-40B4-BE49-F238E27FC236}">
                <a16:creationId xmlns:a16="http://schemas.microsoft.com/office/drawing/2014/main" id="{B97EBEBA-92EF-4B0E-BEFA-41E77572C7A2}"/>
              </a:ext>
            </a:extLst>
          </p:cNvPr>
          <p:cNvSpPr>
            <a:spLocks noGrp="1"/>
          </p:cNvSpPr>
          <p:nvPr>
            <p:ph type="body" sz="quarter" idx="10" hasCustomPrompt="1"/>
          </p:nvPr>
        </p:nvSpPr>
        <p:spPr>
          <a:xfrm>
            <a:off x="539996" y="4314843"/>
            <a:ext cx="9214895" cy="213411"/>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11910635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Left">
    <p:bg>
      <p:bgRef idx="1001">
        <a:schemeClr val="bg1"/>
      </p:bgRef>
    </p:bg>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5D77039F-4547-B64C-9F4A-B0B616043C02}"/>
              </a:ext>
            </a:extLst>
          </p:cNvPr>
          <p:cNvSpPr>
            <a:spLocks noGrp="1"/>
          </p:cNvSpPr>
          <p:nvPr>
            <p:ph type="pic" sz="quarter" idx="13" hasCustomPrompt="1"/>
          </p:nvPr>
        </p:nvSpPr>
        <p:spPr>
          <a:xfrm>
            <a:off x="0" y="0"/>
            <a:ext cx="6096003" cy="68580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Slide Number Placeholder 1">
            <a:extLst>
              <a:ext uri="{FF2B5EF4-FFF2-40B4-BE49-F238E27FC236}">
                <a16:creationId xmlns:a16="http://schemas.microsoft.com/office/drawing/2014/main" id="{E57EC939-1D4E-4164-AADE-06DCD3187ABB}"/>
              </a:ext>
            </a:extLst>
          </p:cNvPr>
          <p:cNvSpPr>
            <a:spLocks noGrp="1"/>
          </p:cNvSpPr>
          <p:nvPr>
            <p:ph type="sldNum" sz="quarter" idx="15"/>
          </p:nvPr>
        </p:nvSpPr>
        <p:spPr>
          <a:xfrm>
            <a:off x="11550190" y="6263125"/>
            <a:ext cx="375109" cy="363100"/>
          </a:xfrm>
        </p:spPr>
        <p:txBody>
          <a:bodyPr/>
          <a:lstStyle/>
          <a:p>
            <a:fld id="{3787542D-5C6B-4EB3-96EB-9B37C3D5D2F8}" type="slidenum">
              <a:rPr lang="en-GB" smtClean="0"/>
              <a:t>‹#›</a:t>
            </a:fld>
            <a:endParaRPr lang="en-GB"/>
          </a:p>
        </p:txBody>
      </p:sp>
      <p:pic>
        <p:nvPicPr>
          <p:cNvPr id="11" name="Picture 10">
            <a:extLst>
              <a:ext uri="{FF2B5EF4-FFF2-40B4-BE49-F238E27FC236}">
                <a16:creationId xmlns:a16="http://schemas.microsoft.com/office/drawing/2014/main" id="{2B80E9B2-1ED7-480C-8C84-9C622309FE7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90800" y="6200213"/>
            <a:ext cx="583849" cy="362932"/>
          </a:xfrm>
          <a:prstGeom prst="rect">
            <a:avLst/>
          </a:prstGeom>
        </p:spPr>
      </p:pic>
      <p:sp>
        <p:nvSpPr>
          <p:cNvPr id="10" name="Content Placeholder 2">
            <a:extLst>
              <a:ext uri="{FF2B5EF4-FFF2-40B4-BE49-F238E27FC236}">
                <a16:creationId xmlns:a16="http://schemas.microsoft.com/office/drawing/2014/main" id="{B3168C22-ABDD-4158-AE3B-9D09F0F66457}"/>
              </a:ext>
            </a:extLst>
          </p:cNvPr>
          <p:cNvSpPr>
            <a:spLocks noGrp="1"/>
          </p:cNvSpPr>
          <p:nvPr>
            <p:ph sz="quarter" idx="17" hasCustomPrompt="1"/>
          </p:nvPr>
        </p:nvSpPr>
        <p:spPr>
          <a:xfrm>
            <a:off x="6480112" y="1783200"/>
            <a:ext cx="5276850" cy="4479925"/>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Calibri" panose="020F0502020204030204" pitchFamily="34" charset="0"/>
              <a:buChar char="‐"/>
              <a:defRPr sz="1800"/>
            </a:lvl2pPr>
            <a:lvl3pPr marL="1143000" indent="-228600">
              <a:buClr>
                <a:schemeClr val="accent1"/>
              </a:buClr>
              <a:buSzPct val="100000"/>
              <a:buFont typeface="Calibri" panose="020F0502020204030204" pitchFamily="34" charset="0"/>
              <a:buChar char="‐"/>
              <a:defRPr sz="1800"/>
            </a:lvl3pPr>
            <a:lvl4pPr marL="1600200" indent="-228600">
              <a:buClr>
                <a:schemeClr val="accent1"/>
              </a:buClr>
              <a:buSzPct val="100000"/>
              <a:buFont typeface="Calibri" panose="020F0502020204030204" pitchFamily="34" charset="0"/>
              <a:buChar char="‐"/>
              <a:defRPr sz="1800"/>
            </a:lvl4pPr>
            <a:lvl5pPr marL="2057400" indent="-228600">
              <a:buClr>
                <a:schemeClr val="accent1"/>
              </a:buClr>
              <a:buSzPct val="100000"/>
              <a:buFont typeface="Calibri" panose="020F0502020204030204" pitchFamily="34" charset="0"/>
              <a:buChar char="‐"/>
              <a:defRPr sz="1800"/>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1">
            <a:extLst>
              <a:ext uri="{FF2B5EF4-FFF2-40B4-BE49-F238E27FC236}">
                <a16:creationId xmlns:a16="http://schemas.microsoft.com/office/drawing/2014/main" id="{D74DB94D-4B52-907D-BB5E-4BC6326060D7}"/>
              </a:ext>
            </a:extLst>
          </p:cNvPr>
          <p:cNvSpPr>
            <a:spLocks noGrp="1"/>
          </p:cNvSpPr>
          <p:nvPr>
            <p:ph type="title" hasCustomPrompt="1"/>
          </p:nvPr>
        </p:nvSpPr>
        <p:spPr>
          <a:xfrm>
            <a:off x="6533277" y="377055"/>
            <a:ext cx="5276625" cy="1050665"/>
          </a:xfrm>
          <a:prstGeom prst="rect">
            <a:avLst/>
          </a:prstGeom>
        </p:spPr>
        <p:txBody>
          <a:bodyPr lIns="0" tIns="0" rIns="0" bIns="0"/>
          <a:lstStyle>
            <a:lvl1pPr>
              <a:lnSpc>
                <a:spcPct val="100000"/>
              </a:lnSpc>
              <a:defRPr sz="3600" b="1" cap="all" spc="-100" baseline="0">
                <a:latin typeface="+mj-lt"/>
              </a:defRPr>
            </a:lvl1pPr>
          </a:lstStyle>
          <a:p>
            <a:r>
              <a:rPr lang="en-US" dirty="0"/>
              <a:t>TEXT, Image Right, 2 columns</a:t>
            </a:r>
            <a:endParaRPr lang="en-GB" dirty="0"/>
          </a:p>
        </p:txBody>
      </p:sp>
      <p:sp>
        <p:nvSpPr>
          <p:cNvPr id="3" name="Text Placeholder 3">
            <a:extLst>
              <a:ext uri="{FF2B5EF4-FFF2-40B4-BE49-F238E27FC236}">
                <a16:creationId xmlns:a16="http://schemas.microsoft.com/office/drawing/2014/main" id="{2D6EEFA5-F76B-91AF-8EEB-9041F1C6CFED}"/>
              </a:ext>
            </a:extLst>
          </p:cNvPr>
          <p:cNvSpPr>
            <a:spLocks noGrp="1"/>
          </p:cNvSpPr>
          <p:nvPr>
            <p:ph type="body" sz="quarter" idx="12" hasCustomPrompt="1"/>
          </p:nvPr>
        </p:nvSpPr>
        <p:spPr>
          <a:xfrm>
            <a:off x="6483097" y="6363979"/>
            <a:ext cx="4680000" cy="133165"/>
          </a:xfrm>
          <a:prstGeom prst="rect">
            <a:avLst/>
          </a:prstGeom>
          <a:ln>
            <a:noFill/>
          </a:ln>
        </p:spPr>
        <p:txBody>
          <a:bodyPr wrap="none" tIns="0" bIns="0" anchor="t" anchorCtr="0">
            <a:noAutofit/>
          </a:bodyPr>
          <a:lstStyle>
            <a:lvl1pPr marL="0" indent="0" algn="l">
              <a:lnSpc>
                <a:spcPct val="90000"/>
              </a:lnSpc>
              <a:spcBef>
                <a:spcPts val="0"/>
              </a:spcBef>
              <a:buNone/>
              <a:defRPr sz="1100" b="0">
                <a:solidFill>
                  <a:schemeClr val="tx1"/>
                </a:solidFill>
                <a:latin typeface="+mn-lt"/>
              </a:defRPr>
            </a:lvl1pPr>
          </a:lstStyle>
          <a:p>
            <a:pPr lvl="0"/>
            <a:r>
              <a:rPr lang="en-US" dirty="0"/>
              <a:t>Click here to add source if required</a:t>
            </a:r>
          </a:p>
        </p:txBody>
      </p:sp>
    </p:spTree>
    <p:extLst>
      <p:ext uri="{BB962C8B-B14F-4D97-AF65-F5344CB8AC3E}">
        <p14:creationId xmlns:p14="http://schemas.microsoft.com/office/powerpoint/2010/main" val="4179092301"/>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Left, Reading">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EC939-1D4E-4164-AADE-06DCD3187ABB}"/>
              </a:ext>
            </a:extLst>
          </p:cNvPr>
          <p:cNvSpPr>
            <a:spLocks noGrp="1"/>
          </p:cNvSpPr>
          <p:nvPr>
            <p:ph type="sldNum" sz="quarter" idx="15"/>
          </p:nvPr>
        </p:nvSpPr>
        <p:spPr>
          <a:xfrm>
            <a:off x="11550190" y="6263125"/>
            <a:ext cx="375109" cy="363100"/>
          </a:xfrm>
        </p:spPr>
        <p:txBody>
          <a:bodyPr/>
          <a:lstStyle/>
          <a:p>
            <a:fld id="{3787542D-5C6B-4EB3-96EB-9B37C3D5D2F8}" type="slidenum">
              <a:rPr lang="en-GB" smtClean="0"/>
              <a:t>‹#›</a:t>
            </a:fld>
            <a:endParaRPr lang="en-GB"/>
          </a:p>
        </p:txBody>
      </p:sp>
      <p:sp>
        <p:nvSpPr>
          <p:cNvPr id="10" name="Content Placeholder 2">
            <a:extLst>
              <a:ext uri="{FF2B5EF4-FFF2-40B4-BE49-F238E27FC236}">
                <a16:creationId xmlns:a16="http://schemas.microsoft.com/office/drawing/2014/main" id="{B3168C22-ABDD-4158-AE3B-9D09F0F66457}"/>
              </a:ext>
            </a:extLst>
          </p:cNvPr>
          <p:cNvSpPr>
            <a:spLocks noGrp="1"/>
          </p:cNvSpPr>
          <p:nvPr>
            <p:ph sz="quarter" idx="17" hasCustomPrompt="1"/>
          </p:nvPr>
        </p:nvSpPr>
        <p:spPr>
          <a:xfrm>
            <a:off x="6480112" y="1783200"/>
            <a:ext cx="5276850" cy="4479925"/>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Calibri" panose="020F0502020204030204" pitchFamily="34" charset="0"/>
              <a:buChar char="‐"/>
              <a:defRPr sz="1800"/>
            </a:lvl2pPr>
            <a:lvl3pPr marL="1143000" indent="-228600">
              <a:buClr>
                <a:schemeClr val="accent1"/>
              </a:buClr>
              <a:buSzPct val="100000"/>
              <a:buFont typeface="Calibri" panose="020F0502020204030204" pitchFamily="34" charset="0"/>
              <a:buChar char="‐"/>
              <a:defRPr sz="1800"/>
            </a:lvl3pPr>
            <a:lvl4pPr marL="1600200" indent="-228600">
              <a:buClr>
                <a:schemeClr val="accent1"/>
              </a:buClr>
              <a:buSzPct val="100000"/>
              <a:buFont typeface="Calibri" panose="020F0502020204030204" pitchFamily="34" charset="0"/>
              <a:buChar char="‐"/>
              <a:defRPr sz="1800"/>
            </a:lvl4pPr>
            <a:lvl5pPr marL="2057400" indent="-228600">
              <a:buClr>
                <a:schemeClr val="accent1"/>
              </a:buClr>
              <a:buSzPct val="100000"/>
              <a:buFont typeface="Calibri" panose="020F0502020204030204" pitchFamily="34" charset="0"/>
              <a:buChar char="‐"/>
              <a:defRPr sz="1800"/>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1">
            <a:extLst>
              <a:ext uri="{FF2B5EF4-FFF2-40B4-BE49-F238E27FC236}">
                <a16:creationId xmlns:a16="http://schemas.microsoft.com/office/drawing/2014/main" id="{D74DB94D-4B52-907D-BB5E-4BC6326060D7}"/>
              </a:ext>
            </a:extLst>
          </p:cNvPr>
          <p:cNvSpPr>
            <a:spLocks noGrp="1"/>
          </p:cNvSpPr>
          <p:nvPr>
            <p:ph type="title" hasCustomPrompt="1"/>
          </p:nvPr>
        </p:nvSpPr>
        <p:spPr>
          <a:xfrm>
            <a:off x="6533277" y="377055"/>
            <a:ext cx="5276625" cy="1050665"/>
          </a:xfrm>
          <a:prstGeom prst="rect">
            <a:avLst/>
          </a:prstGeom>
        </p:spPr>
        <p:txBody>
          <a:bodyPr lIns="0" tIns="0" rIns="0" bIns="0"/>
          <a:lstStyle>
            <a:lvl1pPr>
              <a:lnSpc>
                <a:spcPct val="100000"/>
              </a:lnSpc>
              <a:defRPr sz="3600" b="1" cap="all" spc="-100" baseline="0">
                <a:latin typeface="+mj-lt"/>
              </a:defRPr>
            </a:lvl1pPr>
          </a:lstStyle>
          <a:p>
            <a:r>
              <a:rPr lang="en-US" dirty="0"/>
              <a:t>TEXT, Image Right, 2 columns</a:t>
            </a:r>
            <a:endParaRPr lang="en-GB" dirty="0"/>
          </a:p>
        </p:txBody>
      </p:sp>
      <p:sp>
        <p:nvSpPr>
          <p:cNvPr id="3" name="Text Placeholder 3">
            <a:extLst>
              <a:ext uri="{FF2B5EF4-FFF2-40B4-BE49-F238E27FC236}">
                <a16:creationId xmlns:a16="http://schemas.microsoft.com/office/drawing/2014/main" id="{2D6EEFA5-F76B-91AF-8EEB-9041F1C6CFED}"/>
              </a:ext>
            </a:extLst>
          </p:cNvPr>
          <p:cNvSpPr>
            <a:spLocks noGrp="1"/>
          </p:cNvSpPr>
          <p:nvPr>
            <p:ph type="body" sz="quarter" idx="12" hasCustomPrompt="1"/>
          </p:nvPr>
        </p:nvSpPr>
        <p:spPr>
          <a:xfrm>
            <a:off x="6483097" y="6363979"/>
            <a:ext cx="4680000" cy="133165"/>
          </a:xfrm>
          <a:prstGeom prst="rect">
            <a:avLst/>
          </a:prstGeom>
          <a:ln>
            <a:noFill/>
          </a:ln>
        </p:spPr>
        <p:txBody>
          <a:bodyPr wrap="none" tIns="0" bIns="0" anchor="t" anchorCtr="0">
            <a:noAutofit/>
          </a:bodyPr>
          <a:lstStyle>
            <a:lvl1pPr marL="0" indent="0" algn="l">
              <a:lnSpc>
                <a:spcPct val="90000"/>
              </a:lnSpc>
              <a:spcBef>
                <a:spcPts val="0"/>
              </a:spcBef>
              <a:buNone/>
              <a:defRPr sz="1100" b="0">
                <a:solidFill>
                  <a:schemeClr val="tx1"/>
                </a:solidFill>
                <a:latin typeface="+mn-lt"/>
              </a:defRPr>
            </a:lvl1pPr>
          </a:lstStyle>
          <a:p>
            <a:pPr lvl="0"/>
            <a:r>
              <a:rPr lang="en-US" dirty="0"/>
              <a:t>Click here to add source if required</a:t>
            </a:r>
          </a:p>
        </p:txBody>
      </p:sp>
      <p:pic>
        <p:nvPicPr>
          <p:cNvPr id="5" name="Picture 4">
            <a:extLst>
              <a:ext uri="{FF2B5EF4-FFF2-40B4-BE49-F238E27FC236}">
                <a16:creationId xmlns:a16="http://schemas.microsoft.com/office/drawing/2014/main" id="{F0F10CF9-87BA-BE1D-2919-600FB43B63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984" y="1"/>
            <a:ext cx="6096003" cy="6859340"/>
          </a:xfrm>
          <a:prstGeom prst="rect">
            <a:avLst/>
          </a:prstGeom>
        </p:spPr>
      </p:pic>
      <p:pic>
        <p:nvPicPr>
          <p:cNvPr id="11" name="Picture 10">
            <a:extLst>
              <a:ext uri="{FF2B5EF4-FFF2-40B4-BE49-F238E27FC236}">
                <a16:creationId xmlns:a16="http://schemas.microsoft.com/office/drawing/2014/main" id="{2B80E9B2-1ED7-480C-8C84-9C622309FE7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90800" y="6200213"/>
            <a:ext cx="583849" cy="362932"/>
          </a:xfrm>
          <a:prstGeom prst="rect">
            <a:avLst/>
          </a:prstGeom>
        </p:spPr>
      </p:pic>
      <p:pic>
        <p:nvPicPr>
          <p:cNvPr id="6" name="Picture 5">
            <a:extLst>
              <a:ext uri="{FF2B5EF4-FFF2-40B4-BE49-F238E27FC236}">
                <a16:creationId xmlns:a16="http://schemas.microsoft.com/office/drawing/2014/main" id="{187CC389-977C-B54D-2B2B-16085ACEDA0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0095" r="1"/>
          <a:stretch/>
        </p:blipFill>
        <p:spPr>
          <a:xfrm>
            <a:off x="7094" y="109908"/>
            <a:ext cx="1838585" cy="2432441"/>
          </a:xfrm>
          <a:prstGeom prst="rect">
            <a:avLst/>
          </a:prstGeom>
        </p:spPr>
      </p:pic>
    </p:spTree>
    <p:extLst>
      <p:ext uri="{BB962C8B-B14F-4D97-AF65-F5344CB8AC3E}">
        <p14:creationId xmlns:p14="http://schemas.microsoft.com/office/powerpoint/2010/main" val="510959010"/>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Left, Target">
    <p:bg>
      <p:bgRef idx="1001">
        <a:schemeClr val="bg1"/>
      </p:bgRef>
    </p:bg>
    <p:spTree>
      <p:nvGrpSpPr>
        <p:cNvPr id="1" name=""/>
        <p:cNvGrpSpPr/>
        <p:nvPr/>
      </p:nvGrpSpPr>
      <p:grpSpPr>
        <a:xfrm>
          <a:off x="0" y="0"/>
          <a:ext cx="0" cy="0"/>
          <a:chOff x="0" y="0"/>
          <a:chExt cx="0" cy="0"/>
        </a:xfrm>
      </p:grpSpPr>
      <p:pic>
        <p:nvPicPr>
          <p:cNvPr id="16" name="Picture 15" descr="A target on a stand in a field&#10;&#10;Description automatically generated">
            <a:extLst>
              <a:ext uri="{FF2B5EF4-FFF2-40B4-BE49-F238E27FC236}">
                <a16:creationId xmlns:a16="http://schemas.microsoft.com/office/drawing/2014/main" id="{E09E114B-6E22-6D01-0E76-FBAAB2B725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093020" cy="6858000"/>
          </a:xfrm>
          <a:prstGeom prst="rect">
            <a:avLst/>
          </a:prstGeom>
        </p:spPr>
      </p:pic>
      <p:sp>
        <p:nvSpPr>
          <p:cNvPr id="2" name="Slide Number Placeholder 1">
            <a:extLst>
              <a:ext uri="{FF2B5EF4-FFF2-40B4-BE49-F238E27FC236}">
                <a16:creationId xmlns:a16="http://schemas.microsoft.com/office/drawing/2014/main" id="{E57EC939-1D4E-4164-AADE-06DCD3187ABB}"/>
              </a:ext>
            </a:extLst>
          </p:cNvPr>
          <p:cNvSpPr>
            <a:spLocks noGrp="1"/>
          </p:cNvSpPr>
          <p:nvPr>
            <p:ph type="sldNum" sz="quarter" idx="15"/>
          </p:nvPr>
        </p:nvSpPr>
        <p:spPr>
          <a:xfrm>
            <a:off x="11550190" y="6263125"/>
            <a:ext cx="375109" cy="363100"/>
          </a:xfrm>
        </p:spPr>
        <p:txBody>
          <a:bodyPr/>
          <a:lstStyle/>
          <a:p>
            <a:fld id="{3787542D-5C6B-4EB3-96EB-9B37C3D5D2F8}" type="slidenum">
              <a:rPr lang="en-GB" smtClean="0"/>
              <a:t>‹#›</a:t>
            </a:fld>
            <a:endParaRPr lang="en-GB"/>
          </a:p>
        </p:txBody>
      </p:sp>
      <p:sp>
        <p:nvSpPr>
          <p:cNvPr id="10" name="Content Placeholder 2">
            <a:extLst>
              <a:ext uri="{FF2B5EF4-FFF2-40B4-BE49-F238E27FC236}">
                <a16:creationId xmlns:a16="http://schemas.microsoft.com/office/drawing/2014/main" id="{B3168C22-ABDD-4158-AE3B-9D09F0F66457}"/>
              </a:ext>
            </a:extLst>
          </p:cNvPr>
          <p:cNvSpPr>
            <a:spLocks noGrp="1"/>
          </p:cNvSpPr>
          <p:nvPr>
            <p:ph sz="quarter" idx="17" hasCustomPrompt="1"/>
          </p:nvPr>
        </p:nvSpPr>
        <p:spPr>
          <a:xfrm>
            <a:off x="6480112" y="1783200"/>
            <a:ext cx="5276850" cy="4479925"/>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Calibri" panose="020F0502020204030204" pitchFamily="34" charset="0"/>
              <a:buChar char="‐"/>
              <a:defRPr sz="1800"/>
            </a:lvl2pPr>
            <a:lvl3pPr marL="1143000" indent="-228600">
              <a:buClr>
                <a:schemeClr val="accent1"/>
              </a:buClr>
              <a:buSzPct val="100000"/>
              <a:buFont typeface="Calibri" panose="020F0502020204030204" pitchFamily="34" charset="0"/>
              <a:buChar char="‐"/>
              <a:defRPr sz="1800"/>
            </a:lvl3pPr>
            <a:lvl4pPr marL="1600200" indent="-228600">
              <a:buClr>
                <a:schemeClr val="accent1"/>
              </a:buClr>
              <a:buSzPct val="100000"/>
              <a:buFont typeface="Calibri" panose="020F0502020204030204" pitchFamily="34" charset="0"/>
              <a:buChar char="‐"/>
              <a:defRPr sz="1800"/>
            </a:lvl4pPr>
            <a:lvl5pPr marL="2057400" indent="-228600">
              <a:buClr>
                <a:schemeClr val="accent1"/>
              </a:buClr>
              <a:buSzPct val="100000"/>
              <a:buFont typeface="Calibri" panose="020F0502020204030204" pitchFamily="34" charset="0"/>
              <a:buChar char="‐"/>
              <a:defRPr sz="1800"/>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1">
            <a:extLst>
              <a:ext uri="{FF2B5EF4-FFF2-40B4-BE49-F238E27FC236}">
                <a16:creationId xmlns:a16="http://schemas.microsoft.com/office/drawing/2014/main" id="{D74DB94D-4B52-907D-BB5E-4BC6326060D7}"/>
              </a:ext>
            </a:extLst>
          </p:cNvPr>
          <p:cNvSpPr>
            <a:spLocks noGrp="1"/>
          </p:cNvSpPr>
          <p:nvPr>
            <p:ph type="title" hasCustomPrompt="1"/>
          </p:nvPr>
        </p:nvSpPr>
        <p:spPr>
          <a:xfrm>
            <a:off x="6533277" y="377055"/>
            <a:ext cx="5276625" cy="1050665"/>
          </a:xfrm>
          <a:prstGeom prst="rect">
            <a:avLst/>
          </a:prstGeom>
        </p:spPr>
        <p:txBody>
          <a:bodyPr lIns="0" tIns="0" rIns="0" bIns="0"/>
          <a:lstStyle>
            <a:lvl1pPr>
              <a:lnSpc>
                <a:spcPct val="100000"/>
              </a:lnSpc>
              <a:defRPr sz="3600" b="1" cap="all" spc="-100" baseline="0">
                <a:latin typeface="+mj-lt"/>
              </a:defRPr>
            </a:lvl1pPr>
          </a:lstStyle>
          <a:p>
            <a:r>
              <a:rPr lang="en-US" dirty="0"/>
              <a:t>TEXT, Image Right, 2 columns</a:t>
            </a:r>
            <a:endParaRPr lang="en-GB" dirty="0"/>
          </a:p>
        </p:txBody>
      </p:sp>
      <p:sp>
        <p:nvSpPr>
          <p:cNvPr id="3" name="Text Placeholder 3">
            <a:extLst>
              <a:ext uri="{FF2B5EF4-FFF2-40B4-BE49-F238E27FC236}">
                <a16:creationId xmlns:a16="http://schemas.microsoft.com/office/drawing/2014/main" id="{2D6EEFA5-F76B-91AF-8EEB-9041F1C6CFED}"/>
              </a:ext>
            </a:extLst>
          </p:cNvPr>
          <p:cNvSpPr>
            <a:spLocks noGrp="1"/>
          </p:cNvSpPr>
          <p:nvPr>
            <p:ph type="body" sz="quarter" idx="12" hasCustomPrompt="1"/>
          </p:nvPr>
        </p:nvSpPr>
        <p:spPr>
          <a:xfrm>
            <a:off x="6483097" y="6363979"/>
            <a:ext cx="4680000" cy="133165"/>
          </a:xfrm>
          <a:prstGeom prst="rect">
            <a:avLst/>
          </a:prstGeom>
          <a:ln>
            <a:noFill/>
          </a:ln>
        </p:spPr>
        <p:txBody>
          <a:bodyPr wrap="none" tIns="0" bIns="0" anchor="t" anchorCtr="0">
            <a:noAutofit/>
          </a:bodyPr>
          <a:lstStyle>
            <a:lvl1pPr marL="0" indent="0" algn="l">
              <a:lnSpc>
                <a:spcPct val="90000"/>
              </a:lnSpc>
              <a:spcBef>
                <a:spcPts val="0"/>
              </a:spcBef>
              <a:buNone/>
              <a:defRPr sz="1100" b="0">
                <a:solidFill>
                  <a:schemeClr val="tx1"/>
                </a:solidFill>
                <a:latin typeface="+mn-lt"/>
              </a:defRPr>
            </a:lvl1pPr>
          </a:lstStyle>
          <a:p>
            <a:pPr lvl="0"/>
            <a:r>
              <a:rPr lang="en-US" dirty="0"/>
              <a:t>Click here to add source if required</a:t>
            </a:r>
          </a:p>
        </p:txBody>
      </p:sp>
      <p:pic>
        <p:nvPicPr>
          <p:cNvPr id="11" name="Picture 10">
            <a:extLst>
              <a:ext uri="{FF2B5EF4-FFF2-40B4-BE49-F238E27FC236}">
                <a16:creationId xmlns:a16="http://schemas.microsoft.com/office/drawing/2014/main" id="{2B80E9B2-1ED7-480C-8C84-9C622309FE7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90800" y="6200213"/>
            <a:ext cx="583849" cy="362932"/>
          </a:xfrm>
          <a:prstGeom prst="rect">
            <a:avLst/>
          </a:prstGeom>
        </p:spPr>
      </p:pic>
      <p:pic>
        <p:nvPicPr>
          <p:cNvPr id="6" name="Picture 5">
            <a:extLst>
              <a:ext uri="{FF2B5EF4-FFF2-40B4-BE49-F238E27FC236}">
                <a16:creationId xmlns:a16="http://schemas.microsoft.com/office/drawing/2014/main" id="{187CC389-977C-B54D-2B2B-16085ACEDA0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0095" r="1"/>
          <a:stretch/>
        </p:blipFill>
        <p:spPr>
          <a:xfrm>
            <a:off x="7094" y="109908"/>
            <a:ext cx="1838585" cy="2432441"/>
          </a:xfrm>
          <a:prstGeom prst="rect">
            <a:avLst/>
          </a:prstGeom>
        </p:spPr>
      </p:pic>
    </p:spTree>
    <p:extLst>
      <p:ext uri="{BB962C8B-B14F-4D97-AF65-F5344CB8AC3E}">
        <p14:creationId xmlns:p14="http://schemas.microsoft.com/office/powerpoint/2010/main" val="3865973647"/>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St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337FF-EC20-FC4E-A512-80CDE51F4AC9}"/>
              </a:ext>
            </a:extLst>
          </p:cNvPr>
          <p:cNvSpPr/>
          <p:nvPr userDrawn="1"/>
        </p:nvSpPr>
        <p:spPr>
          <a:xfrm>
            <a:off x="1065230" y="2016563"/>
            <a:ext cx="3178125" cy="4161219"/>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6" name="Text Placeholder 35">
            <a:extLst>
              <a:ext uri="{FF2B5EF4-FFF2-40B4-BE49-F238E27FC236}">
                <a16:creationId xmlns:a16="http://schemas.microsoft.com/office/drawing/2014/main" id="{3081F068-E853-4A4F-9EFD-B29B742822AC}"/>
              </a:ext>
            </a:extLst>
          </p:cNvPr>
          <p:cNvSpPr>
            <a:spLocks noGrp="1"/>
          </p:cNvSpPr>
          <p:nvPr>
            <p:ph type="body" sz="quarter" idx="17" hasCustomPrompt="1"/>
          </p:nvPr>
        </p:nvSpPr>
        <p:spPr>
          <a:xfrm>
            <a:off x="1149785" y="2016564"/>
            <a:ext cx="3009014" cy="1031875"/>
          </a:xfrm>
          <a:prstGeom prst="rect">
            <a:avLst/>
          </a:prstGeom>
          <a:solidFill>
            <a:schemeClr val="bg1"/>
          </a:solidFill>
        </p:spPr>
        <p:txBody>
          <a:bodyPr wrap="square" lIns="90000" anchor="ctr"/>
          <a:lstStyle>
            <a:lvl1pPr marL="0" indent="0" algn="ctr">
              <a:buNone/>
              <a:defRPr sz="2800" b="1">
                <a:solidFill>
                  <a:schemeClr val="accent1"/>
                </a:solidFill>
              </a:defRPr>
            </a:lvl1pPr>
          </a:lstStyle>
          <a:p>
            <a:pPr lvl="0"/>
            <a:r>
              <a:rPr lang="en-US" b="1" dirty="0"/>
              <a:t>EDIT</a:t>
            </a:r>
            <a:endParaRPr lang="en-US" dirty="0"/>
          </a:p>
        </p:txBody>
      </p:sp>
      <p:sp>
        <p:nvSpPr>
          <p:cNvPr id="41" name="Text Placeholder 40">
            <a:extLst>
              <a:ext uri="{FF2B5EF4-FFF2-40B4-BE49-F238E27FC236}">
                <a16:creationId xmlns:a16="http://schemas.microsoft.com/office/drawing/2014/main" id="{6E092A17-E78C-9740-AB28-68C7E769D4D8}"/>
              </a:ext>
            </a:extLst>
          </p:cNvPr>
          <p:cNvSpPr>
            <a:spLocks noGrp="1"/>
          </p:cNvSpPr>
          <p:nvPr>
            <p:ph type="body" sz="quarter" idx="21"/>
          </p:nvPr>
        </p:nvSpPr>
        <p:spPr>
          <a:xfrm>
            <a:off x="1149785" y="3191398"/>
            <a:ext cx="3009014" cy="2911690"/>
          </a:xfrm>
          <a:prstGeom prst="rect">
            <a:avLst/>
          </a:prstGeom>
        </p:spPr>
        <p:txBody>
          <a:bodyPr/>
          <a:lstStyle>
            <a:lvl1pPr marL="285750" indent="-285750">
              <a:buClr>
                <a:srgbClr val="FF0000"/>
              </a:buClr>
              <a:buFont typeface="Wingdings" panose="05000000000000000000" pitchFamily="2" charset="2"/>
              <a:buChar char="§"/>
              <a:defRPr lang="en-US" sz="1800" kern="1200" dirty="0">
                <a:solidFill>
                  <a:schemeClr val="tx1"/>
                </a:solidFill>
                <a:latin typeface="+mn-lt"/>
                <a:ea typeface="+mn-ea"/>
                <a:cs typeface="+mn-cs"/>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18" name="Rectangle 17">
            <a:extLst>
              <a:ext uri="{FF2B5EF4-FFF2-40B4-BE49-F238E27FC236}">
                <a16:creationId xmlns:a16="http://schemas.microsoft.com/office/drawing/2014/main" id="{53D576F0-DC67-4F7A-A308-E8A231AB271D}"/>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le 1">
            <a:extLst>
              <a:ext uri="{FF2B5EF4-FFF2-40B4-BE49-F238E27FC236}">
                <a16:creationId xmlns:a16="http://schemas.microsoft.com/office/drawing/2014/main" id="{AC7D8C70-D8D3-4616-8AD6-B7531CA66280}"/>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Process, 3 stages</a:t>
            </a:r>
            <a:endParaRPr lang="en-GB" dirty="0"/>
          </a:p>
        </p:txBody>
      </p:sp>
      <p:sp>
        <p:nvSpPr>
          <p:cNvPr id="21" name="Rectangle 20">
            <a:extLst>
              <a:ext uri="{FF2B5EF4-FFF2-40B4-BE49-F238E27FC236}">
                <a16:creationId xmlns:a16="http://schemas.microsoft.com/office/drawing/2014/main" id="{A8863C8E-9F0F-4046-A264-6A18A57D022C}"/>
              </a:ext>
            </a:extLst>
          </p:cNvPr>
          <p:cNvSpPr/>
          <p:nvPr userDrawn="1"/>
        </p:nvSpPr>
        <p:spPr>
          <a:xfrm>
            <a:off x="4500922" y="2016563"/>
            <a:ext cx="3178125" cy="4161219"/>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A3E954C-0710-40FA-98A2-EB54FBFAE9A0}"/>
              </a:ext>
            </a:extLst>
          </p:cNvPr>
          <p:cNvSpPr/>
          <p:nvPr userDrawn="1"/>
        </p:nvSpPr>
        <p:spPr>
          <a:xfrm>
            <a:off x="7936614" y="2016563"/>
            <a:ext cx="3178125" cy="4161219"/>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Text Placeholder 35">
            <a:extLst>
              <a:ext uri="{FF2B5EF4-FFF2-40B4-BE49-F238E27FC236}">
                <a16:creationId xmlns:a16="http://schemas.microsoft.com/office/drawing/2014/main" id="{F763D85A-53EF-21E0-AE8D-8387C9A8676B}"/>
              </a:ext>
            </a:extLst>
          </p:cNvPr>
          <p:cNvSpPr>
            <a:spLocks noGrp="1"/>
          </p:cNvSpPr>
          <p:nvPr>
            <p:ph type="body" sz="quarter" idx="22" hasCustomPrompt="1"/>
          </p:nvPr>
        </p:nvSpPr>
        <p:spPr>
          <a:xfrm>
            <a:off x="8021169" y="2016564"/>
            <a:ext cx="3009014" cy="1031875"/>
          </a:xfrm>
          <a:prstGeom prst="rect">
            <a:avLst/>
          </a:prstGeom>
          <a:solidFill>
            <a:schemeClr val="bg1"/>
          </a:solidFill>
        </p:spPr>
        <p:txBody>
          <a:bodyPr wrap="square" lIns="90000" anchor="ctr"/>
          <a:lstStyle>
            <a:lvl1pPr marL="0" indent="0" algn="ctr">
              <a:buNone/>
              <a:defRPr sz="2800" b="1">
                <a:solidFill>
                  <a:schemeClr val="accent1"/>
                </a:solidFill>
              </a:defRPr>
            </a:lvl1pPr>
          </a:lstStyle>
          <a:p>
            <a:pPr lvl="0"/>
            <a:r>
              <a:rPr lang="en-US" b="1" dirty="0"/>
              <a:t>EDIT</a:t>
            </a:r>
            <a:endParaRPr lang="en-US" dirty="0"/>
          </a:p>
        </p:txBody>
      </p:sp>
      <p:sp>
        <p:nvSpPr>
          <p:cNvPr id="5" name="Text Placeholder 35">
            <a:extLst>
              <a:ext uri="{FF2B5EF4-FFF2-40B4-BE49-F238E27FC236}">
                <a16:creationId xmlns:a16="http://schemas.microsoft.com/office/drawing/2014/main" id="{B4BE02F9-0984-31D3-FB53-BAE64616F9F7}"/>
              </a:ext>
            </a:extLst>
          </p:cNvPr>
          <p:cNvSpPr>
            <a:spLocks noGrp="1"/>
          </p:cNvSpPr>
          <p:nvPr>
            <p:ph type="body" sz="quarter" idx="23" hasCustomPrompt="1"/>
          </p:nvPr>
        </p:nvSpPr>
        <p:spPr>
          <a:xfrm>
            <a:off x="4585477" y="2016564"/>
            <a:ext cx="3009014" cy="1031875"/>
          </a:xfrm>
          <a:prstGeom prst="rect">
            <a:avLst/>
          </a:prstGeom>
          <a:solidFill>
            <a:schemeClr val="bg1"/>
          </a:solidFill>
        </p:spPr>
        <p:txBody>
          <a:bodyPr wrap="square" lIns="90000" anchor="ctr"/>
          <a:lstStyle>
            <a:lvl1pPr marL="0" indent="0" algn="ctr">
              <a:buNone/>
              <a:defRPr sz="2800" b="1">
                <a:solidFill>
                  <a:schemeClr val="accent1"/>
                </a:solidFill>
              </a:defRPr>
            </a:lvl1pPr>
          </a:lstStyle>
          <a:p>
            <a:pPr lvl="0"/>
            <a:r>
              <a:rPr lang="en-US" b="1" dirty="0"/>
              <a:t>EDIT</a:t>
            </a:r>
            <a:endParaRPr lang="en-US" dirty="0"/>
          </a:p>
        </p:txBody>
      </p:sp>
      <p:sp>
        <p:nvSpPr>
          <p:cNvPr id="6" name="Text Placeholder 40">
            <a:extLst>
              <a:ext uri="{FF2B5EF4-FFF2-40B4-BE49-F238E27FC236}">
                <a16:creationId xmlns:a16="http://schemas.microsoft.com/office/drawing/2014/main" id="{7205860A-8A37-A13F-D556-FEF702702A36}"/>
              </a:ext>
            </a:extLst>
          </p:cNvPr>
          <p:cNvSpPr>
            <a:spLocks noGrp="1"/>
          </p:cNvSpPr>
          <p:nvPr>
            <p:ph type="body" sz="quarter" idx="24"/>
          </p:nvPr>
        </p:nvSpPr>
        <p:spPr>
          <a:xfrm>
            <a:off x="4585477" y="3191398"/>
            <a:ext cx="3009014" cy="2911690"/>
          </a:xfrm>
          <a:prstGeom prst="rect">
            <a:avLst/>
          </a:prstGeom>
        </p:spPr>
        <p:txBody>
          <a:bodyPr/>
          <a:lstStyle>
            <a:lvl1pPr marL="285750" indent="-285750">
              <a:buClr>
                <a:srgbClr val="FF0000"/>
              </a:buClr>
              <a:buFont typeface="Wingdings" panose="05000000000000000000" pitchFamily="2" charset="2"/>
              <a:buChar char="§"/>
              <a:defRPr lang="en-US" sz="1800" kern="1200" dirty="0">
                <a:solidFill>
                  <a:schemeClr val="tx1"/>
                </a:solidFill>
                <a:latin typeface="+mn-lt"/>
                <a:ea typeface="+mn-ea"/>
                <a:cs typeface="+mn-cs"/>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7" name="Text Placeholder 40">
            <a:extLst>
              <a:ext uri="{FF2B5EF4-FFF2-40B4-BE49-F238E27FC236}">
                <a16:creationId xmlns:a16="http://schemas.microsoft.com/office/drawing/2014/main" id="{08E500C8-CDAC-8D97-2991-BE727CA62AF7}"/>
              </a:ext>
            </a:extLst>
          </p:cNvPr>
          <p:cNvSpPr>
            <a:spLocks noGrp="1"/>
          </p:cNvSpPr>
          <p:nvPr>
            <p:ph type="body" sz="quarter" idx="25"/>
          </p:nvPr>
        </p:nvSpPr>
        <p:spPr>
          <a:xfrm>
            <a:off x="8021169" y="3191398"/>
            <a:ext cx="3009014" cy="2911690"/>
          </a:xfrm>
          <a:prstGeom prst="rect">
            <a:avLst/>
          </a:prstGeom>
        </p:spPr>
        <p:txBody>
          <a:bodyPr/>
          <a:lstStyle>
            <a:lvl1pPr marL="285750" indent="-285750">
              <a:buClr>
                <a:srgbClr val="FF0000"/>
              </a:buClr>
              <a:buFont typeface="Wingdings" panose="05000000000000000000" pitchFamily="2" charset="2"/>
              <a:buChar char="§"/>
              <a:defRPr lang="en-US" sz="1800" kern="1200" dirty="0">
                <a:solidFill>
                  <a:schemeClr val="tx1"/>
                </a:solidFill>
                <a:latin typeface="+mn-lt"/>
                <a:ea typeface="+mn-ea"/>
                <a:cs typeface="+mn-cs"/>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9" name="Slide Number Placeholder 1">
            <a:extLst>
              <a:ext uri="{FF2B5EF4-FFF2-40B4-BE49-F238E27FC236}">
                <a16:creationId xmlns:a16="http://schemas.microsoft.com/office/drawing/2014/main" id="{7A7D0FF3-0A47-41C5-12E1-5A525BD27224}"/>
              </a:ext>
            </a:extLst>
          </p:cNvPr>
          <p:cNvSpPr>
            <a:spLocks noGrp="1"/>
          </p:cNvSpPr>
          <p:nvPr>
            <p:ph type="sldNum" sz="quarter" idx="15"/>
          </p:nvPr>
        </p:nvSpPr>
        <p:spPr>
          <a:xfrm>
            <a:off x="11550190" y="6263125"/>
            <a:ext cx="375109" cy="363100"/>
          </a:xfrm>
        </p:spPr>
        <p:txBody>
          <a:bodyPr/>
          <a:lstStyle/>
          <a:p>
            <a:fld id="{3787542D-5C6B-4EB3-96EB-9B37C3D5D2F8}" type="slidenum">
              <a:rPr lang="en-GB" smtClean="0"/>
              <a:t>‹#›</a:t>
            </a:fld>
            <a:endParaRPr lang="en-GB"/>
          </a:p>
        </p:txBody>
      </p:sp>
      <p:pic>
        <p:nvPicPr>
          <p:cNvPr id="11" name="Picture 10">
            <a:extLst>
              <a:ext uri="{FF2B5EF4-FFF2-40B4-BE49-F238E27FC236}">
                <a16:creationId xmlns:a16="http://schemas.microsoft.com/office/drawing/2014/main" id="{564E14BF-8B23-28F5-583B-ECDEF02940EB}"/>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10200"/>
          <a:stretch/>
        </p:blipFill>
        <p:spPr>
          <a:xfrm>
            <a:off x="10968927" y="58978"/>
            <a:ext cx="1223073" cy="1620000"/>
          </a:xfrm>
          <a:prstGeom prst="rect">
            <a:avLst/>
          </a:prstGeom>
        </p:spPr>
      </p:pic>
      <p:sp>
        <p:nvSpPr>
          <p:cNvPr id="2" name="Text Placeholder 6">
            <a:extLst>
              <a:ext uri="{FF2B5EF4-FFF2-40B4-BE49-F238E27FC236}">
                <a16:creationId xmlns:a16="http://schemas.microsoft.com/office/drawing/2014/main" id="{32CCA124-1025-BAA2-C889-03963E028AD5}"/>
              </a:ext>
            </a:extLst>
          </p:cNvPr>
          <p:cNvSpPr>
            <a:spLocks noGrp="1"/>
          </p:cNvSpPr>
          <p:nvPr>
            <p:ph type="body" sz="quarter" idx="11" hasCustomPrompt="1"/>
          </p:nvPr>
        </p:nvSpPr>
        <p:spPr>
          <a:xfrm>
            <a:off x="514576"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 sentence case</a:t>
            </a:r>
            <a:endParaRPr lang="en-GB" dirty="0"/>
          </a:p>
        </p:txBody>
      </p:sp>
      <p:pic>
        <p:nvPicPr>
          <p:cNvPr id="10" name="Picture 9" descr="Marketreach Logo">
            <a:extLst>
              <a:ext uri="{FF2B5EF4-FFF2-40B4-BE49-F238E27FC236}">
                <a16:creationId xmlns:a16="http://schemas.microsoft.com/office/drawing/2014/main" id="{7636FC22-BE0F-8D27-97BB-85FC1C76CB2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837" t="18326" r="82040" b="49094"/>
          <a:stretch/>
        </p:blipFill>
        <p:spPr>
          <a:xfrm>
            <a:off x="166311" y="6196999"/>
            <a:ext cx="613406" cy="398125"/>
          </a:xfrm>
          <a:prstGeom prst="rect">
            <a:avLst/>
          </a:prstGeom>
        </p:spPr>
      </p:pic>
      <p:sp>
        <p:nvSpPr>
          <p:cNvPr id="12" name="Text Placeholder 3">
            <a:extLst>
              <a:ext uri="{FF2B5EF4-FFF2-40B4-BE49-F238E27FC236}">
                <a16:creationId xmlns:a16="http://schemas.microsoft.com/office/drawing/2014/main" id="{8266B453-DF27-16A7-09CE-C1004E22ECB2}"/>
              </a:ext>
            </a:extLst>
          </p:cNvPr>
          <p:cNvSpPr>
            <a:spLocks noGrp="1"/>
          </p:cNvSpPr>
          <p:nvPr>
            <p:ph type="body" sz="quarter" idx="12" hasCustomPrompt="1"/>
          </p:nvPr>
        </p:nvSpPr>
        <p:spPr>
          <a:xfrm>
            <a:off x="800948" y="6371793"/>
            <a:ext cx="5209032" cy="133165"/>
          </a:xfrm>
          <a:prstGeom prst="rect">
            <a:avLst/>
          </a:prstGeom>
          <a:ln>
            <a:noFill/>
          </a:ln>
        </p:spPr>
        <p:txBody>
          <a:bodyPr wrap="none" tIns="0" bIns="0" anchor="t" anchorCtr="0">
            <a:noAutofit/>
          </a:bodyPr>
          <a:lstStyle>
            <a:lvl1pPr marL="0" indent="0" algn="l">
              <a:lnSpc>
                <a:spcPct val="90000"/>
              </a:lnSpc>
              <a:spcBef>
                <a:spcPts val="0"/>
              </a:spcBef>
              <a:buNone/>
              <a:defRPr sz="1100" b="0">
                <a:solidFill>
                  <a:schemeClr val="tx1"/>
                </a:solidFill>
                <a:latin typeface="+mn-lt"/>
              </a:defRPr>
            </a:lvl1pPr>
          </a:lstStyle>
          <a:p>
            <a:pPr lvl="0"/>
            <a:r>
              <a:rPr lang="en-US" dirty="0"/>
              <a:t>Click here to add source if required</a:t>
            </a:r>
          </a:p>
        </p:txBody>
      </p:sp>
    </p:spTree>
    <p:extLst>
      <p:ext uri="{BB962C8B-B14F-4D97-AF65-F5344CB8AC3E}">
        <p14:creationId xmlns:p14="http://schemas.microsoft.com/office/powerpoint/2010/main" val="6875656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Stages">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C5413A5D-B0DB-4840-A6F5-293DCA8C23D9}"/>
              </a:ext>
            </a:extLst>
          </p:cNvPr>
          <p:cNvSpPr/>
          <p:nvPr userDrawn="1"/>
        </p:nvSpPr>
        <p:spPr>
          <a:xfrm>
            <a:off x="479259" y="2002478"/>
            <a:ext cx="2572799" cy="397783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8547ACD3-9D3A-184E-A273-6B9AD0E17160}"/>
              </a:ext>
            </a:extLst>
          </p:cNvPr>
          <p:cNvSpPr/>
          <p:nvPr userDrawn="1"/>
        </p:nvSpPr>
        <p:spPr>
          <a:xfrm>
            <a:off x="3361659" y="2002478"/>
            <a:ext cx="2572799" cy="397783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83B1937D-5E8B-4442-A129-2CC064F9A1E0}"/>
              </a:ext>
            </a:extLst>
          </p:cNvPr>
          <p:cNvSpPr/>
          <p:nvPr userDrawn="1"/>
        </p:nvSpPr>
        <p:spPr>
          <a:xfrm>
            <a:off x="6244059" y="2002478"/>
            <a:ext cx="2572799" cy="397783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375A71-02A2-4AE6-9C69-5955E9F54FC6}"/>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4D82E014-C022-4946-BD0C-5DFBBCBF6347}"/>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Process, 4 stages</a:t>
            </a:r>
            <a:endParaRPr lang="en-GB" dirty="0"/>
          </a:p>
        </p:txBody>
      </p:sp>
      <p:sp>
        <p:nvSpPr>
          <p:cNvPr id="63" name="Rectangle 62">
            <a:extLst>
              <a:ext uri="{FF2B5EF4-FFF2-40B4-BE49-F238E27FC236}">
                <a16:creationId xmlns:a16="http://schemas.microsoft.com/office/drawing/2014/main" id="{6DA0BE2C-2F41-C94A-99E2-9E9C8539EC62}"/>
              </a:ext>
            </a:extLst>
          </p:cNvPr>
          <p:cNvSpPr/>
          <p:nvPr userDrawn="1"/>
        </p:nvSpPr>
        <p:spPr>
          <a:xfrm>
            <a:off x="9133199" y="2002478"/>
            <a:ext cx="2572799" cy="3991922"/>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 Placeholder 35">
            <a:extLst>
              <a:ext uri="{FF2B5EF4-FFF2-40B4-BE49-F238E27FC236}">
                <a16:creationId xmlns:a16="http://schemas.microsoft.com/office/drawing/2014/main" id="{E3A1F728-6770-25C5-FFE3-6210F850318B}"/>
              </a:ext>
            </a:extLst>
          </p:cNvPr>
          <p:cNvSpPr>
            <a:spLocks noGrp="1"/>
          </p:cNvSpPr>
          <p:nvPr>
            <p:ph type="body" sz="quarter" idx="17" hasCustomPrompt="1"/>
          </p:nvPr>
        </p:nvSpPr>
        <p:spPr>
          <a:xfrm>
            <a:off x="526301" y="2089041"/>
            <a:ext cx="2478714" cy="1031875"/>
          </a:xfrm>
          <a:prstGeom prst="rect">
            <a:avLst/>
          </a:prstGeom>
          <a:solidFill>
            <a:schemeClr val="bg1"/>
          </a:solidFill>
        </p:spPr>
        <p:txBody>
          <a:bodyPr wrap="square" lIns="90000" anchor="ctr"/>
          <a:lstStyle>
            <a:lvl1pPr marL="0" indent="0" algn="ctr">
              <a:buNone/>
              <a:defRPr sz="2600" b="1">
                <a:solidFill>
                  <a:schemeClr val="accent1"/>
                </a:solidFill>
              </a:defRPr>
            </a:lvl1pPr>
          </a:lstStyle>
          <a:p>
            <a:pPr lvl="0"/>
            <a:r>
              <a:rPr lang="en-US" b="1" dirty="0"/>
              <a:t>EDIT</a:t>
            </a:r>
            <a:endParaRPr lang="en-US" dirty="0"/>
          </a:p>
        </p:txBody>
      </p:sp>
      <p:sp>
        <p:nvSpPr>
          <p:cNvPr id="5" name="Text Placeholder 40">
            <a:extLst>
              <a:ext uri="{FF2B5EF4-FFF2-40B4-BE49-F238E27FC236}">
                <a16:creationId xmlns:a16="http://schemas.microsoft.com/office/drawing/2014/main" id="{17A79DCA-9E7C-15E0-0180-D999B7F86F03}"/>
              </a:ext>
            </a:extLst>
          </p:cNvPr>
          <p:cNvSpPr>
            <a:spLocks noGrp="1"/>
          </p:cNvSpPr>
          <p:nvPr>
            <p:ph type="body" sz="quarter" idx="21"/>
          </p:nvPr>
        </p:nvSpPr>
        <p:spPr>
          <a:xfrm>
            <a:off x="526301" y="3208683"/>
            <a:ext cx="2478714" cy="2703764"/>
          </a:xfrm>
          <a:prstGeom prst="rect">
            <a:avLst/>
          </a:prstGeom>
        </p:spPr>
        <p:txBody>
          <a:bodyPr/>
          <a:lstStyle>
            <a:lvl1pPr marL="285750" indent="-285750">
              <a:buClr>
                <a:srgbClr val="FF0000"/>
              </a:buClr>
              <a:buFont typeface="Wingdings" panose="05000000000000000000" pitchFamily="2" charset="2"/>
              <a:buChar char="§"/>
              <a:defRPr lang="en-US" sz="1800" kern="1200" dirty="0">
                <a:solidFill>
                  <a:schemeClr val="tx1"/>
                </a:solidFill>
                <a:latin typeface="+mn-lt"/>
                <a:ea typeface="+mn-ea"/>
                <a:cs typeface="+mn-cs"/>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6" name="Text Placeholder 35">
            <a:extLst>
              <a:ext uri="{FF2B5EF4-FFF2-40B4-BE49-F238E27FC236}">
                <a16:creationId xmlns:a16="http://schemas.microsoft.com/office/drawing/2014/main" id="{703FF1C4-9C5B-35BA-15F7-F494998BFECD}"/>
              </a:ext>
            </a:extLst>
          </p:cNvPr>
          <p:cNvSpPr>
            <a:spLocks noGrp="1"/>
          </p:cNvSpPr>
          <p:nvPr>
            <p:ph type="body" sz="quarter" idx="22" hasCustomPrompt="1"/>
          </p:nvPr>
        </p:nvSpPr>
        <p:spPr>
          <a:xfrm>
            <a:off x="3408701" y="2089041"/>
            <a:ext cx="2478714" cy="1031875"/>
          </a:xfrm>
          <a:prstGeom prst="rect">
            <a:avLst/>
          </a:prstGeom>
          <a:solidFill>
            <a:schemeClr val="bg1"/>
          </a:solidFill>
        </p:spPr>
        <p:txBody>
          <a:bodyPr wrap="square" lIns="90000" anchor="ctr"/>
          <a:lstStyle>
            <a:lvl1pPr marL="0" indent="0" algn="ctr">
              <a:buNone/>
              <a:defRPr sz="2600" b="1">
                <a:solidFill>
                  <a:schemeClr val="accent1"/>
                </a:solidFill>
              </a:defRPr>
            </a:lvl1pPr>
          </a:lstStyle>
          <a:p>
            <a:pPr lvl="0"/>
            <a:r>
              <a:rPr lang="en-US" b="1" dirty="0"/>
              <a:t>EDIT</a:t>
            </a:r>
            <a:endParaRPr lang="en-US" dirty="0"/>
          </a:p>
        </p:txBody>
      </p:sp>
      <p:sp>
        <p:nvSpPr>
          <p:cNvPr id="7" name="Text Placeholder 40">
            <a:extLst>
              <a:ext uri="{FF2B5EF4-FFF2-40B4-BE49-F238E27FC236}">
                <a16:creationId xmlns:a16="http://schemas.microsoft.com/office/drawing/2014/main" id="{189ED043-4BA4-C358-3565-37D485B1DA17}"/>
              </a:ext>
            </a:extLst>
          </p:cNvPr>
          <p:cNvSpPr>
            <a:spLocks noGrp="1"/>
          </p:cNvSpPr>
          <p:nvPr>
            <p:ph type="body" sz="quarter" idx="23"/>
          </p:nvPr>
        </p:nvSpPr>
        <p:spPr>
          <a:xfrm>
            <a:off x="3408701" y="3208683"/>
            <a:ext cx="2478714" cy="2703764"/>
          </a:xfrm>
          <a:prstGeom prst="rect">
            <a:avLst/>
          </a:prstGeom>
        </p:spPr>
        <p:txBody>
          <a:bodyPr/>
          <a:lstStyle>
            <a:lvl1pPr marL="285750" indent="-285750">
              <a:buClr>
                <a:srgbClr val="FF0000"/>
              </a:buClr>
              <a:buFont typeface="Wingdings" panose="05000000000000000000" pitchFamily="2" charset="2"/>
              <a:buChar char="§"/>
              <a:defRPr lang="en-US" sz="1800" kern="1200" dirty="0">
                <a:solidFill>
                  <a:schemeClr val="tx1"/>
                </a:solidFill>
                <a:latin typeface="+mn-lt"/>
                <a:ea typeface="+mn-ea"/>
                <a:cs typeface="+mn-cs"/>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8" name="Text Placeholder 35">
            <a:extLst>
              <a:ext uri="{FF2B5EF4-FFF2-40B4-BE49-F238E27FC236}">
                <a16:creationId xmlns:a16="http://schemas.microsoft.com/office/drawing/2014/main" id="{4E3D54FB-EB18-FB2D-F9F6-5D64A2A4FBDD}"/>
              </a:ext>
            </a:extLst>
          </p:cNvPr>
          <p:cNvSpPr>
            <a:spLocks noGrp="1"/>
          </p:cNvSpPr>
          <p:nvPr>
            <p:ph type="body" sz="quarter" idx="24" hasCustomPrompt="1"/>
          </p:nvPr>
        </p:nvSpPr>
        <p:spPr>
          <a:xfrm>
            <a:off x="6291101" y="2089041"/>
            <a:ext cx="2478714" cy="1031875"/>
          </a:xfrm>
          <a:prstGeom prst="rect">
            <a:avLst/>
          </a:prstGeom>
          <a:solidFill>
            <a:schemeClr val="bg1"/>
          </a:solidFill>
        </p:spPr>
        <p:txBody>
          <a:bodyPr wrap="square" lIns="90000" anchor="ctr"/>
          <a:lstStyle>
            <a:lvl1pPr marL="0" indent="0" algn="ctr">
              <a:buNone/>
              <a:defRPr sz="2600" b="1">
                <a:solidFill>
                  <a:schemeClr val="accent1"/>
                </a:solidFill>
              </a:defRPr>
            </a:lvl1pPr>
          </a:lstStyle>
          <a:p>
            <a:pPr lvl="0"/>
            <a:r>
              <a:rPr lang="en-US" b="1" dirty="0"/>
              <a:t>EDIT</a:t>
            </a:r>
            <a:endParaRPr lang="en-US" dirty="0"/>
          </a:p>
        </p:txBody>
      </p:sp>
      <p:sp>
        <p:nvSpPr>
          <p:cNvPr id="9" name="Text Placeholder 40">
            <a:extLst>
              <a:ext uri="{FF2B5EF4-FFF2-40B4-BE49-F238E27FC236}">
                <a16:creationId xmlns:a16="http://schemas.microsoft.com/office/drawing/2014/main" id="{6836EF55-6585-788F-B51D-48201A4CDFDB}"/>
              </a:ext>
            </a:extLst>
          </p:cNvPr>
          <p:cNvSpPr>
            <a:spLocks noGrp="1"/>
          </p:cNvSpPr>
          <p:nvPr>
            <p:ph type="body" sz="quarter" idx="25"/>
          </p:nvPr>
        </p:nvSpPr>
        <p:spPr>
          <a:xfrm>
            <a:off x="6291101" y="3208683"/>
            <a:ext cx="2478714" cy="2703764"/>
          </a:xfrm>
          <a:prstGeom prst="rect">
            <a:avLst/>
          </a:prstGeom>
        </p:spPr>
        <p:txBody>
          <a:bodyPr/>
          <a:lstStyle>
            <a:lvl1pPr marL="285750" indent="-285750">
              <a:buClr>
                <a:srgbClr val="FF0000"/>
              </a:buClr>
              <a:buFont typeface="Wingdings" panose="05000000000000000000" pitchFamily="2" charset="2"/>
              <a:buChar char="§"/>
              <a:defRPr lang="en-US" sz="1800" kern="1200" dirty="0">
                <a:solidFill>
                  <a:schemeClr val="tx1"/>
                </a:solidFill>
                <a:latin typeface="+mn-lt"/>
                <a:ea typeface="+mn-ea"/>
                <a:cs typeface="+mn-cs"/>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10" name="Text Placeholder 35">
            <a:extLst>
              <a:ext uri="{FF2B5EF4-FFF2-40B4-BE49-F238E27FC236}">
                <a16:creationId xmlns:a16="http://schemas.microsoft.com/office/drawing/2014/main" id="{2968FC7C-6951-F5D0-B657-188AACFBB253}"/>
              </a:ext>
            </a:extLst>
          </p:cNvPr>
          <p:cNvSpPr>
            <a:spLocks noGrp="1"/>
          </p:cNvSpPr>
          <p:nvPr>
            <p:ph type="body" sz="quarter" idx="26" hasCustomPrompt="1"/>
          </p:nvPr>
        </p:nvSpPr>
        <p:spPr>
          <a:xfrm>
            <a:off x="9180241" y="2089041"/>
            <a:ext cx="2478714" cy="1031875"/>
          </a:xfrm>
          <a:prstGeom prst="rect">
            <a:avLst/>
          </a:prstGeom>
          <a:solidFill>
            <a:schemeClr val="bg1"/>
          </a:solidFill>
        </p:spPr>
        <p:txBody>
          <a:bodyPr wrap="square" lIns="90000" anchor="ctr"/>
          <a:lstStyle>
            <a:lvl1pPr marL="0" indent="0" algn="ctr">
              <a:buNone/>
              <a:defRPr sz="2600" b="1">
                <a:solidFill>
                  <a:schemeClr val="accent1"/>
                </a:solidFill>
              </a:defRPr>
            </a:lvl1pPr>
          </a:lstStyle>
          <a:p>
            <a:pPr lvl="0"/>
            <a:r>
              <a:rPr lang="en-US" b="1" dirty="0"/>
              <a:t>EDIT</a:t>
            </a:r>
            <a:endParaRPr lang="en-US" dirty="0"/>
          </a:p>
        </p:txBody>
      </p:sp>
      <p:sp>
        <p:nvSpPr>
          <p:cNvPr id="11" name="Text Placeholder 40">
            <a:extLst>
              <a:ext uri="{FF2B5EF4-FFF2-40B4-BE49-F238E27FC236}">
                <a16:creationId xmlns:a16="http://schemas.microsoft.com/office/drawing/2014/main" id="{01D857A3-4772-5303-7576-9C5BB1E17CB4}"/>
              </a:ext>
            </a:extLst>
          </p:cNvPr>
          <p:cNvSpPr>
            <a:spLocks noGrp="1"/>
          </p:cNvSpPr>
          <p:nvPr>
            <p:ph type="body" sz="quarter" idx="27"/>
          </p:nvPr>
        </p:nvSpPr>
        <p:spPr>
          <a:xfrm>
            <a:off x="9180241" y="3208683"/>
            <a:ext cx="2478714" cy="2703764"/>
          </a:xfrm>
          <a:prstGeom prst="rect">
            <a:avLst/>
          </a:prstGeom>
        </p:spPr>
        <p:txBody>
          <a:bodyPr/>
          <a:lstStyle>
            <a:lvl1pPr marL="285750" indent="-285750">
              <a:buClr>
                <a:srgbClr val="FF0000"/>
              </a:buClr>
              <a:buFont typeface="Wingdings" panose="05000000000000000000" pitchFamily="2" charset="2"/>
              <a:buChar char="§"/>
              <a:defRPr lang="en-US" sz="1800" kern="1200" dirty="0">
                <a:solidFill>
                  <a:schemeClr val="tx1"/>
                </a:solidFill>
                <a:latin typeface="+mn-lt"/>
                <a:ea typeface="+mn-ea"/>
                <a:cs typeface="+mn-cs"/>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12" name="Slide Number Placeholder 1">
            <a:extLst>
              <a:ext uri="{FF2B5EF4-FFF2-40B4-BE49-F238E27FC236}">
                <a16:creationId xmlns:a16="http://schemas.microsoft.com/office/drawing/2014/main" id="{E7CF7048-8534-8655-8968-7260CFD020A6}"/>
              </a:ext>
            </a:extLst>
          </p:cNvPr>
          <p:cNvSpPr>
            <a:spLocks noGrp="1"/>
          </p:cNvSpPr>
          <p:nvPr>
            <p:ph type="sldNum" sz="quarter" idx="15"/>
          </p:nvPr>
        </p:nvSpPr>
        <p:spPr>
          <a:xfrm>
            <a:off x="11550190" y="6263125"/>
            <a:ext cx="375109" cy="363100"/>
          </a:xfrm>
        </p:spPr>
        <p:txBody>
          <a:bodyPr/>
          <a:lstStyle/>
          <a:p>
            <a:fld id="{3787542D-5C6B-4EB3-96EB-9B37C3D5D2F8}" type="slidenum">
              <a:rPr lang="en-GB" smtClean="0"/>
              <a:t>‹#›</a:t>
            </a:fld>
            <a:endParaRPr lang="en-GB"/>
          </a:p>
        </p:txBody>
      </p:sp>
      <p:pic>
        <p:nvPicPr>
          <p:cNvPr id="14" name="Picture 13">
            <a:extLst>
              <a:ext uri="{FF2B5EF4-FFF2-40B4-BE49-F238E27FC236}">
                <a16:creationId xmlns:a16="http://schemas.microsoft.com/office/drawing/2014/main" id="{299368AE-7CC1-7071-A02A-9D2A09DA42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10200"/>
          <a:stretch/>
        </p:blipFill>
        <p:spPr>
          <a:xfrm>
            <a:off x="10968927" y="58978"/>
            <a:ext cx="1223073" cy="1620000"/>
          </a:xfrm>
          <a:prstGeom prst="rect">
            <a:avLst/>
          </a:prstGeom>
        </p:spPr>
      </p:pic>
      <p:sp>
        <p:nvSpPr>
          <p:cNvPr id="3" name="Text Placeholder 6">
            <a:extLst>
              <a:ext uri="{FF2B5EF4-FFF2-40B4-BE49-F238E27FC236}">
                <a16:creationId xmlns:a16="http://schemas.microsoft.com/office/drawing/2014/main" id="{EF565088-9722-7082-D34D-6CCC96186517}"/>
              </a:ext>
            </a:extLst>
          </p:cNvPr>
          <p:cNvSpPr>
            <a:spLocks noGrp="1"/>
          </p:cNvSpPr>
          <p:nvPr>
            <p:ph type="body" sz="quarter" idx="11" hasCustomPrompt="1"/>
          </p:nvPr>
        </p:nvSpPr>
        <p:spPr>
          <a:xfrm>
            <a:off x="514576"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 sentence case</a:t>
            </a:r>
            <a:endParaRPr lang="en-GB" dirty="0"/>
          </a:p>
        </p:txBody>
      </p:sp>
      <p:pic>
        <p:nvPicPr>
          <p:cNvPr id="13" name="Picture 12" descr="Marketreach Logo">
            <a:extLst>
              <a:ext uri="{FF2B5EF4-FFF2-40B4-BE49-F238E27FC236}">
                <a16:creationId xmlns:a16="http://schemas.microsoft.com/office/drawing/2014/main" id="{61FCDB74-1F0F-E14C-1182-7EC092E1216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837" t="18326" r="82040" b="49094"/>
          <a:stretch/>
        </p:blipFill>
        <p:spPr>
          <a:xfrm>
            <a:off x="166311" y="6196999"/>
            <a:ext cx="613406" cy="398125"/>
          </a:xfrm>
          <a:prstGeom prst="rect">
            <a:avLst/>
          </a:prstGeom>
        </p:spPr>
      </p:pic>
      <p:sp>
        <p:nvSpPr>
          <p:cNvPr id="15" name="Text Placeholder 3">
            <a:extLst>
              <a:ext uri="{FF2B5EF4-FFF2-40B4-BE49-F238E27FC236}">
                <a16:creationId xmlns:a16="http://schemas.microsoft.com/office/drawing/2014/main" id="{9592A58E-3435-1CD1-C0DF-3188DB1370B1}"/>
              </a:ext>
            </a:extLst>
          </p:cNvPr>
          <p:cNvSpPr>
            <a:spLocks noGrp="1"/>
          </p:cNvSpPr>
          <p:nvPr>
            <p:ph type="body" sz="quarter" idx="12" hasCustomPrompt="1"/>
          </p:nvPr>
        </p:nvSpPr>
        <p:spPr>
          <a:xfrm>
            <a:off x="800948" y="6371793"/>
            <a:ext cx="5209032" cy="133165"/>
          </a:xfrm>
          <a:prstGeom prst="rect">
            <a:avLst/>
          </a:prstGeom>
          <a:ln>
            <a:noFill/>
          </a:ln>
        </p:spPr>
        <p:txBody>
          <a:bodyPr wrap="none" tIns="0" bIns="0" anchor="t" anchorCtr="0">
            <a:noAutofit/>
          </a:bodyPr>
          <a:lstStyle>
            <a:lvl1pPr marL="0" indent="0" algn="l">
              <a:lnSpc>
                <a:spcPct val="90000"/>
              </a:lnSpc>
              <a:spcBef>
                <a:spcPts val="0"/>
              </a:spcBef>
              <a:buNone/>
              <a:defRPr sz="1100" b="0">
                <a:solidFill>
                  <a:schemeClr val="tx1"/>
                </a:solidFill>
                <a:latin typeface="+mn-lt"/>
              </a:defRPr>
            </a:lvl1pPr>
          </a:lstStyle>
          <a:p>
            <a:pPr lvl="0"/>
            <a:r>
              <a:rPr lang="en-US" dirty="0"/>
              <a:t>Click here to add source if required</a:t>
            </a:r>
          </a:p>
        </p:txBody>
      </p:sp>
    </p:spTree>
    <p:extLst>
      <p:ext uri="{BB962C8B-B14F-4D97-AF65-F5344CB8AC3E}">
        <p14:creationId xmlns:p14="http://schemas.microsoft.com/office/powerpoint/2010/main" val="1661542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 Stages">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25AE843-60FB-62F0-9970-1DD05B32C229}"/>
              </a:ext>
            </a:extLst>
          </p:cNvPr>
          <p:cNvSpPr/>
          <p:nvPr userDrawn="1"/>
        </p:nvSpPr>
        <p:spPr>
          <a:xfrm>
            <a:off x="7384123" y="2016563"/>
            <a:ext cx="2052000" cy="3980199"/>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CFCBF6E-B065-D460-5D1A-A063B633337B}"/>
              </a:ext>
            </a:extLst>
          </p:cNvPr>
          <p:cNvSpPr/>
          <p:nvPr userDrawn="1"/>
        </p:nvSpPr>
        <p:spPr>
          <a:xfrm>
            <a:off x="5082502" y="2016563"/>
            <a:ext cx="2052000" cy="3980199"/>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6AF5689-365A-DB95-7C49-CB936A2FB276}"/>
              </a:ext>
            </a:extLst>
          </p:cNvPr>
          <p:cNvSpPr/>
          <p:nvPr userDrawn="1"/>
        </p:nvSpPr>
        <p:spPr>
          <a:xfrm>
            <a:off x="2780881" y="2016563"/>
            <a:ext cx="2052000" cy="3980199"/>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B9FDD73-9E09-7945-9A46-BD5E2414CC7A}"/>
              </a:ext>
            </a:extLst>
          </p:cNvPr>
          <p:cNvSpPr/>
          <p:nvPr userDrawn="1"/>
        </p:nvSpPr>
        <p:spPr>
          <a:xfrm>
            <a:off x="479260" y="2016563"/>
            <a:ext cx="2052000" cy="3980199"/>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A1062A9-12EF-40B8-8136-D997D0DBC355}"/>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E10AA6B4-06A0-4B7D-BECB-BEC3276631D5}"/>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Process, 5 stages</a:t>
            </a:r>
            <a:endParaRPr lang="en-GB" dirty="0"/>
          </a:p>
        </p:txBody>
      </p:sp>
      <p:sp>
        <p:nvSpPr>
          <p:cNvPr id="4" name="Text Placeholder 35">
            <a:extLst>
              <a:ext uri="{FF2B5EF4-FFF2-40B4-BE49-F238E27FC236}">
                <a16:creationId xmlns:a16="http://schemas.microsoft.com/office/drawing/2014/main" id="{E4C20D9F-9E8A-CE52-DAA1-C21A86946B87}"/>
              </a:ext>
            </a:extLst>
          </p:cNvPr>
          <p:cNvSpPr>
            <a:spLocks noGrp="1"/>
          </p:cNvSpPr>
          <p:nvPr>
            <p:ph type="body" sz="quarter" idx="17" hasCustomPrompt="1"/>
          </p:nvPr>
        </p:nvSpPr>
        <p:spPr>
          <a:xfrm>
            <a:off x="573687" y="2064045"/>
            <a:ext cx="1863147" cy="1031875"/>
          </a:xfrm>
          <a:prstGeom prst="rect">
            <a:avLst/>
          </a:prstGeom>
          <a:solidFill>
            <a:schemeClr val="bg1"/>
          </a:solidFill>
        </p:spPr>
        <p:txBody>
          <a:bodyPr wrap="square" lIns="90000" anchor="ctr"/>
          <a:lstStyle>
            <a:lvl1pPr marL="0" indent="0" algn="ctr">
              <a:buNone/>
              <a:defRPr sz="2400" b="1">
                <a:solidFill>
                  <a:schemeClr val="accent1"/>
                </a:solidFill>
              </a:defRPr>
            </a:lvl1pPr>
          </a:lstStyle>
          <a:p>
            <a:pPr lvl="0"/>
            <a:r>
              <a:rPr lang="en-US" b="1" dirty="0"/>
              <a:t>EDIT</a:t>
            </a:r>
            <a:endParaRPr lang="en-US" dirty="0"/>
          </a:p>
        </p:txBody>
      </p:sp>
      <p:sp>
        <p:nvSpPr>
          <p:cNvPr id="10" name="Text Placeholder 40">
            <a:extLst>
              <a:ext uri="{FF2B5EF4-FFF2-40B4-BE49-F238E27FC236}">
                <a16:creationId xmlns:a16="http://schemas.microsoft.com/office/drawing/2014/main" id="{10C923C8-4C98-99B6-2BD5-1AA1D9213C03}"/>
              </a:ext>
            </a:extLst>
          </p:cNvPr>
          <p:cNvSpPr>
            <a:spLocks noGrp="1"/>
          </p:cNvSpPr>
          <p:nvPr>
            <p:ph type="body" sz="quarter" idx="21"/>
          </p:nvPr>
        </p:nvSpPr>
        <p:spPr>
          <a:xfrm>
            <a:off x="573275" y="3176784"/>
            <a:ext cx="1863971" cy="2703764"/>
          </a:xfrm>
          <a:prstGeom prst="rect">
            <a:avLst/>
          </a:prstGeom>
        </p:spPr>
        <p:txBody>
          <a:bodyPr/>
          <a:lstStyle>
            <a:lvl1pPr marL="0" indent="0">
              <a:buClr>
                <a:srgbClr val="FF0000"/>
              </a:buClr>
              <a:buFont typeface="Wingdings" panose="05000000000000000000" pitchFamily="2" charset="2"/>
              <a:buNone/>
              <a:defRPr lang="en-US" sz="1800" kern="1200" dirty="0">
                <a:solidFill>
                  <a:schemeClr val="tx1"/>
                </a:solidFill>
                <a:latin typeface="+mn-lt"/>
                <a:ea typeface="+mn-ea"/>
                <a:cs typeface="+mn-cs"/>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5" name="Slide Number Placeholder 1">
            <a:extLst>
              <a:ext uri="{FF2B5EF4-FFF2-40B4-BE49-F238E27FC236}">
                <a16:creationId xmlns:a16="http://schemas.microsoft.com/office/drawing/2014/main" id="{DB4929AC-1069-9091-0A28-CEA3495032D4}"/>
              </a:ext>
            </a:extLst>
          </p:cNvPr>
          <p:cNvSpPr>
            <a:spLocks noGrp="1"/>
          </p:cNvSpPr>
          <p:nvPr>
            <p:ph type="sldNum" sz="quarter" idx="15"/>
          </p:nvPr>
        </p:nvSpPr>
        <p:spPr>
          <a:xfrm>
            <a:off x="11550190" y="6263125"/>
            <a:ext cx="375109" cy="363100"/>
          </a:xfrm>
        </p:spPr>
        <p:txBody>
          <a:bodyPr/>
          <a:lstStyle/>
          <a:p>
            <a:fld id="{3787542D-5C6B-4EB3-96EB-9B37C3D5D2F8}" type="slidenum">
              <a:rPr lang="en-GB" smtClean="0"/>
              <a:t>‹#›</a:t>
            </a:fld>
            <a:endParaRPr lang="en-GB"/>
          </a:p>
        </p:txBody>
      </p:sp>
      <p:sp>
        <p:nvSpPr>
          <p:cNvPr id="26" name="Text Placeholder 35">
            <a:extLst>
              <a:ext uri="{FF2B5EF4-FFF2-40B4-BE49-F238E27FC236}">
                <a16:creationId xmlns:a16="http://schemas.microsoft.com/office/drawing/2014/main" id="{7319F27D-77A3-E732-0F54-9F323C994214}"/>
              </a:ext>
            </a:extLst>
          </p:cNvPr>
          <p:cNvSpPr>
            <a:spLocks noGrp="1"/>
          </p:cNvSpPr>
          <p:nvPr>
            <p:ph type="body" sz="quarter" idx="22" hasCustomPrompt="1"/>
          </p:nvPr>
        </p:nvSpPr>
        <p:spPr>
          <a:xfrm>
            <a:off x="2875308" y="2064045"/>
            <a:ext cx="1863147" cy="1031875"/>
          </a:xfrm>
          <a:prstGeom prst="rect">
            <a:avLst/>
          </a:prstGeom>
          <a:solidFill>
            <a:schemeClr val="bg1"/>
          </a:solidFill>
        </p:spPr>
        <p:txBody>
          <a:bodyPr wrap="square" lIns="90000" anchor="ctr"/>
          <a:lstStyle>
            <a:lvl1pPr marL="0" indent="0" algn="ctr">
              <a:buNone/>
              <a:defRPr sz="2400" b="1">
                <a:solidFill>
                  <a:schemeClr val="accent1"/>
                </a:solidFill>
              </a:defRPr>
            </a:lvl1pPr>
          </a:lstStyle>
          <a:p>
            <a:pPr lvl="0"/>
            <a:r>
              <a:rPr lang="en-US" b="1" dirty="0"/>
              <a:t>EDIT</a:t>
            </a:r>
            <a:endParaRPr lang="en-US" dirty="0"/>
          </a:p>
        </p:txBody>
      </p:sp>
      <p:sp>
        <p:nvSpPr>
          <p:cNvPr id="27" name="Text Placeholder 40">
            <a:extLst>
              <a:ext uri="{FF2B5EF4-FFF2-40B4-BE49-F238E27FC236}">
                <a16:creationId xmlns:a16="http://schemas.microsoft.com/office/drawing/2014/main" id="{2D70C74C-30AC-ACA6-FF27-115C3B74C6B8}"/>
              </a:ext>
            </a:extLst>
          </p:cNvPr>
          <p:cNvSpPr>
            <a:spLocks noGrp="1"/>
          </p:cNvSpPr>
          <p:nvPr>
            <p:ph type="body" sz="quarter" idx="23"/>
          </p:nvPr>
        </p:nvSpPr>
        <p:spPr>
          <a:xfrm>
            <a:off x="2874896" y="3176784"/>
            <a:ext cx="1863971" cy="2703764"/>
          </a:xfrm>
          <a:prstGeom prst="rect">
            <a:avLst/>
          </a:prstGeom>
        </p:spPr>
        <p:txBody>
          <a:bodyPr/>
          <a:lstStyle>
            <a:lvl1pPr marL="0" indent="0">
              <a:buClr>
                <a:srgbClr val="FF0000"/>
              </a:buClr>
              <a:buFont typeface="Wingdings" panose="05000000000000000000" pitchFamily="2" charset="2"/>
              <a:buNone/>
              <a:defRPr lang="en-US" sz="1800" kern="1200" dirty="0">
                <a:solidFill>
                  <a:schemeClr val="tx1"/>
                </a:solidFill>
                <a:latin typeface="+mn-lt"/>
                <a:ea typeface="+mn-ea"/>
                <a:cs typeface="+mn-cs"/>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29" name="Text Placeholder 35">
            <a:extLst>
              <a:ext uri="{FF2B5EF4-FFF2-40B4-BE49-F238E27FC236}">
                <a16:creationId xmlns:a16="http://schemas.microsoft.com/office/drawing/2014/main" id="{9A3B4B7F-D035-24D0-CC35-7A92E69CCC0E}"/>
              </a:ext>
            </a:extLst>
          </p:cNvPr>
          <p:cNvSpPr>
            <a:spLocks noGrp="1"/>
          </p:cNvSpPr>
          <p:nvPr>
            <p:ph type="body" sz="quarter" idx="24" hasCustomPrompt="1"/>
          </p:nvPr>
        </p:nvSpPr>
        <p:spPr>
          <a:xfrm>
            <a:off x="5176929" y="2064045"/>
            <a:ext cx="1863147" cy="1031875"/>
          </a:xfrm>
          <a:prstGeom prst="rect">
            <a:avLst/>
          </a:prstGeom>
          <a:solidFill>
            <a:schemeClr val="bg1"/>
          </a:solidFill>
        </p:spPr>
        <p:txBody>
          <a:bodyPr wrap="square" lIns="90000" anchor="ctr"/>
          <a:lstStyle>
            <a:lvl1pPr marL="0" indent="0" algn="ctr">
              <a:buNone/>
              <a:defRPr sz="2400" b="1">
                <a:solidFill>
                  <a:schemeClr val="accent1"/>
                </a:solidFill>
              </a:defRPr>
            </a:lvl1pPr>
          </a:lstStyle>
          <a:p>
            <a:pPr lvl="0"/>
            <a:r>
              <a:rPr lang="en-US" b="1" dirty="0"/>
              <a:t>EDIT</a:t>
            </a:r>
            <a:endParaRPr lang="en-US" dirty="0"/>
          </a:p>
        </p:txBody>
      </p:sp>
      <p:sp>
        <p:nvSpPr>
          <p:cNvPr id="31" name="Text Placeholder 40">
            <a:extLst>
              <a:ext uri="{FF2B5EF4-FFF2-40B4-BE49-F238E27FC236}">
                <a16:creationId xmlns:a16="http://schemas.microsoft.com/office/drawing/2014/main" id="{170D1F95-8CB0-AF85-DBCB-572162A2FF55}"/>
              </a:ext>
            </a:extLst>
          </p:cNvPr>
          <p:cNvSpPr>
            <a:spLocks noGrp="1"/>
          </p:cNvSpPr>
          <p:nvPr>
            <p:ph type="body" sz="quarter" idx="25"/>
          </p:nvPr>
        </p:nvSpPr>
        <p:spPr>
          <a:xfrm>
            <a:off x="5176517" y="3176784"/>
            <a:ext cx="1863971" cy="2703764"/>
          </a:xfrm>
          <a:prstGeom prst="rect">
            <a:avLst/>
          </a:prstGeom>
        </p:spPr>
        <p:txBody>
          <a:bodyPr/>
          <a:lstStyle>
            <a:lvl1pPr marL="0" indent="0">
              <a:buClr>
                <a:srgbClr val="FF0000"/>
              </a:buClr>
              <a:buFont typeface="Wingdings" panose="05000000000000000000" pitchFamily="2" charset="2"/>
              <a:buNone/>
              <a:defRPr lang="en-US" sz="1800" kern="1200" dirty="0">
                <a:solidFill>
                  <a:schemeClr val="tx1"/>
                </a:solidFill>
                <a:latin typeface="+mn-lt"/>
                <a:ea typeface="+mn-ea"/>
                <a:cs typeface="+mn-cs"/>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33" name="Text Placeholder 35">
            <a:extLst>
              <a:ext uri="{FF2B5EF4-FFF2-40B4-BE49-F238E27FC236}">
                <a16:creationId xmlns:a16="http://schemas.microsoft.com/office/drawing/2014/main" id="{3D550665-44CF-0CD7-8B93-8E205489E540}"/>
              </a:ext>
            </a:extLst>
          </p:cNvPr>
          <p:cNvSpPr>
            <a:spLocks noGrp="1"/>
          </p:cNvSpPr>
          <p:nvPr>
            <p:ph type="body" sz="quarter" idx="26" hasCustomPrompt="1"/>
          </p:nvPr>
        </p:nvSpPr>
        <p:spPr>
          <a:xfrm>
            <a:off x="7478550" y="2064045"/>
            <a:ext cx="1863147" cy="1031875"/>
          </a:xfrm>
          <a:prstGeom prst="rect">
            <a:avLst/>
          </a:prstGeom>
          <a:solidFill>
            <a:schemeClr val="bg1"/>
          </a:solidFill>
        </p:spPr>
        <p:txBody>
          <a:bodyPr wrap="square" lIns="90000" anchor="ctr"/>
          <a:lstStyle>
            <a:lvl1pPr marL="0" indent="0" algn="ctr">
              <a:buNone/>
              <a:defRPr sz="2400" b="1">
                <a:solidFill>
                  <a:schemeClr val="accent1"/>
                </a:solidFill>
              </a:defRPr>
            </a:lvl1pPr>
          </a:lstStyle>
          <a:p>
            <a:pPr lvl="0"/>
            <a:r>
              <a:rPr lang="en-US" b="1" dirty="0"/>
              <a:t>EDIT</a:t>
            </a:r>
            <a:endParaRPr lang="en-US" dirty="0"/>
          </a:p>
        </p:txBody>
      </p:sp>
      <p:sp>
        <p:nvSpPr>
          <p:cNvPr id="34" name="Text Placeholder 40">
            <a:extLst>
              <a:ext uri="{FF2B5EF4-FFF2-40B4-BE49-F238E27FC236}">
                <a16:creationId xmlns:a16="http://schemas.microsoft.com/office/drawing/2014/main" id="{5B024C84-674A-9337-18A2-A2CCB47285C4}"/>
              </a:ext>
            </a:extLst>
          </p:cNvPr>
          <p:cNvSpPr>
            <a:spLocks noGrp="1"/>
          </p:cNvSpPr>
          <p:nvPr>
            <p:ph type="body" sz="quarter" idx="27"/>
          </p:nvPr>
        </p:nvSpPr>
        <p:spPr>
          <a:xfrm>
            <a:off x="7478138" y="3176784"/>
            <a:ext cx="1863971" cy="2703764"/>
          </a:xfrm>
          <a:prstGeom prst="rect">
            <a:avLst/>
          </a:prstGeom>
        </p:spPr>
        <p:txBody>
          <a:bodyPr/>
          <a:lstStyle>
            <a:lvl1pPr marL="0" indent="0">
              <a:buClr>
                <a:srgbClr val="FF0000"/>
              </a:buClr>
              <a:buFont typeface="Wingdings" panose="05000000000000000000" pitchFamily="2" charset="2"/>
              <a:buNone/>
              <a:defRPr lang="en-US" sz="1800" kern="1200" dirty="0">
                <a:solidFill>
                  <a:schemeClr val="tx1"/>
                </a:solidFill>
                <a:latin typeface="+mn-lt"/>
                <a:ea typeface="+mn-ea"/>
                <a:cs typeface="+mn-cs"/>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35" name="Rectangle 34">
            <a:extLst>
              <a:ext uri="{FF2B5EF4-FFF2-40B4-BE49-F238E27FC236}">
                <a16:creationId xmlns:a16="http://schemas.microsoft.com/office/drawing/2014/main" id="{3495561E-FBD4-B309-8EAA-E1AFFAB8BF13}"/>
              </a:ext>
            </a:extLst>
          </p:cNvPr>
          <p:cNvSpPr/>
          <p:nvPr userDrawn="1"/>
        </p:nvSpPr>
        <p:spPr>
          <a:xfrm>
            <a:off x="9685744" y="2016563"/>
            <a:ext cx="2052000" cy="3980199"/>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6" name="Text Placeholder 35">
            <a:extLst>
              <a:ext uri="{FF2B5EF4-FFF2-40B4-BE49-F238E27FC236}">
                <a16:creationId xmlns:a16="http://schemas.microsoft.com/office/drawing/2014/main" id="{0CD0E33C-E08A-51C3-6217-FDD13D921146}"/>
              </a:ext>
            </a:extLst>
          </p:cNvPr>
          <p:cNvSpPr>
            <a:spLocks noGrp="1"/>
          </p:cNvSpPr>
          <p:nvPr>
            <p:ph type="body" sz="quarter" idx="28" hasCustomPrompt="1"/>
          </p:nvPr>
        </p:nvSpPr>
        <p:spPr>
          <a:xfrm>
            <a:off x="9780171" y="2064045"/>
            <a:ext cx="1863147" cy="1031875"/>
          </a:xfrm>
          <a:prstGeom prst="rect">
            <a:avLst/>
          </a:prstGeom>
          <a:solidFill>
            <a:schemeClr val="bg1"/>
          </a:solidFill>
        </p:spPr>
        <p:txBody>
          <a:bodyPr wrap="square" lIns="90000" anchor="ctr"/>
          <a:lstStyle>
            <a:lvl1pPr marL="0" indent="0" algn="ctr">
              <a:buNone/>
              <a:defRPr sz="2400" b="1">
                <a:solidFill>
                  <a:schemeClr val="accent1"/>
                </a:solidFill>
              </a:defRPr>
            </a:lvl1pPr>
          </a:lstStyle>
          <a:p>
            <a:pPr lvl="0"/>
            <a:r>
              <a:rPr lang="en-US" b="1" dirty="0"/>
              <a:t>EDIT</a:t>
            </a:r>
            <a:endParaRPr lang="en-US" dirty="0"/>
          </a:p>
        </p:txBody>
      </p:sp>
      <p:sp>
        <p:nvSpPr>
          <p:cNvPr id="38" name="Text Placeholder 40">
            <a:extLst>
              <a:ext uri="{FF2B5EF4-FFF2-40B4-BE49-F238E27FC236}">
                <a16:creationId xmlns:a16="http://schemas.microsoft.com/office/drawing/2014/main" id="{AAE66CD9-AEA5-0BBB-ADA5-D572D4CFE435}"/>
              </a:ext>
            </a:extLst>
          </p:cNvPr>
          <p:cNvSpPr>
            <a:spLocks noGrp="1"/>
          </p:cNvSpPr>
          <p:nvPr>
            <p:ph type="body" sz="quarter" idx="29"/>
          </p:nvPr>
        </p:nvSpPr>
        <p:spPr>
          <a:xfrm>
            <a:off x="9779759" y="3176784"/>
            <a:ext cx="1863971" cy="2703764"/>
          </a:xfrm>
          <a:prstGeom prst="rect">
            <a:avLst/>
          </a:prstGeom>
        </p:spPr>
        <p:txBody>
          <a:bodyPr/>
          <a:lstStyle>
            <a:lvl1pPr marL="0" indent="0">
              <a:buClr>
                <a:srgbClr val="FF0000"/>
              </a:buClr>
              <a:buFont typeface="Wingdings" panose="05000000000000000000" pitchFamily="2" charset="2"/>
              <a:buNone/>
              <a:defRPr lang="en-US" sz="1800" kern="1200" dirty="0">
                <a:solidFill>
                  <a:schemeClr val="tx1"/>
                </a:solidFill>
                <a:latin typeface="+mn-lt"/>
                <a:ea typeface="+mn-ea"/>
                <a:cs typeface="+mn-cs"/>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pic>
        <p:nvPicPr>
          <p:cNvPr id="3" name="Picture 2">
            <a:extLst>
              <a:ext uri="{FF2B5EF4-FFF2-40B4-BE49-F238E27FC236}">
                <a16:creationId xmlns:a16="http://schemas.microsoft.com/office/drawing/2014/main" id="{285AA43C-B712-5DE7-9F4D-A102BC4F758C}"/>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10200"/>
          <a:stretch/>
        </p:blipFill>
        <p:spPr>
          <a:xfrm>
            <a:off x="10968927" y="58978"/>
            <a:ext cx="1223073" cy="1620000"/>
          </a:xfrm>
          <a:prstGeom prst="rect">
            <a:avLst/>
          </a:prstGeom>
        </p:spPr>
      </p:pic>
      <p:sp>
        <p:nvSpPr>
          <p:cNvPr id="2" name="Text Placeholder 6">
            <a:extLst>
              <a:ext uri="{FF2B5EF4-FFF2-40B4-BE49-F238E27FC236}">
                <a16:creationId xmlns:a16="http://schemas.microsoft.com/office/drawing/2014/main" id="{DB6229A1-DBE2-8415-655E-D443242C8462}"/>
              </a:ext>
            </a:extLst>
          </p:cNvPr>
          <p:cNvSpPr>
            <a:spLocks noGrp="1"/>
          </p:cNvSpPr>
          <p:nvPr>
            <p:ph type="body" sz="quarter" idx="11" hasCustomPrompt="1"/>
          </p:nvPr>
        </p:nvSpPr>
        <p:spPr>
          <a:xfrm>
            <a:off x="514576"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 sentence case</a:t>
            </a:r>
            <a:endParaRPr lang="en-GB" dirty="0"/>
          </a:p>
        </p:txBody>
      </p:sp>
      <p:pic>
        <p:nvPicPr>
          <p:cNvPr id="7" name="Picture 6" descr="Marketreach Logo">
            <a:extLst>
              <a:ext uri="{FF2B5EF4-FFF2-40B4-BE49-F238E27FC236}">
                <a16:creationId xmlns:a16="http://schemas.microsoft.com/office/drawing/2014/main" id="{60BBA52C-81E9-F167-6EA3-74D1FE64688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837" t="18326" r="82040" b="49094"/>
          <a:stretch/>
        </p:blipFill>
        <p:spPr>
          <a:xfrm>
            <a:off x="166311" y="6196999"/>
            <a:ext cx="613406" cy="398125"/>
          </a:xfrm>
          <a:prstGeom prst="rect">
            <a:avLst/>
          </a:prstGeom>
        </p:spPr>
      </p:pic>
      <p:sp>
        <p:nvSpPr>
          <p:cNvPr id="8" name="Text Placeholder 3">
            <a:extLst>
              <a:ext uri="{FF2B5EF4-FFF2-40B4-BE49-F238E27FC236}">
                <a16:creationId xmlns:a16="http://schemas.microsoft.com/office/drawing/2014/main" id="{D6546586-C17A-39B1-7B24-A86C40203182}"/>
              </a:ext>
            </a:extLst>
          </p:cNvPr>
          <p:cNvSpPr>
            <a:spLocks noGrp="1"/>
          </p:cNvSpPr>
          <p:nvPr>
            <p:ph type="body" sz="quarter" idx="12" hasCustomPrompt="1"/>
          </p:nvPr>
        </p:nvSpPr>
        <p:spPr>
          <a:xfrm>
            <a:off x="800948" y="6371793"/>
            <a:ext cx="5209032" cy="133165"/>
          </a:xfrm>
          <a:prstGeom prst="rect">
            <a:avLst/>
          </a:prstGeom>
          <a:ln>
            <a:noFill/>
          </a:ln>
        </p:spPr>
        <p:txBody>
          <a:bodyPr wrap="none" tIns="0" bIns="0" anchor="t" anchorCtr="0">
            <a:noAutofit/>
          </a:bodyPr>
          <a:lstStyle>
            <a:lvl1pPr marL="0" indent="0" algn="l">
              <a:lnSpc>
                <a:spcPct val="90000"/>
              </a:lnSpc>
              <a:spcBef>
                <a:spcPts val="0"/>
              </a:spcBef>
              <a:buNone/>
              <a:defRPr sz="1100" b="0">
                <a:solidFill>
                  <a:schemeClr val="tx1"/>
                </a:solidFill>
                <a:latin typeface="+mn-lt"/>
              </a:defRPr>
            </a:lvl1pPr>
          </a:lstStyle>
          <a:p>
            <a:pPr lvl="0"/>
            <a:r>
              <a:rPr lang="en-US" dirty="0"/>
              <a:t>Click here to add source if required</a:t>
            </a:r>
          </a:p>
        </p:txBody>
      </p:sp>
    </p:spTree>
    <p:extLst>
      <p:ext uri="{BB962C8B-B14F-4D97-AF65-F5344CB8AC3E}">
        <p14:creationId xmlns:p14="http://schemas.microsoft.com/office/powerpoint/2010/main" val="24421300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 Stages">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A1062A9-12EF-40B8-8136-D997D0DBC355}"/>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E10AA6B4-06A0-4B7D-BECB-BEC3276631D5}"/>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Process, 6 stages</a:t>
            </a:r>
            <a:endParaRPr lang="en-GB" dirty="0"/>
          </a:p>
        </p:txBody>
      </p:sp>
      <p:sp>
        <p:nvSpPr>
          <p:cNvPr id="61" name="Rectangle 60">
            <a:extLst>
              <a:ext uri="{FF2B5EF4-FFF2-40B4-BE49-F238E27FC236}">
                <a16:creationId xmlns:a16="http://schemas.microsoft.com/office/drawing/2014/main" id="{47A33D06-1EAE-4D42-BD90-9B587543E04E}"/>
              </a:ext>
            </a:extLst>
          </p:cNvPr>
          <p:cNvSpPr/>
          <p:nvPr userDrawn="1"/>
        </p:nvSpPr>
        <p:spPr>
          <a:xfrm>
            <a:off x="251813"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C443621B-4CB3-4E1A-A2AE-720BADB52B26}"/>
              </a:ext>
            </a:extLst>
          </p:cNvPr>
          <p:cNvSpPr/>
          <p:nvPr userDrawn="1"/>
        </p:nvSpPr>
        <p:spPr>
          <a:xfrm>
            <a:off x="2214514"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AF4F4918-3112-40A9-B65C-A32B1F402BF2}"/>
              </a:ext>
            </a:extLst>
          </p:cNvPr>
          <p:cNvSpPr/>
          <p:nvPr userDrawn="1"/>
        </p:nvSpPr>
        <p:spPr>
          <a:xfrm>
            <a:off x="4195377"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306A64D0-8B54-443B-8C2A-AC90A4B3C517}"/>
              </a:ext>
            </a:extLst>
          </p:cNvPr>
          <p:cNvSpPr/>
          <p:nvPr userDrawn="1"/>
        </p:nvSpPr>
        <p:spPr>
          <a:xfrm>
            <a:off x="6142197"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318F6E51-B6BE-439C-8449-84F6671EE3E7}"/>
              </a:ext>
            </a:extLst>
          </p:cNvPr>
          <p:cNvSpPr/>
          <p:nvPr userDrawn="1"/>
        </p:nvSpPr>
        <p:spPr>
          <a:xfrm>
            <a:off x="8132366"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A8B57032-18CE-4064-AFE1-6A0302A02800}"/>
              </a:ext>
            </a:extLst>
          </p:cNvPr>
          <p:cNvSpPr/>
          <p:nvPr userDrawn="1"/>
        </p:nvSpPr>
        <p:spPr>
          <a:xfrm>
            <a:off x="10084057"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ext Placeholder 35">
            <a:extLst>
              <a:ext uri="{FF2B5EF4-FFF2-40B4-BE49-F238E27FC236}">
                <a16:creationId xmlns:a16="http://schemas.microsoft.com/office/drawing/2014/main" id="{5BE3D4E0-F635-C149-A17F-2304E79EE25A}"/>
              </a:ext>
            </a:extLst>
          </p:cNvPr>
          <p:cNvSpPr>
            <a:spLocks noGrp="1"/>
          </p:cNvSpPr>
          <p:nvPr>
            <p:ph type="body" sz="quarter" idx="17" hasCustomPrompt="1"/>
          </p:nvPr>
        </p:nvSpPr>
        <p:spPr>
          <a:xfrm>
            <a:off x="279704" y="2089041"/>
            <a:ext cx="1755725" cy="1031875"/>
          </a:xfrm>
          <a:prstGeom prst="rect">
            <a:avLst/>
          </a:prstGeom>
          <a:solidFill>
            <a:schemeClr val="bg1"/>
          </a:solidFill>
        </p:spPr>
        <p:txBody>
          <a:bodyPr wrap="square" lIns="90000" anchor="ctr"/>
          <a:lstStyle>
            <a:lvl1pPr marL="0" indent="0" algn="ctr">
              <a:buNone/>
              <a:defRPr sz="2200" b="1">
                <a:solidFill>
                  <a:schemeClr val="accent1"/>
                </a:solidFill>
              </a:defRPr>
            </a:lvl1pPr>
          </a:lstStyle>
          <a:p>
            <a:pPr lvl="0"/>
            <a:r>
              <a:rPr lang="en-US" b="1" dirty="0"/>
              <a:t>EDIT</a:t>
            </a:r>
            <a:endParaRPr lang="en-US" dirty="0"/>
          </a:p>
        </p:txBody>
      </p:sp>
      <p:sp>
        <p:nvSpPr>
          <p:cNvPr id="5" name="Text Placeholder 35">
            <a:extLst>
              <a:ext uri="{FF2B5EF4-FFF2-40B4-BE49-F238E27FC236}">
                <a16:creationId xmlns:a16="http://schemas.microsoft.com/office/drawing/2014/main" id="{12E7AB89-E050-AB45-70A4-7350079DEB9C}"/>
              </a:ext>
            </a:extLst>
          </p:cNvPr>
          <p:cNvSpPr>
            <a:spLocks noGrp="1"/>
          </p:cNvSpPr>
          <p:nvPr>
            <p:ph type="body" sz="quarter" idx="18" hasCustomPrompt="1"/>
          </p:nvPr>
        </p:nvSpPr>
        <p:spPr>
          <a:xfrm>
            <a:off x="2242405" y="2089041"/>
            <a:ext cx="1755725" cy="1031875"/>
          </a:xfrm>
          <a:prstGeom prst="rect">
            <a:avLst/>
          </a:prstGeom>
          <a:solidFill>
            <a:schemeClr val="bg1"/>
          </a:solidFill>
        </p:spPr>
        <p:txBody>
          <a:bodyPr wrap="square" lIns="90000" anchor="ctr"/>
          <a:lstStyle>
            <a:lvl1pPr marL="0" indent="0" algn="ctr">
              <a:buNone/>
              <a:defRPr sz="2200" b="1">
                <a:solidFill>
                  <a:schemeClr val="accent1"/>
                </a:solidFill>
              </a:defRPr>
            </a:lvl1pPr>
          </a:lstStyle>
          <a:p>
            <a:pPr lvl="0"/>
            <a:r>
              <a:rPr lang="en-US" b="1" dirty="0"/>
              <a:t>EDIT</a:t>
            </a:r>
            <a:endParaRPr lang="en-US" dirty="0"/>
          </a:p>
        </p:txBody>
      </p:sp>
      <p:sp>
        <p:nvSpPr>
          <p:cNvPr id="6" name="Text Placeholder 35">
            <a:extLst>
              <a:ext uri="{FF2B5EF4-FFF2-40B4-BE49-F238E27FC236}">
                <a16:creationId xmlns:a16="http://schemas.microsoft.com/office/drawing/2014/main" id="{BDE9D3C7-DA6C-CB2B-A31E-1162875CF38C}"/>
              </a:ext>
            </a:extLst>
          </p:cNvPr>
          <p:cNvSpPr>
            <a:spLocks noGrp="1"/>
          </p:cNvSpPr>
          <p:nvPr>
            <p:ph type="body" sz="quarter" idx="19" hasCustomPrompt="1"/>
          </p:nvPr>
        </p:nvSpPr>
        <p:spPr>
          <a:xfrm>
            <a:off x="4223268" y="2089041"/>
            <a:ext cx="1755725" cy="1031875"/>
          </a:xfrm>
          <a:prstGeom prst="rect">
            <a:avLst/>
          </a:prstGeom>
          <a:solidFill>
            <a:schemeClr val="bg1"/>
          </a:solidFill>
        </p:spPr>
        <p:txBody>
          <a:bodyPr wrap="square" lIns="90000" anchor="ctr"/>
          <a:lstStyle>
            <a:lvl1pPr marL="0" indent="0" algn="ctr">
              <a:buNone/>
              <a:defRPr sz="2200" b="1">
                <a:solidFill>
                  <a:schemeClr val="accent1"/>
                </a:solidFill>
              </a:defRPr>
            </a:lvl1pPr>
          </a:lstStyle>
          <a:p>
            <a:pPr lvl="0"/>
            <a:r>
              <a:rPr lang="en-US" b="1" dirty="0"/>
              <a:t>EDIT</a:t>
            </a:r>
            <a:endParaRPr lang="en-US" dirty="0"/>
          </a:p>
        </p:txBody>
      </p:sp>
      <p:sp>
        <p:nvSpPr>
          <p:cNvPr id="7" name="Text Placeholder 35">
            <a:extLst>
              <a:ext uri="{FF2B5EF4-FFF2-40B4-BE49-F238E27FC236}">
                <a16:creationId xmlns:a16="http://schemas.microsoft.com/office/drawing/2014/main" id="{4DD1A8DD-C95D-C873-10E6-8BACB1DE2452}"/>
              </a:ext>
            </a:extLst>
          </p:cNvPr>
          <p:cNvSpPr>
            <a:spLocks noGrp="1"/>
          </p:cNvSpPr>
          <p:nvPr>
            <p:ph type="body" sz="quarter" idx="20" hasCustomPrompt="1"/>
          </p:nvPr>
        </p:nvSpPr>
        <p:spPr>
          <a:xfrm>
            <a:off x="6170088" y="2089041"/>
            <a:ext cx="1755725" cy="1031875"/>
          </a:xfrm>
          <a:prstGeom prst="rect">
            <a:avLst/>
          </a:prstGeom>
          <a:solidFill>
            <a:schemeClr val="bg1"/>
          </a:solidFill>
        </p:spPr>
        <p:txBody>
          <a:bodyPr wrap="square" lIns="90000" anchor="ctr"/>
          <a:lstStyle>
            <a:lvl1pPr marL="0" indent="0" algn="ctr">
              <a:buNone/>
              <a:defRPr sz="2200" b="1">
                <a:solidFill>
                  <a:schemeClr val="accent1"/>
                </a:solidFill>
              </a:defRPr>
            </a:lvl1pPr>
          </a:lstStyle>
          <a:p>
            <a:pPr lvl="0"/>
            <a:r>
              <a:rPr lang="en-US" b="1" dirty="0"/>
              <a:t>EDIT</a:t>
            </a:r>
            <a:endParaRPr lang="en-US" dirty="0"/>
          </a:p>
        </p:txBody>
      </p:sp>
      <p:sp>
        <p:nvSpPr>
          <p:cNvPr id="8" name="Text Placeholder 35">
            <a:extLst>
              <a:ext uri="{FF2B5EF4-FFF2-40B4-BE49-F238E27FC236}">
                <a16:creationId xmlns:a16="http://schemas.microsoft.com/office/drawing/2014/main" id="{9D287025-6C27-2A5A-886B-67F944FE6C82}"/>
              </a:ext>
            </a:extLst>
          </p:cNvPr>
          <p:cNvSpPr>
            <a:spLocks noGrp="1"/>
          </p:cNvSpPr>
          <p:nvPr>
            <p:ph type="body" sz="quarter" idx="21" hasCustomPrompt="1"/>
          </p:nvPr>
        </p:nvSpPr>
        <p:spPr>
          <a:xfrm>
            <a:off x="8160257" y="2089041"/>
            <a:ext cx="1755725" cy="1031875"/>
          </a:xfrm>
          <a:prstGeom prst="rect">
            <a:avLst/>
          </a:prstGeom>
          <a:solidFill>
            <a:schemeClr val="bg1"/>
          </a:solidFill>
        </p:spPr>
        <p:txBody>
          <a:bodyPr wrap="square" lIns="90000" anchor="ctr"/>
          <a:lstStyle>
            <a:lvl1pPr marL="0" indent="0" algn="ctr">
              <a:buNone/>
              <a:defRPr sz="2200" b="1">
                <a:solidFill>
                  <a:schemeClr val="accent1"/>
                </a:solidFill>
              </a:defRPr>
            </a:lvl1pPr>
          </a:lstStyle>
          <a:p>
            <a:pPr lvl="0"/>
            <a:r>
              <a:rPr lang="en-US" b="1" dirty="0"/>
              <a:t>EDIT</a:t>
            </a:r>
            <a:endParaRPr lang="en-US" dirty="0"/>
          </a:p>
        </p:txBody>
      </p:sp>
      <p:sp>
        <p:nvSpPr>
          <p:cNvPr id="9" name="Text Placeholder 35">
            <a:extLst>
              <a:ext uri="{FF2B5EF4-FFF2-40B4-BE49-F238E27FC236}">
                <a16:creationId xmlns:a16="http://schemas.microsoft.com/office/drawing/2014/main" id="{EFF10739-506D-A6CF-7243-3072D4494554}"/>
              </a:ext>
            </a:extLst>
          </p:cNvPr>
          <p:cNvSpPr>
            <a:spLocks noGrp="1"/>
          </p:cNvSpPr>
          <p:nvPr>
            <p:ph type="body" sz="quarter" idx="22" hasCustomPrompt="1"/>
          </p:nvPr>
        </p:nvSpPr>
        <p:spPr>
          <a:xfrm>
            <a:off x="10111948" y="2089041"/>
            <a:ext cx="1755725" cy="1031875"/>
          </a:xfrm>
          <a:prstGeom prst="rect">
            <a:avLst/>
          </a:prstGeom>
          <a:solidFill>
            <a:schemeClr val="bg1"/>
          </a:solidFill>
        </p:spPr>
        <p:txBody>
          <a:bodyPr wrap="square" lIns="90000" anchor="ctr"/>
          <a:lstStyle>
            <a:lvl1pPr marL="0" indent="0" algn="ctr">
              <a:buNone/>
              <a:defRPr sz="2200" b="1">
                <a:solidFill>
                  <a:schemeClr val="accent1"/>
                </a:solidFill>
              </a:defRPr>
            </a:lvl1pPr>
          </a:lstStyle>
          <a:p>
            <a:pPr lvl="0"/>
            <a:r>
              <a:rPr lang="en-US" b="1" dirty="0"/>
              <a:t>EDIT</a:t>
            </a:r>
            <a:endParaRPr lang="en-US" dirty="0"/>
          </a:p>
        </p:txBody>
      </p:sp>
      <p:sp>
        <p:nvSpPr>
          <p:cNvPr id="10" name="Text Placeholder 40">
            <a:extLst>
              <a:ext uri="{FF2B5EF4-FFF2-40B4-BE49-F238E27FC236}">
                <a16:creationId xmlns:a16="http://schemas.microsoft.com/office/drawing/2014/main" id="{FEAD0CE5-4212-D3C7-4EEA-8076F3576F6C}"/>
              </a:ext>
            </a:extLst>
          </p:cNvPr>
          <p:cNvSpPr>
            <a:spLocks noGrp="1"/>
          </p:cNvSpPr>
          <p:nvPr>
            <p:ph type="body" sz="quarter" idx="23"/>
          </p:nvPr>
        </p:nvSpPr>
        <p:spPr>
          <a:xfrm>
            <a:off x="279704" y="3193394"/>
            <a:ext cx="1755724" cy="2683560"/>
          </a:xfrm>
          <a:prstGeom prst="rect">
            <a:avLst/>
          </a:prstGeom>
        </p:spPr>
        <p:txBody>
          <a:bodyPr/>
          <a:lstStyle>
            <a:lvl1pPr marL="0" indent="0">
              <a:buClr>
                <a:srgbClr val="FF0000"/>
              </a:buClr>
              <a:buFont typeface="Wingdings" panose="05000000000000000000" pitchFamily="2" charset="2"/>
              <a:buNone/>
              <a:defRPr lang="en-US" sz="1800" kern="1200" dirty="0">
                <a:solidFill>
                  <a:schemeClr val="tx1"/>
                </a:solidFill>
                <a:latin typeface="+mn-lt"/>
                <a:ea typeface="+mn-ea"/>
                <a:cs typeface="+mn-cs"/>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11" name="Text Placeholder 40">
            <a:extLst>
              <a:ext uri="{FF2B5EF4-FFF2-40B4-BE49-F238E27FC236}">
                <a16:creationId xmlns:a16="http://schemas.microsoft.com/office/drawing/2014/main" id="{79896CF6-C3E9-4965-A941-FA50028A4229}"/>
              </a:ext>
            </a:extLst>
          </p:cNvPr>
          <p:cNvSpPr>
            <a:spLocks noGrp="1"/>
          </p:cNvSpPr>
          <p:nvPr>
            <p:ph type="body" sz="quarter" idx="24"/>
          </p:nvPr>
        </p:nvSpPr>
        <p:spPr>
          <a:xfrm>
            <a:off x="2242405" y="3193394"/>
            <a:ext cx="1755724" cy="2683560"/>
          </a:xfrm>
          <a:prstGeom prst="rect">
            <a:avLst/>
          </a:prstGeom>
        </p:spPr>
        <p:txBody>
          <a:bodyPr/>
          <a:lstStyle>
            <a:lvl1pPr marL="0" indent="0">
              <a:buClr>
                <a:srgbClr val="FF0000"/>
              </a:buClr>
              <a:buFont typeface="Wingdings" panose="05000000000000000000" pitchFamily="2" charset="2"/>
              <a:buNone/>
              <a:defRPr lang="en-US" sz="1800" kern="1200" dirty="0">
                <a:solidFill>
                  <a:schemeClr val="tx1"/>
                </a:solidFill>
                <a:latin typeface="+mn-lt"/>
                <a:ea typeface="+mn-ea"/>
                <a:cs typeface="+mn-cs"/>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12" name="Text Placeholder 40">
            <a:extLst>
              <a:ext uri="{FF2B5EF4-FFF2-40B4-BE49-F238E27FC236}">
                <a16:creationId xmlns:a16="http://schemas.microsoft.com/office/drawing/2014/main" id="{A034F26E-AE99-3D13-FCC7-95C1C08333F1}"/>
              </a:ext>
            </a:extLst>
          </p:cNvPr>
          <p:cNvSpPr>
            <a:spLocks noGrp="1"/>
          </p:cNvSpPr>
          <p:nvPr>
            <p:ph type="body" sz="quarter" idx="25"/>
          </p:nvPr>
        </p:nvSpPr>
        <p:spPr>
          <a:xfrm>
            <a:off x="4223268" y="3193394"/>
            <a:ext cx="1755724" cy="2683560"/>
          </a:xfrm>
          <a:prstGeom prst="rect">
            <a:avLst/>
          </a:prstGeom>
        </p:spPr>
        <p:txBody>
          <a:bodyPr/>
          <a:lstStyle>
            <a:lvl1pPr marL="0" indent="0">
              <a:buClr>
                <a:srgbClr val="FF0000"/>
              </a:buClr>
              <a:buFont typeface="Wingdings" panose="05000000000000000000" pitchFamily="2" charset="2"/>
              <a:buNone/>
              <a:defRPr lang="en-US" sz="1800" kern="1200" dirty="0">
                <a:solidFill>
                  <a:schemeClr val="tx1"/>
                </a:solidFill>
                <a:latin typeface="+mn-lt"/>
                <a:ea typeface="+mn-ea"/>
                <a:cs typeface="+mn-cs"/>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13" name="Text Placeholder 40">
            <a:extLst>
              <a:ext uri="{FF2B5EF4-FFF2-40B4-BE49-F238E27FC236}">
                <a16:creationId xmlns:a16="http://schemas.microsoft.com/office/drawing/2014/main" id="{92FE2AE8-747D-A937-B37D-9F2A24A2003D}"/>
              </a:ext>
            </a:extLst>
          </p:cNvPr>
          <p:cNvSpPr>
            <a:spLocks noGrp="1"/>
          </p:cNvSpPr>
          <p:nvPr>
            <p:ph type="body" sz="quarter" idx="26"/>
          </p:nvPr>
        </p:nvSpPr>
        <p:spPr>
          <a:xfrm>
            <a:off x="10111948" y="3193394"/>
            <a:ext cx="1755724" cy="2683560"/>
          </a:xfrm>
          <a:prstGeom prst="rect">
            <a:avLst/>
          </a:prstGeom>
        </p:spPr>
        <p:txBody>
          <a:bodyPr/>
          <a:lstStyle>
            <a:lvl1pPr marL="0" indent="0">
              <a:buClr>
                <a:srgbClr val="FF0000"/>
              </a:buClr>
              <a:buFont typeface="Wingdings" panose="05000000000000000000" pitchFamily="2" charset="2"/>
              <a:buNone/>
              <a:defRPr lang="en-US" sz="1800" kern="1200" dirty="0">
                <a:solidFill>
                  <a:schemeClr val="tx1"/>
                </a:solidFill>
                <a:latin typeface="+mn-lt"/>
                <a:ea typeface="+mn-ea"/>
                <a:cs typeface="+mn-cs"/>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14" name="Text Placeholder 40">
            <a:extLst>
              <a:ext uri="{FF2B5EF4-FFF2-40B4-BE49-F238E27FC236}">
                <a16:creationId xmlns:a16="http://schemas.microsoft.com/office/drawing/2014/main" id="{51D497F9-F447-E929-216D-16AE3C705527}"/>
              </a:ext>
            </a:extLst>
          </p:cNvPr>
          <p:cNvSpPr>
            <a:spLocks noGrp="1"/>
          </p:cNvSpPr>
          <p:nvPr>
            <p:ph type="body" sz="quarter" idx="27"/>
          </p:nvPr>
        </p:nvSpPr>
        <p:spPr>
          <a:xfrm>
            <a:off x="6170088" y="3193394"/>
            <a:ext cx="1755724" cy="2683560"/>
          </a:xfrm>
          <a:prstGeom prst="rect">
            <a:avLst/>
          </a:prstGeom>
        </p:spPr>
        <p:txBody>
          <a:bodyPr/>
          <a:lstStyle>
            <a:lvl1pPr marL="0" indent="0">
              <a:buClr>
                <a:srgbClr val="FF0000"/>
              </a:buClr>
              <a:buFont typeface="Wingdings" panose="05000000000000000000" pitchFamily="2" charset="2"/>
              <a:buNone/>
              <a:defRPr lang="en-US" sz="1800" kern="1200" dirty="0">
                <a:solidFill>
                  <a:schemeClr val="tx1"/>
                </a:solidFill>
                <a:latin typeface="+mn-lt"/>
                <a:ea typeface="+mn-ea"/>
                <a:cs typeface="+mn-cs"/>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15" name="Text Placeholder 40">
            <a:extLst>
              <a:ext uri="{FF2B5EF4-FFF2-40B4-BE49-F238E27FC236}">
                <a16:creationId xmlns:a16="http://schemas.microsoft.com/office/drawing/2014/main" id="{6F1E1C5D-AC2B-BD6F-3F65-9F2C5CA37BE3}"/>
              </a:ext>
            </a:extLst>
          </p:cNvPr>
          <p:cNvSpPr>
            <a:spLocks noGrp="1"/>
          </p:cNvSpPr>
          <p:nvPr>
            <p:ph type="body" sz="quarter" idx="28"/>
          </p:nvPr>
        </p:nvSpPr>
        <p:spPr>
          <a:xfrm>
            <a:off x="8160257" y="3193394"/>
            <a:ext cx="1755724" cy="2683560"/>
          </a:xfrm>
          <a:prstGeom prst="rect">
            <a:avLst/>
          </a:prstGeom>
        </p:spPr>
        <p:txBody>
          <a:bodyPr/>
          <a:lstStyle>
            <a:lvl1pPr marL="0" indent="0">
              <a:buClr>
                <a:srgbClr val="FF0000"/>
              </a:buClr>
              <a:buFont typeface="Wingdings" panose="05000000000000000000" pitchFamily="2" charset="2"/>
              <a:buNone/>
              <a:defRPr lang="en-US" sz="1800" kern="1200" dirty="0">
                <a:solidFill>
                  <a:schemeClr val="tx1"/>
                </a:solidFill>
                <a:latin typeface="+mn-lt"/>
                <a:ea typeface="+mn-ea"/>
                <a:cs typeface="+mn-cs"/>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16" name="Slide Number Placeholder 1">
            <a:extLst>
              <a:ext uri="{FF2B5EF4-FFF2-40B4-BE49-F238E27FC236}">
                <a16:creationId xmlns:a16="http://schemas.microsoft.com/office/drawing/2014/main" id="{F5DA396A-9BDF-D439-1B7B-16BF8C13F3DC}"/>
              </a:ext>
            </a:extLst>
          </p:cNvPr>
          <p:cNvSpPr>
            <a:spLocks noGrp="1"/>
          </p:cNvSpPr>
          <p:nvPr>
            <p:ph type="sldNum" sz="quarter" idx="15"/>
          </p:nvPr>
        </p:nvSpPr>
        <p:spPr>
          <a:xfrm>
            <a:off x="11550190" y="6263125"/>
            <a:ext cx="375109" cy="363100"/>
          </a:xfrm>
        </p:spPr>
        <p:txBody>
          <a:bodyPr/>
          <a:lstStyle/>
          <a:p>
            <a:fld id="{3787542D-5C6B-4EB3-96EB-9B37C3D5D2F8}" type="slidenum">
              <a:rPr lang="en-GB" smtClean="0"/>
              <a:t>‹#›</a:t>
            </a:fld>
            <a:endParaRPr lang="en-GB"/>
          </a:p>
        </p:txBody>
      </p:sp>
      <p:pic>
        <p:nvPicPr>
          <p:cNvPr id="3" name="Picture 2">
            <a:extLst>
              <a:ext uri="{FF2B5EF4-FFF2-40B4-BE49-F238E27FC236}">
                <a16:creationId xmlns:a16="http://schemas.microsoft.com/office/drawing/2014/main" id="{11E8A76E-948C-6C1E-2189-551666265C34}"/>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10200"/>
          <a:stretch/>
        </p:blipFill>
        <p:spPr>
          <a:xfrm>
            <a:off x="10968927" y="58978"/>
            <a:ext cx="1223073" cy="1620000"/>
          </a:xfrm>
          <a:prstGeom prst="rect">
            <a:avLst/>
          </a:prstGeom>
        </p:spPr>
      </p:pic>
      <p:sp>
        <p:nvSpPr>
          <p:cNvPr id="2" name="Text Placeholder 6">
            <a:extLst>
              <a:ext uri="{FF2B5EF4-FFF2-40B4-BE49-F238E27FC236}">
                <a16:creationId xmlns:a16="http://schemas.microsoft.com/office/drawing/2014/main" id="{B9AC8F34-9119-3E31-091A-6D155A8DE829}"/>
              </a:ext>
            </a:extLst>
          </p:cNvPr>
          <p:cNvSpPr>
            <a:spLocks noGrp="1"/>
          </p:cNvSpPr>
          <p:nvPr>
            <p:ph type="body" sz="quarter" idx="11" hasCustomPrompt="1"/>
          </p:nvPr>
        </p:nvSpPr>
        <p:spPr>
          <a:xfrm>
            <a:off x="514576"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 sentence case</a:t>
            </a:r>
            <a:endParaRPr lang="en-GB" dirty="0"/>
          </a:p>
        </p:txBody>
      </p:sp>
      <p:pic>
        <p:nvPicPr>
          <p:cNvPr id="17" name="Picture 16" descr="Marketreach Logo">
            <a:extLst>
              <a:ext uri="{FF2B5EF4-FFF2-40B4-BE49-F238E27FC236}">
                <a16:creationId xmlns:a16="http://schemas.microsoft.com/office/drawing/2014/main" id="{B353D1E5-8306-54FD-D5C5-B8FD0043592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837" t="18326" r="82040" b="49094"/>
          <a:stretch/>
        </p:blipFill>
        <p:spPr>
          <a:xfrm>
            <a:off x="166311" y="6196999"/>
            <a:ext cx="613406" cy="398125"/>
          </a:xfrm>
          <a:prstGeom prst="rect">
            <a:avLst/>
          </a:prstGeom>
        </p:spPr>
      </p:pic>
      <p:sp>
        <p:nvSpPr>
          <p:cNvPr id="19" name="Text Placeholder 3">
            <a:extLst>
              <a:ext uri="{FF2B5EF4-FFF2-40B4-BE49-F238E27FC236}">
                <a16:creationId xmlns:a16="http://schemas.microsoft.com/office/drawing/2014/main" id="{55A623B2-7182-664F-1BC6-23498A4516C4}"/>
              </a:ext>
            </a:extLst>
          </p:cNvPr>
          <p:cNvSpPr>
            <a:spLocks noGrp="1"/>
          </p:cNvSpPr>
          <p:nvPr>
            <p:ph type="body" sz="quarter" idx="12" hasCustomPrompt="1"/>
          </p:nvPr>
        </p:nvSpPr>
        <p:spPr>
          <a:xfrm>
            <a:off x="800948" y="6371793"/>
            <a:ext cx="5209032" cy="133165"/>
          </a:xfrm>
          <a:prstGeom prst="rect">
            <a:avLst/>
          </a:prstGeom>
          <a:ln>
            <a:noFill/>
          </a:ln>
        </p:spPr>
        <p:txBody>
          <a:bodyPr wrap="none" tIns="0" bIns="0" anchor="t" anchorCtr="0">
            <a:noAutofit/>
          </a:bodyPr>
          <a:lstStyle>
            <a:lvl1pPr marL="0" indent="0" algn="l">
              <a:lnSpc>
                <a:spcPct val="90000"/>
              </a:lnSpc>
              <a:spcBef>
                <a:spcPts val="0"/>
              </a:spcBef>
              <a:buNone/>
              <a:defRPr sz="1100" b="0">
                <a:solidFill>
                  <a:schemeClr val="tx1"/>
                </a:solidFill>
                <a:latin typeface="+mn-lt"/>
              </a:defRPr>
            </a:lvl1pPr>
          </a:lstStyle>
          <a:p>
            <a:pPr lvl="0"/>
            <a:r>
              <a:rPr lang="en-US" dirty="0"/>
              <a:t>Click here to add source if required</a:t>
            </a:r>
          </a:p>
        </p:txBody>
      </p:sp>
    </p:spTree>
    <p:extLst>
      <p:ext uri="{BB962C8B-B14F-4D97-AF65-F5344CB8AC3E}">
        <p14:creationId xmlns:p14="http://schemas.microsoft.com/office/powerpoint/2010/main" val="2073285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le Righ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68C3CF0-EDE0-41E7-90BE-6658867FA7F3}"/>
              </a:ext>
            </a:extLst>
          </p:cNvPr>
          <p:cNvSpPr>
            <a:spLocks noGrp="1"/>
          </p:cNvSpPr>
          <p:nvPr>
            <p:ph sz="quarter" idx="16"/>
          </p:nvPr>
        </p:nvSpPr>
        <p:spPr>
          <a:xfrm>
            <a:off x="424792" y="1790475"/>
            <a:ext cx="3971525" cy="4418051"/>
          </a:xfrm>
          <a:prstGeom prst="rect">
            <a:avLst/>
          </a:prstGeom>
        </p:spPr>
        <p:txBody>
          <a:bodyPr/>
          <a:lstStyle>
            <a:lvl1pPr marL="228600" indent="-228600">
              <a:buClr>
                <a:schemeClr val="accent1"/>
              </a:buClr>
              <a:buFont typeface="Wingdings" panose="05000000000000000000" pitchFamily="2" charset="2"/>
              <a:buChar char="§"/>
              <a:defRPr sz="1800"/>
            </a:lvl1pPr>
            <a:lvl2pPr marL="685800" indent="-228600">
              <a:buClr>
                <a:schemeClr val="accent1"/>
              </a:buClr>
              <a:buFont typeface="Calibri" panose="020F0502020204030204" pitchFamily="34" charset="0"/>
              <a:buChar char="‐"/>
              <a:defRPr sz="1800"/>
            </a:lvl2pPr>
            <a:lvl3pPr marL="1143000" indent="-228600">
              <a:buClr>
                <a:schemeClr val="accent1"/>
              </a:buClr>
              <a:buFont typeface="Calibri" panose="020F0502020204030204" pitchFamily="34" charset="0"/>
              <a:buChar char="‐"/>
              <a:defRPr sz="1800"/>
            </a:lvl3pPr>
            <a:lvl4pPr marL="1600200" indent="-228600">
              <a:buClr>
                <a:schemeClr val="accent1"/>
              </a:buClr>
              <a:buFont typeface="Calibri" panose="020F0502020204030204" pitchFamily="34" charset="0"/>
              <a:buChar char="‐"/>
              <a:defRPr sz="1800"/>
            </a:lvl4pPr>
            <a:lvl5pPr marL="2057400" indent="-228600">
              <a:buClr>
                <a:schemeClr val="accent1"/>
              </a:buClr>
              <a:buFont typeface="Calibri" panose="020F050202020403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able Placeholder 4">
            <a:extLst>
              <a:ext uri="{FF2B5EF4-FFF2-40B4-BE49-F238E27FC236}">
                <a16:creationId xmlns:a16="http://schemas.microsoft.com/office/drawing/2014/main" id="{2E94993B-2CBF-4D63-9C0B-3DEB90439715}"/>
              </a:ext>
            </a:extLst>
          </p:cNvPr>
          <p:cNvSpPr>
            <a:spLocks noGrp="1"/>
          </p:cNvSpPr>
          <p:nvPr>
            <p:ph type="tbl" sz="quarter" idx="13" hasCustomPrompt="1"/>
          </p:nvPr>
        </p:nvSpPr>
        <p:spPr>
          <a:xfrm>
            <a:off x="4738254" y="1800000"/>
            <a:ext cx="7028953" cy="4418051"/>
          </a:xfrm>
          <a:prstGeom prst="rect">
            <a:avLst/>
          </a:prstGeom>
          <a:solidFill>
            <a:schemeClr val="bg1">
              <a:lumMod val="65000"/>
            </a:schemeClr>
          </a:solidFill>
        </p:spPr>
        <p:txBody>
          <a:bodyPr lIns="360000" tIns="360000" rIns="360000" bIns="360000"/>
          <a:lstStyle>
            <a:lvl1pPr marL="0" indent="0" algn="ctr">
              <a:buNone/>
              <a:defRPr lang="en-GB" sz="2400" b="0" kern="1200">
                <a:solidFill>
                  <a:schemeClr val="tx1"/>
                </a:solidFill>
                <a:latin typeface="Arial" panose="020B0604020202020204" pitchFamily="34" charset="0"/>
                <a:ea typeface="+mn-ea"/>
                <a:cs typeface="Arial" panose="020B0604020202020204" pitchFamily="34" charset="0"/>
              </a:defRPr>
            </a:lvl1pPr>
          </a:lstStyle>
          <a:p>
            <a:r>
              <a:rPr lang="en-GB" dirty="0"/>
              <a:t>Click icon to create table</a:t>
            </a:r>
          </a:p>
        </p:txBody>
      </p:sp>
      <p:sp>
        <p:nvSpPr>
          <p:cNvPr id="10" name="Rectangle 9">
            <a:extLst>
              <a:ext uri="{FF2B5EF4-FFF2-40B4-BE49-F238E27FC236}">
                <a16:creationId xmlns:a16="http://schemas.microsoft.com/office/drawing/2014/main" id="{75F6F180-AB11-4527-B626-D97C6BF4248D}"/>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14C29F6F-C163-420D-97CC-76412D34F292}"/>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 table slide</a:t>
            </a:r>
            <a:endParaRPr lang="en-GB" dirty="0"/>
          </a:p>
        </p:txBody>
      </p:sp>
      <p:sp>
        <p:nvSpPr>
          <p:cNvPr id="2" name="Slide Number Placeholder 1">
            <a:extLst>
              <a:ext uri="{FF2B5EF4-FFF2-40B4-BE49-F238E27FC236}">
                <a16:creationId xmlns:a16="http://schemas.microsoft.com/office/drawing/2014/main" id="{6253BFF7-466C-9386-C699-CC461BB8DA7C}"/>
              </a:ext>
            </a:extLst>
          </p:cNvPr>
          <p:cNvSpPr>
            <a:spLocks noGrp="1"/>
          </p:cNvSpPr>
          <p:nvPr>
            <p:ph type="sldNum" sz="quarter" idx="15"/>
          </p:nvPr>
        </p:nvSpPr>
        <p:spPr>
          <a:xfrm>
            <a:off x="11550190" y="6263125"/>
            <a:ext cx="375109" cy="363100"/>
          </a:xfrm>
        </p:spPr>
        <p:txBody>
          <a:bodyPr/>
          <a:lstStyle/>
          <a:p>
            <a:fld id="{3787542D-5C6B-4EB3-96EB-9B37C3D5D2F8}" type="slidenum">
              <a:rPr lang="en-GB" smtClean="0"/>
              <a:t>‹#›</a:t>
            </a:fld>
            <a:endParaRPr lang="en-GB"/>
          </a:p>
        </p:txBody>
      </p:sp>
      <p:pic>
        <p:nvPicPr>
          <p:cNvPr id="3" name="Picture 2">
            <a:extLst>
              <a:ext uri="{FF2B5EF4-FFF2-40B4-BE49-F238E27FC236}">
                <a16:creationId xmlns:a16="http://schemas.microsoft.com/office/drawing/2014/main" id="{6764629B-C2EB-6F28-33C7-67A1C9A53E0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10200"/>
          <a:stretch/>
        </p:blipFill>
        <p:spPr>
          <a:xfrm>
            <a:off x="10968927" y="58978"/>
            <a:ext cx="1223073" cy="1620000"/>
          </a:xfrm>
          <a:prstGeom prst="rect">
            <a:avLst/>
          </a:prstGeom>
        </p:spPr>
      </p:pic>
      <p:sp>
        <p:nvSpPr>
          <p:cNvPr id="4" name="Text Placeholder 6">
            <a:extLst>
              <a:ext uri="{FF2B5EF4-FFF2-40B4-BE49-F238E27FC236}">
                <a16:creationId xmlns:a16="http://schemas.microsoft.com/office/drawing/2014/main" id="{65253A54-D5B4-0C48-72BA-FA4D70929BDF}"/>
              </a:ext>
            </a:extLst>
          </p:cNvPr>
          <p:cNvSpPr>
            <a:spLocks noGrp="1"/>
          </p:cNvSpPr>
          <p:nvPr>
            <p:ph type="body" sz="quarter" idx="11" hasCustomPrompt="1"/>
          </p:nvPr>
        </p:nvSpPr>
        <p:spPr>
          <a:xfrm>
            <a:off x="514576"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 sentence case</a:t>
            </a:r>
            <a:endParaRPr lang="en-GB" dirty="0"/>
          </a:p>
        </p:txBody>
      </p:sp>
      <p:pic>
        <p:nvPicPr>
          <p:cNvPr id="6" name="Picture 5" descr="Marketreach Logo">
            <a:extLst>
              <a:ext uri="{FF2B5EF4-FFF2-40B4-BE49-F238E27FC236}">
                <a16:creationId xmlns:a16="http://schemas.microsoft.com/office/drawing/2014/main" id="{862F90D6-F28B-BE2B-0B3F-EBD3CAB491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837" t="18326" r="82040" b="49094"/>
          <a:stretch/>
        </p:blipFill>
        <p:spPr>
          <a:xfrm>
            <a:off x="166311" y="6196999"/>
            <a:ext cx="613406" cy="398125"/>
          </a:xfrm>
          <a:prstGeom prst="rect">
            <a:avLst/>
          </a:prstGeom>
        </p:spPr>
      </p:pic>
      <p:sp>
        <p:nvSpPr>
          <p:cNvPr id="9" name="Text Placeholder 3">
            <a:extLst>
              <a:ext uri="{FF2B5EF4-FFF2-40B4-BE49-F238E27FC236}">
                <a16:creationId xmlns:a16="http://schemas.microsoft.com/office/drawing/2014/main" id="{0585C5F5-F936-A1F4-2FF5-4CF3BBB7C5E0}"/>
              </a:ext>
            </a:extLst>
          </p:cNvPr>
          <p:cNvSpPr>
            <a:spLocks noGrp="1"/>
          </p:cNvSpPr>
          <p:nvPr>
            <p:ph type="body" sz="quarter" idx="12" hasCustomPrompt="1"/>
          </p:nvPr>
        </p:nvSpPr>
        <p:spPr>
          <a:xfrm>
            <a:off x="800948" y="6371793"/>
            <a:ext cx="5209032" cy="133165"/>
          </a:xfrm>
          <a:prstGeom prst="rect">
            <a:avLst/>
          </a:prstGeom>
          <a:ln>
            <a:noFill/>
          </a:ln>
        </p:spPr>
        <p:txBody>
          <a:bodyPr wrap="none" tIns="0" bIns="0" anchor="t" anchorCtr="0">
            <a:noAutofit/>
          </a:bodyPr>
          <a:lstStyle>
            <a:lvl1pPr marL="0" indent="0" algn="l">
              <a:lnSpc>
                <a:spcPct val="90000"/>
              </a:lnSpc>
              <a:spcBef>
                <a:spcPts val="0"/>
              </a:spcBef>
              <a:buNone/>
              <a:defRPr sz="1100" b="0">
                <a:solidFill>
                  <a:schemeClr val="tx1"/>
                </a:solidFill>
                <a:latin typeface="+mn-lt"/>
              </a:defRPr>
            </a:lvl1pPr>
          </a:lstStyle>
          <a:p>
            <a:pPr lvl="0"/>
            <a:r>
              <a:rPr lang="en-US" dirty="0"/>
              <a:t>Click here to add source if required</a:t>
            </a:r>
          </a:p>
        </p:txBody>
      </p:sp>
    </p:spTree>
    <p:extLst>
      <p:ext uri="{BB962C8B-B14F-4D97-AF65-F5344CB8AC3E}">
        <p14:creationId xmlns:p14="http://schemas.microsoft.com/office/powerpoint/2010/main" val="643960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Only">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2E94993B-2CBF-4D63-9C0B-3DEB90439715}"/>
              </a:ext>
            </a:extLst>
          </p:cNvPr>
          <p:cNvSpPr>
            <a:spLocks noGrp="1"/>
          </p:cNvSpPr>
          <p:nvPr>
            <p:ph type="tbl" sz="quarter" idx="13" hasCustomPrompt="1"/>
          </p:nvPr>
        </p:nvSpPr>
        <p:spPr>
          <a:xfrm>
            <a:off x="424544" y="1800000"/>
            <a:ext cx="11332027" cy="4408526"/>
          </a:xfrm>
          <a:prstGeom prst="rect">
            <a:avLst/>
          </a:prstGeom>
          <a:solidFill>
            <a:schemeClr val="bg1">
              <a:lumMod val="65000"/>
            </a:schemeClr>
          </a:solidFill>
        </p:spPr>
        <p:txBody>
          <a:bodyPr lIns="360000" tIns="360000" rIns="360000" bIns="360000"/>
          <a:lstStyle>
            <a:lvl1pPr marL="0" indent="0" algn="ctr">
              <a:buNone/>
              <a:defRPr lang="en-GB" sz="2400" b="0" kern="1200">
                <a:solidFill>
                  <a:schemeClr val="tx1"/>
                </a:solidFill>
                <a:latin typeface="Arial" panose="020B0604020202020204" pitchFamily="34" charset="0"/>
                <a:ea typeface="+mn-ea"/>
                <a:cs typeface="Arial" panose="020B0604020202020204" pitchFamily="34" charset="0"/>
              </a:defRPr>
            </a:lvl1pPr>
          </a:lstStyle>
          <a:p>
            <a:r>
              <a:rPr lang="en-GB" dirty="0"/>
              <a:t>Click icon to create table</a:t>
            </a:r>
          </a:p>
        </p:txBody>
      </p:sp>
      <p:sp>
        <p:nvSpPr>
          <p:cNvPr id="9" name="Rectangle 8">
            <a:extLst>
              <a:ext uri="{FF2B5EF4-FFF2-40B4-BE49-F238E27FC236}">
                <a16:creationId xmlns:a16="http://schemas.microsoft.com/office/drawing/2014/main" id="{994A7B83-05EC-4DDD-B5D8-A0AC5450300C}"/>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20CB62F3-143F-445A-BBC5-D8A464DEECD3}"/>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Table only slide</a:t>
            </a:r>
            <a:endParaRPr lang="en-GB" dirty="0"/>
          </a:p>
        </p:txBody>
      </p:sp>
      <p:sp>
        <p:nvSpPr>
          <p:cNvPr id="2" name="Slide Number Placeholder 1">
            <a:extLst>
              <a:ext uri="{FF2B5EF4-FFF2-40B4-BE49-F238E27FC236}">
                <a16:creationId xmlns:a16="http://schemas.microsoft.com/office/drawing/2014/main" id="{67B059D6-441D-2DF1-1CD3-1E98463FC9C5}"/>
              </a:ext>
            </a:extLst>
          </p:cNvPr>
          <p:cNvSpPr>
            <a:spLocks noGrp="1"/>
          </p:cNvSpPr>
          <p:nvPr>
            <p:ph type="sldNum" sz="quarter" idx="15"/>
          </p:nvPr>
        </p:nvSpPr>
        <p:spPr>
          <a:xfrm>
            <a:off x="11550190" y="6263125"/>
            <a:ext cx="375109" cy="363100"/>
          </a:xfrm>
        </p:spPr>
        <p:txBody>
          <a:bodyPr/>
          <a:lstStyle/>
          <a:p>
            <a:fld id="{3787542D-5C6B-4EB3-96EB-9B37C3D5D2F8}" type="slidenum">
              <a:rPr lang="en-GB" smtClean="0"/>
              <a:t>‹#›</a:t>
            </a:fld>
            <a:endParaRPr lang="en-GB"/>
          </a:p>
        </p:txBody>
      </p:sp>
      <p:pic>
        <p:nvPicPr>
          <p:cNvPr id="3" name="Picture 2">
            <a:extLst>
              <a:ext uri="{FF2B5EF4-FFF2-40B4-BE49-F238E27FC236}">
                <a16:creationId xmlns:a16="http://schemas.microsoft.com/office/drawing/2014/main" id="{D2B5006B-188C-E170-3CF7-64B5609B441A}"/>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10200"/>
          <a:stretch/>
        </p:blipFill>
        <p:spPr>
          <a:xfrm>
            <a:off x="10968927" y="58978"/>
            <a:ext cx="1223073" cy="1620000"/>
          </a:xfrm>
          <a:prstGeom prst="rect">
            <a:avLst/>
          </a:prstGeom>
        </p:spPr>
      </p:pic>
      <p:sp>
        <p:nvSpPr>
          <p:cNvPr id="6" name="Text Placeholder 6">
            <a:extLst>
              <a:ext uri="{FF2B5EF4-FFF2-40B4-BE49-F238E27FC236}">
                <a16:creationId xmlns:a16="http://schemas.microsoft.com/office/drawing/2014/main" id="{2ECFECB7-01E5-F3A6-E473-6A4FF18BE778}"/>
              </a:ext>
            </a:extLst>
          </p:cNvPr>
          <p:cNvSpPr>
            <a:spLocks noGrp="1"/>
          </p:cNvSpPr>
          <p:nvPr>
            <p:ph type="body" sz="quarter" idx="11" hasCustomPrompt="1"/>
          </p:nvPr>
        </p:nvSpPr>
        <p:spPr>
          <a:xfrm>
            <a:off x="514576"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 sentence case</a:t>
            </a:r>
            <a:endParaRPr lang="en-GB" dirty="0"/>
          </a:p>
        </p:txBody>
      </p:sp>
      <p:pic>
        <p:nvPicPr>
          <p:cNvPr id="4" name="Picture 3" descr="Marketreach Logo">
            <a:extLst>
              <a:ext uri="{FF2B5EF4-FFF2-40B4-BE49-F238E27FC236}">
                <a16:creationId xmlns:a16="http://schemas.microsoft.com/office/drawing/2014/main" id="{78FD8D7C-A9C9-E743-3BD3-11BE8BD05A4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837" t="18326" r="82040" b="49094"/>
          <a:stretch/>
        </p:blipFill>
        <p:spPr>
          <a:xfrm>
            <a:off x="166311" y="6196999"/>
            <a:ext cx="613406" cy="398125"/>
          </a:xfrm>
          <a:prstGeom prst="rect">
            <a:avLst/>
          </a:prstGeom>
        </p:spPr>
      </p:pic>
      <p:sp>
        <p:nvSpPr>
          <p:cNvPr id="11" name="Text Placeholder 3">
            <a:extLst>
              <a:ext uri="{FF2B5EF4-FFF2-40B4-BE49-F238E27FC236}">
                <a16:creationId xmlns:a16="http://schemas.microsoft.com/office/drawing/2014/main" id="{B0831567-6A8B-343E-C4E4-A6958308FA52}"/>
              </a:ext>
            </a:extLst>
          </p:cNvPr>
          <p:cNvSpPr>
            <a:spLocks noGrp="1"/>
          </p:cNvSpPr>
          <p:nvPr>
            <p:ph type="body" sz="quarter" idx="12" hasCustomPrompt="1"/>
          </p:nvPr>
        </p:nvSpPr>
        <p:spPr>
          <a:xfrm>
            <a:off x="800948" y="6371793"/>
            <a:ext cx="5209032" cy="133165"/>
          </a:xfrm>
          <a:prstGeom prst="rect">
            <a:avLst/>
          </a:prstGeom>
          <a:ln>
            <a:noFill/>
          </a:ln>
        </p:spPr>
        <p:txBody>
          <a:bodyPr wrap="none" tIns="0" bIns="0" anchor="t" anchorCtr="0">
            <a:noAutofit/>
          </a:bodyPr>
          <a:lstStyle>
            <a:lvl1pPr marL="0" indent="0" algn="l">
              <a:lnSpc>
                <a:spcPct val="90000"/>
              </a:lnSpc>
              <a:spcBef>
                <a:spcPts val="0"/>
              </a:spcBef>
              <a:buNone/>
              <a:defRPr sz="1100" b="0">
                <a:solidFill>
                  <a:schemeClr val="tx1"/>
                </a:solidFill>
                <a:latin typeface="+mn-lt"/>
              </a:defRPr>
            </a:lvl1pPr>
          </a:lstStyle>
          <a:p>
            <a:pPr lvl="0"/>
            <a:r>
              <a:rPr lang="en-US" dirty="0"/>
              <a:t>Click here to add source if required</a:t>
            </a:r>
          </a:p>
        </p:txBody>
      </p:sp>
    </p:spTree>
    <p:extLst>
      <p:ext uri="{BB962C8B-B14F-4D97-AF65-F5344CB8AC3E}">
        <p14:creationId xmlns:p14="http://schemas.microsoft.com/office/powerpoint/2010/main" val="5522924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rt Righ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4738254" y="1800001"/>
            <a:ext cx="7028953" cy="4418051"/>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8" name="Rectangle 7">
            <a:extLst>
              <a:ext uri="{FF2B5EF4-FFF2-40B4-BE49-F238E27FC236}">
                <a16:creationId xmlns:a16="http://schemas.microsoft.com/office/drawing/2014/main" id="{5342EA0E-BFF4-499A-9126-032D30FD013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49BF0055-222A-4114-952B-55BC38543673}"/>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 chart slide</a:t>
            </a:r>
            <a:endParaRPr lang="en-GB" dirty="0"/>
          </a:p>
        </p:txBody>
      </p:sp>
      <p:sp>
        <p:nvSpPr>
          <p:cNvPr id="15" name="Content Placeholder 2">
            <a:extLst>
              <a:ext uri="{FF2B5EF4-FFF2-40B4-BE49-F238E27FC236}">
                <a16:creationId xmlns:a16="http://schemas.microsoft.com/office/drawing/2014/main" id="{7CF7DD14-DF26-4216-8376-F84F3656B57F}"/>
              </a:ext>
            </a:extLst>
          </p:cNvPr>
          <p:cNvSpPr>
            <a:spLocks noGrp="1"/>
          </p:cNvSpPr>
          <p:nvPr>
            <p:ph sz="quarter" idx="16"/>
          </p:nvPr>
        </p:nvSpPr>
        <p:spPr>
          <a:xfrm>
            <a:off x="424792" y="1790475"/>
            <a:ext cx="3971525" cy="4418051"/>
          </a:xfrm>
          <a:prstGeom prst="rect">
            <a:avLst/>
          </a:prstGeom>
        </p:spPr>
        <p:txBody>
          <a:bodyPr/>
          <a:lstStyle>
            <a:lvl1pPr marL="228600" indent="-228600">
              <a:buClr>
                <a:schemeClr val="accent1"/>
              </a:buClr>
              <a:buFont typeface="Wingdings" panose="05000000000000000000" pitchFamily="2" charset="2"/>
              <a:buChar char="§"/>
              <a:defRPr sz="1800"/>
            </a:lvl1pPr>
            <a:lvl2pPr marL="685800" indent="-228600">
              <a:buClr>
                <a:schemeClr val="accent1"/>
              </a:buClr>
              <a:buFont typeface="Calibri" panose="020F0502020204030204" pitchFamily="34" charset="0"/>
              <a:buChar char="‐"/>
              <a:defRPr sz="1800"/>
            </a:lvl2pPr>
            <a:lvl3pPr marL="1143000" indent="-228600">
              <a:buClr>
                <a:schemeClr val="accent1"/>
              </a:buClr>
              <a:buFont typeface="Calibri" panose="020F0502020204030204" pitchFamily="34" charset="0"/>
              <a:buChar char="‐"/>
              <a:defRPr sz="1800"/>
            </a:lvl3pPr>
            <a:lvl4pPr marL="1600200" indent="-228600">
              <a:buClr>
                <a:schemeClr val="accent1"/>
              </a:buClr>
              <a:buFont typeface="Calibri" panose="020F0502020204030204" pitchFamily="34" charset="0"/>
              <a:buChar char="‐"/>
              <a:defRPr sz="1800"/>
            </a:lvl4pPr>
            <a:lvl5pPr marL="2057400" indent="-228600">
              <a:buClr>
                <a:schemeClr val="accent1"/>
              </a:buClr>
              <a:buFont typeface="Calibri" panose="020F050202020403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Slide Number Placeholder 1">
            <a:extLst>
              <a:ext uri="{FF2B5EF4-FFF2-40B4-BE49-F238E27FC236}">
                <a16:creationId xmlns:a16="http://schemas.microsoft.com/office/drawing/2014/main" id="{A4FE4D3D-A80C-0258-0753-C6B657623598}"/>
              </a:ext>
            </a:extLst>
          </p:cNvPr>
          <p:cNvSpPr>
            <a:spLocks noGrp="1"/>
          </p:cNvSpPr>
          <p:nvPr>
            <p:ph type="sldNum" sz="quarter" idx="15"/>
          </p:nvPr>
        </p:nvSpPr>
        <p:spPr>
          <a:xfrm>
            <a:off x="11550190" y="6263125"/>
            <a:ext cx="375109" cy="363100"/>
          </a:xfrm>
        </p:spPr>
        <p:txBody>
          <a:bodyPr/>
          <a:lstStyle/>
          <a:p>
            <a:fld id="{3787542D-5C6B-4EB3-96EB-9B37C3D5D2F8}" type="slidenum">
              <a:rPr lang="en-GB" smtClean="0"/>
              <a:t>‹#›</a:t>
            </a:fld>
            <a:endParaRPr lang="en-GB"/>
          </a:p>
        </p:txBody>
      </p:sp>
      <p:pic>
        <p:nvPicPr>
          <p:cNvPr id="3" name="Picture 2">
            <a:extLst>
              <a:ext uri="{FF2B5EF4-FFF2-40B4-BE49-F238E27FC236}">
                <a16:creationId xmlns:a16="http://schemas.microsoft.com/office/drawing/2014/main" id="{C4715714-1369-0F44-AFAB-E36A12B4EFD8}"/>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10200"/>
          <a:stretch/>
        </p:blipFill>
        <p:spPr>
          <a:xfrm>
            <a:off x="10968927" y="58978"/>
            <a:ext cx="1223073" cy="1620000"/>
          </a:xfrm>
          <a:prstGeom prst="rect">
            <a:avLst/>
          </a:prstGeom>
        </p:spPr>
      </p:pic>
      <p:sp>
        <p:nvSpPr>
          <p:cNvPr id="5" name="Text Placeholder 6">
            <a:extLst>
              <a:ext uri="{FF2B5EF4-FFF2-40B4-BE49-F238E27FC236}">
                <a16:creationId xmlns:a16="http://schemas.microsoft.com/office/drawing/2014/main" id="{FE586F96-B037-E747-9D35-E14B2BA6BC0A}"/>
              </a:ext>
            </a:extLst>
          </p:cNvPr>
          <p:cNvSpPr>
            <a:spLocks noGrp="1"/>
          </p:cNvSpPr>
          <p:nvPr>
            <p:ph type="body" sz="quarter" idx="11" hasCustomPrompt="1"/>
          </p:nvPr>
        </p:nvSpPr>
        <p:spPr>
          <a:xfrm>
            <a:off x="514576"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 sentence case</a:t>
            </a:r>
            <a:endParaRPr lang="en-GB" dirty="0"/>
          </a:p>
        </p:txBody>
      </p:sp>
      <p:pic>
        <p:nvPicPr>
          <p:cNvPr id="4" name="Picture 3" descr="Marketreach Logo">
            <a:extLst>
              <a:ext uri="{FF2B5EF4-FFF2-40B4-BE49-F238E27FC236}">
                <a16:creationId xmlns:a16="http://schemas.microsoft.com/office/drawing/2014/main" id="{0BB0918F-C70C-88F9-2D8A-304F442F279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837" t="18326" r="82040" b="49094"/>
          <a:stretch/>
        </p:blipFill>
        <p:spPr>
          <a:xfrm>
            <a:off x="166311" y="6196999"/>
            <a:ext cx="613406" cy="398125"/>
          </a:xfrm>
          <a:prstGeom prst="rect">
            <a:avLst/>
          </a:prstGeom>
        </p:spPr>
      </p:pic>
      <p:sp>
        <p:nvSpPr>
          <p:cNvPr id="9" name="Text Placeholder 3">
            <a:extLst>
              <a:ext uri="{FF2B5EF4-FFF2-40B4-BE49-F238E27FC236}">
                <a16:creationId xmlns:a16="http://schemas.microsoft.com/office/drawing/2014/main" id="{C73918C7-3020-EFB5-D1A7-AFAAA992A266}"/>
              </a:ext>
            </a:extLst>
          </p:cNvPr>
          <p:cNvSpPr>
            <a:spLocks noGrp="1"/>
          </p:cNvSpPr>
          <p:nvPr>
            <p:ph type="body" sz="quarter" idx="12" hasCustomPrompt="1"/>
          </p:nvPr>
        </p:nvSpPr>
        <p:spPr>
          <a:xfrm>
            <a:off x="800948" y="6371793"/>
            <a:ext cx="5209032" cy="133165"/>
          </a:xfrm>
          <a:prstGeom prst="rect">
            <a:avLst/>
          </a:prstGeom>
          <a:ln>
            <a:noFill/>
          </a:ln>
        </p:spPr>
        <p:txBody>
          <a:bodyPr wrap="none" tIns="0" bIns="0" anchor="t" anchorCtr="0">
            <a:noAutofit/>
          </a:bodyPr>
          <a:lstStyle>
            <a:lvl1pPr marL="0" indent="0" algn="l">
              <a:lnSpc>
                <a:spcPct val="90000"/>
              </a:lnSpc>
              <a:spcBef>
                <a:spcPts val="0"/>
              </a:spcBef>
              <a:buNone/>
              <a:defRPr sz="1100" b="0">
                <a:solidFill>
                  <a:schemeClr val="tx1"/>
                </a:solidFill>
                <a:latin typeface="+mn-lt"/>
              </a:defRPr>
            </a:lvl1pPr>
          </a:lstStyle>
          <a:p>
            <a:pPr lvl="0"/>
            <a:r>
              <a:rPr lang="en-US" dirty="0"/>
              <a:t>Click here to add source if required</a:t>
            </a:r>
          </a:p>
        </p:txBody>
      </p:sp>
    </p:spTree>
    <p:extLst>
      <p:ext uri="{BB962C8B-B14F-4D97-AF65-F5344CB8AC3E}">
        <p14:creationId xmlns:p14="http://schemas.microsoft.com/office/powerpoint/2010/main" val="2649778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arg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3F0D63-7E74-AD6C-1F0A-5EF2C89C3C5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target on a stand in a field&#10;&#10;Description automatically generated">
            <a:extLst>
              <a:ext uri="{FF2B5EF4-FFF2-40B4-BE49-F238E27FC236}">
                <a16:creationId xmlns:a16="http://schemas.microsoft.com/office/drawing/2014/main" id="{AFB72DF0-8C1C-6D12-97CE-D1C44B62B9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201229" cy="6858000"/>
          </a:xfrm>
          <a:prstGeom prst="rect">
            <a:avLst/>
          </a:prstGeom>
        </p:spPr>
      </p:pic>
      <p:pic>
        <p:nvPicPr>
          <p:cNvPr id="11" name="Picture 10">
            <a:extLst>
              <a:ext uri="{FF2B5EF4-FFF2-40B4-BE49-F238E27FC236}">
                <a16:creationId xmlns:a16="http://schemas.microsoft.com/office/drawing/2014/main" id="{FB53D7E9-E6A4-2A07-329F-6B4F90A81EE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69"/>
          <a:stretch/>
        </p:blipFill>
        <p:spPr>
          <a:xfrm>
            <a:off x="0" y="1"/>
            <a:ext cx="12204905" cy="6857999"/>
          </a:xfrm>
          <a:prstGeom prst="rect">
            <a:avLst/>
          </a:prstGeom>
        </p:spPr>
      </p:pic>
      <p:pic>
        <p:nvPicPr>
          <p:cNvPr id="14" name="Picture 13">
            <a:extLst>
              <a:ext uri="{FF2B5EF4-FFF2-40B4-BE49-F238E27FC236}">
                <a16:creationId xmlns:a16="http://schemas.microsoft.com/office/drawing/2014/main" id="{49D21407-9DE8-879F-B4E6-3ACBC100B5F3}"/>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r="10200"/>
          <a:stretch/>
        </p:blipFill>
        <p:spPr>
          <a:xfrm>
            <a:off x="9755083" y="110507"/>
            <a:ext cx="2446146" cy="3240000"/>
          </a:xfrm>
          <a:prstGeom prst="rect">
            <a:avLst/>
          </a:prstGeom>
        </p:spPr>
      </p:pic>
      <p:pic>
        <p:nvPicPr>
          <p:cNvPr id="9" name="Picture 8" descr="Marketreach Logo">
            <a:extLst>
              <a:ext uri="{FF2B5EF4-FFF2-40B4-BE49-F238E27FC236}">
                <a16:creationId xmlns:a16="http://schemas.microsoft.com/office/drawing/2014/main" id="{465AEAE4-055E-5438-6914-E0F5EA63BC6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7654" y="290120"/>
            <a:ext cx="4537846" cy="1099674"/>
          </a:xfrm>
          <a:prstGeom prst="rect">
            <a:avLst/>
          </a:prstGeom>
        </p:spPr>
      </p:pic>
      <p:sp>
        <p:nvSpPr>
          <p:cNvPr id="6" name="Title 3">
            <a:extLst>
              <a:ext uri="{FF2B5EF4-FFF2-40B4-BE49-F238E27FC236}">
                <a16:creationId xmlns:a16="http://schemas.microsoft.com/office/drawing/2014/main" id="{FFBEC9BF-CAAE-523C-D5A1-74747D99DA00}"/>
              </a:ext>
            </a:extLst>
          </p:cNvPr>
          <p:cNvSpPr>
            <a:spLocks noGrp="1"/>
          </p:cNvSpPr>
          <p:nvPr>
            <p:ph type="title" hasCustomPrompt="1"/>
          </p:nvPr>
        </p:nvSpPr>
        <p:spPr>
          <a:xfrm>
            <a:off x="443943" y="2315120"/>
            <a:ext cx="9309828" cy="1325563"/>
          </a:xfrm>
          <a:prstGeom prst="rect">
            <a:avLst/>
          </a:prstGeom>
        </p:spPr>
        <p:txBody>
          <a:bodyPr/>
          <a:lstStyle>
            <a:lvl1pPr>
              <a:defRPr sz="3600" b="1">
                <a:solidFill>
                  <a:schemeClr val="bg1"/>
                </a:solidFill>
              </a:defRPr>
            </a:lvl1pPr>
          </a:lstStyle>
          <a:p>
            <a:r>
              <a:rPr lang="en-GB" dirty="0"/>
              <a:t>CLICK TO EDIT TITLE, UPPER CASE</a:t>
            </a:r>
            <a:endParaRPr lang="en-US" dirty="0"/>
          </a:p>
        </p:txBody>
      </p:sp>
      <p:sp>
        <p:nvSpPr>
          <p:cNvPr id="8" name="Subtitle 2">
            <a:extLst>
              <a:ext uri="{FF2B5EF4-FFF2-40B4-BE49-F238E27FC236}">
                <a16:creationId xmlns:a16="http://schemas.microsoft.com/office/drawing/2014/main" id="{FD45DC04-C55B-F160-9DD9-83196D6C168E}"/>
              </a:ext>
            </a:extLst>
          </p:cNvPr>
          <p:cNvSpPr>
            <a:spLocks noGrp="1"/>
          </p:cNvSpPr>
          <p:nvPr>
            <p:ph type="subTitle" idx="1" hasCustomPrompt="1"/>
          </p:nvPr>
        </p:nvSpPr>
        <p:spPr>
          <a:xfrm>
            <a:off x="538876" y="3922637"/>
            <a:ext cx="9214895" cy="233864"/>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 sentence case</a:t>
            </a:r>
          </a:p>
        </p:txBody>
      </p:sp>
      <p:sp>
        <p:nvSpPr>
          <p:cNvPr id="10" name="Text Placeholder 37">
            <a:extLst>
              <a:ext uri="{FF2B5EF4-FFF2-40B4-BE49-F238E27FC236}">
                <a16:creationId xmlns:a16="http://schemas.microsoft.com/office/drawing/2014/main" id="{43185B68-EE35-EA87-659D-2F4B3AC69D43}"/>
              </a:ext>
            </a:extLst>
          </p:cNvPr>
          <p:cNvSpPr>
            <a:spLocks noGrp="1"/>
          </p:cNvSpPr>
          <p:nvPr>
            <p:ph type="body" sz="quarter" idx="10" hasCustomPrompt="1"/>
          </p:nvPr>
        </p:nvSpPr>
        <p:spPr>
          <a:xfrm>
            <a:off x="539996" y="4314843"/>
            <a:ext cx="9214895" cy="213411"/>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36171428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424544" y="1790476"/>
            <a:ext cx="11332027" cy="4457924"/>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8" name="Rectangle 7">
            <a:extLst>
              <a:ext uri="{FF2B5EF4-FFF2-40B4-BE49-F238E27FC236}">
                <a16:creationId xmlns:a16="http://schemas.microsoft.com/office/drawing/2014/main" id="{63A7FF20-1F5C-4182-891F-E10BC4628A9B}"/>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BB338666-5A7B-4746-ADDB-6279C03CD169}"/>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Chart only slide</a:t>
            </a:r>
            <a:endParaRPr lang="en-GB" dirty="0"/>
          </a:p>
        </p:txBody>
      </p:sp>
      <p:sp>
        <p:nvSpPr>
          <p:cNvPr id="2" name="Slide Number Placeholder 1">
            <a:extLst>
              <a:ext uri="{FF2B5EF4-FFF2-40B4-BE49-F238E27FC236}">
                <a16:creationId xmlns:a16="http://schemas.microsoft.com/office/drawing/2014/main" id="{9BD051FE-B4A8-FE2E-4445-D20EBE6A1B9D}"/>
              </a:ext>
            </a:extLst>
          </p:cNvPr>
          <p:cNvSpPr>
            <a:spLocks noGrp="1"/>
          </p:cNvSpPr>
          <p:nvPr>
            <p:ph type="sldNum" sz="quarter" idx="15"/>
          </p:nvPr>
        </p:nvSpPr>
        <p:spPr>
          <a:xfrm>
            <a:off x="11550190" y="6263125"/>
            <a:ext cx="375109" cy="363100"/>
          </a:xfrm>
        </p:spPr>
        <p:txBody>
          <a:bodyPr/>
          <a:lstStyle/>
          <a:p>
            <a:fld id="{3787542D-5C6B-4EB3-96EB-9B37C3D5D2F8}" type="slidenum">
              <a:rPr lang="en-GB" smtClean="0"/>
              <a:t>‹#›</a:t>
            </a:fld>
            <a:endParaRPr lang="en-GB"/>
          </a:p>
        </p:txBody>
      </p:sp>
      <p:pic>
        <p:nvPicPr>
          <p:cNvPr id="3" name="Picture 2">
            <a:extLst>
              <a:ext uri="{FF2B5EF4-FFF2-40B4-BE49-F238E27FC236}">
                <a16:creationId xmlns:a16="http://schemas.microsoft.com/office/drawing/2014/main" id="{AD4F8266-C10C-12A4-F700-B908003D5133}"/>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10200"/>
          <a:stretch/>
        </p:blipFill>
        <p:spPr>
          <a:xfrm>
            <a:off x="10968927" y="58978"/>
            <a:ext cx="1223073" cy="1620000"/>
          </a:xfrm>
          <a:prstGeom prst="rect">
            <a:avLst/>
          </a:prstGeom>
        </p:spPr>
      </p:pic>
      <p:sp>
        <p:nvSpPr>
          <p:cNvPr id="5" name="Text Placeholder 6">
            <a:extLst>
              <a:ext uri="{FF2B5EF4-FFF2-40B4-BE49-F238E27FC236}">
                <a16:creationId xmlns:a16="http://schemas.microsoft.com/office/drawing/2014/main" id="{E086DD35-104F-D150-9FCC-4CCA92764CD5}"/>
              </a:ext>
            </a:extLst>
          </p:cNvPr>
          <p:cNvSpPr>
            <a:spLocks noGrp="1"/>
          </p:cNvSpPr>
          <p:nvPr>
            <p:ph type="body" sz="quarter" idx="11" hasCustomPrompt="1"/>
          </p:nvPr>
        </p:nvSpPr>
        <p:spPr>
          <a:xfrm>
            <a:off x="514576"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 sentence case</a:t>
            </a:r>
            <a:endParaRPr lang="en-GB" dirty="0"/>
          </a:p>
        </p:txBody>
      </p:sp>
      <p:pic>
        <p:nvPicPr>
          <p:cNvPr id="4" name="Picture 3" descr="Marketreach Logo">
            <a:extLst>
              <a:ext uri="{FF2B5EF4-FFF2-40B4-BE49-F238E27FC236}">
                <a16:creationId xmlns:a16="http://schemas.microsoft.com/office/drawing/2014/main" id="{3C3B98D2-3CEA-20DA-6BD6-6CE76BE28C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837" t="18326" r="82040" b="49094"/>
          <a:stretch/>
        </p:blipFill>
        <p:spPr>
          <a:xfrm>
            <a:off x="166311" y="6196999"/>
            <a:ext cx="613406" cy="398125"/>
          </a:xfrm>
          <a:prstGeom prst="rect">
            <a:avLst/>
          </a:prstGeom>
        </p:spPr>
      </p:pic>
      <p:sp>
        <p:nvSpPr>
          <p:cNvPr id="10" name="Text Placeholder 3">
            <a:extLst>
              <a:ext uri="{FF2B5EF4-FFF2-40B4-BE49-F238E27FC236}">
                <a16:creationId xmlns:a16="http://schemas.microsoft.com/office/drawing/2014/main" id="{3B379E67-0DBB-409F-F029-067B73879D0F}"/>
              </a:ext>
            </a:extLst>
          </p:cNvPr>
          <p:cNvSpPr>
            <a:spLocks noGrp="1"/>
          </p:cNvSpPr>
          <p:nvPr>
            <p:ph type="body" sz="quarter" idx="12" hasCustomPrompt="1"/>
          </p:nvPr>
        </p:nvSpPr>
        <p:spPr>
          <a:xfrm>
            <a:off x="800948" y="6371793"/>
            <a:ext cx="5209032" cy="133165"/>
          </a:xfrm>
          <a:prstGeom prst="rect">
            <a:avLst/>
          </a:prstGeom>
          <a:ln>
            <a:noFill/>
          </a:ln>
        </p:spPr>
        <p:txBody>
          <a:bodyPr wrap="none" tIns="0" bIns="0" anchor="t" anchorCtr="0">
            <a:noAutofit/>
          </a:bodyPr>
          <a:lstStyle>
            <a:lvl1pPr marL="0" indent="0" algn="l">
              <a:lnSpc>
                <a:spcPct val="90000"/>
              </a:lnSpc>
              <a:spcBef>
                <a:spcPts val="0"/>
              </a:spcBef>
              <a:buNone/>
              <a:defRPr sz="1100" b="0">
                <a:solidFill>
                  <a:schemeClr val="tx1"/>
                </a:solidFill>
                <a:latin typeface="+mn-lt"/>
              </a:defRPr>
            </a:lvl1pPr>
          </a:lstStyle>
          <a:p>
            <a:pPr lvl="0"/>
            <a:r>
              <a:rPr lang="en-US" dirty="0"/>
              <a:t>Click here to add source if required</a:t>
            </a:r>
          </a:p>
        </p:txBody>
      </p:sp>
    </p:spTree>
    <p:extLst>
      <p:ext uri="{BB962C8B-B14F-4D97-AF65-F5344CB8AC3E}">
        <p14:creationId xmlns:p14="http://schemas.microsoft.com/office/powerpoint/2010/main" val="42085163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Windo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3F0D63-7E74-AD6C-1F0A-5EF2C89C3C5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erson sitting at a table&#10;&#10;Description automatically generated">
            <a:extLst>
              <a:ext uri="{FF2B5EF4-FFF2-40B4-BE49-F238E27FC236}">
                <a16:creationId xmlns:a16="http://schemas.microsoft.com/office/drawing/2014/main" id="{52133B59-F0C9-630F-F6F2-032A4E96CC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82509C3B-2FD4-F170-2377-F441D21665B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01229" cy="6858000"/>
          </a:xfrm>
          <a:prstGeom prst="rect">
            <a:avLst/>
          </a:prstGeom>
        </p:spPr>
      </p:pic>
      <p:pic>
        <p:nvPicPr>
          <p:cNvPr id="7" name="Picture 6">
            <a:extLst>
              <a:ext uri="{FF2B5EF4-FFF2-40B4-BE49-F238E27FC236}">
                <a16:creationId xmlns:a16="http://schemas.microsoft.com/office/drawing/2014/main" id="{8EA160BA-8AD3-6DA3-1C07-85A69D5DBA3F}"/>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r="10200"/>
          <a:stretch/>
        </p:blipFill>
        <p:spPr>
          <a:xfrm>
            <a:off x="9755083" y="110507"/>
            <a:ext cx="2446146" cy="3240000"/>
          </a:xfrm>
          <a:prstGeom prst="rect">
            <a:avLst/>
          </a:prstGeom>
        </p:spPr>
      </p:pic>
      <p:sp>
        <p:nvSpPr>
          <p:cNvPr id="2" name="Title 3">
            <a:extLst>
              <a:ext uri="{FF2B5EF4-FFF2-40B4-BE49-F238E27FC236}">
                <a16:creationId xmlns:a16="http://schemas.microsoft.com/office/drawing/2014/main" id="{713EB68A-E0B6-E417-3619-6071DFF38599}"/>
              </a:ext>
            </a:extLst>
          </p:cNvPr>
          <p:cNvSpPr>
            <a:spLocks noGrp="1"/>
          </p:cNvSpPr>
          <p:nvPr>
            <p:ph type="title" hasCustomPrompt="1"/>
          </p:nvPr>
        </p:nvSpPr>
        <p:spPr>
          <a:xfrm>
            <a:off x="453615" y="2966455"/>
            <a:ext cx="9301468"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3" name="Subtitle 2">
            <a:extLst>
              <a:ext uri="{FF2B5EF4-FFF2-40B4-BE49-F238E27FC236}">
                <a16:creationId xmlns:a16="http://schemas.microsoft.com/office/drawing/2014/main" id="{2D9ACE5D-508D-A2ED-CA06-9D2101F9ED33}"/>
              </a:ext>
            </a:extLst>
          </p:cNvPr>
          <p:cNvSpPr>
            <a:spLocks noGrp="1"/>
          </p:cNvSpPr>
          <p:nvPr>
            <p:ph type="subTitle" idx="1" hasCustomPrompt="1"/>
          </p:nvPr>
        </p:nvSpPr>
        <p:spPr>
          <a:xfrm>
            <a:off x="552675" y="3912781"/>
            <a:ext cx="9202408" cy="243720"/>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pic>
        <p:nvPicPr>
          <p:cNvPr id="5" name="Picture 4" descr="Marketreach Logo">
            <a:extLst>
              <a:ext uri="{FF2B5EF4-FFF2-40B4-BE49-F238E27FC236}">
                <a16:creationId xmlns:a16="http://schemas.microsoft.com/office/drawing/2014/main" id="{DF7C87BB-B63E-3705-9E7C-78DF52AC6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7654" y="290120"/>
            <a:ext cx="4537846" cy="1099674"/>
          </a:xfrm>
          <a:prstGeom prst="rect">
            <a:avLst/>
          </a:prstGeom>
        </p:spPr>
      </p:pic>
    </p:spTree>
    <p:extLst>
      <p:ext uri="{BB962C8B-B14F-4D97-AF65-F5344CB8AC3E}">
        <p14:creationId xmlns:p14="http://schemas.microsoft.com/office/powerpoint/2010/main" val="34675705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Slide, Strengt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3F0D63-7E74-AD6C-1F0A-5EF2C89C3C5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child in a garment holding a barbell&#10;&#10;Description automatically generated">
            <a:extLst>
              <a:ext uri="{FF2B5EF4-FFF2-40B4-BE49-F238E27FC236}">
                <a16:creationId xmlns:a16="http://schemas.microsoft.com/office/drawing/2014/main" id="{7B5A3DFB-7BC2-427B-DC10-B418279416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0232"/>
            <a:ext cx="12192000" cy="6858000"/>
          </a:xfrm>
          <a:prstGeom prst="rect">
            <a:avLst/>
          </a:prstGeom>
        </p:spPr>
      </p:pic>
      <p:pic>
        <p:nvPicPr>
          <p:cNvPr id="13" name="Picture 12">
            <a:extLst>
              <a:ext uri="{FF2B5EF4-FFF2-40B4-BE49-F238E27FC236}">
                <a16:creationId xmlns:a16="http://schemas.microsoft.com/office/drawing/2014/main" id="{82509C3B-2FD4-F170-2377-F441D21665B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0231"/>
            <a:ext cx="12201229" cy="6857999"/>
          </a:xfrm>
          <a:prstGeom prst="rect">
            <a:avLst/>
          </a:prstGeom>
        </p:spPr>
      </p:pic>
      <p:pic>
        <p:nvPicPr>
          <p:cNvPr id="7" name="Picture 6">
            <a:extLst>
              <a:ext uri="{FF2B5EF4-FFF2-40B4-BE49-F238E27FC236}">
                <a16:creationId xmlns:a16="http://schemas.microsoft.com/office/drawing/2014/main" id="{8EA160BA-8AD3-6DA3-1C07-85A69D5DBA3F}"/>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r="10200"/>
          <a:stretch/>
        </p:blipFill>
        <p:spPr>
          <a:xfrm>
            <a:off x="9755083" y="110507"/>
            <a:ext cx="2446146" cy="3240000"/>
          </a:xfrm>
          <a:prstGeom prst="rect">
            <a:avLst/>
          </a:prstGeom>
        </p:spPr>
      </p:pic>
      <p:sp>
        <p:nvSpPr>
          <p:cNvPr id="2" name="Title 3">
            <a:extLst>
              <a:ext uri="{FF2B5EF4-FFF2-40B4-BE49-F238E27FC236}">
                <a16:creationId xmlns:a16="http://schemas.microsoft.com/office/drawing/2014/main" id="{713EB68A-E0B6-E417-3619-6071DFF38599}"/>
              </a:ext>
            </a:extLst>
          </p:cNvPr>
          <p:cNvSpPr>
            <a:spLocks noGrp="1"/>
          </p:cNvSpPr>
          <p:nvPr>
            <p:ph type="title" hasCustomPrompt="1"/>
          </p:nvPr>
        </p:nvSpPr>
        <p:spPr>
          <a:xfrm>
            <a:off x="453615" y="2966455"/>
            <a:ext cx="9301468"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3" name="Subtitle 2">
            <a:extLst>
              <a:ext uri="{FF2B5EF4-FFF2-40B4-BE49-F238E27FC236}">
                <a16:creationId xmlns:a16="http://schemas.microsoft.com/office/drawing/2014/main" id="{2D9ACE5D-508D-A2ED-CA06-9D2101F9ED33}"/>
              </a:ext>
            </a:extLst>
          </p:cNvPr>
          <p:cNvSpPr>
            <a:spLocks noGrp="1"/>
          </p:cNvSpPr>
          <p:nvPr>
            <p:ph type="subTitle" idx="1" hasCustomPrompt="1"/>
          </p:nvPr>
        </p:nvSpPr>
        <p:spPr>
          <a:xfrm>
            <a:off x="552675" y="3912781"/>
            <a:ext cx="9202408" cy="243720"/>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pic>
        <p:nvPicPr>
          <p:cNvPr id="5" name="Picture 4" descr="Marketreach Logo">
            <a:extLst>
              <a:ext uri="{FF2B5EF4-FFF2-40B4-BE49-F238E27FC236}">
                <a16:creationId xmlns:a16="http://schemas.microsoft.com/office/drawing/2014/main" id="{DF7C87BB-B63E-3705-9E7C-78DF52AC6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7654" y="290120"/>
            <a:ext cx="4537846" cy="1099674"/>
          </a:xfrm>
          <a:prstGeom prst="rect">
            <a:avLst/>
          </a:prstGeom>
        </p:spPr>
      </p:pic>
    </p:spTree>
    <p:extLst>
      <p:ext uri="{BB962C8B-B14F-4D97-AF65-F5344CB8AC3E}">
        <p14:creationId xmlns:p14="http://schemas.microsoft.com/office/powerpoint/2010/main" val="3360485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Slide, Rock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3F0D63-7E74-AD6C-1F0A-5EF2C89C3C5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erson carrying a child on his shoulders&#10;&#10;Description automatically generated">
            <a:extLst>
              <a:ext uri="{FF2B5EF4-FFF2-40B4-BE49-F238E27FC236}">
                <a16:creationId xmlns:a16="http://schemas.microsoft.com/office/drawing/2014/main" id="{4C7CA651-0BFF-1A25-3470-A7C4EF9757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
            <a:ext cx="12201228" cy="6857999"/>
          </a:xfrm>
          <a:prstGeom prst="rect">
            <a:avLst/>
          </a:prstGeom>
        </p:spPr>
      </p:pic>
      <p:pic>
        <p:nvPicPr>
          <p:cNvPr id="13" name="Picture 12">
            <a:extLst>
              <a:ext uri="{FF2B5EF4-FFF2-40B4-BE49-F238E27FC236}">
                <a16:creationId xmlns:a16="http://schemas.microsoft.com/office/drawing/2014/main" id="{82509C3B-2FD4-F170-2377-F441D21665B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0"/>
            <a:ext cx="12192000" cy="6857999"/>
          </a:xfrm>
          <a:prstGeom prst="rect">
            <a:avLst/>
          </a:prstGeom>
        </p:spPr>
      </p:pic>
      <p:pic>
        <p:nvPicPr>
          <p:cNvPr id="7" name="Picture 6">
            <a:extLst>
              <a:ext uri="{FF2B5EF4-FFF2-40B4-BE49-F238E27FC236}">
                <a16:creationId xmlns:a16="http://schemas.microsoft.com/office/drawing/2014/main" id="{8EA160BA-8AD3-6DA3-1C07-85A69D5DBA3F}"/>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r="10200"/>
          <a:stretch/>
        </p:blipFill>
        <p:spPr>
          <a:xfrm>
            <a:off x="9755083" y="110507"/>
            <a:ext cx="2446146" cy="3240000"/>
          </a:xfrm>
          <a:prstGeom prst="rect">
            <a:avLst/>
          </a:prstGeom>
        </p:spPr>
      </p:pic>
      <p:sp>
        <p:nvSpPr>
          <p:cNvPr id="2" name="Title 3">
            <a:extLst>
              <a:ext uri="{FF2B5EF4-FFF2-40B4-BE49-F238E27FC236}">
                <a16:creationId xmlns:a16="http://schemas.microsoft.com/office/drawing/2014/main" id="{713EB68A-E0B6-E417-3619-6071DFF38599}"/>
              </a:ext>
            </a:extLst>
          </p:cNvPr>
          <p:cNvSpPr>
            <a:spLocks noGrp="1"/>
          </p:cNvSpPr>
          <p:nvPr>
            <p:ph type="title" hasCustomPrompt="1"/>
          </p:nvPr>
        </p:nvSpPr>
        <p:spPr>
          <a:xfrm>
            <a:off x="453615" y="2966455"/>
            <a:ext cx="9301468"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3" name="Subtitle 2">
            <a:extLst>
              <a:ext uri="{FF2B5EF4-FFF2-40B4-BE49-F238E27FC236}">
                <a16:creationId xmlns:a16="http://schemas.microsoft.com/office/drawing/2014/main" id="{2D9ACE5D-508D-A2ED-CA06-9D2101F9ED33}"/>
              </a:ext>
            </a:extLst>
          </p:cNvPr>
          <p:cNvSpPr>
            <a:spLocks noGrp="1"/>
          </p:cNvSpPr>
          <p:nvPr>
            <p:ph type="subTitle" idx="1" hasCustomPrompt="1"/>
          </p:nvPr>
        </p:nvSpPr>
        <p:spPr>
          <a:xfrm>
            <a:off x="552675" y="3912781"/>
            <a:ext cx="9202408" cy="243720"/>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pic>
        <p:nvPicPr>
          <p:cNvPr id="5" name="Picture 4" descr="Marketreach Logo">
            <a:extLst>
              <a:ext uri="{FF2B5EF4-FFF2-40B4-BE49-F238E27FC236}">
                <a16:creationId xmlns:a16="http://schemas.microsoft.com/office/drawing/2014/main" id="{DF7C87BB-B63E-3705-9E7C-78DF52AC6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7654" y="290120"/>
            <a:ext cx="4537846" cy="1099674"/>
          </a:xfrm>
          <a:prstGeom prst="rect">
            <a:avLst/>
          </a:prstGeom>
        </p:spPr>
      </p:pic>
    </p:spTree>
    <p:extLst>
      <p:ext uri="{BB962C8B-B14F-4D97-AF65-F5344CB8AC3E}">
        <p14:creationId xmlns:p14="http://schemas.microsoft.com/office/powerpoint/2010/main" val="33994828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Slide, Hous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3F0D63-7E74-AD6C-1F0A-5EF2C89C3C5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row of colorful houses&#10;&#10;Description automatically generated">
            <a:extLst>
              <a:ext uri="{FF2B5EF4-FFF2-40B4-BE49-F238E27FC236}">
                <a16:creationId xmlns:a16="http://schemas.microsoft.com/office/drawing/2014/main" id="{ECAB741E-1AA0-248F-7BDE-2EEAEE0A35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72079"/>
          </a:xfrm>
          <a:prstGeom prst="rect">
            <a:avLst/>
          </a:prstGeom>
        </p:spPr>
      </p:pic>
      <p:pic>
        <p:nvPicPr>
          <p:cNvPr id="13" name="Picture 12">
            <a:extLst>
              <a:ext uri="{FF2B5EF4-FFF2-40B4-BE49-F238E27FC236}">
                <a16:creationId xmlns:a16="http://schemas.microsoft.com/office/drawing/2014/main" id="{82509C3B-2FD4-F170-2377-F441D21665B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01229" cy="6872373"/>
          </a:xfrm>
          <a:prstGeom prst="rect">
            <a:avLst/>
          </a:prstGeom>
        </p:spPr>
      </p:pic>
      <p:pic>
        <p:nvPicPr>
          <p:cNvPr id="7" name="Picture 6">
            <a:extLst>
              <a:ext uri="{FF2B5EF4-FFF2-40B4-BE49-F238E27FC236}">
                <a16:creationId xmlns:a16="http://schemas.microsoft.com/office/drawing/2014/main" id="{8EA160BA-8AD3-6DA3-1C07-85A69D5DBA3F}"/>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r="10200"/>
          <a:stretch/>
        </p:blipFill>
        <p:spPr>
          <a:xfrm>
            <a:off x="9755083" y="110507"/>
            <a:ext cx="2446146" cy="3240000"/>
          </a:xfrm>
          <a:prstGeom prst="rect">
            <a:avLst/>
          </a:prstGeom>
        </p:spPr>
      </p:pic>
      <p:sp>
        <p:nvSpPr>
          <p:cNvPr id="2" name="Title 3">
            <a:extLst>
              <a:ext uri="{FF2B5EF4-FFF2-40B4-BE49-F238E27FC236}">
                <a16:creationId xmlns:a16="http://schemas.microsoft.com/office/drawing/2014/main" id="{713EB68A-E0B6-E417-3619-6071DFF38599}"/>
              </a:ext>
            </a:extLst>
          </p:cNvPr>
          <p:cNvSpPr>
            <a:spLocks noGrp="1"/>
          </p:cNvSpPr>
          <p:nvPr>
            <p:ph type="title" hasCustomPrompt="1"/>
          </p:nvPr>
        </p:nvSpPr>
        <p:spPr>
          <a:xfrm>
            <a:off x="453615" y="2966455"/>
            <a:ext cx="9301468"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3" name="Subtitle 2">
            <a:extLst>
              <a:ext uri="{FF2B5EF4-FFF2-40B4-BE49-F238E27FC236}">
                <a16:creationId xmlns:a16="http://schemas.microsoft.com/office/drawing/2014/main" id="{2D9ACE5D-508D-A2ED-CA06-9D2101F9ED33}"/>
              </a:ext>
            </a:extLst>
          </p:cNvPr>
          <p:cNvSpPr>
            <a:spLocks noGrp="1"/>
          </p:cNvSpPr>
          <p:nvPr>
            <p:ph type="subTitle" idx="1" hasCustomPrompt="1"/>
          </p:nvPr>
        </p:nvSpPr>
        <p:spPr>
          <a:xfrm>
            <a:off x="552675" y="3912781"/>
            <a:ext cx="9202408" cy="243720"/>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pic>
        <p:nvPicPr>
          <p:cNvPr id="5" name="Picture 4" descr="Marketreach Logo">
            <a:extLst>
              <a:ext uri="{FF2B5EF4-FFF2-40B4-BE49-F238E27FC236}">
                <a16:creationId xmlns:a16="http://schemas.microsoft.com/office/drawing/2014/main" id="{DF7C87BB-B63E-3705-9E7C-78DF52AC6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7654" y="290120"/>
            <a:ext cx="4537846" cy="1099674"/>
          </a:xfrm>
          <a:prstGeom prst="rect">
            <a:avLst/>
          </a:prstGeom>
        </p:spPr>
      </p:pic>
    </p:spTree>
    <p:extLst>
      <p:ext uri="{BB962C8B-B14F-4D97-AF65-F5344CB8AC3E}">
        <p14:creationId xmlns:p14="http://schemas.microsoft.com/office/powerpoint/2010/main" val="4104320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nd Slide, Targ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3F0D63-7E74-AD6C-1F0A-5EF2C89C3C5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target on a stand in a field&#10;&#10;Description automatically generated">
            <a:extLst>
              <a:ext uri="{FF2B5EF4-FFF2-40B4-BE49-F238E27FC236}">
                <a16:creationId xmlns:a16="http://schemas.microsoft.com/office/drawing/2014/main" id="{AC6732C3-A85A-F055-253F-1689333EA0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201229" cy="6858000"/>
          </a:xfrm>
          <a:prstGeom prst="rect">
            <a:avLst/>
          </a:prstGeom>
        </p:spPr>
      </p:pic>
      <p:pic>
        <p:nvPicPr>
          <p:cNvPr id="13" name="Picture 12">
            <a:extLst>
              <a:ext uri="{FF2B5EF4-FFF2-40B4-BE49-F238E27FC236}">
                <a16:creationId xmlns:a16="http://schemas.microsoft.com/office/drawing/2014/main" id="{82509C3B-2FD4-F170-2377-F441D21665B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0"/>
            <a:ext cx="12201229" cy="6857999"/>
          </a:xfrm>
          <a:prstGeom prst="rect">
            <a:avLst/>
          </a:prstGeom>
        </p:spPr>
      </p:pic>
      <p:pic>
        <p:nvPicPr>
          <p:cNvPr id="7" name="Picture 6">
            <a:extLst>
              <a:ext uri="{FF2B5EF4-FFF2-40B4-BE49-F238E27FC236}">
                <a16:creationId xmlns:a16="http://schemas.microsoft.com/office/drawing/2014/main" id="{8EA160BA-8AD3-6DA3-1C07-85A69D5DBA3F}"/>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r="10200"/>
          <a:stretch/>
        </p:blipFill>
        <p:spPr>
          <a:xfrm>
            <a:off x="9755083" y="110507"/>
            <a:ext cx="2446146" cy="3240000"/>
          </a:xfrm>
          <a:prstGeom prst="rect">
            <a:avLst/>
          </a:prstGeom>
        </p:spPr>
      </p:pic>
      <p:sp>
        <p:nvSpPr>
          <p:cNvPr id="2" name="Title 3">
            <a:extLst>
              <a:ext uri="{FF2B5EF4-FFF2-40B4-BE49-F238E27FC236}">
                <a16:creationId xmlns:a16="http://schemas.microsoft.com/office/drawing/2014/main" id="{713EB68A-E0B6-E417-3619-6071DFF38599}"/>
              </a:ext>
            </a:extLst>
          </p:cNvPr>
          <p:cNvSpPr>
            <a:spLocks noGrp="1"/>
          </p:cNvSpPr>
          <p:nvPr>
            <p:ph type="title" hasCustomPrompt="1"/>
          </p:nvPr>
        </p:nvSpPr>
        <p:spPr>
          <a:xfrm>
            <a:off x="453615" y="2966455"/>
            <a:ext cx="9301468"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3" name="Subtitle 2">
            <a:extLst>
              <a:ext uri="{FF2B5EF4-FFF2-40B4-BE49-F238E27FC236}">
                <a16:creationId xmlns:a16="http://schemas.microsoft.com/office/drawing/2014/main" id="{2D9ACE5D-508D-A2ED-CA06-9D2101F9ED33}"/>
              </a:ext>
            </a:extLst>
          </p:cNvPr>
          <p:cNvSpPr>
            <a:spLocks noGrp="1"/>
          </p:cNvSpPr>
          <p:nvPr>
            <p:ph type="subTitle" idx="1" hasCustomPrompt="1"/>
          </p:nvPr>
        </p:nvSpPr>
        <p:spPr>
          <a:xfrm>
            <a:off x="552675" y="3912781"/>
            <a:ext cx="9202408" cy="243720"/>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pic>
        <p:nvPicPr>
          <p:cNvPr id="5" name="Picture 4" descr="Marketreach Logo">
            <a:extLst>
              <a:ext uri="{FF2B5EF4-FFF2-40B4-BE49-F238E27FC236}">
                <a16:creationId xmlns:a16="http://schemas.microsoft.com/office/drawing/2014/main" id="{DF7C87BB-B63E-3705-9E7C-78DF52AC6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7654" y="290120"/>
            <a:ext cx="4537846" cy="1099674"/>
          </a:xfrm>
          <a:prstGeom prst="rect">
            <a:avLst/>
          </a:prstGeom>
        </p:spPr>
      </p:pic>
    </p:spTree>
    <p:extLst>
      <p:ext uri="{BB962C8B-B14F-4D97-AF65-F5344CB8AC3E}">
        <p14:creationId xmlns:p14="http://schemas.microsoft.com/office/powerpoint/2010/main" val="32380579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nd Slide, Trus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3F0D63-7E74-AD6C-1F0A-5EF2C89C3C5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erson holding a person on a dock&#10;&#10;Description automatically generated">
            <a:extLst>
              <a:ext uri="{FF2B5EF4-FFF2-40B4-BE49-F238E27FC236}">
                <a16:creationId xmlns:a16="http://schemas.microsoft.com/office/drawing/2014/main" id="{DB419527-F9A8-FE7B-1DC6-06DE617447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
            <a:ext cx="12201229" cy="6858000"/>
          </a:xfrm>
          <a:prstGeom prst="rect">
            <a:avLst/>
          </a:prstGeom>
        </p:spPr>
      </p:pic>
      <p:pic>
        <p:nvPicPr>
          <p:cNvPr id="13" name="Picture 12">
            <a:extLst>
              <a:ext uri="{FF2B5EF4-FFF2-40B4-BE49-F238E27FC236}">
                <a16:creationId xmlns:a16="http://schemas.microsoft.com/office/drawing/2014/main" id="{82509C3B-2FD4-F170-2377-F441D21665B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0"/>
            <a:ext cx="12201229" cy="6857999"/>
          </a:xfrm>
          <a:prstGeom prst="rect">
            <a:avLst/>
          </a:prstGeom>
        </p:spPr>
      </p:pic>
      <p:pic>
        <p:nvPicPr>
          <p:cNvPr id="7" name="Picture 6">
            <a:extLst>
              <a:ext uri="{FF2B5EF4-FFF2-40B4-BE49-F238E27FC236}">
                <a16:creationId xmlns:a16="http://schemas.microsoft.com/office/drawing/2014/main" id="{8EA160BA-8AD3-6DA3-1C07-85A69D5DBA3F}"/>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r="10200"/>
          <a:stretch/>
        </p:blipFill>
        <p:spPr>
          <a:xfrm>
            <a:off x="9755083" y="110507"/>
            <a:ext cx="2446146" cy="3240000"/>
          </a:xfrm>
          <a:prstGeom prst="rect">
            <a:avLst/>
          </a:prstGeom>
        </p:spPr>
      </p:pic>
      <p:sp>
        <p:nvSpPr>
          <p:cNvPr id="2" name="Title 3">
            <a:extLst>
              <a:ext uri="{FF2B5EF4-FFF2-40B4-BE49-F238E27FC236}">
                <a16:creationId xmlns:a16="http://schemas.microsoft.com/office/drawing/2014/main" id="{713EB68A-E0B6-E417-3619-6071DFF38599}"/>
              </a:ext>
            </a:extLst>
          </p:cNvPr>
          <p:cNvSpPr>
            <a:spLocks noGrp="1"/>
          </p:cNvSpPr>
          <p:nvPr>
            <p:ph type="title" hasCustomPrompt="1"/>
          </p:nvPr>
        </p:nvSpPr>
        <p:spPr>
          <a:xfrm>
            <a:off x="453615" y="2966455"/>
            <a:ext cx="9301468"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3" name="Subtitle 2">
            <a:extLst>
              <a:ext uri="{FF2B5EF4-FFF2-40B4-BE49-F238E27FC236}">
                <a16:creationId xmlns:a16="http://schemas.microsoft.com/office/drawing/2014/main" id="{2D9ACE5D-508D-A2ED-CA06-9D2101F9ED33}"/>
              </a:ext>
            </a:extLst>
          </p:cNvPr>
          <p:cNvSpPr>
            <a:spLocks noGrp="1"/>
          </p:cNvSpPr>
          <p:nvPr>
            <p:ph type="subTitle" idx="1" hasCustomPrompt="1"/>
          </p:nvPr>
        </p:nvSpPr>
        <p:spPr>
          <a:xfrm>
            <a:off x="552675" y="3912781"/>
            <a:ext cx="9202408" cy="243720"/>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pic>
        <p:nvPicPr>
          <p:cNvPr id="5" name="Picture 4" descr="Marketreach Logo">
            <a:extLst>
              <a:ext uri="{FF2B5EF4-FFF2-40B4-BE49-F238E27FC236}">
                <a16:creationId xmlns:a16="http://schemas.microsoft.com/office/drawing/2014/main" id="{DF7C87BB-B63E-3705-9E7C-78DF52AC6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7654" y="290120"/>
            <a:ext cx="4537846" cy="1099674"/>
          </a:xfrm>
          <a:prstGeom prst="rect">
            <a:avLst/>
          </a:prstGeom>
        </p:spPr>
      </p:pic>
    </p:spTree>
    <p:extLst>
      <p:ext uri="{BB962C8B-B14F-4D97-AF65-F5344CB8AC3E}">
        <p14:creationId xmlns:p14="http://schemas.microsoft.com/office/powerpoint/2010/main" val="23664432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nd Slide, Jo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3F0D63-7E74-AD6C-1F0A-5EF2C89C3C5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erson lying on the floor with her hand over her mouth&#10;&#10;Description automatically generated">
            <a:extLst>
              <a:ext uri="{FF2B5EF4-FFF2-40B4-BE49-F238E27FC236}">
                <a16:creationId xmlns:a16="http://schemas.microsoft.com/office/drawing/2014/main" id="{C1CF239E-047D-0A5B-2F78-C444F6BC07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01229" cy="6858000"/>
          </a:xfrm>
          <a:prstGeom prst="rect">
            <a:avLst/>
          </a:prstGeom>
        </p:spPr>
      </p:pic>
      <p:pic>
        <p:nvPicPr>
          <p:cNvPr id="13" name="Picture 12">
            <a:extLst>
              <a:ext uri="{FF2B5EF4-FFF2-40B4-BE49-F238E27FC236}">
                <a16:creationId xmlns:a16="http://schemas.microsoft.com/office/drawing/2014/main" id="{82509C3B-2FD4-F170-2377-F441D21665B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01229" cy="6857999"/>
          </a:xfrm>
          <a:prstGeom prst="rect">
            <a:avLst/>
          </a:prstGeom>
        </p:spPr>
      </p:pic>
      <p:pic>
        <p:nvPicPr>
          <p:cNvPr id="7" name="Picture 6">
            <a:extLst>
              <a:ext uri="{FF2B5EF4-FFF2-40B4-BE49-F238E27FC236}">
                <a16:creationId xmlns:a16="http://schemas.microsoft.com/office/drawing/2014/main" id="{8EA160BA-8AD3-6DA3-1C07-85A69D5DBA3F}"/>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r="10200"/>
          <a:stretch/>
        </p:blipFill>
        <p:spPr>
          <a:xfrm>
            <a:off x="9755083" y="110507"/>
            <a:ext cx="2446146" cy="3240000"/>
          </a:xfrm>
          <a:prstGeom prst="rect">
            <a:avLst/>
          </a:prstGeom>
        </p:spPr>
      </p:pic>
      <p:sp>
        <p:nvSpPr>
          <p:cNvPr id="2" name="Title 3">
            <a:extLst>
              <a:ext uri="{FF2B5EF4-FFF2-40B4-BE49-F238E27FC236}">
                <a16:creationId xmlns:a16="http://schemas.microsoft.com/office/drawing/2014/main" id="{713EB68A-E0B6-E417-3619-6071DFF38599}"/>
              </a:ext>
            </a:extLst>
          </p:cNvPr>
          <p:cNvSpPr>
            <a:spLocks noGrp="1"/>
          </p:cNvSpPr>
          <p:nvPr>
            <p:ph type="title" hasCustomPrompt="1"/>
          </p:nvPr>
        </p:nvSpPr>
        <p:spPr>
          <a:xfrm>
            <a:off x="453615" y="2966455"/>
            <a:ext cx="9301468"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3" name="Subtitle 2">
            <a:extLst>
              <a:ext uri="{FF2B5EF4-FFF2-40B4-BE49-F238E27FC236}">
                <a16:creationId xmlns:a16="http://schemas.microsoft.com/office/drawing/2014/main" id="{2D9ACE5D-508D-A2ED-CA06-9D2101F9ED33}"/>
              </a:ext>
            </a:extLst>
          </p:cNvPr>
          <p:cNvSpPr>
            <a:spLocks noGrp="1"/>
          </p:cNvSpPr>
          <p:nvPr>
            <p:ph type="subTitle" idx="1" hasCustomPrompt="1"/>
          </p:nvPr>
        </p:nvSpPr>
        <p:spPr>
          <a:xfrm>
            <a:off x="552675" y="3912781"/>
            <a:ext cx="9202408" cy="243720"/>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pic>
        <p:nvPicPr>
          <p:cNvPr id="5" name="Picture 4" descr="Marketreach Logo">
            <a:extLst>
              <a:ext uri="{FF2B5EF4-FFF2-40B4-BE49-F238E27FC236}">
                <a16:creationId xmlns:a16="http://schemas.microsoft.com/office/drawing/2014/main" id="{DF7C87BB-B63E-3705-9E7C-78DF52AC6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7654" y="290120"/>
            <a:ext cx="4537846" cy="1099674"/>
          </a:xfrm>
          <a:prstGeom prst="rect">
            <a:avLst/>
          </a:prstGeom>
        </p:spPr>
      </p:pic>
    </p:spTree>
    <p:extLst>
      <p:ext uri="{BB962C8B-B14F-4D97-AF65-F5344CB8AC3E}">
        <p14:creationId xmlns:p14="http://schemas.microsoft.com/office/powerpoint/2010/main" val="2995234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nd Slide, No Image, Black">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3F0D63-7E74-AD6C-1F0A-5EF2C89C3C51}"/>
              </a:ext>
            </a:extLst>
          </p:cNvPr>
          <p:cNvSpPr/>
          <p:nvPr userDrawn="1"/>
        </p:nvSpPr>
        <p:spPr>
          <a:xfrm>
            <a:off x="97654" y="6658252"/>
            <a:ext cx="2041864" cy="1331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EA160BA-8AD3-6DA3-1C07-85A69D5DBA3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10200"/>
          <a:stretch/>
        </p:blipFill>
        <p:spPr>
          <a:xfrm>
            <a:off x="9755083" y="110507"/>
            <a:ext cx="2446146" cy="3240000"/>
          </a:xfrm>
          <a:prstGeom prst="rect">
            <a:avLst/>
          </a:prstGeom>
        </p:spPr>
      </p:pic>
      <p:sp>
        <p:nvSpPr>
          <p:cNvPr id="2" name="Title 3">
            <a:extLst>
              <a:ext uri="{FF2B5EF4-FFF2-40B4-BE49-F238E27FC236}">
                <a16:creationId xmlns:a16="http://schemas.microsoft.com/office/drawing/2014/main" id="{713EB68A-E0B6-E417-3619-6071DFF38599}"/>
              </a:ext>
            </a:extLst>
          </p:cNvPr>
          <p:cNvSpPr>
            <a:spLocks noGrp="1"/>
          </p:cNvSpPr>
          <p:nvPr>
            <p:ph type="title" hasCustomPrompt="1"/>
          </p:nvPr>
        </p:nvSpPr>
        <p:spPr>
          <a:xfrm>
            <a:off x="453615" y="2966455"/>
            <a:ext cx="9301468"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3" name="Subtitle 2">
            <a:extLst>
              <a:ext uri="{FF2B5EF4-FFF2-40B4-BE49-F238E27FC236}">
                <a16:creationId xmlns:a16="http://schemas.microsoft.com/office/drawing/2014/main" id="{2D9ACE5D-508D-A2ED-CA06-9D2101F9ED33}"/>
              </a:ext>
            </a:extLst>
          </p:cNvPr>
          <p:cNvSpPr>
            <a:spLocks noGrp="1"/>
          </p:cNvSpPr>
          <p:nvPr>
            <p:ph type="subTitle" idx="1" hasCustomPrompt="1"/>
          </p:nvPr>
        </p:nvSpPr>
        <p:spPr>
          <a:xfrm>
            <a:off x="552675" y="3912781"/>
            <a:ext cx="9202408" cy="243720"/>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pic>
        <p:nvPicPr>
          <p:cNvPr id="5" name="Picture 4" descr="Marketreach Logo">
            <a:extLst>
              <a:ext uri="{FF2B5EF4-FFF2-40B4-BE49-F238E27FC236}">
                <a16:creationId xmlns:a16="http://schemas.microsoft.com/office/drawing/2014/main" id="{DF7C87BB-B63E-3705-9E7C-78DF52AC662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654" y="290120"/>
            <a:ext cx="4537846" cy="1099674"/>
          </a:xfrm>
          <a:prstGeom prst="rect">
            <a:avLst/>
          </a:prstGeom>
        </p:spPr>
      </p:pic>
    </p:spTree>
    <p:extLst>
      <p:ext uri="{BB962C8B-B14F-4D97-AF65-F5344CB8AC3E}">
        <p14:creationId xmlns:p14="http://schemas.microsoft.com/office/powerpoint/2010/main" val="7028784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nd Slide, No Image, White">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BA498EF-EBA8-1E15-FE29-BFDEB44F9DE8}"/>
              </a:ext>
            </a:extLst>
          </p:cNvPr>
          <p:cNvSpPr>
            <a:spLocks noGrp="1"/>
          </p:cNvSpPr>
          <p:nvPr>
            <p:ph type="subTitle" idx="1" hasCustomPrompt="1"/>
          </p:nvPr>
        </p:nvSpPr>
        <p:spPr>
          <a:xfrm>
            <a:off x="552675" y="3891545"/>
            <a:ext cx="9112533" cy="271918"/>
          </a:xfrm>
          <a:prstGeom prst="rect">
            <a:avLst/>
          </a:prstGeom>
        </p:spPr>
        <p:txBody>
          <a:bodyPr lIns="0" tIns="0" rIns="0" bIns="0">
            <a:noAutofit/>
          </a:bodyPr>
          <a:lstStyle>
            <a:lvl1pPr marL="0" indent="0" algn="l">
              <a:buNone/>
              <a:defRPr lang="en-US" sz="1800" b="1" i="0" kern="1200" cap="none" baseline="0" dirty="0">
                <a:solidFill>
                  <a:schemeClr val="tx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
        <p:nvSpPr>
          <p:cNvPr id="7" name="Rectangle 6">
            <a:extLst>
              <a:ext uri="{FF2B5EF4-FFF2-40B4-BE49-F238E27FC236}">
                <a16:creationId xmlns:a16="http://schemas.microsoft.com/office/drawing/2014/main" id="{FD5D3934-1028-727A-7755-61AA75BDCCD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3">
            <a:extLst>
              <a:ext uri="{FF2B5EF4-FFF2-40B4-BE49-F238E27FC236}">
                <a16:creationId xmlns:a16="http://schemas.microsoft.com/office/drawing/2014/main" id="{674A66A5-D4C7-23C6-249F-ADEB0116042D}"/>
              </a:ext>
            </a:extLst>
          </p:cNvPr>
          <p:cNvSpPr>
            <a:spLocks noGrp="1"/>
          </p:cNvSpPr>
          <p:nvPr>
            <p:ph type="title" hasCustomPrompt="1"/>
          </p:nvPr>
        </p:nvSpPr>
        <p:spPr>
          <a:xfrm>
            <a:off x="453615" y="2966455"/>
            <a:ext cx="9211593" cy="674228"/>
          </a:xfrm>
          <a:prstGeom prst="rect">
            <a:avLst/>
          </a:prstGeom>
        </p:spPr>
        <p:txBody>
          <a:bodyPr/>
          <a:lstStyle>
            <a:lvl1pPr>
              <a:defRPr sz="3600" b="1">
                <a:solidFill>
                  <a:schemeClr val="tx1"/>
                </a:solidFill>
              </a:defRPr>
            </a:lvl1pPr>
          </a:lstStyle>
          <a:p>
            <a:r>
              <a:rPr lang="en-GB" dirty="0"/>
              <a:t>CLICK TO EDIT E.G. “THANK YOU”</a:t>
            </a:r>
            <a:endParaRPr lang="en-US" dirty="0"/>
          </a:p>
        </p:txBody>
      </p:sp>
      <p:pic>
        <p:nvPicPr>
          <p:cNvPr id="2" name="Picture 1">
            <a:extLst>
              <a:ext uri="{FF2B5EF4-FFF2-40B4-BE49-F238E27FC236}">
                <a16:creationId xmlns:a16="http://schemas.microsoft.com/office/drawing/2014/main" id="{B85896FC-F708-B183-B0BE-143B655730D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10200"/>
          <a:stretch/>
        </p:blipFill>
        <p:spPr>
          <a:xfrm>
            <a:off x="9757860" y="110507"/>
            <a:ext cx="2446146" cy="3240000"/>
          </a:xfrm>
          <a:prstGeom prst="rect">
            <a:avLst/>
          </a:prstGeom>
        </p:spPr>
      </p:pic>
      <p:pic>
        <p:nvPicPr>
          <p:cNvPr id="4" name="Picture 3" descr="Marketreach Logo">
            <a:extLst>
              <a:ext uri="{FF2B5EF4-FFF2-40B4-BE49-F238E27FC236}">
                <a16:creationId xmlns:a16="http://schemas.microsoft.com/office/drawing/2014/main" id="{2C12ED2E-728A-3074-EA4F-1FAF01D7C99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654" y="291555"/>
            <a:ext cx="4547626" cy="1098240"/>
          </a:xfrm>
          <a:prstGeom prst="rect">
            <a:avLst/>
          </a:prstGeom>
        </p:spPr>
      </p:pic>
    </p:spTree>
    <p:extLst>
      <p:ext uri="{BB962C8B-B14F-4D97-AF65-F5344CB8AC3E}">
        <p14:creationId xmlns:p14="http://schemas.microsoft.com/office/powerpoint/2010/main" val="762803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i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3F0D63-7E74-AD6C-1F0A-5EF2C89C3C5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erson holding a person on a dock&#10;&#10;Description automatically generated">
            <a:extLst>
              <a:ext uri="{FF2B5EF4-FFF2-40B4-BE49-F238E27FC236}">
                <a16:creationId xmlns:a16="http://schemas.microsoft.com/office/drawing/2014/main" id="{6920D2D2-FAB5-C0B8-F289-8377447137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201229" cy="6858000"/>
          </a:xfrm>
          <a:prstGeom prst="rect">
            <a:avLst/>
          </a:prstGeom>
        </p:spPr>
      </p:pic>
      <p:pic>
        <p:nvPicPr>
          <p:cNvPr id="11" name="Picture 10">
            <a:extLst>
              <a:ext uri="{FF2B5EF4-FFF2-40B4-BE49-F238E27FC236}">
                <a16:creationId xmlns:a16="http://schemas.microsoft.com/office/drawing/2014/main" id="{FB53D7E9-E6A4-2A07-329F-6B4F90A81EE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66"/>
          <a:stretch/>
        </p:blipFill>
        <p:spPr>
          <a:xfrm>
            <a:off x="0" y="1"/>
            <a:ext cx="12193142" cy="6857999"/>
          </a:xfrm>
          <a:prstGeom prst="rect">
            <a:avLst/>
          </a:prstGeom>
        </p:spPr>
      </p:pic>
      <p:pic>
        <p:nvPicPr>
          <p:cNvPr id="14" name="Picture 13">
            <a:extLst>
              <a:ext uri="{FF2B5EF4-FFF2-40B4-BE49-F238E27FC236}">
                <a16:creationId xmlns:a16="http://schemas.microsoft.com/office/drawing/2014/main" id="{49D21407-9DE8-879F-B4E6-3ACBC100B5F3}"/>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r="10200"/>
          <a:stretch/>
        </p:blipFill>
        <p:spPr>
          <a:xfrm>
            <a:off x="9755083" y="110507"/>
            <a:ext cx="2446146" cy="3240000"/>
          </a:xfrm>
          <a:prstGeom prst="rect">
            <a:avLst/>
          </a:prstGeom>
        </p:spPr>
      </p:pic>
      <p:pic>
        <p:nvPicPr>
          <p:cNvPr id="9" name="Picture 8" descr="Marketreach Logo">
            <a:extLst>
              <a:ext uri="{FF2B5EF4-FFF2-40B4-BE49-F238E27FC236}">
                <a16:creationId xmlns:a16="http://schemas.microsoft.com/office/drawing/2014/main" id="{465AEAE4-055E-5438-6914-E0F5EA63BC6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7654" y="290120"/>
            <a:ext cx="4537846" cy="1099674"/>
          </a:xfrm>
          <a:prstGeom prst="rect">
            <a:avLst/>
          </a:prstGeom>
        </p:spPr>
      </p:pic>
      <p:sp>
        <p:nvSpPr>
          <p:cNvPr id="6" name="Title 3">
            <a:extLst>
              <a:ext uri="{FF2B5EF4-FFF2-40B4-BE49-F238E27FC236}">
                <a16:creationId xmlns:a16="http://schemas.microsoft.com/office/drawing/2014/main" id="{F2DD7CE5-128B-B518-260A-50696ADDECBE}"/>
              </a:ext>
            </a:extLst>
          </p:cNvPr>
          <p:cNvSpPr>
            <a:spLocks noGrp="1"/>
          </p:cNvSpPr>
          <p:nvPr>
            <p:ph type="title" hasCustomPrompt="1"/>
          </p:nvPr>
        </p:nvSpPr>
        <p:spPr>
          <a:xfrm>
            <a:off x="443943" y="2315120"/>
            <a:ext cx="9309828" cy="1325563"/>
          </a:xfrm>
          <a:prstGeom prst="rect">
            <a:avLst/>
          </a:prstGeom>
        </p:spPr>
        <p:txBody>
          <a:bodyPr/>
          <a:lstStyle>
            <a:lvl1pPr>
              <a:defRPr sz="3600" b="1">
                <a:solidFill>
                  <a:schemeClr val="bg1"/>
                </a:solidFill>
              </a:defRPr>
            </a:lvl1pPr>
          </a:lstStyle>
          <a:p>
            <a:r>
              <a:rPr lang="en-GB" dirty="0"/>
              <a:t>CLICK TO EDIT TITLE, UPPER CASE</a:t>
            </a:r>
            <a:endParaRPr lang="en-US" dirty="0"/>
          </a:p>
        </p:txBody>
      </p:sp>
      <p:sp>
        <p:nvSpPr>
          <p:cNvPr id="8" name="Subtitle 2">
            <a:extLst>
              <a:ext uri="{FF2B5EF4-FFF2-40B4-BE49-F238E27FC236}">
                <a16:creationId xmlns:a16="http://schemas.microsoft.com/office/drawing/2014/main" id="{FFBE2290-B74C-734A-8F78-BF2465726DBA}"/>
              </a:ext>
            </a:extLst>
          </p:cNvPr>
          <p:cNvSpPr>
            <a:spLocks noGrp="1"/>
          </p:cNvSpPr>
          <p:nvPr>
            <p:ph type="subTitle" idx="1" hasCustomPrompt="1"/>
          </p:nvPr>
        </p:nvSpPr>
        <p:spPr>
          <a:xfrm>
            <a:off x="538876" y="3922637"/>
            <a:ext cx="9214895" cy="233864"/>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 sentence case</a:t>
            </a:r>
          </a:p>
        </p:txBody>
      </p:sp>
      <p:sp>
        <p:nvSpPr>
          <p:cNvPr id="10" name="Text Placeholder 37">
            <a:extLst>
              <a:ext uri="{FF2B5EF4-FFF2-40B4-BE49-F238E27FC236}">
                <a16:creationId xmlns:a16="http://schemas.microsoft.com/office/drawing/2014/main" id="{8515B60C-6B11-30CB-CD25-B8F654B8DBF4}"/>
              </a:ext>
            </a:extLst>
          </p:cNvPr>
          <p:cNvSpPr>
            <a:spLocks noGrp="1"/>
          </p:cNvSpPr>
          <p:nvPr>
            <p:ph type="body" sz="quarter" idx="10" hasCustomPrompt="1"/>
          </p:nvPr>
        </p:nvSpPr>
        <p:spPr>
          <a:xfrm>
            <a:off x="539996" y="4314843"/>
            <a:ext cx="9214895" cy="213411"/>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4035167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Jo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3F0D63-7E74-AD6C-1F0A-5EF2C89C3C5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erson lying on the floor with her hand over her mouth&#10;&#10;Description automatically generated">
            <a:extLst>
              <a:ext uri="{FF2B5EF4-FFF2-40B4-BE49-F238E27FC236}">
                <a16:creationId xmlns:a16="http://schemas.microsoft.com/office/drawing/2014/main" id="{6E5657EB-1E1E-B9F8-DBD8-573BA0DC0E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01229" cy="6858000"/>
          </a:xfrm>
          <a:prstGeom prst="rect">
            <a:avLst/>
          </a:prstGeom>
        </p:spPr>
      </p:pic>
      <p:pic>
        <p:nvPicPr>
          <p:cNvPr id="11" name="Picture 10">
            <a:extLst>
              <a:ext uri="{FF2B5EF4-FFF2-40B4-BE49-F238E27FC236}">
                <a16:creationId xmlns:a16="http://schemas.microsoft.com/office/drawing/2014/main" id="{FB53D7E9-E6A4-2A07-329F-6B4F90A81EE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66"/>
          <a:stretch/>
        </p:blipFill>
        <p:spPr>
          <a:xfrm>
            <a:off x="0" y="0"/>
            <a:ext cx="12201229" cy="6857999"/>
          </a:xfrm>
          <a:prstGeom prst="rect">
            <a:avLst/>
          </a:prstGeom>
        </p:spPr>
      </p:pic>
      <p:pic>
        <p:nvPicPr>
          <p:cNvPr id="14" name="Picture 13">
            <a:extLst>
              <a:ext uri="{FF2B5EF4-FFF2-40B4-BE49-F238E27FC236}">
                <a16:creationId xmlns:a16="http://schemas.microsoft.com/office/drawing/2014/main" id="{49D21407-9DE8-879F-B4E6-3ACBC100B5F3}"/>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r="10200"/>
          <a:stretch/>
        </p:blipFill>
        <p:spPr>
          <a:xfrm>
            <a:off x="9755083" y="110507"/>
            <a:ext cx="2446146" cy="3240000"/>
          </a:xfrm>
          <a:prstGeom prst="rect">
            <a:avLst/>
          </a:prstGeom>
        </p:spPr>
      </p:pic>
      <p:pic>
        <p:nvPicPr>
          <p:cNvPr id="9" name="Picture 8" descr="Marketreach Logo">
            <a:extLst>
              <a:ext uri="{FF2B5EF4-FFF2-40B4-BE49-F238E27FC236}">
                <a16:creationId xmlns:a16="http://schemas.microsoft.com/office/drawing/2014/main" id="{465AEAE4-055E-5438-6914-E0F5EA63BC6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7654" y="290120"/>
            <a:ext cx="4537846" cy="1099674"/>
          </a:xfrm>
          <a:prstGeom prst="rect">
            <a:avLst/>
          </a:prstGeom>
        </p:spPr>
      </p:pic>
      <p:sp>
        <p:nvSpPr>
          <p:cNvPr id="10" name="Title 3">
            <a:extLst>
              <a:ext uri="{FF2B5EF4-FFF2-40B4-BE49-F238E27FC236}">
                <a16:creationId xmlns:a16="http://schemas.microsoft.com/office/drawing/2014/main" id="{C1A735EC-4AA8-D7C8-8E53-86C406F3467E}"/>
              </a:ext>
            </a:extLst>
          </p:cNvPr>
          <p:cNvSpPr>
            <a:spLocks noGrp="1"/>
          </p:cNvSpPr>
          <p:nvPr>
            <p:ph type="title" hasCustomPrompt="1"/>
          </p:nvPr>
        </p:nvSpPr>
        <p:spPr>
          <a:xfrm>
            <a:off x="443943" y="2315120"/>
            <a:ext cx="9309828" cy="1325563"/>
          </a:xfrm>
          <a:prstGeom prst="rect">
            <a:avLst/>
          </a:prstGeom>
        </p:spPr>
        <p:txBody>
          <a:bodyPr/>
          <a:lstStyle>
            <a:lvl1pPr>
              <a:defRPr sz="3600" b="1">
                <a:solidFill>
                  <a:schemeClr val="bg1"/>
                </a:solidFill>
              </a:defRPr>
            </a:lvl1pPr>
          </a:lstStyle>
          <a:p>
            <a:r>
              <a:rPr lang="en-GB" dirty="0"/>
              <a:t>CLICK TO EDIT TITLE, UPPER CASE</a:t>
            </a:r>
            <a:endParaRPr lang="en-US" dirty="0"/>
          </a:p>
        </p:txBody>
      </p:sp>
      <p:sp>
        <p:nvSpPr>
          <p:cNvPr id="12" name="Subtitle 2">
            <a:extLst>
              <a:ext uri="{FF2B5EF4-FFF2-40B4-BE49-F238E27FC236}">
                <a16:creationId xmlns:a16="http://schemas.microsoft.com/office/drawing/2014/main" id="{2E205410-D11B-699E-4870-54E2F4F2EF80}"/>
              </a:ext>
            </a:extLst>
          </p:cNvPr>
          <p:cNvSpPr>
            <a:spLocks noGrp="1"/>
          </p:cNvSpPr>
          <p:nvPr>
            <p:ph type="subTitle" idx="1" hasCustomPrompt="1"/>
          </p:nvPr>
        </p:nvSpPr>
        <p:spPr>
          <a:xfrm>
            <a:off x="538876" y="3922637"/>
            <a:ext cx="9214895" cy="233864"/>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 sentence case</a:t>
            </a:r>
          </a:p>
        </p:txBody>
      </p:sp>
      <p:sp>
        <p:nvSpPr>
          <p:cNvPr id="13" name="Text Placeholder 37">
            <a:extLst>
              <a:ext uri="{FF2B5EF4-FFF2-40B4-BE49-F238E27FC236}">
                <a16:creationId xmlns:a16="http://schemas.microsoft.com/office/drawing/2014/main" id="{58A447DB-D74B-0D2D-4DC2-BCA5C0048F1F}"/>
              </a:ext>
            </a:extLst>
          </p:cNvPr>
          <p:cNvSpPr>
            <a:spLocks noGrp="1"/>
          </p:cNvSpPr>
          <p:nvPr>
            <p:ph type="body" sz="quarter" idx="10" hasCustomPrompt="1"/>
          </p:nvPr>
        </p:nvSpPr>
        <p:spPr>
          <a:xfrm>
            <a:off x="539996" y="4314843"/>
            <a:ext cx="9214895" cy="213411"/>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452167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No Image, Black">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3F0D63-7E74-AD6C-1F0A-5EF2C89C3C51}"/>
              </a:ext>
            </a:extLst>
          </p:cNvPr>
          <p:cNvSpPr/>
          <p:nvPr userDrawn="1"/>
        </p:nvSpPr>
        <p:spPr>
          <a:xfrm>
            <a:off x="97654" y="6658252"/>
            <a:ext cx="2041864" cy="1331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49D21407-9DE8-879F-B4E6-3ACBC100B5F3}"/>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10200"/>
          <a:stretch/>
        </p:blipFill>
        <p:spPr>
          <a:xfrm>
            <a:off x="9755083" y="110507"/>
            <a:ext cx="2446146" cy="3240000"/>
          </a:xfrm>
          <a:prstGeom prst="rect">
            <a:avLst/>
          </a:prstGeom>
        </p:spPr>
      </p:pic>
      <p:pic>
        <p:nvPicPr>
          <p:cNvPr id="9" name="Picture 8" descr="Marketreach Logo">
            <a:extLst>
              <a:ext uri="{FF2B5EF4-FFF2-40B4-BE49-F238E27FC236}">
                <a16:creationId xmlns:a16="http://schemas.microsoft.com/office/drawing/2014/main" id="{465AEAE4-055E-5438-6914-E0F5EA63BC6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654" y="290120"/>
            <a:ext cx="4537846" cy="1099674"/>
          </a:xfrm>
          <a:prstGeom prst="rect">
            <a:avLst/>
          </a:prstGeom>
        </p:spPr>
      </p:pic>
      <p:sp>
        <p:nvSpPr>
          <p:cNvPr id="10" name="Title 3">
            <a:extLst>
              <a:ext uri="{FF2B5EF4-FFF2-40B4-BE49-F238E27FC236}">
                <a16:creationId xmlns:a16="http://schemas.microsoft.com/office/drawing/2014/main" id="{C1A735EC-4AA8-D7C8-8E53-86C406F3467E}"/>
              </a:ext>
            </a:extLst>
          </p:cNvPr>
          <p:cNvSpPr>
            <a:spLocks noGrp="1"/>
          </p:cNvSpPr>
          <p:nvPr>
            <p:ph type="title" hasCustomPrompt="1"/>
          </p:nvPr>
        </p:nvSpPr>
        <p:spPr>
          <a:xfrm>
            <a:off x="443943" y="2315120"/>
            <a:ext cx="9309828" cy="1325563"/>
          </a:xfrm>
          <a:prstGeom prst="rect">
            <a:avLst/>
          </a:prstGeom>
        </p:spPr>
        <p:txBody>
          <a:bodyPr/>
          <a:lstStyle>
            <a:lvl1pPr>
              <a:defRPr sz="3600" b="1">
                <a:solidFill>
                  <a:schemeClr val="bg1"/>
                </a:solidFill>
              </a:defRPr>
            </a:lvl1pPr>
          </a:lstStyle>
          <a:p>
            <a:r>
              <a:rPr lang="en-GB" dirty="0"/>
              <a:t>CLICK TO EDIT TITLE, UPPER CASE</a:t>
            </a:r>
            <a:endParaRPr lang="en-US" dirty="0"/>
          </a:p>
        </p:txBody>
      </p:sp>
      <p:sp>
        <p:nvSpPr>
          <p:cNvPr id="12" name="Subtitle 2">
            <a:extLst>
              <a:ext uri="{FF2B5EF4-FFF2-40B4-BE49-F238E27FC236}">
                <a16:creationId xmlns:a16="http://schemas.microsoft.com/office/drawing/2014/main" id="{2E205410-D11B-699E-4870-54E2F4F2EF80}"/>
              </a:ext>
            </a:extLst>
          </p:cNvPr>
          <p:cNvSpPr>
            <a:spLocks noGrp="1"/>
          </p:cNvSpPr>
          <p:nvPr>
            <p:ph type="subTitle" idx="1" hasCustomPrompt="1"/>
          </p:nvPr>
        </p:nvSpPr>
        <p:spPr>
          <a:xfrm>
            <a:off x="538876" y="3922637"/>
            <a:ext cx="9214895" cy="233864"/>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 sentence case</a:t>
            </a:r>
          </a:p>
        </p:txBody>
      </p:sp>
      <p:sp>
        <p:nvSpPr>
          <p:cNvPr id="13" name="Text Placeholder 37">
            <a:extLst>
              <a:ext uri="{FF2B5EF4-FFF2-40B4-BE49-F238E27FC236}">
                <a16:creationId xmlns:a16="http://schemas.microsoft.com/office/drawing/2014/main" id="{58A447DB-D74B-0D2D-4DC2-BCA5C0048F1F}"/>
              </a:ext>
            </a:extLst>
          </p:cNvPr>
          <p:cNvSpPr>
            <a:spLocks noGrp="1"/>
          </p:cNvSpPr>
          <p:nvPr>
            <p:ph type="body" sz="quarter" idx="10" hasCustomPrompt="1"/>
          </p:nvPr>
        </p:nvSpPr>
        <p:spPr>
          <a:xfrm>
            <a:off x="539996" y="4314843"/>
            <a:ext cx="9214895" cy="213411"/>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998847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No Image, White">
    <p:spTree>
      <p:nvGrpSpPr>
        <p:cNvPr id="1" name=""/>
        <p:cNvGrpSpPr/>
        <p:nvPr/>
      </p:nvGrpSpPr>
      <p:grpSpPr>
        <a:xfrm>
          <a:off x="0" y="0"/>
          <a:ext cx="0" cy="0"/>
          <a:chOff x="0" y="0"/>
          <a:chExt cx="0" cy="0"/>
        </a:xfrm>
      </p:grpSpPr>
      <p:pic>
        <p:nvPicPr>
          <p:cNvPr id="10" name="Picture 9" descr="Marketreach Logo">
            <a:extLst>
              <a:ext uri="{FF2B5EF4-FFF2-40B4-BE49-F238E27FC236}">
                <a16:creationId xmlns:a16="http://schemas.microsoft.com/office/drawing/2014/main" id="{EA5B83EF-A0A6-0C35-7B7D-C835B5FE2C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7654" y="291555"/>
            <a:ext cx="4547626" cy="1098240"/>
          </a:xfrm>
          <a:prstGeom prst="rect">
            <a:avLst/>
          </a:prstGeom>
        </p:spPr>
      </p:pic>
      <p:sp>
        <p:nvSpPr>
          <p:cNvPr id="7" name="Subtitle 2">
            <a:extLst>
              <a:ext uri="{FF2B5EF4-FFF2-40B4-BE49-F238E27FC236}">
                <a16:creationId xmlns:a16="http://schemas.microsoft.com/office/drawing/2014/main" id="{73B47A39-15AA-D99A-E34C-6912C929EF9E}"/>
              </a:ext>
            </a:extLst>
          </p:cNvPr>
          <p:cNvSpPr>
            <a:spLocks noGrp="1"/>
          </p:cNvSpPr>
          <p:nvPr>
            <p:ph type="subTitle" idx="1" hasCustomPrompt="1"/>
          </p:nvPr>
        </p:nvSpPr>
        <p:spPr>
          <a:xfrm>
            <a:off x="538876" y="3891545"/>
            <a:ext cx="9108000" cy="264956"/>
          </a:xfrm>
          <a:prstGeom prst="rect">
            <a:avLst/>
          </a:prstGeom>
        </p:spPr>
        <p:txBody>
          <a:bodyPr lIns="0" tIns="0" rIns="0" bIns="0">
            <a:noAutofit/>
          </a:bodyPr>
          <a:lstStyle>
            <a:lvl1pPr marL="0" indent="0" algn="l">
              <a:buNone/>
              <a:defRPr lang="en-US" sz="1800" b="1" i="0" kern="1200" cap="none" baseline="0" dirty="0">
                <a:solidFill>
                  <a:schemeClr val="tx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 sentence case</a:t>
            </a:r>
          </a:p>
        </p:txBody>
      </p:sp>
      <p:sp>
        <p:nvSpPr>
          <p:cNvPr id="8" name="Text Placeholder 37">
            <a:extLst>
              <a:ext uri="{FF2B5EF4-FFF2-40B4-BE49-F238E27FC236}">
                <a16:creationId xmlns:a16="http://schemas.microsoft.com/office/drawing/2014/main" id="{B8CEF0BD-B261-0D68-C825-949D99821F42}"/>
              </a:ext>
            </a:extLst>
          </p:cNvPr>
          <p:cNvSpPr>
            <a:spLocks noGrp="1"/>
          </p:cNvSpPr>
          <p:nvPr>
            <p:ph type="body" sz="quarter" idx="11" hasCustomPrompt="1"/>
          </p:nvPr>
        </p:nvSpPr>
        <p:spPr>
          <a:xfrm>
            <a:off x="539996" y="4286471"/>
            <a:ext cx="9108000" cy="241784"/>
          </a:xfrm>
          <a:prstGeom prst="rect">
            <a:avLst/>
          </a:prstGeom>
        </p:spPr>
        <p:txBody>
          <a:bodyPr lIns="0" tIns="0" rIns="0" bIns="0">
            <a:noAutofit/>
          </a:bodyPr>
          <a:lstStyle>
            <a:lvl1pPr marL="0" indent="0">
              <a:buNone/>
              <a:defRPr lang="en-GB" sz="1800" b="0" i="0" kern="1200" cap="none" baseline="0" dirty="0">
                <a:solidFill>
                  <a:schemeClr val="tx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
        <p:nvSpPr>
          <p:cNvPr id="9" name="Rectangle 8">
            <a:extLst>
              <a:ext uri="{FF2B5EF4-FFF2-40B4-BE49-F238E27FC236}">
                <a16:creationId xmlns:a16="http://schemas.microsoft.com/office/drawing/2014/main" id="{68C56868-4061-1519-6397-F3385E1626B5}"/>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3">
            <a:extLst>
              <a:ext uri="{FF2B5EF4-FFF2-40B4-BE49-F238E27FC236}">
                <a16:creationId xmlns:a16="http://schemas.microsoft.com/office/drawing/2014/main" id="{7031D8BB-28A5-A497-85EC-760AC34C424A}"/>
              </a:ext>
            </a:extLst>
          </p:cNvPr>
          <p:cNvSpPr>
            <a:spLocks noGrp="1"/>
          </p:cNvSpPr>
          <p:nvPr>
            <p:ph type="title" hasCustomPrompt="1"/>
          </p:nvPr>
        </p:nvSpPr>
        <p:spPr>
          <a:xfrm>
            <a:off x="443942" y="2315120"/>
            <a:ext cx="9180000" cy="1325563"/>
          </a:xfrm>
          <a:prstGeom prst="rect">
            <a:avLst/>
          </a:prstGeom>
        </p:spPr>
        <p:txBody>
          <a:bodyPr/>
          <a:lstStyle>
            <a:lvl1pPr>
              <a:defRPr sz="3600" b="1">
                <a:solidFill>
                  <a:schemeClr val="tx1"/>
                </a:solidFill>
              </a:defRPr>
            </a:lvl1pPr>
          </a:lstStyle>
          <a:p>
            <a:r>
              <a:rPr lang="en-GB" dirty="0"/>
              <a:t>CLICK TO EDIT TITLE, UPPER CASE</a:t>
            </a:r>
            <a:endParaRPr lang="en-US" dirty="0"/>
          </a:p>
        </p:txBody>
      </p:sp>
      <p:pic>
        <p:nvPicPr>
          <p:cNvPr id="3" name="Picture 2">
            <a:extLst>
              <a:ext uri="{FF2B5EF4-FFF2-40B4-BE49-F238E27FC236}">
                <a16:creationId xmlns:a16="http://schemas.microsoft.com/office/drawing/2014/main" id="{A4632532-35CB-6571-9B56-4EC598B03657}"/>
              </a:ext>
            </a:extLst>
          </p:cNvPr>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r="10200"/>
          <a:stretch/>
        </p:blipFill>
        <p:spPr>
          <a:xfrm>
            <a:off x="9757860" y="110507"/>
            <a:ext cx="2446146" cy="3240000"/>
          </a:xfrm>
          <a:prstGeom prst="rect">
            <a:avLst/>
          </a:prstGeom>
        </p:spPr>
      </p:pic>
    </p:spTree>
    <p:extLst>
      <p:ext uri="{BB962C8B-B14F-4D97-AF65-F5344CB8AC3E}">
        <p14:creationId xmlns:p14="http://schemas.microsoft.com/office/powerpoint/2010/main" val="28257611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E1AB9D-4722-4847-9D17-393008E7BCEF}"/>
              </a:ext>
            </a:extLst>
          </p:cNvPr>
          <p:cNvSpPr>
            <a:spLocks noGrp="1"/>
          </p:cNvSpPr>
          <p:nvPr>
            <p:ph type="sldNum" sz="quarter" idx="4"/>
          </p:nvPr>
        </p:nvSpPr>
        <p:spPr>
          <a:xfrm>
            <a:off x="9182100" y="62611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7542D-5C6B-4EB3-96EB-9B37C3D5D2F8}" type="slidenum">
              <a:rPr lang="en-GB" smtClean="0"/>
              <a:t>‹#›</a:t>
            </a:fld>
            <a:endParaRPr lang="en-GB"/>
          </a:p>
        </p:txBody>
      </p:sp>
    </p:spTree>
    <p:extLst>
      <p:ext uri="{BB962C8B-B14F-4D97-AF65-F5344CB8AC3E}">
        <p14:creationId xmlns:p14="http://schemas.microsoft.com/office/powerpoint/2010/main" val="3013337613"/>
      </p:ext>
    </p:extLst>
  </p:cSld>
  <p:clrMap bg1="lt1" tx1="dk1" bg2="lt2" tx2="dk2" accent1="accent1" accent2="accent2" accent3="accent3" accent4="accent4" accent5="accent5" accent6="accent6" hlink="hlink" folHlink="folHlink"/>
  <p:sldLayoutIdLst>
    <p:sldLayoutId id="2147483833" r:id="rId1"/>
    <p:sldLayoutId id="2147483774" r:id="rId2"/>
    <p:sldLayoutId id="2147483834" r:id="rId3"/>
    <p:sldLayoutId id="2147483835" r:id="rId4"/>
    <p:sldLayoutId id="2147483836" r:id="rId5"/>
    <p:sldLayoutId id="2147483837" r:id="rId6"/>
    <p:sldLayoutId id="2147483839" r:id="rId7"/>
    <p:sldLayoutId id="2147483858" r:id="rId8"/>
    <p:sldLayoutId id="2147483771" r:id="rId9"/>
    <p:sldLayoutId id="2147483824" r:id="rId10"/>
    <p:sldLayoutId id="2147483840" r:id="rId11"/>
    <p:sldLayoutId id="2147483809" r:id="rId12"/>
    <p:sldLayoutId id="2147483742" r:id="rId13"/>
    <p:sldLayoutId id="2147483798" r:id="rId14"/>
    <p:sldLayoutId id="2147483845" r:id="rId15"/>
    <p:sldLayoutId id="2147483846" r:id="rId16"/>
    <p:sldLayoutId id="2147483847" r:id="rId17"/>
    <p:sldLayoutId id="2147483848" r:id="rId18"/>
    <p:sldLayoutId id="2147483849" r:id="rId19"/>
    <p:sldLayoutId id="2147483865" r:id="rId20"/>
    <p:sldLayoutId id="2147483866" r:id="rId21"/>
    <p:sldLayoutId id="2147483821" r:id="rId22"/>
    <p:sldLayoutId id="2147483770" r:id="rId23"/>
    <p:sldLayoutId id="2147483860" r:id="rId24"/>
    <p:sldLayoutId id="2147483861" r:id="rId25"/>
    <p:sldLayoutId id="2147483862" r:id="rId26"/>
    <p:sldLayoutId id="2147483823" r:id="rId27"/>
    <p:sldLayoutId id="2147483863" r:id="rId28"/>
    <p:sldLayoutId id="2147483820" r:id="rId29"/>
    <p:sldLayoutId id="2147483842" r:id="rId30"/>
    <p:sldLayoutId id="2147483867" r:id="rId31"/>
    <p:sldLayoutId id="2147483843" r:id="rId32"/>
    <p:sldLayoutId id="2147483844" r:id="rId33"/>
    <p:sldLayoutId id="2147483817" r:id="rId34"/>
    <p:sldLayoutId id="2147483769" r:id="rId35"/>
    <p:sldLayoutId id="2147483724" r:id="rId36"/>
    <p:sldLayoutId id="2147483725" r:id="rId37"/>
    <p:sldLayoutId id="2147483825" r:id="rId38"/>
    <p:sldLayoutId id="2147483850" r:id="rId39"/>
    <p:sldLayoutId id="2147483726" r:id="rId40"/>
    <p:sldLayoutId id="2147483826" r:id="rId41"/>
    <p:sldLayoutId id="2147483851" r:id="rId42"/>
    <p:sldLayoutId id="2147483744" r:id="rId43"/>
    <p:sldLayoutId id="2147483745" r:id="rId44"/>
    <p:sldLayoutId id="2147483746" r:id="rId45"/>
    <p:sldLayoutId id="2147483768" r:id="rId46"/>
    <p:sldLayoutId id="2147483711" r:id="rId47"/>
    <p:sldLayoutId id="2147483712" r:id="rId48"/>
    <p:sldLayoutId id="2147483713" r:id="rId49"/>
    <p:sldLayoutId id="2147483714" r:id="rId50"/>
    <p:sldLayoutId id="2147483785" r:id="rId51"/>
    <p:sldLayoutId id="2147483852" r:id="rId52"/>
    <p:sldLayoutId id="2147483853" r:id="rId53"/>
    <p:sldLayoutId id="2147483854" r:id="rId54"/>
    <p:sldLayoutId id="2147483855" r:id="rId55"/>
    <p:sldLayoutId id="2147483856" r:id="rId56"/>
    <p:sldLayoutId id="2147483857" r:id="rId57"/>
    <p:sldLayoutId id="2147483864" r:id="rId58"/>
    <p:sldLayoutId id="2147483773" r:id="rId5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hyperlink" Target="https://www.royalmailwholesale.com/testing-and-innovation" TargetMode="External"/><Relationship Id="rId3" Type="http://schemas.openxmlformats.org/officeDocument/2006/relationships/tags" Target="../tags/tag16.xml"/><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12.xml"/><Relationship Id="rId11" Type="http://schemas.openxmlformats.org/officeDocument/2006/relationships/image" Target="../media/image65.png"/><Relationship Id="rId5" Type="http://schemas.openxmlformats.org/officeDocument/2006/relationships/tags" Target="../tags/tag18.xml"/><Relationship Id="rId10" Type="http://schemas.openxmlformats.org/officeDocument/2006/relationships/image" Target="../media/image64.svg"/><Relationship Id="rId4" Type="http://schemas.openxmlformats.org/officeDocument/2006/relationships/tags" Target="../tags/tag17.xml"/><Relationship Id="rId9" Type="http://schemas.openxmlformats.org/officeDocument/2006/relationships/image" Target="../media/image6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tags" Target="../tags/tag31.xml"/><Relationship Id="rId18" Type="http://schemas.openxmlformats.org/officeDocument/2006/relationships/tags" Target="../tags/tag36.xml"/><Relationship Id="rId3" Type="http://schemas.openxmlformats.org/officeDocument/2006/relationships/tags" Target="../tags/tag21.xml"/><Relationship Id="rId21" Type="http://schemas.openxmlformats.org/officeDocument/2006/relationships/slideLayout" Target="../slideLayouts/slideLayout12.xml"/><Relationship Id="rId7" Type="http://schemas.openxmlformats.org/officeDocument/2006/relationships/tags" Target="../tags/tag25.xml"/><Relationship Id="rId12" Type="http://schemas.openxmlformats.org/officeDocument/2006/relationships/tags" Target="../tags/tag30.xml"/><Relationship Id="rId17" Type="http://schemas.openxmlformats.org/officeDocument/2006/relationships/tags" Target="../tags/tag35.xml"/><Relationship Id="rId2" Type="http://schemas.openxmlformats.org/officeDocument/2006/relationships/tags" Target="../tags/tag20.xml"/><Relationship Id="rId16" Type="http://schemas.openxmlformats.org/officeDocument/2006/relationships/tags" Target="../tags/tag34.xml"/><Relationship Id="rId20" Type="http://schemas.openxmlformats.org/officeDocument/2006/relationships/tags" Target="../tags/tag38.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tags" Target="../tags/tag29.xml"/><Relationship Id="rId5" Type="http://schemas.openxmlformats.org/officeDocument/2006/relationships/tags" Target="../tags/tag23.xml"/><Relationship Id="rId15" Type="http://schemas.openxmlformats.org/officeDocument/2006/relationships/tags" Target="../tags/tag33.xml"/><Relationship Id="rId10" Type="http://schemas.openxmlformats.org/officeDocument/2006/relationships/tags" Target="../tags/tag28.xml"/><Relationship Id="rId19" Type="http://schemas.openxmlformats.org/officeDocument/2006/relationships/tags" Target="../tags/tag37.xml"/><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tags" Target="../tags/tag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12.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hyperlink" Target="http://www.royalmailwholesale.com/" TargetMode="Externa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38.sv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3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1.xml"/><Relationship Id="rId1" Type="http://schemas.openxmlformats.org/officeDocument/2006/relationships/tags" Target="../tags/tag13.xml"/><Relationship Id="rId5" Type="http://schemas.openxmlformats.org/officeDocument/2006/relationships/chart" Target="../charts/chart1.xml"/><Relationship Id="rId4" Type="http://schemas.openxmlformats.org/officeDocument/2006/relationships/image" Target="../media/image40.svg"/></Relationships>
</file>

<file path=ppt/slides/_rels/slide4.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12.xml"/><Relationship Id="rId6" Type="http://schemas.openxmlformats.org/officeDocument/2006/relationships/chart" Target="../charts/chart6.xml"/><Relationship Id="rId11" Type="http://schemas.openxmlformats.org/officeDocument/2006/relationships/chart" Target="../charts/chart11.xml"/><Relationship Id="rId5" Type="http://schemas.openxmlformats.org/officeDocument/2006/relationships/chart" Target="../charts/chart5.xml"/><Relationship Id="rId10" Type="http://schemas.openxmlformats.org/officeDocument/2006/relationships/chart" Target="../charts/chart10.xml"/><Relationship Id="rId4" Type="http://schemas.openxmlformats.org/officeDocument/2006/relationships/chart" Target="../charts/chart4.xml"/><Relationship Id="rId9" Type="http://schemas.openxmlformats.org/officeDocument/2006/relationships/chart" Target="../charts/char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tiff"/><Relationship Id="rId1" Type="http://schemas.openxmlformats.org/officeDocument/2006/relationships/slideLayout" Target="../slideLayouts/slideLayout12.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jpe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D56204-8AC3-BE3D-F08C-5078D5705111}"/>
              </a:ext>
            </a:extLst>
          </p:cNvPr>
          <p:cNvSpPr>
            <a:spLocks noGrp="1"/>
          </p:cNvSpPr>
          <p:nvPr>
            <p:ph type="title"/>
          </p:nvPr>
        </p:nvSpPr>
        <p:spPr/>
        <p:txBody>
          <a:bodyPr/>
          <a:lstStyle/>
          <a:p>
            <a:r>
              <a:rPr lang="en-GB" dirty="0"/>
              <a:t>ADVERTISING MAIL TEST AND INNOVATE INCENTIVE</a:t>
            </a:r>
          </a:p>
        </p:txBody>
      </p:sp>
      <p:sp>
        <p:nvSpPr>
          <p:cNvPr id="6" name="Subtitle 5">
            <a:extLst>
              <a:ext uri="{FF2B5EF4-FFF2-40B4-BE49-F238E27FC236}">
                <a16:creationId xmlns:a16="http://schemas.microsoft.com/office/drawing/2014/main" id="{751A9BF0-762B-E41A-5883-D41ED28DFA30}"/>
              </a:ext>
            </a:extLst>
          </p:cNvPr>
          <p:cNvSpPr>
            <a:spLocks noGrp="1"/>
          </p:cNvSpPr>
          <p:nvPr>
            <p:ph type="subTitle" idx="1"/>
          </p:nvPr>
        </p:nvSpPr>
        <p:spPr/>
        <p:txBody>
          <a:bodyPr/>
          <a:lstStyle/>
          <a:p>
            <a:r>
              <a:rPr lang="en-GB" dirty="0"/>
              <a:t>Wholesale</a:t>
            </a:r>
          </a:p>
        </p:txBody>
      </p:sp>
      <p:sp>
        <p:nvSpPr>
          <p:cNvPr id="7" name="Text Placeholder 6">
            <a:extLst>
              <a:ext uri="{FF2B5EF4-FFF2-40B4-BE49-F238E27FC236}">
                <a16:creationId xmlns:a16="http://schemas.microsoft.com/office/drawing/2014/main" id="{3D39505A-2D7E-3946-E930-BFD13ED050CD}"/>
              </a:ext>
            </a:extLst>
          </p:cNvPr>
          <p:cNvSpPr>
            <a:spLocks noGrp="1"/>
          </p:cNvSpPr>
          <p:nvPr>
            <p:ph type="body" sz="quarter" idx="10"/>
          </p:nvPr>
        </p:nvSpPr>
        <p:spPr/>
        <p:txBody>
          <a:bodyPr/>
          <a:lstStyle/>
          <a:p>
            <a:r>
              <a:rPr lang="en-GB" dirty="0"/>
              <a:t>February 2025</a:t>
            </a:r>
          </a:p>
        </p:txBody>
      </p:sp>
    </p:spTree>
    <p:extLst>
      <p:ext uri="{BB962C8B-B14F-4D97-AF65-F5344CB8AC3E}">
        <p14:creationId xmlns:p14="http://schemas.microsoft.com/office/powerpoint/2010/main" val="3041487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FF56-2FBC-AB53-993E-61F52AAD076F}"/>
              </a:ext>
            </a:extLst>
          </p:cNvPr>
          <p:cNvSpPr>
            <a:spLocks noGrp="1"/>
          </p:cNvSpPr>
          <p:nvPr>
            <p:ph type="title"/>
          </p:nvPr>
        </p:nvSpPr>
        <p:spPr/>
        <p:txBody>
          <a:bodyPr/>
          <a:lstStyle/>
          <a:p>
            <a:r>
              <a:rPr lang="en-GB" dirty="0"/>
              <a:t>The APPLICATION AND CREDIT process</a:t>
            </a:r>
          </a:p>
        </p:txBody>
      </p:sp>
      <p:sp>
        <p:nvSpPr>
          <p:cNvPr id="3" name="Text Placeholder 2">
            <a:extLst>
              <a:ext uri="{FF2B5EF4-FFF2-40B4-BE49-F238E27FC236}">
                <a16:creationId xmlns:a16="http://schemas.microsoft.com/office/drawing/2014/main" id="{9B364F62-9256-DAF2-E442-555DAB189BBA}"/>
              </a:ext>
            </a:extLst>
          </p:cNvPr>
          <p:cNvSpPr>
            <a:spLocks noGrp="1"/>
          </p:cNvSpPr>
          <p:nvPr>
            <p:ph type="body" sz="quarter" idx="11"/>
          </p:nvPr>
        </p:nvSpPr>
        <p:spPr/>
        <p:txBody>
          <a:bodyPr/>
          <a:lstStyle/>
          <a:p>
            <a:r>
              <a:rPr lang="en-GB" dirty="0"/>
              <a:t>Offer open until March 27t</a:t>
            </a:r>
            <a:r>
              <a:rPr lang="en-GB" baseline="30000" dirty="0"/>
              <a:t>h</a:t>
            </a:r>
            <a:r>
              <a:rPr lang="en-GB" dirty="0"/>
              <a:t> 2026</a:t>
            </a:r>
          </a:p>
        </p:txBody>
      </p:sp>
      <p:sp>
        <p:nvSpPr>
          <p:cNvPr id="4" name="Slide Number Placeholder 3">
            <a:extLst>
              <a:ext uri="{FF2B5EF4-FFF2-40B4-BE49-F238E27FC236}">
                <a16:creationId xmlns:a16="http://schemas.microsoft.com/office/drawing/2014/main" id="{BD62945A-0339-1E31-2B1C-5804F06A3DD8}"/>
              </a:ext>
            </a:extLst>
          </p:cNvPr>
          <p:cNvSpPr>
            <a:spLocks noGrp="1"/>
          </p:cNvSpPr>
          <p:nvPr>
            <p:ph type="sldNum" sz="quarter" idx="15"/>
          </p:nvPr>
        </p:nvSpPr>
        <p:spPr/>
        <p:txBody>
          <a:bodyPr/>
          <a:lstStyle/>
          <a:p>
            <a:fld id="{3787542D-5C6B-4EB3-96EB-9B37C3D5D2F8}" type="slidenum">
              <a:rPr lang="en-GB" smtClean="0"/>
              <a:t>10</a:t>
            </a:fld>
            <a:endParaRPr lang="en-GB"/>
          </a:p>
        </p:txBody>
      </p:sp>
      <p:sp>
        <p:nvSpPr>
          <p:cNvPr id="6" name="Text Placeholder 5">
            <a:extLst>
              <a:ext uri="{FF2B5EF4-FFF2-40B4-BE49-F238E27FC236}">
                <a16:creationId xmlns:a16="http://schemas.microsoft.com/office/drawing/2014/main" id="{8B316683-BF30-A14E-2AA1-CA224F36E868}"/>
              </a:ext>
            </a:extLst>
          </p:cNvPr>
          <p:cNvSpPr>
            <a:spLocks noGrp="1"/>
          </p:cNvSpPr>
          <p:nvPr>
            <p:ph type="body" sz="quarter" idx="12"/>
          </p:nvPr>
        </p:nvSpPr>
        <p:spPr/>
        <p:txBody>
          <a:bodyPr/>
          <a:lstStyle/>
          <a:p>
            <a:endParaRPr lang="en-GB"/>
          </a:p>
        </p:txBody>
      </p:sp>
      <p:sp>
        <p:nvSpPr>
          <p:cNvPr id="7" name="Oval 6">
            <a:extLst>
              <a:ext uri="{FF2B5EF4-FFF2-40B4-BE49-F238E27FC236}">
                <a16:creationId xmlns:a16="http://schemas.microsoft.com/office/drawing/2014/main" id="{5F6B9B7C-404B-9C6D-3E95-484E0ABC77C6}"/>
              </a:ext>
            </a:extLst>
          </p:cNvPr>
          <p:cNvSpPr>
            <a:spLocks noChangeAspect="1"/>
          </p:cNvSpPr>
          <p:nvPr/>
        </p:nvSpPr>
        <p:spPr>
          <a:xfrm>
            <a:off x="8617167" y="2197134"/>
            <a:ext cx="624548" cy="624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8C2D632D-A4EC-2FD0-ECC3-538F7498BE73}"/>
              </a:ext>
            </a:extLst>
          </p:cNvPr>
          <p:cNvSpPr>
            <a:spLocks noChangeAspect="1"/>
          </p:cNvSpPr>
          <p:nvPr/>
        </p:nvSpPr>
        <p:spPr>
          <a:xfrm>
            <a:off x="1216085" y="2122302"/>
            <a:ext cx="624548" cy="62454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Block Arc 8">
            <a:extLst>
              <a:ext uri="{FF2B5EF4-FFF2-40B4-BE49-F238E27FC236}">
                <a16:creationId xmlns:a16="http://schemas.microsoft.com/office/drawing/2014/main" id="{21692D6C-0ABE-CB6B-BD02-592B96A7171D}"/>
              </a:ext>
            </a:extLst>
          </p:cNvPr>
          <p:cNvSpPr>
            <a:spLocks noChangeAspect="1"/>
          </p:cNvSpPr>
          <p:nvPr/>
        </p:nvSpPr>
        <p:spPr>
          <a:xfrm>
            <a:off x="414224" y="2445202"/>
            <a:ext cx="2207250" cy="2207251"/>
          </a:xfrm>
          <a:prstGeom prst="blockArc">
            <a:avLst>
              <a:gd name="adj1" fmla="val 9000000"/>
              <a:gd name="adj2" fmla="val 1800000"/>
              <a:gd name="adj3" fmla="val 3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Block Arc 9">
            <a:extLst>
              <a:ext uri="{FF2B5EF4-FFF2-40B4-BE49-F238E27FC236}">
                <a16:creationId xmlns:a16="http://schemas.microsoft.com/office/drawing/2014/main" id="{ECDE5EB8-FD65-0BC1-7DA7-7878E437F6B1}"/>
              </a:ext>
            </a:extLst>
          </p:cNvPr>
          <p:cNvSpPr>
            <a:spLocks noChangeAspect="1"/>
          </p:cNvSpPr>
          <p:nvPr/>
        </p:nvSpPr>
        <p:spPr>
          <a:xfrm flipV="1">
            <a:off x="2266140" y="3517759"/>
            <a:ext cx="2207250" cy="2207251"/>
          </a:xfrm>
          <a:prstGeom prst="blockArc">
            <a:avLst>
              <a:gd name="adj1" fmla="val 9000000"/>
              <a:gd name="adj2" fmla="val 1800000"/>
              <a:gd name="adj3" fmla="val 3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Block Arc 10">
            <a:extLst>
              <a:ext uri="{FF2B5EF4-FFF2-40B4-BE49-F238E27FC236}">
                <a16:creationId xmlns:a16="http://schemas.microsoft.com/office/drawing/2014/main" id="{2B207C89-FC27-0074-FB46-4461246F76A9}"/>
              </a:ext>
            </a:extLst>
          </p:cNvPr>
          <p:cNvSpPr>
            <a:spLocks noChangeAspect="1"/>
          </p:cNvSpPr>
          <p:nvPr/>
        </p:nvSpPr>
        <p:spPr>
          <a:xfrm>
            <a:off x="4120020" y="2445202"/>
            <a:ext cx="2207250" cy="2207251"/>
          </a:xfrm>
          <a:prstGeom prst="blockArc">
            <a:avLst>
              <a:gd name="adj1" fmla="val 9000000"/>
              <a:gd name="adj2" fmla="val 1800000"/>
              <a:gd name="adj3" fmla="val 3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Block Arc 11">
            <a:extLst>
              <a:ext uri="{FF2B5EF4-FFF2-40B4-BE49-F238E27FC236}">
                <a16:creationId xmlns:a16="http://schemas.microsoft.com/office/drawing/2014/main" id="{848CE4D5-2C40-3823-20C7-9FC6FD88A217}"/>
              </a:ext>
            </a:extLst>
          </p:cNvPr>
          <p:cNvSpPr>
            <a:spLocks noChangeAspect="1"/>
          </p:cNvSpPr>
          <p:nvPr/>
        </p:nvSpPr>
        <p:spPr>
          <a:xfrm flipV="1">
            <a:off x="5977077" y="3512996"/>
            <a:ext cx="2207250" cy="2207251"/>
          </a:xfrm>
          <a:prstGeom prst="blockArc">
            <a:avLst>
              <a:gd name="adj1" fmla="val 9000000"/>
              <a:gd name="adj2" fmla="val 1800000"/>
              <a:gd name="adj3" fmla="val 3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Block Arc 12">
            <a:extLst>
              <a:ext uri="{FF2B5EF4-FFF2-40B4-BE49-F238E27FC236}">
                <a16:creationId xmlns:a16="http://schemas.microsoft.com/office/drawing/2014/main" id="{C7CD0387-2A4F-D492-A33A-AB4B6BA44687}"/>
              </a:ext>
            </a:extLst>
          </p:cNvPr>
          <p:cNvSpPr>
            <a:spLocks noChangeAspect="1"/>
          </p:cNvSpPr>
          <p:nvPr/>
        </p:nvSpPr>
        <p:spPr>
          <a:xfrm>
            <a:off x="7836324" y="2445202"/>
            <a:ext cx="2207250" cy="2207251"/>
          </a:xfrm>
          <a:prstGeom prst="blockArc">
            <a:avLst>
              <a:gd name="adj1" fmla="val 9000000"/>
              <a:gd name="adj2" fmla="val 1800000"/>
              <a:gd name="adj3" fmla="val 3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Oval 13">
            <a:extLst>
              <a:ext uri="{FF2B5EF4-FFF2-40B4-BE49-F238E27FC236}">
                <a16:creationId xmlns:a16="http://schemas.microsoft.com/office/drawing/2014/main" id="{7F61C993-CDFD-9251-4436-289902FFB397}"/>
              </a:ext>
            </a:extLst>
          </p:cNvPr>
          <p:cNvSpPr>
            <a:spLocks noChangeAspect="1"/>
          </p:cNvSpPr>
          <p:nvPr/>
        </p:nvSpPr>
        <p:spPr>
          <a:xfrm>
            <a:off x="3016429" y="5366323"/>
            <a:ext cx="624548" cy="6245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BE61BA86-AC12-7509-83CF-26272406ED69}"/>
              </a:ext>
            </a:extLst>
          </p:cNvPr>
          <p:cNvSpPr>
            <a:spLocks noChangeAspect="1"/>
          </p:cNvSpPr>
          <p:nvPr/>
        </p:nvSpPr>
        <p:spPr>
          <a:xfrm>
            <a:off x="4890351" y="2164342"/>
            <a:ext cx="624548" cy="624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AFACF4C8-B780-B0A9-6491-B64B9B96D914}"/>
              </a:ext>
            </a:extLst>
          </p:cNvPr>
          <p:cNvSpPr>
            <a:spLocks noChangeAspect="1"/>
          </p:cNvSpPr>
          <p:nvPr/>
        </p:nvSpPr>
        <p:spPr>
          <a:xfrm>
            <a:off x="6816324" y="5326321"/>
            <a:ext cx="624548" cy="624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Paper_plane" descr="{&quot;Key&quot;:&quot;POWER_USER_SHAPE_ICON&quot;,&quot;Value&quot;:&quot;POWER_USER_SHAPE_ICON_STYLE_1&quot;}">
            <a:extLst>
              <a:ext uri="{FF2B5EF4-FFF2-40B4-BE49-F238E27FC236}">
                <a16:creationId xmlns:a16="http://schemas.microsoft.com/office/drawing/2014/main" id="{6DD208FA-B034-61AD-7366-BF5A5D41FB03}"/>
              </a:ext>
            </a:extLst>
          </p:cNvPr>
          <p:cNvSpPr>
            <a:spLocks noChangeAspect="1"/>
          </p:cNvSpPr>
          <p:nvPr>
            <p:custDataLst>
              <p:tags r:id="rId1"/>
            </p:custDataLst>
          </p:nvPr>
        </p:nvSpPr>
        <p:spPr bwMode="auto">
          <a:xfrm>
            <a:off x="5011448" y="2286098"/>
            <a:ext cx="421847" cy="370825"/>
          </a:xfrm>
          <a:custGeom>
            <a:avLst/>
            <a:gdLst>
              <a:gd name="T0" fmla="*/ 29 w 1232"/>
              <a:gd name="T1" fmla="*/ 8 h 1080"/>
              <a:gd name="T2" fmla="*/ 4 w 1232"/>
              <a:gd name="T3" fmla="*/ 29 h 1080"/>
              <a:gd name="T4" fmla="*/ 234 w 1232"/>
              <a:gd name="T5" fmla="*/ 1055 h 1080"/>
              <a:gd name="T6" fmla="*/ 271 w 1232"/>
              <a:gd name="T7" fmla="*/ 1069 h 1080"/>
              <a:gd name="T8" fmla="*/ 541 w 1232"/>
              <a:gd name="T9" fmla="*/ 880 h 1080"/>
              <a:gd name="T10" fmla="*/ 590 w 1232"/>
              <a:gd name="T11" fmla="*/ 889 h 1080"/>
              <a:gd name="T12" fmla="*/ 679 w 1232"/>
              <a:gd name="T13" fmla="*/ 1020 h 1080"/>
              <a:gd name="T14" fmla="*/ 711 w 1232"/>
              <a:gd name="T15" fmla="*/ 1016 h 1080"/>
              <a:gd name="T16" fmla="*/ 820 w 1232"/>
              <a:gd name="T17" fmla="*/ 722 h 1080"/>
              <a:gd name="T18" fmla="*/ 810 w 1232"/>
              <a:gd name="T19" fmla="*/ 717 h 1080"/>
              <a:gd name="T20" fmla="*/ 771 w 1232"/>
              <a:gd name="T21" fmla="*/ 765 h 1080"/>
              <a:gd name="T22" fmla="*/ 713 w 1232"/>
              <a:gd name="T23" fmla="*/ 794 h 1080"/>
              <a:gd name="T24" fmla="*/ 699 w 1232"/>
              <a:gd name="T25" fmla="*/ 794 h 1080"/>
              <a:gd name="T26" fmla="*/ 641 w 1232"/>
              <a:gd name="T27" fmla="*/ 767 h 1080"/>
              <a:gd name="T28" fmla="*/ 201 w 1232"/>
              <a:gd name="T29" fmla="*/ 211 h 1080"/>
              <a:gd name="T30" fmla="*/ 207 w 1232"/>
              <a:gd name="T31" fmla="*/ 205 h 1080"/>
              <a:gd name="T32" fmla="*/ 804 w 1232"/>
              <a:gd name="T33" fmla="*/ 667 h 1080"/>
              <a:gd name="T34" fmla="*/ 865 w 1232"/>
              <a:gd name="T35" fmla="*/ 677 h 1080"/>
              <a:gd name="T36" fmla="*/ 1213 w 1232"/>
              <a:gd name="T37" fmla="*/ 554 h 1080"/>
              <a:gd name="T38" fmla="*/ 1214 w 1232"/>
              <a:gd name="T39" fmla="*/ 527 h 1080"/>
              <a:gd name="T40" fmla="*/ 29 w 1232"/>
              <a:gd name="T41" fmla="*/ 8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32" h="1080">
                <a:moveTo>
                  <a:pt x="29" y="8"/>
                </a:moveTo>
                <a:cubicBezTo>
                  <a:pt x="11" y="0"/>
                  <a:pt x="0" y="10"/>
                  <a:pt x="4" y="29"/>
                </a:cubicBezTo>
                <a:lnTo>
                  <a:pt x="234" y="1055"/>
                </a:lnTo>
                <a:cubicBezTo>
                  <a:pt x="239" y="1074"/>
                  <a:pt x="255" y="1080"/>
                  <a:pt x="271" y="1069"/>
                </a:cubicBezTo>
                <a:lnTo>
                  <a:pt x="541" y="880"/>
                </a:lnTo>
                <a:cubicBezTo>
                  <a:pt x="557" y="869"/>
                  <a:pt x="579" y="873"/>
                  <a:pt x="590" y="889"/>
                </a:cubicBezTo>
                <a:lnTo>
                  <a:pt x="679" y="1020"/>
                </a:lnTo>
                <a:cubicBezTo>
                  <a:pt x="689" y="1036"/>
                  <a:pt x="704" y="1035"/>
                  <a:pt x="711" y="1016"/>
                </a:cubicBezTo>
                <a:lnTo>
                  <a:pt x="820" y="722"/>
                </a:lnTo>
                <a:cubicBezTo>
                  <a:pt x="826" y="704"/>
                  <a:pt x="822" y="702"/>
                  <a:pt x="810" y="717"/>
                </a:cubicBezTo>
                <a:lnTo>
                  <a:pt x="771" y="765"/>
                </a:lnTo>
                <a:cubicBezTo>
                  <a:pt x="758" y="780"/>
                  <a:pt x="732" y="793"/>
                  <a:pt x="713" y="794"/>
                </a:cubicBezTo>
                <a:lnTo>
                  <a:pt x="699" y="794"/>
                </a:lnTo>
                <a:cubicBezTo>
                  <a:pt x="679" y="794"/>
                  <a:pt x="653" y="782"/>
                  <a:pt x="641" y="767"/>
                </a:cubicBezTo>
                <a:lnTo>
                  <a:pt x="201" y="211"/>
                </a:lnTo>
                <a:cubicBezTo>
                  <a:pt x="189" y="196"/>
                  <a:pt x="191" y="193"/>
                  <a:pt x="207" y="205"/>
                </a:cubicBezTo>
                <a:lnTo>
                  <a:pt x="804" y="667"/>
                </a:lnTo>
                <a:cubicBezTo>
                  <a:pt x="819" y="679"/>
                  <a:pt x="847" y="684"/>
                  <a:pt x="865" y="677"/>
                </a:cubicBezTo>
                <a:lnTo>
                  <a:pt x="1213" y="554"/>
                </a:lnTo>
                <a:cubicBezTo>
                  <a:pt x="1231" y="547"/>
                  <a:pt x="1232" y="535"/>
                  <a:pt x="1214" y="527"/>
                </a:cubicBezTo>
                <a:lnTo>
                  <a:pt x="29"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Graphic 21" descr="Chat RTL">
            <a:extLst>
              <a:ext uri="{FF2B5EF4-FFF2-40B4-BE49-F238E27FC236}">
                <a16:creationId xmlns:a16="http://schemas.microsoft.com/office/drawing/2014/main" id="{49990921-AF67-B9B7-5A20-7B16BC7C55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70281" y="2186624"/>
            <a:ext cx="516155" cy="516155"/>
          </a:xfrm>
          <a:prstGeom prst="rect">
            <a:avLst/>
          </a:prstGeom>
        </p:spPr>
      </p:pic>
      <p:sp>
        <p:nvSpPr>
          <p:cNvPr id="23" name="Rectangle 22">
            <a:extLst>
              <a:ext uri="{FF2B5EF4-FFF2-40B4-BE49-F238E27FC236}">
                <a16:creationId xmlns:a16="http://schemas.microsoft.com/office/drawing/2014/main" id="{EE7FBC1A-1B63-91E5-5378-BA4ED6E09755}"/>
              </a:ext>
            </a:extLst>
          </p:cNvPr>
          <p:cNvSpPr/>
          <p:nvPr/>
        </p:nvSpPr>
        <p:spPr>
          <a:xfrm>
            <a:off x="543959" y="2771731"/>
            <a:ext cx="1930922" cy="1815882"/>
          </a:xfrm>
          <a:prstGeom prst="rect">
            <a:avLst/>
          </a:prstGeom>
        </p:spPr>
        <p:txBody>
          <a:bodyPr wrap="square">
            <a:spAutoFit/>
          </a:bodyPr>
          <a:lstStyle/>
          <a:p>
            <a:pPr lvl="0" algn="ctr">
              <a:defRPr/>
            </a:pPr>
            <a:r>
              <a:rPr lang="en-GB" sz="1400" b="1" dirty="0"/>
              <a:t>GET IN TOUCH</a:t>
            </a:r>
          </a:p>
          <a:p>
            <a:pPr lvl="0" algn="ctr">
              <a:defRPr/>
            </a:pPr>
            <a:r>
              <a:rPr lang="en-GB" sz="1400" dirty="0">
                <a:solidFill>
                  <a:prstClr val="black">
                    <a:lumMod val="85000"/>
                    <a:lumOff val="15000"/>
                  </a:prstClr>
                </a:solidFill>
              </a:rPr>
              <a:t>Speak to your Account Manager to make sure you are applying for the best incentive for your needs and to check that you meet the requirements.</a:t>
            </a:r>
          </a:p>
        </p:txBody>
      </p:sp>
      <p:sp>
        <p:nvSpPr>
          <p:cNvPr id="24" name="TextBox 23">
            <a:extLst>
              <a:ext uri="{FF2B5EF4-FFF2-40B4-BE49-F238E27FC236}">
                <a16:creationId xmlns:a16="http://schemas.microsoft.com/office/drawing/2014/main" id="{57015DAB-02DA-1092-FB75-C90393CCA236}"/>
              </a:ext>
            </a:extLst>
          </p:cNvPr>
          <p:cNvSpPr txBox="1"/>
          <p:nvPr/>
        </p:nvSpPr>
        <p:spPr>
          <a:xfrm>
            <a:off x="2461277" y="3994485"/>
            <a:ext cx="1782904" cy="1384995"/>
          </a:xfrm>
          <a:prstGeom prst="rect">
            <a:avLst/>
          </a:prstGeom>
          <a:noFill/>
        </p:spPr>
        <p:txBody>
          <a:bodyPr wrap="square">
            <a:spAutoFit/>
          </a:bodyPr>
          <a:lstStyle/>
          <a:p>
            <a:pPr lvl="0" algn="ctr">
              <a:defRPr/>
            </a:pPr>
            <a:r>
              <a:rPr lang="en-GB" sz="1400" b="1" dirty="0"/>
              <a:t>APPLY ONLINE</a:t>
            </a:r>
          </a:p>
          <a:p>
            <a:pPr lvl="0" algn="ctr">
              <a:defRPr/>
            </a:pPr>
            <a:r>
              <a:rPr lang="en-GB" sz="1400" dirty="0"/>
              <a:t>Use the link to the online application.  Your application can also be completed by an agent.</a:t>
            </a:r>
          </a:p>
        </p:txBody>
      </p:sp>
      <p:pic>
        <p:nvPicPr>
          <p:cNvPr id="25" name="Graphic 24" descr="Internet">
            <a:extLst>
              <a:ext uri="{FF2B5EF4-FFF2-40B4-BE49-F238E27FC236}">
                <a16:creationId xmlns:a16="http://schemas.microsoft.com/office/drawing/2014/main" id="{8391C576-CF18-5AEA-BB37-9508DAF998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75097" y="5413812"/>
            <a:ext cx="516155" cy="516155"/>
          </a:xfrm>
          <a:prstGeom prst="rect">
            <a:avLst/>
          </a:prstGeom>
        </p:spPr>
      </p:pic>
      <p:sp>
        <p:nvSpPr>
          <p:cNvPr id="26" name="TextBox 25">
            <a:extLst>
              <a:ext uri="{FF2B5EF4-FFF2-40B4-BE49-F238E27FC236}">
                <a16:creationId xmlns:a16="http://schemas.microsoft.com/office/drawing/2014/main" id="{1D2BF824-1E5B-8AA0-B92D-A2C36D78FD0A}"/>
              </a:ext>
            </a:extLst>
          </p:cNvPr>
          <p:cNvSpPr txBox="1"/>
          <p:nvPr/>
        </p:nvSpPr>
        <p:spPr>
          <a:xfrm>
            <a:off x="4227469" y="2885453"/>
            <a:ext cx="2003771" cy="954107"/>
          </a:xfrm>
          <a:prstGeom prst="rect">
            <a:avLst/>
          </a:prstGeom>
          <a:noFill/>
        </p:spPr>
        <p:txBody>
          <a:bodyPr wrap="square">
            <a:spAutoFit/>
          </a:bodyPr>
          <a:lstStyle/>
          <a:p>
            <a:pPr algn="ctr">
              <a:defRPr/>
            </a:pPr>
            <a:r>
              <a:rPr lang="en-GB" sz="1400" b="1" dirty="0"/>
              <a:t>WE’LL GET IN TOUCH</a:t>
            </a:r>
          </a:p>
          <a:p>
            <a:pPr algn="ctr">
              <a:defRPr/>
            </a:pPr>
            <a:r>
              <a:rPr lang="en-GB" sz="1400" dirty="0">
                <a:solidFill>
                  <a:schemeClr val="tx1">
                    <a:lumMod val="85000"/>
                    <a:lumOff val="15000"/>
                  </a:schemeClr>
                </a:solidFill>
              </a:rPr>
              <a:t>To discuss your application and check all the detail with you.</a:t>
            </a:r>
          </a:p>
        </p:txBody>
      </p:sp>
      <p:sp>
        <p:nvSpPr>
          <p:cNvPr id="27" name="TextBox 26">
            <a:extLst>
              <a:ext uri="{FF2B5EF4-FFF2-40B4-BE49-F238E27FC236}">
                <a16:creationId xmlns:a16="http://schemas.microsoft.com/office/drawing/2014/main" id="{1749B15A-87AF-5DC7-1EFE-E469F0F9D054}"/>
              </a:ext>
            </a:extLst>
          </p:cNvPr>
          <p:cNvSpPr txBox="1"/>
          <p:nvPr/>
        </p:nvSpPr>
        <p:spPr>
          <a:xfrm>
            <a:off x="6098662" y="4534324"/>
            <a:ext cx="1992725" cy="738664"/>
          </a:xfrm>
          <a:prstGeom prst="rect">
            <a:avLst/>
          </a:prstGeom>
          <a:noFill/>
        </p:spPr>
        <p:txBody>
          <a:bodyPr wrap="square">
            <a:spAutoFit/>
          </a:bodyPr>
          <a:lstStyle/>
          <a:p>
            <a:pPr algn="ctr">
              <a:defRPr/>
            </a:pPr>
            <a:r>
              <a:rPr lang="en-GB" sz="1400" b="1" dirty="0"/>
              <a:t>POST YOUR MAILINGS</a:t>
            </a:r>
            <a:endParaRPr lang="en-GB" sz="1400" dirty="0"/>
          </a:p>
          <a:p>
            <a:pPr algn="ctr">
              <a:defRPr/>
            </a:pPr>
            <a:r>
              <a:rPr lang="en-GB" sz="1400" dirty="0">
                <a:solidFill>
                  <a:srgbClr val="000000">
                    <a:lumMod val="85000"/>
                    <a:lumOff val="15000"/>
                  </a:srgbClr>
                </a:solidFill>
              </a:rPr>
              <a:t>Start posting your volume.</a:t>
            </a:r>
          </a:p>
        </p:txBody>
      </p:sp>
      <p:sp>
        <p:nvSpPr>
          <p:cNvPr id="28" name="TextBox 27">
            <a:extLst>
              <a:ext uri="{FF2B5EF4-FFF2-40B4-BE49-F238E27FC236}">
                <a16:creationId xmlns:a16="http://schemas.microsoft.com/office/drawing/2014/main" id="{C61754F1-E03A-3DB1-09D6-19D9D7F72BF1}"/>
              </a:ext>
            </a:extLst>
          </p:cNvPr>
          <p:cNvSpPr txBox="1"/>
          <p:nvPr/>
        </p:nvSpPr>
        <p:spPr>
          <a:xfrm>
            <a:off x="9814795" y="3612037"/>
            <a:ext cx="1975346" cy="1600438"/>
          </a:xfrm>
          <a:prstGeom prst="rect">
            <a:avLst/>
          </a:prstGeom>
          <a:noFill/>
        </p:spPr>
        <p:txBody>
          <a:bodyPr wrap="square">
            <a:spAutoFit/>
          </a:bodyPr>
          <a:lstStyle/>
          <a:p>
            <a:pPr algn="ctr">
              <a:defRPr/>
            </a:pPr>
            <a:r>
              <a:rPr lang="en-GB" sz="1400" b="1" dirty="0"/>
              <a:t>REDEEM YOUR </a:t>
            </a:r>
          </a:p>
          <a:p>
            <a:pPr algn="ctr">
              <a:defRPr/>
            </a:pPr>
            <a:r>
              <a:rPr lang="en-GB" sz="1400" b="1" dirty="0"/>
              <a:t>CREDIT</a:t>
            </a:r>
          </a:p>
          <a:p>
            <a:pPr algn="ctr"/>
            <a:r>
              <a:rPr lang="en-GB" sz="1400" dirty="0"/>
              <a:t>Receive your credit as a voucher or have it paid into a Royal Mail postage account. Credit vouchers are valid for 12 months.</a:t>
            </a:r>
          </a:p>
        </p:txBody>
      </p:sp>
      <p:sp>
        <p:nvSpPr>
          <p:cNvPr id="29" name="TextBox 28">
            <a:extLst>
              <a:ext uri="{FF2B5EF4-FFF2-40B4-BE49-F238E27FC236}">
                <a16:creationId xmlns:a16="http://schemas.microsoft.com/office/drawing/2014/main" id="{66BC3D3D-AC11-5A62-CE9A-88721738C59F}"/>
              </a:ext>
            </a:extLst>
          </p:cNvPr>
          <p:cNvSpPr txBox="1"/>
          <p:nvPr/>
        </p:nvSpPr>
        <p:spPr>
          <a:xfrm>
            <a:off x="7989307" y="2832618"/>
            <a:ext cx="1923017" cy="1600438"/>
          </a:xfrm>
          <a:prstGeom prst="rect">
            <a:avLst/>
          </a:prstGeom>
          <a:noFill/>
        </p:spPr>
        <p:txBody>
          <a:bodyPr wrap="square">
            <a:spAutoFit/>
          </a:bodyPr>
          <a:lstStyle/>
          <a:p>
            <a:pPr algn="ctr">
              <a:defRPr/>
            </a:pPr>
            <a:r>
              <a:rPr lang="en-GB" sz="1400" b="1" dirty="0"/>
              <a:t>VOLUME NOTIFICATION</a:t>
            </a:r>
            <a:endParaRPr lang="en-GB" sz="1400" dirty="0"/>
          </a:p>
          <a:p>
            <a:pPr algn="ctr">
              <a:defRPr/>
            </a:pPr>
            <a:r>
              <a:rPr lang="en-GB" sz="1400" dirty="0">
                <a:solidFill>
                  <a:srgbClr val="000000">
                    <a:lumMod val="85000"/>
                    <a:lumOff val="15000"/>
                  </a:srgbClr>
                </a:solidFill>
              </a:rPr>
              <a:t>When you have completed your activity you will need to apply to Royal Mail for your credit.</a:t>
            </a:r>
          </a:p>
        </p:txBody>
      </p:sp>
      <p:sp>
        <p:nvSpPr>
          <p:cNvPr id="30" name="Block Arc 29">
            <a:extLst>
              <a:ext uri="{FF2B5EF4-FFF2-40B4-BE49-F238E27FC236}">
                <a16:creationId xmlns:a16="http://schemas.microsoft.com/office/drawing/2014/main" id="{33B4EBCA-6F2D-8BD0-5CA2-BACDEDA4102A}"/>
              </a:ext>
            </a:extLst>
          </p:cNvPr>
          <p:cNvSpPr>
            <a:spLocks noChangeAspect="1"/>
          </p:cNvSpPr>
          <p:nvPr/>
        </p:nvSpPr>
        <p:spPr>
          <a:xfrm flipV="1">
            <a:off x="9694062" y="3515685"/>
            <a:ext cx="2207250" cy="2207251"/>
          </a:xfrm>
          <a:prstGeom prst="blockArc">
            <a:avLst>
              <a:gd name="adj1" fmla="val 9000000"/>
              <a:gd name="adj2" fmla="val 1800000"/>
              <a:gd name="adj3" fmla="val 3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1" name="Graphic 30" descr="Envelope">
            <a:extLst>
              <a:ext uri="{FF2B5EF4-FFF2-40B4-BE49-F238E27FC236}">
                <a16:creationId xmlns:a16="http://schemas.microsoft.com/office/drawing/2014/main" id="{DE67CD6C-F002-31A3-4A33-0587E6D565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91475" y="5412396"/>
            <a:ext cx="469232" cy="469232"/>
          </a:xfrm>
          <a:prstGeom prst="rect">
            <a:avLst/>
          </a:prstGeom>
        </p:spPr>
      </p:pic>
      <p:sp>
        <p:nvSpPr>
          <p:cNvPr id="32" name="Oval 31">
            <a:extLst>
              <a:ext uri="{FF2B5EF4-FFF2-40B4-BE49-F238E27FC236}">
                <a16:creationId xmlns:a16="http://schemas.microsoft.com/office/drawing/2014/main" id="{05CF7D79-D772-1CC6-BC39-01B387236504}"/>
              </a:ext>
            </a:extLst>
          </p:cNvPr>
          <p:cNvSpPr>
            <a:spLocks noChangeAspect="1"/>
          </p:cNvSpPr>
          <p:nvPr/>
        </p:nvSpPr>
        <p:spPr>
          <a:xfrm>
            <a:off x="10543140" y="5362902"/>
            <a:ext cx="624548" cy="624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3" name="Plus" descr="{&quot;Key&quot;:&quot;POWER_USER_SHAPE_ICON&quot;,&quot;Value&quot;:&quot;POWER_USER_SHAPE_ICON_STYLE_1&quot;}">
            <a:extLst>
              <a:ext uri="{FF2B5EF4-FFF2-40B4-BE49-F238E27FC236}">
                <a16:creationId xmlns:a16="http://schemas.microsoft.com/office/drawing/2014/main" id="{B0AEE815-BE5C-FA8B-BE67-BEC504BD1603}"/>
              </a:ext>
            </a:extLst>
          </p:cNvPr>
          <p:cNvGrpSpPr>
            <a:grpSpLocks noChangeAspect="1"/>
          </p:cNvGrpSpPr>
          <p:nvPr>
            <p:custDataLst>
              <p:tags r:id="rId2"/>
            </p:custDataLst>
          </p:nvPr>
        </p:nvGrpSpPr>
        <p:grpSpPr bwMode="auto">
          <a:xfrm>
            <a:off x="8726087" y="2304543"/>
            <a:ext cx="406708" cy="407907"/>
            <a:chOff x="50" y="50"/>
            <a:chExt cx="339" cy="340"/>
          </a:xfrm>
          <a:solidFill>
            <a:schemeClr val="bg1"/>
          </a:solidFill>
        </p:grpSpPr>
        <p:sp>
          <p:nvSpPr>
            <p:cNvPr id="34" name="Plus">
              <a:extLst>
                <a:ext uri="{FF2B5EF4-FFF2-40B4-BE49-F238E27FC236}">
                  <a16:creationId xmlns:a16="http://schemas.microsoft.com/office/drawing/2014/main" id="{B6774379-9AFF-B5CA-6C17-36FD0592BA19}"/>
                </a:ext>
              </a:extLst>
            </p:cNvPr>
            <p:cNvSpPr>
              <a:spLocks/>
            </p:cNvSpPr>
            <p:nvPr>
              <p:custDataLst>
                <p:tags r:id="rId4"/>
              </p:custDataLst>
            </p:nvPr>
          </p:nvSpPr>
          <p:spPr bwMode="auto">
            <a:xfrm>
              <a:off x="135" y="135"/>
              <a:ext cx="169" cy="170"/>
            </a:xfrm>
            <a:custGeom>
              <a:avLst/>
              <a:gdLst>
                <a:gd name="T0" fmla="*/ 50 w 100"/>
                <a:gd name="T1" fmla="*/ 100 h 100"/>
                <a:gd name="T2" fmla="*/ 63 w 100"/>
                <a:gd name="T3" fmla="*/ 88 h 100"/>
                <a:gd name="T4" fmla="*/ 63 w 100"/>
                <a:gd name="T5" fmla="*/ 63 h 100"/>
                <a:gd name="T6" fmla="*/ 88 w 100"/>
                <a:gd name="T7" fmla="*/ 63 h 100"/>
                <a:gd name="T8" fmla="*/ 100 w 100"/>
                <a:gd name="T9" fmla="*/ 50 h 100"/>
                <a:gd name="T10" fmla="*/ 88 w 100"/>
                <a:gd name="T11" fmla="*/ 38 h 100"/>
                <a:gd name="T12" fmla="*/ 63 w 100"/>
                <a:gd name="T13" fmla="*/ 38 h 100"/>
                <a:gd name="T14" fmla="*/ 63 w 100"/>
                <a:gd name="T15" fmla="*/ 13 h 100"/>
                <a:gd name="T16" fmla="*/ 50 w 100"/>
                <a:gd name="T17" fmla="*/ 0 h 100"/>
                <a:gd name="T18" fmla="*/ 38 w 100"/>
                <a:gd name="T19" fmla="*/ 13 h 100"/>
                <a:gd name="T20" fmla="*/ 38 w 100"/>
                <a:gd name="T21" fmla="*/ 38 h 100"/>
                <a:gd name="T22" fmla="*/ 13 w 100"/>
                <a:gd name="T23" fmla="*/ 38 h 100"/>
                <a:gd name="T24" fmla="*/ 0 w 100"/>
                <a:gd name="T25" fmla="*/ 50 h 100"/>
                <a:gd name="T26" fmla="*/ 13 w 100"/>
                <a:gd name="T27" fmla="*/ 63 h 100"/>
                <a:gd name="T28" fmla="*/ 38 w 100"/>
                <a:gd name="T29" fmla="*/ 63 h 100"/>
                <a:gd name="T30" fmla="*/ 38 w 100"/>
                <a:gd name="T31" fmla="*/ 88 h 100"/>
                <a:gd name="T32" fmla="*/ 50 w 100"/>
                <a:gd name="T33"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00">
                  <a:moveTo>
                    <a:pt x="50" y="100"/>
                  </a:moveTo>
                  <a:cubicBezTo>
                    <a:pt x="57" y="100"/>
                    <a:pt x="63" y="94"/>
                    <a:pt x="63" y="88"/>
                  </a:cubicBezTo>
                  <a:lnTo>
                    <a:pt x="63" y="63"/>
                  </a:lnTo>
                  <a:lnTo>
                    <a:pt x="88" y="63"/>
                  </a:lnTo>
                  <a:cubicBezTo>
                    <a:pt x="94" y="63"/>
                    <a:pt x="100" y="57"/>
                    <a:pt x="100" y="50"/>
                  </a:cubicBezTo>
                  <a:cubicBezTo>
                    <a:pt x="100" y="43"/>
                    <a:pt x="94" y="38"/>
                    <a:pt x="88" y="38"/>
                  </a:cubicBezTo>
                  <a:lnTo>
                    <a:pt x="63" y="38"/>
                  </a:lnTo>
                  <a:lnTo>
                    <a:pt x="63" y="13"/>
                  </a:lnTo>
                  <a:cubicBezTo>
                    <a:pt x="63" y="6"/>
                    <a:pt x="57" y="0"/>
                    <a:pt x="50" y="0"/>
                  </a:cubicBezTo>
                  <a:cubicBezTo>
                    <a:pt x="43" y="0"/>
                    <a:pt x="38" y="6"/>
                    <a:pt x="38" y="13"/>
                  </a:cubicBezTo>
                  <a:lnTo>
                    <a:pt x="38" y="38"/>
                  </a:lnTo>
                  <a:lnTo>
                    <a:pt x="13" y="38"/>
                  </a:lnTo>
                  <a:cubicBezTo>
                    <a:pt x="6" y="38"/>
                    <a:pt x="0" y="43"/>
                    <a:pt x="0" y="50"/>
                  </a:cubicBezTo>
                  <a:cubicBezTo>
                    <a:pt x="0" y="57"/>
                    <a:pt x="6" y="63"/>
                    <a:pt x="13" y="63"/>
                  </a:cubicBezTo>
                  <a:lnTo>
                    <a:pt x="38" y="63"/>
                  </a:lnTo>
                  <a:lnTo>
                    <a:pt x="38" y="88"/>
                  </a:lnTo>
                  <a:cubicBezTo>
                    <a:pt x="38" y="94"/>
                    <a:pt x="43" y="100"/>
                    <a:pt x="50" y="1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Plus">
              <a:extLst>
                <a:ext uri="{FF2B5EF4-FFF2-40B4-BE49-F238E27FC236}">
                  <a16:creationId xmlns:a16="http://schemas.microsoft.com/office/drawing/2014/main" id="{3E637BBC-2F5E-724F-4EB0-BDC2FDC6E90A}"/>
                </a:ext>
              </a:extLst>
            </p:cNvPr>
            <p:cNvSpPr>
              <a:spLocks/>
            </p:cNvSpPr>
            <p:nvPr>
              <p:custDataLst>
                <p:tags r:id="rId5"/>
              </p:custDataLst>
            </p:nvPr>
          </p:nvSpPr>
          <p:spPr bwMode="auto">
            <a:xfrm>
              <a:off x="50" y="50"/>
              <a:ext cx="339" cy="340"/>
            </a:xfrm>
            <a:custGeom>
              <a:avLst/>
              <a:gdLst>
                <a:gd name="T0" fmla="*/ 100 w 200"/>
                <a:gd name="T1" fmla="*/ 0 h 200"/>
                <a:gd name="T2" fmla="*/ 0 w 200"/>
                <a:gd name="T3" fmla="*/ 100 h 200"/>
                <a:gd name="T4" fmla="*/ 100 w 200"/>
                <a:gd name="T5" fmla="*/ 200 h 200"/>
                <a:gd name="T6" fmla="*/ 151 w 200"/>
                <a:gd name="T7" fmla="*/ 186 h 200"/>
                <a:gd name="T8" fmla="*/ 156 w 200"/>
                <a:gd name="T9" fmla="*/ 169 h 200"/>
                <a:gd name="T10" fmla="*/ 139 w 200"/>
                <a:gd name="T11" fmla="*/ 164 h 200"/>
                <a:gd name="T12" fmla="*/ 100 w 200"/>
                <a:gd name="T13" fmla="*/ 175 h 200"/>
                <a:gd name="T14" fmla="*/ 25 w 200"/>
                <a:gd name="T15" fmla="*/ 100 h 200"/>
                <a:gd name="T16" fmla="*/ 100 w 200"/>
                <a:gd name="T17" fmla="*/ 25 h 200"/>
                <a:gd name="T18" fmla="*/ 175 w 200"/>
                <a:gd name="T19" fmla="*/ 100 h 200"/>
                <a:gd name="T20" fmla="*/ 164 w 200"/>
                <a:gd name="T21" fmla="*/ 139 h 200"/>
                <a:gd name="T22" fmla="*/ 169 w 200"/>
                <a:gd name="T23" fmla="*/ 156 h 200"/>
                <a:gd name="T24" fmla="*/ 186 w 200"/>
                <a:gd name="T25" fmla="*/ 151 h 200"/>
                <a:gd name="T26" fmla="*/ 200 w 200"/>
                <a:gd name="T27" fmla="*/ 100 h 200"/>
                <a:gd name="T28" fmla="*/ 100 w 200"/>
                <a:gd name="T2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 h="200">
                  <a:moveTo>
                    <a:pt x="100" y="0"/>
                  </a:moveTo>
                  <a:cubicBezTo>
                    <a:pt x="45" y="0"/>
                    <a:pt x="0" y="45"/>
                    <a:pt x="0" y="100"/>
                  </a:cubicBezTo>
                  <a:cubicBezTo>
                    <a:pt x="0" y="155"/>
                    <a:pt x="45" y="200"/>
                    <a:pt x="100" y="200"/>
                  </a:cubicBezTo>
                  <a:cubicBezTo>
                    <a:pt x="118" y="200"/>
                    <a:pt x="136" y="195"/>
                    <a:pt x="151" y="186"/>
                  </a:cubicBezTo>
                  <a:cubicBezTo>
                    <a:pt x="157" y="182"/>
                    <a:pt x="159" y="174"/>
                    <a:pt x="156" y="169"/>
                  </a:cubicBezTo>
                  <a:cubicBezTo>
                    <a:pt x="152" y="163"/>
                    <a:pt x="144" y="161"/>
                    <a:pt x="139" y="164"/>
                  </a:cubicBezTo>
                  <a:cubicBezTo>
                    <a:pt x="127" y="171"/>
                    <a:pt x="114" y="175"/>
                    <a:pt x="100" y="175"/>
                  </a:cubicBezTo>
                  <a:cubicBezTo>
                    <a:pt x="59" y="175"/>
                    <a:pt x="25" y="141"/>
                    <a:pt x="25" y="100"/>
                  </a:cubicBezTo>
                  <a:cubicBezTo>
                    <a:pt x="25" y="59"/>
                    <a:pt x="59" y="25"/>
                    <a:pt x="100" y="25"/>
                  </a:cubicBezTo>
                  <a:cubicBezTo>
                    <a:pt x="141" y="25"/>
                    <a:pt x="175" y="59"/>
                    <a:pt x="175" y="100"/>
                  </a:cubicBezTo>
                  <a:cubicBezTo>
                    <a:pt x="175" y="114"/>
                    <a:pt x="171" y="127"/>
                    <a:pt x="164" y="139"/>
                  </a:cubicBezTo>
                  <a:cubicBezTo>
                    <a:pt x="161" y="144"/>
                    <a:pt x="163" y="152"/>
                    <a:pt x="169" y="156"/>
                  </a:cubicBezTo>
                  <a:cubicBezTo>
                    <a:pt x="174" y="159"/>
                    <a:pt x="182" y="157"/>
                    <a:pt x="186" y="151"/>
                  </a:cubicBezTo>
                  <a:cubicBezTo>
                    <a:pt x="195" y="136"/>
                    <a:pt x="200" y="118"/>
                    <a:pt x="200" y="100"/>
                  </a:cubicBezTo>
                  <a:cubicBezTo>
                    <a:pt x="200" y="45"/>
                    <a:pt x="155" y="0"/>
                    <a:pt x="10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6" name="Accounting" descr="{&quot;Key&quot;:&quot;POWER_USER_SHAPE_ICON&quot;,&quot;Value&quot;:&quot;POWER_USER_SHAPE_ICON_STYLE_1&quot;}">
            <a:extLst>
              <a:ext uri="{FF2B5EF4-FFF2-40B4-BE49-F238E27FC236}">
                <a16:creationId xmlns:a16="http://schemas.microsoft.com/office/drawing/2014/main" id="{E1463A53-E01D-0F22-7BAC-6305EDC644FE}"/>
              </a:ext>
            </a:extLst>
          </p:cNvPr>
          <p:cNvGrpSpPr>
            <a:grpSpLocks noChangeAspect="1"/>
          </p:cNvGrpSpPr>
          <p:nvPr>
            <p:custDataLst>
              <p:tags r:id="rId3"/>
            </p:custDataLst>
          </p:nvPr>
        </p:nvGrpSpPr>
        <p:grpSpPr>
          <a:xfrm>
            <a:off x="10647090" y="5477695"/>
            <a:ext cx="482002" cy="407907"/>
            <a:chOff x="2687638" y="138112"/>
            <a:chExt cx="981075" cy="830263"/>
          </a:xfrm>
          <a:solidFill>
            <a:schemeClr val="tx1"/>
          </a:solidFill>
        </p:grpSpPr>
        <p:sp>
          <p:nvSpPr>
            <p:cNvPr id="37" name="Freeform 105">
              <a:extLst>
                <a:ext uri="{FF2B5EF4-FFF2-40B4-BE49-F238E27FC236}">
                  <a16:creationId xmlns:a16="http://schemas.microsoft.com/office/drawing/2014/main" id="{DCB1DFC1-20A6-EC1D-CF3A-4EEF06053675}"/>
                </a:ext>
              </a:extLst>
            </p:cNvPr>
            <p:cNvSpPr>
              <a:spLocks/>
            </p:cNvSpPr>
            <p:nvPr/>
          </p:nvSpPr>
          <p:spPr bwMode="auto">
            <a:xfrm>
              <a:off x="2700338" y="138112"/>
              <a:ext cx="968375" cy="514350"/>
            </a:xfrm>
            <a:custGeom>
              <a:avLst/>
              <a:gdLst>
                <a:gd name="T0" fmla="*/ 1260 w 1272"/>
                <a:gd name="T1" fmla="*/ 388 h 675"/>
                <a:gd name="T2" fmla="*/ 595 w 1272"/>
                <a:gd name="T3" fmla="*/ 4 h 675"/>
                <a:gd name="T4" fmla="*/ 570 w 1272"/>
                <a:gd name="T5" fmla="*/ 4 h 675"/>
                <a:gd name="T6" fmla="*/ 13 w 1272"/>
                <a:gd name="T7" fmla="*/ 328 h 675"/>
                <a:gd name="T8" fmla="*/ 0 w 1272"/>
                <a:gd name="T9" fmla="*/ 350 h 675"/>
                <a:gd name="T10" fmla="*/ 13 w 1272"/>
                <a:gd name="T11" fmla="*/ 371 h 675"/>
                <a:gd name="T12" fmla="*/ 234 w 1272"/>
                <a:gd name="T13" fmla="*/ 499 h 675"/>
                <a:gd name="T14" fmla="*/ 284 w 1272"/>
                <a:gd name="T15" fmla="*/ 470 h 675"/>
                <a:gd name="T16" fmla="*/ 75 w 1272"/>
                <a:gd name="T17" fmla="*/ 350 h 675"/>
                <a:gd name="T18" fmla="*/ 583 w 1272"/>
                <a:gd name="T19" fmla="*/ 55 h 675"/>
                <a:gd name="T20" fmla="*/ 1197 w 1272"/>
                <a:gd name="T21" fmla="*/ 409 h 675"/>
                <a:gd name="T22" fmla="*/ 791 w 1272"/>
                <a:gd name="T23" fmla="*/ 646 h 675"/>
                <a:gd name="T24" fmla="*/ 841 w 1272"/>
                <a:gd name="T25" fmla="*/ 675 h 675"/>
                <a:gd name="T26" fmla="*/ 1260 w 1272"/>
                <a:gd name="T27" fmla="*/ 431 h 675"/>
                <a:gd name="T28" fmla="*/ 1272 w 1272"/>
                <a:gd name="T29" fmla="*/ 409 h 675"/>
                <a:gd name="T30" fmla="*/ 1260 w 1272"/>
                <a:gd name="T31" fmla="*/ 388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2" h="675">
                  <a:moveTo>
                    <a:pt x="1260" y="388"/>
                  </a:moveTo>
                  <a:lnTo>
                    <a:pt x="595" y="4"/>
                  </a:lnTo>
                  <a:cubicBezTo>
                    <a:pt x="588" y="0"/>
                    <a:pt x="578" y="0"/>
                    <a:pt x="570" y="4"/>
                  </a:cubicBezTo>
                  <a:lnTo>
                    <a:pt x="13" y="328"/>
                  </a:lnTo>
                  <a:cubicBezTo>
                    <a:pt x="5" y="333"/>
                    <a:pt x="0" y="341"/>
                    <a:pt x="0" y="350"/>
                  </a:cubicBezTo>
                  <a:cubicBezTo>
                    <a:pt x="0" y="359"/>
                    <a:pt x="5" y="367"/>
                    <a:pt x="13" y="371"/>
                  </a:cubicBezTo>
                  <a:lnTo>
                    <a:pt x="234" y="499"/>
                  </a:lnTo>
                  <a:lnTo>
                    <a:pt x="284" y="470"/>
                  </a:lnTo>
                  <a:lnTo>
                    <a:pt x="75" y="350"/>
                  </a:lnTo>
                  <a:lnTo>
                    <a:pt x="583" y="55"/>
                  </a:lnTo>
                  <a:lnTo>
                    <a:pt x="1197" y="409"/>
                  </a:lnTo>
                  <a:lnTo>
                    <a:pt x="791" y="646"/>
                  </a:lnTo>
                  <a:lnTo>
                    <a:pt x="841" y="675"/>
                  </a:lnTo>
                  <a:lnTo>
                    <a:pt x="1260" y="431"/>
                  </a:lnTo>
                  <a:cubicBezTo>
                    <a:pt x="1268" y="427"/>
                    <a:pt x="1272" y="418"/>
                    <a:pt x="1272" y="409"/>
                  </a:cubicBezTo>
                  <a:cubicBezTo>
                    <a:pt x="1272" y="400"/>
                    <a:pt x="1267" y="392"/>
                    <a:pt x="1260" y="38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106">
              <a:extLst>
                <a:ext uri="{FF2B5EF4-FFF2-40B4-BE49-F238E27FC236}">
                  <a16:creationId xmlns:a16="http://schemas.microsoft.com/office/drawing/2014/main" id="{9D770CAB-9C59-8270-4E53-7776BA8985BE}"/>
                </a:ext>
              </a:extLst>
            </p:cNvPr>
            <p:cNvSpPr>
              <a:spLocks/>
            </p:cNvSpPr>
            <p:nvPr/>
          </p:nvSpPr>
          <p:spPr bwMode="auto">
            <a:xfrm>
              <a:off x="3041651" y="296862"/>
              <a:ext cx="296863" cy="111125"/>
            </a:xfrm>
            <a:custGeom>
              <a:avLst/>
              <a:gdLst>
                <a:gd name="T0" fmla="*/ 388 w 388"/>
                <a:gd name="T1" fmla="*/ 45 h 146"/>
                <a:gd name="T2" fmla="*/ 186 w 388"/>
                <a:gd name="T3" fmla="*/ 0 h 146"/>
                <a:gd name="T4" fmla="*/ 0 w 388"/>
                <a:gd name="T5" fmla="*/ 37 h 146"/>
                <a:gd name="T6" fmla="*/ 188 w 388"/>
                <a:gd name="T7" fmla="*/ 146 h 146"/>
                <a:gd name="T8" fmla="*/ 388 w 388"/>
                <a:gd name="T9" fmla="*/ 45 h 146"/>
              </a:gdLst>
              <a:ahLst/>
              <a:cxnLst>
                <a:cxn ang="0">
                  <a:pos x="T0" y="T1"/>
                </a:cxn>
                <a:cxn ang="0">
                  <a:pos x="T2" y="T3"/>
                </a:cxn>
                <a:cxn ang="0">
                  <a:pos x="T4" y="T5"/>
                </a:cxn>
                <a:cxn ang="0">
                  <a:pos x="T6" y="T7"/>
                </a:cxn>
                <a:cxn ang="0">
                  <a:pos x="T8" y="T9"/>
                </a:cxn>
              </a:cxnLst>
              <a:rect l="0" t="0" r="r" b="b"/>
              <a:pathLst>
                <a:path w="388" h="146">
                  <a:moveTo>
                    <a:pt x="388" y="45"/>
                  </a:moveTo>
                  <a:cubicBezTo>
                    <a:pt x="333" y="16"/>
                    <a:pt x="262" y="0"/>
                    <a:pt x="186" y="0"/>
                  </a:cubicBezTo>
                  <a:cubicBezTo>
                    <a:pt x="118" y="0"/>
                    <a:pt x="52" y="13"/>
                    <a:pt x="0" y="37"/>
                  </a:cubicBezTo>
                  <a:lnTo>
                    <a:pt x="188" y="146"/>
                  </a:lnTo>
                  <a:lnTo>
                    <a:pt x="388"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Freeform 107">
              <a:extLst>
                <a:ext uri="{FF2B5EF4-FFF2-40B4-BE49-F238E27FC236}">
                  <a16:creationId xmlns:a16="http://schemas.microsoft.com/office/drawing/2014/main" id="{8E6B37CD-34B6-E952-157C-5A5562D09DD5}"/>
                </a:ext>
              </a:extLst>
            </p:cNvPr>
            <p:cNvSpPr>
              <a:spLocks/>
            </p:cNvSpPr>
            <p:nvPr/>
          </p:nvSpPr>
          <p:spPr bwMode="auto">
            <a:xfrm>
              <a:off x="3209926" y="350837"/>
              <a:ext cx="204788" cy="196850"/>
            </a:xfrm>
            <a:custGeom>
              <a:avLst/>
              <a:gdLst>
                <a:gd name="T0" fmla="*/ 81 w 267"/>
                <a:gd name="T1" fmla="*/ 257 h 257"/>
                <a:gd name="T2" fmla="*/ 163 w 267"/>
                <a:gd name="T3" fmla="*/ 227 h 257"/>
                <a:gd name="T4" fmla="*/ 264 w 267"/>
                <a:gd name="T5" fmla="*/ 109 h 257"/>
                <a:gd name="T6" fmla="*/ 209 w 267"/>
                <a:gd name="T7" fmla="*/ 0 h 257"/>
                <a:gd name="T8" fmla="*/ 0 w 267"/>
                <a:gd name="T9" fmla="*/ 105 h 257"/>
                <a:gd name="T10" fmla="*/ 81 w 267"/>
                <a:gd name="T11" fmla="*/ 257 h 257"/>
              </a:gdLst>
              <a:ahLst/>
              <a:cxnLst>
                <a:cxn ang="0">
                  <a:pos x="T0" y="T1"/>
                </a:cxn>
                <a:cxn ang="0">
                  <a:pos x="T2" y="T3"/>
                </a:cxn>
                <a:cxn ang="0">
                  <a:pos x="T4" y="T5"/>
                </a:cxn>
                <a:cxn ang="0">
                  <a:pos x="T6" y="T7"/>
                </a:cxn>
                <a:cxn ang="0">
                  <a:pos x="T8" y="T9"/>
                </a:cxn>
                <a:cxn ang="0">
                  <a:pos x="T10" y="T11"/>
                </a:cxn>
              </a:cxnLst>
              <a:rect l="0" t="0" r="r" b="b"/>
              <a:pathLst>
                <a:path w="267" h="257">
                  <a:moveTo>
                    <a:pt x="81" y="257"/>
                  </a:moveTo>
                  <a:cubicBezTo>
                    <a:pt x="111" y="250"/>
                    <a:pt x="138" y="240"/>
                    <a:pt x="163" y="227"/>
                  </a:cubicBezTo>
                  <a:cubicBezTo>
                    <a:pt x="223" y="197"/>
                    <a:pt x="259" y="155"/>
                    <a:pt x="264" y="109"/>
                  </a:cubicBezTo>
                  <a:cubicBezTo>
                    <a:pt x="267" y="70"/>
                    <a:pt x="248" y="32"/>
                    <a:pt x="209" y="0"/>
                  </a:cubicBezTo>
                  <a:lnTo>
                    <a:pt x="0" y="105"/>
                  </a:lnTo>
                  <a:lnTo>
                    <a:pt x="81" y="25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Freeform 108">
              <a:extLst>
                <a:ext uri="{FF2B5EF4-FFF2-40B4-BE49-F238E27FC236}">
                  <a16:creationId xmlns:a16="http://schemas.microsoft.com/office/drawing/2014/main" id="{961DE45D-870C-C481-D18A-9C9F71B3A057}"/>
                </a:ext>
              </a:extLst>
            </p:cNvPr>
            <p:cNvSpPr>
              <a:spLocks/>
            </p:cNvSpPr>
            <p:nvPr/>
          </p:nvSpPr>
          <p:spPr bwMode="auto">
            <a:xfrm>
              <a:off x="2943226" y="344487"/>
              <a:ext cx="285750" cy="212725"/>
            </a:xfrm>
            <a:custGeom>
              <a:avLst/>
              <a:gdLst>
                <a:gd name="T0" fmla="*/ 317 w 375"/>
                <a:gd name="T1" fmla="*/ 279 h 279"/>
                <a:gd name="T2" fmla="*/ 375 w 375"/>
                <a:gd name="T3" fmla="*/ 275 h 279"/>
                <a:gd name="T4" fmla="*/ 291 w 375"/>
                <a:gd name="T5" fmla="*/ 118 h 279"/>
                <a:gd name="T6" fmla="*/ 85 w 375"/>
                <a:gd name="T7" fmla="*/ 0 h 279"/>
                <a:gd name="T8" fmla="*/ 32 w 375"/>
                <a:gd name="T9" fmla="*/ 159 h 279"/>
                <a:gd name="T10" fmla="*/ 154 w 375"/>
                <a:gd name="T11" fmla="*/ 155 h 279"/>
                <a:gd name="T12" fmla="*/ 304 w 375"/>
                <a:gd name="T13" fmla="*/ 277 h 279"/>
                <a:gd name="T14" fmla="*/ 317 w 375"/>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5" h="279">
                  <a:moveTo>
                    <a:pt x="317" y="279"/>
                  </a:moveTo>
                  <a:cubicBezTo>
                    <a:pt x="336" y="279"/>
                    <a:pt x="356" y="278"/>
                    <a:pt x="375" y="275"/>
                  </a:cubicBezTo>
                  <a:lnTo>
                    <a:pt x="291" y="118"/>
                  </a:lnTo>
                  <a:lnTo>
                    <a:pt x="85" y="0"/>
                  </a:lnTo>
                  <a:cubicBezTo>
                    <a:pt x="21" y="44"/>
                    <a:pt x="0" y="101"/>
                    <a:pt x="32" y="159"/>
                  </a:cubicBezTo>
                  <a:cubicBezTo>
                    <a:pt x="72" y="133"/>
                    <a:pt x="119" y="133"/>
                    <a:pt x="154" y="155"/>
                  </a:cubicBezTo>
                  <a:lnTo>
                    <a:pt x="304" y="277"/>
                  </a:lnTo>
                  <a:cubicBezTo>
                    <a:pt x="304" y="277"/>
                    <a:pt x="307" y="279"/>
                    <a:pt x="317" y="27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Freeform 109">
              <a:extLst>
                <a:ext uri="{FF2B5EF4-FFF2-40B4-BE49-F238E27FC236}">
                  <a16:creationId xmlns:a16="http://schemas.microsoft.com/office/drawing/2014/main" id="{FCF7DE58-7938-9B2B-AEBA-E9D57DA0F3A9}"/>
                </a:ext>
              </a:extLst>
            </p:cNvPr>
            <p:cNvSpPr>
              <a:spLocks noEditPoints="1"/>
            </p:cNvSpPr>
            <p:nvPr/>
          </p:nvSpPr>
          <p:spPr bwMode="auto">
            <a:xfrm>
              <a:off x="2687638" y="484187"/>
              <a:ext cx="684213" cy="484188"/>
            </a:xfrm>
            <a:custGeom>
              <a:avLst/>
              <a:gdLst>
                <a:gd name="T0" fmla="*/ 848 w 898"/>
                <a:gd name="T1" fmla="*/ 363 h 635"/>
                <a:gd name="T2" fmla="*/ 472 w 898"/>
                <a:gd name="T3" fmla="*/ 580 h 635"/>
                <a:gd name="T4" fmla="*/ 466 w 898"/>
                <a:gd name="T5" fmla="*/ 581 h 635"/>
                <a:gd name="T6" fmla="*/ 459 w 898"/>
                <a:gd name="T7" fmla="*/ 580 h 635"/>
                <a:gd name="T8" fmla="*/ 178 w 898"/>
                <a:gd name="T9" fmla="*/ 417 h 635"/>
                <a:gd name="T10" fmla="*/ 50 w 898"/>
                <a:gd name="T11" fmla="*/ 308 h 635"/>
                <a:gd name="T12" fmla="*/ 50 w 898"/>
                <a:gd name="T13" fmla="*/ 275 h 635"/>
                <a:gd name="T14" fmla="*/ 426 w 898"/>
                <a:gd name="T15" fmla="*/ 58 h 635"/>
                <a:gd name="T16" fmla="*/ 433 w 898"/>
                <a:gd name="T17" fmla="*/ 56 h 635"/>
                <a:gd name="T18" fmla="*/ 438 w 898"/>
                <a:gd name="T19" fmla="*/ 57 h 635"/>
                <a:gd name="T20" fmla="*/ 579 w 898"/>
                <a:gd name="T21" fmla="*/ 174 h 635"/>
                <a:gd name="T22" fmla="*/ 848 w 898"/>
                <a:gd name="T23" fmla="*/ 330 h 635"/>
                <a:gd name="T24" fmla="*/ 848 w 898"/>
                <a:gd name="T25" fmla="*/ 363 h 635"/>
                <a:gd name="T26" fmla="*/ 497 w 898"/>
                <a:gd name="T27" fmla="*/ 623 h 635"/>
                <a:gd name="T28" fmla="*/ 873 w 898"/>
                <a:gd name="T29" fmla="*/ 406 h 635"/>
                <a:gd name="T30" fmla="*/ 898 w 898"/>
                <a:gd name="T31" fmla="*/ 363 h 635"/>
                <a:gd name="T32" fmla="*/ 898 w 898"/>
                <a:gd name="T33" fmla="*/ 330 h 635"/>
                <a:gd name="T34" fmla="*/ 873 w 898"/>
                <a:gd name="T35" fmla="*/ 287 h 635"/>
                <a:gd name="T36" fmla="*/ 608 w 898"/>
                <a:gd name="T37" fmla="*/ 133 h 635"/>
                <a:gd name="T38" fmla="*/ 470 w 898"/>
                <a:gd name="T39" fmla="*/ 19 h 635"/>
                <a:gd name="T40" fmla="*/ 401 w 898"/>
                <a:gd name="T41" fmla="*/ 14 h 635"/>
                <a:gd name="T42" fmla="*/ 25 w 898"/>
                <a:gd name="T43" fmla="*/ 231 h 635"/>
                <a:gd name="T44" fmla="*/ 0 w 898"/>
                <a:gd name="T45" fmla="*/ 274 h 635"/>
                <a:gd name="T46" fmla="*/ 0 w 898"/>
                <a:gd name="T47" fmla="*/ 307 h 635"/>
                <a:gd name="T48" fmla="*/ 18 w 898"/>
                <a:gd name="T49" fmla="*/ 346 h 635"/>
                <a:gd name="T50" fmla="*/ 146 w 898"/>
                <a:gd name="T51" fmla="*/ 455 h 635"/>
                <a:gd name="T52" fmla="*/ 153 w 898"/>
                <a:gd name="T53" fmla="*/ 460 h 635"/>
                <a:gd name="T54" fmla="*/ 434 w 898"/>
                <a:gd name="T55" fmla="*/ 623 h 635"/>
                <a:gd name="T56" fmla="*/ 497 w 898"/>
                <a:gd name="T57" fmla="*/ 623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98" h="635">
                  <a:moveTo>
                    <a:pt x="848" y="363"/>
                  </a:moveTo>
                  <a:lnTo>
                    <a:pt x="472" y="580"/>
                  </a:lnTo>
                  <a:cubicBezTo>
                    <a:pt x="470" y="581"/>
                    <a:pt x="468" y="581"/>
                    <a:pt x="466" y="581"/>
                  </a:cubicBezTo>
                  <a:cubicBezTo>
                    <a:pt x="464" y="581"/>
                    <a:pt x="461" y="581"/>
                    <a:pt x="459" y="580"/>
                  </a:cubicBezTo>
                  <a:lnTo>
                    <a:pt x="178" y="417"/>
                  </a:lnTo>
                  <a:lnTo>
                    <a:pt x="50" y="308"/>
                  </a:lnTo>
                  <a:lnTo>
                    <a:pt x="50" y="275"/>
                  </a:lnTo>
                  <a:lnTo>
                    <a:pt x="426" y="58"/>
                  </a:lnTo>
                  <a:cubicBezTo>
                    <a:pt x="427" y="57"/>
                    <a:pt x="430" y="56"/>
                    <a:pt x="433" y="56"/>
                  </a:cubicBezTo>
                  <a:cubicBezTo>
                    <a:pt x="435" y="56"/>
                    <a:pt x="437" y="56"/>
                    <a:pt x="438" y="57"/>
                  </a:cubicBezTo>
                  <a:lnTo>
                    <a:pt x="579" y="174"/>
                  </a:lnTo>
                  <a:lnTo>
                    <a:pt x="848" y="330"/>
                  </a:lnTo>
                  <a:lnTo>
                    <a:pt x="848" y="363"/>
                  </a:lnTo>
                  <a:close/>
                  <a:moveTo>
                    <a:pt x="497" y="623"/>
                  </a:moveTo>
                  <a:lnTo>
                    <a:pt x="873" y="406"/>
                  </a:lnTo>
                  <a:cubicBezTo>
                    <a:pt x="889" y="397"/>
                    <a:pt x="898" y="380"/>
                    <a:pt x="898" y="363"/>
                  </a:cubicBezTo>
                  <a:lnTo>
                    <a:pt x="898" y="330"/>
                  </a:lnTo>
                  <a:cubicBezTo>
                    <a:pt x="898" y="312"/>
                    <a:pt x="888" y="296"/>
                    <a:pt x="873" y="287"/>
                  </a:cubicBezTo>
                  <a:lnTo>
                    <a:pt x="608" y="133"/>
                  </a:lnTo>
                  <a:lnTo>
                    <a:pt x="470" y="19"/>
                  </a:lnTo>
                  <a:cubicBezTo>
                    <a:pt x="453" y="5"/>
                    <a:pt x="431" y="0"/>
                    <a:pt x="401" y="14"/>
                  </a:cubicBezTo>
                  <a:lnTo>
                    <a:pt x="25" y="231"/>
                  </a:lnTo>
                  <a:cubicBezTo>
                    <a:pt x="10" y="240"/>
                    <a:pt x="0" y="257"/>
                    <a:pt x="0" y="274"/>
                  </a:cubicBezTo>
                  <a:lnTo>
                    <a:pt x="0" y="307"/>
                  </a:lnTo>
                  <a:cubicBezTo>
                    <a:pt x="0" y="322"/>
                    <a:pt x="7" y="336"/>
                    <a:pt x="18" y="346"/>
                  </a:cubicBezTo>
                  <a:lnTo>
                    <a:pt x="146" y="455"/>
                  </a:lnTo>
                  <a:cubicBezTo>
                    <a:pt x="148" y="457"/>
                    <a:pt x="151" y="458"/>
                    <a:pt x="153" y="460"/>
                  </a:cubicBezTo>
                  <a:lnTo>
                    <a:pt x="434" y="623"/>
                  </a:lnTo>
                  <a:cubicBezTo>
                    <a:pt x="456" y="635"/>
                    <a:pt x="477" y="635"/>
                    <a:pt x="497" y="62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Freeform 110">
              <a:extLst>
                <a:ext uri="{FF2B5EF4-FFF2-40B4-BE49-F238E27FC236}">
                  <a16:creationId xmlns:a16="http://schemas.microsoft.com/office/drawing/2014/main" id="{B2338294-7842-8854-8DC9-6154DEB4D923}"/>
                </a:ext>
              </a:extLst>
            </p:cNvPr>
            <p:cNvSpPr>
              <a:spLocks/>
            </p:cNvSpPr>
            <p:nvPr/>
          </p:nvSpPr>
          <p:spPr bwMode="auto">
            <a:xfrm>
              <a:off x="3138488" y="717550"/>
              <a:ext cx="93663" cy="55563"/>
            </a:xfrm>
            <a:custGeom>
              <a:avLst/>
              <a:gdLst>
                <a:gd name="T0" fmla="*/ 22 w 123"/>
                <a:gd name="T1" fmla="*/ 59 h 72"/>
                <a:gd name="T2" fmla="*/ 101 w 123"/>
                <a:gd name="T3" fmla="*/ 59 h 72"/>
                <a:gd name="T4" fmla="*/ 101 w 123"/>
                <a:gd name="T5" fmla="*/ 13 h 72"/>
                <a:gd name="T6" fmla="*/ 22 w 123"/>
                <a:gd name="T7" fmla="*/ 13 h 72"/>
                <a:gd name="T8" fmla="*/ 22 w 123"/>
                <a:gd name="T9" fmla="*/ 59 h 72"/>
              </a:gdLst>
              <a:ahLst/>
              <a:cxnLst>
                <a:cxn ang="0">
                  <a:pos x="T0" y="T1"/>
                </a:cxn>
                <a:cxn ang="0">
                  <a:pos x="T2" y="T3"/>
                </a:cxn>
                <a:cxn ang="0">
                  <a:pos x="T4" y="T5"/>
                </a:cxn>
                <a:cxn ang="0">
                  <a:pos x="T6" y="T7"/>
                </a:cxn>
                <a:cxn ang="0">
                  <a:pos x="T8" y="T9"/>
                </a:cxn>
              </a:cxnLst>
              <a:rect l="0" t="0" r="r" b="b"/>
              <a:pathLst>
                <a:path w="123" h="72">
                  <a:moveTo>
                    <a:pt x="22" y="59"/>
                  </a:moveTo>
                  <a:cubicBezTo>
                    <a:pt x="44" y="72"/>
                    <a:pt x="79" y="72"/>
                    <a:pt x="101" y="59"/>
                  </a:cubicBezTo>
                  <a:cubicBezTo>
                    <a:pt x="123" y="46"/>
                    <a:pt x="123" y="26"/>
                    <a:pt x="101" y="13"/>
                  </a:cubicBezTo>
                  <a:cubicBezTo>
                    <a:pt x="80" y="0"/>
                    <a:pt x="44" y="0"/>
                    <a:pt x="22" y="13"/>
                  </a:cubicBezTo>
                  <a:cubicBezTo>
                    <a:pt x="0" y="26"/>
                    <a:pt x="0" y="46"/>
                    <a:pt x="22" y="5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Freeform 111">
              <a:extLst>
                <a:ext uri="{FF2B5EF4-FFF2-40B4-BE49-F238E27FC236}">
                  <a16:creationId xmlns:a16="http://schemas.microsoft.com/office/drawing/2014/main" id="{A0AAC09D-BAEA-F7AE-6369-979D7E089D48}"/>
                </a:ext>
              </a:extLst>
            </p:cNvPr>
            <p:cNvSpPr>
              <a:spLocks/>
            </p:cNvSpPr>
            <p:nvPr/>
          </p:nvSpPr>
          <p:spPr bwMode="auto">
            <a:xfrm>
              <a:off x="3036888" y="658812"/>
              <a:ext cx="93663" cy="53975"/>
            </a:xfrm>
            <a:custGeom>
              <a:avLst/>
              <a:gdLst>
                <a:gd name="T0" fmla="*/ 101 w 123"/>
                <a:gd name="T1" fmla="*/ 12 h 71"/>
                <a:gd name="T2" fmla="*/ 22 w 123"/>
                <a:gd name="T3" fmla="*/ 12 h 71"/>
                <a:gd name="T4" fmla="*/ 21 w 123"/>
                <a:gd name="T5" fmla="*/ 58 h 71"/>
                <a:gd name="T6" fmla="*/ 101 w 123"/>
                <a:gd name="T7" fmla="*/ 58 h 71"/>
                <a:gd name="T8" fmla="*/ 101 w 123"/>
                <a:gd name="T9" fmla="*/ 12 h 71"/>
              </a:gdLst>
              <a:ahLst/>
              <a:cxnLst>
                <a:cxn ang="0">
                  <a:pos x="T0" y="T1"/>
                </a:cxn>
                <a:cxn ang="0">
                  <a:pos x="T2" y="T3"/>
                </a:cxn>
                <a:cxn ang="0">
                  <a:pos x="T4" y="T5"/>
                </a:cxn>
                <a:cxn ang="0">
                  <a:pos x="T6" y="T7"/>
                </a:cxn>
                <a:cxn ang="0">
                  <a:pos x="T8" y="T9"/>
                </a:cxn>
              </a:cxnLst>
              <a:rect l="0" t="0" r="r" b="b"/>
              <a:pathLst>
                <a:path w="123" h="71">
                  <a:moveTo>
                    <a:pt x="101" y="12"/>
                  </a:moveTo>
                  <a:cubicBezTo>
                    <a:pt x="79" y="0"/>
                    <a:pt x="44" y="0"/>
                    <a:pt x="22" y="12"/>
                  </a:cubicBezTo>
                  <a:cubicBezTo>
                    <a:pt x="0" y="25"/>
                    <a:pt x="0" y="46"/>
                    <a:pt x="21" y="58"/>
                  </a:cubicBezTo>
                  <a:cubicBezTo>
                    <a:pt x="43" y="71"/>
                    <a:pt x="79" y="71"/>
                    <a:pt x="101" y="58"/>
                  </a:cubicBezTo>
                  <a:cubicBezTo>
                    <a:pt x="122" y="46"/>
                    <a:pt x="123" y="25"/>
                    <a:pt x="101"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Freeform 112">
              <a:extLst>
                <a:ext uri="{FF2B5EF4-FFF2-40B4-BE49-F238E27FC236}">
                  <a16:creationId xmlns:a16="http://schemas.microsoft.com/office/drawing/2014/main" id="{DE10AF9A-EF6A-69B2-BBDC-566775472515}"/>
                </a:ext>
              </a:extLst>
            </p:cNvPr>
            <p:cNvSpPr>
              <a:spLocks/>
            </p:cNvSpPr>
            <p:nvPr/>
          </p:nvSpPr>
          <p:spPr bwMode="auto">
            <a:xfrm>
              <a:off x="3014663" y="788987"/>
              <a:ext cx="95250" cy="53975"/>
            </a:xfrm>
            <a:custGeom>
              <a:avLst/>
              <a:gdLst>
                <a:gd name="T0" fmla="*/ 101 w 123"/>
                <a:gd name="T1" fmla="*/ 12 h 71"/>
                <a:gd name="T2" fmla="*/ 22 w 123"/>
                <a:gd name="T3" fmla="*/ 12 h 71"/>
                <a:gd name="T4" fmla="*/ 22 w 123"/>
                <a:gd name="T5" fmla="*/ 58 h 71"/>
                <a:gd name="T6" fmla="*/ 101 w 123"/>
                <a:gd name="T7" fmla="*/ 58 h 71"/>
                <a:gd name="T8" fmla="*/ 101 w 123"/>
                <a:gd name="T9" fmla="*/ 12 h 71"/>
              </a:gdLst>
              <a:ahLst/>
              <a:cxnLst>
                <a:cxn ang="0">
                  <a:pos x="T0" y="T1"/>
                </a:cxn>
                <a:cxn ang="0">
                  <a:pos x="T2" y="T3"/>
                </a:cxn>
                <a:cxn ang="0">
                  <a:pos x="T4" y="T5"/>
                </a:cxn>
                <a:cxn ang="0">
                  <a:pos x="T6" y="T7"/>
                </a:cxn>
                <a:cxn ang="0">
                  <a:pos x="T8" y="T9"/>
                </a:cxn>
              </a:cxnLst>
              <a:rect l="0" t="0" r="r" b="b"/>
              <a:pathLst>
                <a:path w="123" h="71">
                  <a:moveTo>
                    <a:pt x="101" y="12"/>
                  </a:moveTo>
                  <a:cubicBezTo>
                    <a:pt x="80" y="0"/>
                    <a:pt x="44" y="0"/>
                    <a:pt x="22" y="12"/>
                  </a:cubicBezTo>
                  <a:cubicBezTo>
                    <a:pt x="0" y="25"/>
                    <a:pt x="0" y="45"/>
                    <a:pt x="22" y="58"/>
                  </a:cubicBezTo>
                  <a:cubicBezTo>
                    <a:pt x="44" y="71"/>
                    <a:pt x="79" y="71"/>
                    <a:pt x="101" y="58"/>
                  </a:cubicBezTo>
                  <a:cubicBezTo>
                    <a:pt x="123" y="45"/>
                    <a:pt x="123" y="25"/>
                    <a:pt x="101"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113">
              <a:extLst>
                <a:ext uri="{FF2B5EF4-FFF2-40B4-BE49-F238E27FC236}">
                  <a16:creationId xmlns:a16="http://schemas.microsoft.com/office/drawing/2014/main" id="{3FD59648-8CEE-BF78-B3C6-88083126C121}"/>
                </a:ext>
              </a:extLst>
            </p:cNvPr>
            <p:cNvSpPr>
              <a:spLocks/>
            </p:cNvSpPr>
            <p:nvPr/>
          </p:nvSpPr>
          <p:spPr bwMode="auto">
            <a:xfrm>
              <a:off x="2914651" y="730250"/>
              <a:ext cx="92075" cy="53975"/>
            </a:xfrm>
            <a:custGeom>
              <a:avLst/>
              <a:gdLst>
                <a:gd name="T0" fmla="*/ 101 w 122"/>
                <a:gd name="T1" fmla="*/ 12 h 71"/>
                <a:gd name="T2" fmla="*/ 22 w 122"/>
                <a:gd name="T3" fmla="*/ 12 h 71"/>
                <a:gd name="T4" fmla="*/ 21 w 122"/>
                <a:gd name="T5" fmla="*/ 58 h 71"/>
                <a:gd name="T6" fmla="*/ 100 w 122"/>
                <a:gd name="T7" fmla="*/ 58 h 71"/>
                <a:gd name="T8" fmla="*/ 101 w 122"/>
                <a:gd name="T9" fmla="*/ 12 h 71"/>
              </a:gdLst>
              <a:ahLst/>
              <a:cxnLst>
                <a:cxn ang="0">
                  <a:pos x="T0" y="T1"/>
                </a:cxn>
                <a:cxn ang="0">
                  <a:pos x="T2" y="T3"/>
                </a:cxn>
                <a:cxn ang="0">
                  <a:pos x="T4" y="T5"/>
                </a:cxn>
                <a:cxn ang="0">
                  <a:pos x="T6" y="T7"/>
                </a:cxn>
                <a:cxn ang="0">
                  <a:pos x="T8" y="T9"/>
                </a:cxn>
              </a:cxnLst>
              <a:rect l="0" t="0" r="r" b="b"/>
              <a:pathLst>
                <a:path w="122" h="71">
                  <a:moveTo>
                    <a:pt x="101" y="12"/>
                  </a:moveTo>
                  <a:cubicBezTo>
                    <a:pt x="79" y="0"/>
                    <a:pt x="43" y="0"/>
                    <a:pt x="22" y="12"/>
                  </a:cubicBezTo>
                  <a:cubicBezTo>
                    <a:pt x="0" y="25"/>
                    <a:pt x="0" y="46"/>
                    <a:pt x="21" y="58"/>
                  </a:cubicBezTo>
                  <a:cubicBezTo>
                    <a:pt x="43" y="71"/>
                    <a:pt x="79" y="71"/>
                    <a:pt x="100" y="58"/>
                  </a:cubicBezTo>
                  <a:cubicBezTo>
                    <a:pt x="122" y="46"/>
                    <a:pt x="122" y="25"/>
                    <a:pt x="101" y="1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114">
              <a:extLst>
                <a:ext uri="{FF2B5EF4-FFF2-40B4-BE49-F238E27FC236}">
                  <a16:creationId xmlns:a16="http://schemas.microsoft.com/office/drawing/2014/main" id="{0F676659-9D94-2D1A-A394-EA41F03068BF}"/>
                </a:ext>
              </a:extLst>
            </p:cNvPr>
            <p:cNvSpPr>
              <a:spLocks/>
            </p:cNvSpPr>
            <p:nvPr/>
          </p:nvSpPr>
          <p:spPr bwMode="auto">
            <a:xfrm>
              <a:off x="2794001" y="568325"/>
              <a:ext cx="268288" cy="165100"/>
            </a:xfrm>
            <a:custGeom>
              <a:avLst/>
              <a:gdLst>
                <a:gd name="T0" fmla="*/ 347 w 353"/>
                <a:gd name="T1" fmla="*/ 48 h 216"/>
                <a:gd name="T2" fmla="*/ 292 w 353"/>
                <a:gd name="T3" fmla="*/ 3 h 216"/>
                <a:gd name="T4" fmla="*/ 270 w 353"/>
                <a:gd name="T5" fmla="*/ 3 h 216"/>
                <a:gd name="T6" fmla="*/ 6 w 353"/>
                <a:gd name="T7" fmla="*/ 156 h 216"/>
                <a:gd name="T8" fmla="*/ 6 w 353"/>
                <a:gd name="T9" fmla="*/ 168 h 216"/>
                <a:gd name="T10" fmla="*/ 61 w 353"/>
                <a:gd name="T11" fmla="*/ 213 h 216"/>
                <a:gd name="T12" fmla="*/ 83 w 353"/>
                <a:gd name="T13" fmla="*/ 213 h 216"/>
                <a:gd name="T14" fmla="*/ 347 w 353"/>
                <a:gd name="T15" fmla="*/ 60 h 216"/>
                <a:gd name="T16" fmla="*/ 347 w 353"/>
                <a:gd name="T17" fmla="*/ 4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216">
                  <a:moveTo>
                    <a:pt x="347" y="48"/>
                  </a:moveTo>
                  <a:lnTo>
                    <a:pt x="292" y="3"/>
                  </a:lnTo>
                  <a:cubicBezTo>
                    <a:pt x="286" y="0"/>
                    <a:pt x="276" y="0"/>
                    <a:pt x="270" y="3"/>
                  </a:cubicBezTo>
                  <a:lnTo>
                    <a:pt x="6" y="156"/>
                  </a:lnTo>
                  <a:cubicBezTo>
                    <a:pt x="0" y="159"/>
                    <a:pt x="2" y="164"/>
                    <a:pt x="6" y="168"/>
                  </a:cubicBezTo>
                  <a:lnTo>
                    <a:pt x="61" y="213"/>
                  </a:lnTo>
                  <a:cubicBezTo>
                    <a:pt x="67" y="216"/>
                    <a:pt x="77" y="216"/>
                    <a:pt x="83" y="213"/>
                  </a:cubicBezTo>
                  <a:lnTo>
                    <a:pt x="347" y="60"/>
                  </a:lnTo>
                  <a:cubicBezTo>
                    <a:pt x="353" y="57"/>
                    <a:pt x="352" y="51"/>
                    <a:pt x="347" y="4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7" name="Action Button: Go to End 46">
            <a:hlinkClick r:id="rId13" highlightClick="1"/>
            <a:extLst>
              <a:ext uri="{FF2B5EF4-FFF2-40B4-BE49-F238E27FC236}">
                <a16:creationId xmlns:a16="http://schemas.microsoft.com/office/drawing/2014/main" id="{B65B999B-2134-365D-D675-1AC417A7BFC8}"/>
              </a:ext>
            </a:extLst>
          </p:cNvPr>
          <p:cNvSpPr/>
          <p:nvPr/>
        </p:nvSpPr>
        <p:spPr>
          <a:xfrm>
            <a:off x="543959" y="1377799"/>
            <a:ext cx="475404" cy="425767"/>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4BC7813E-E648-48DA-55D5-396CC5154B48}"/>
              </a:ext>
            </a:extLst>
          </p:cNvPr>
          <p:cNvSpPr/>
          <p:nvPr/>
        </p:nvSpPr>
        <p:spPr>
          <a:xfrm>
            <a:off x="992229" y="1416462"/>
            <a:ext cx="3199402" cy="369332"/>
          </a:xfrm>
          <a:prstGeom prst="rect">
            <a:avLst/>
          </a:prstGeom>
        </p:spPr>
        <p:txBody>
          <a:bodyPr wrap="none">
            <a:spAutoFit/>
          </a:bodyPr>
          <a:lstStyle/>
          <a:p>
            <a:r>
              <a:rPr lang="en-GB" b="1" dirty="0">
                <a:solidFill>
                  <a:schemeClr val="tx2"/>
                </a:solidFill>
              </a:rPr>
              <a:t>Go to the application form here</a:t>
            </a:r>
          </a:p>
        </p:txBody>
      </p:sp>
    </p:spTree>
    <p:extLst>
      <p:ext uri="{BB962C8B-B14F-4D97-AF65-F5344CB8AC3E}">
        <p14:creationId xmlns:p14="http://schemas.microsoft.com/office/powerpoint/2010/main" val="612122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5A81B6-E3D5-253F-82BD-09DFB8D43648}"/>
              </a:ext>
            </a:extLst>
          </p:cNvPr>
          <p:cNvSpPr>
            <a:spLocks noGrp="1"/>
          </p:cNvSpPr>
          <p:nvPr>
            <p:ph type="body" sz="quarter" idx="17"/>
          </p:nvPr>
        </p:nvSpPr>
        <p:spPr/>
        <p:txBody>
          <a:bodyPr/>
          <a:lstStyle/>
          <a:p>
            <a:r>
              <a:rPr lang="en-GB" sz="2800" dirty="0"/>
              <a:t>Why are you testing?</a:t>
            </a:r>
          </a:p>
        </p:txBody>
      </p:sp>
      <p:sp>
        <p:nvSpPr>
          <p:cNvPr id="3" name="Text Placeholder 2">
            <a:extLst>
              <a:ext uri="{FF2B5EF4-FFF2-40B4-BE49-F238E27FC236}">
                <a16:creationId xmlns:a16="http://schemas.microsoft.com/office/drawing/2014/main" id="{76ADA6A0-D53E-66C2-046A-AD50C2DF35F6}"/>
              </a:ext>
            </a:extLst>
          </p:cNvPr>
          <p:cNvSpPr>
            <a:spLocks noGrp="1"/>
          </p:cNvSpPr>
          <p:nvPr>
            <p:ph type="body" sz="quarter" idx="21"/>
          </p:nvPr>
        </p:nvSpPr>
        <p:spPr/>
        <p:txBody>
          <a:bodyPr/>
          <a:lstStyle/>
          <a:p>
            <a:pPr marL="177800" indent="-177800">
              <a:buClr>
                <a:schemeClr val="accent1"/>
              </a:buClr>
              <a:buFont typeface="Wingdings" panose="05000000000000000000" pitchFamily="2" charset="2"/>
              <a:buChar char="§"/>
            </a:pPr>
            <a:r>
              <a:rPr lang="en-GB" sz="1600" dirty="0"/>
              <a:t>Can you tell us about the objectives and strategy for your new mailing activity</a:t>
            </a:r>
          </a:p>
          <a:p>
            <a:pPr marL="177800" indent="-177800">
              <a:buClr>
                <a:schemeClr val="accent1"/>
              </a:buClr>
              <a:buFont typeface="Wingdings" panose="05000000000000000000" pitchFamily="2" charset="2"/>
              <a:buChar char="§"/>
            </a:pPr>
            <a:r>
              <a:rPr lang="en-GB" sz="1600" dirty="0"/>
              <a:t>Could you explain how this is something new to your plan</a:t>
            </a:r>
          </a:p>
          <a:p>
            <a:pPr marL="177800" indent="-177800">
              <a:buClr>
                <a:schemeClr val="accent1"/>
              </a:buClr>
              <a:buFont typeface="Wingdings" panose="05000000000000000000" pitchFamily="2" charset="2"/>
              <a:buChar char="§"/>
            </a:pPr>
            <a:r>
              <a:rPr lang="en-GB" sz="1600" dirty="0"/>
              <a:t>Can you explain what the test is designed to achieve over and above existing activity</a:t>
            </a:r>
          </a:p>
          <a:p>
            <a:endParaRPr lang="en-GB" sz="1600" dirty="0"/>
          </a:p>
        </p:txBody>
      </p:sp>
      <p:sp>
        <p:nvSpPr>
          <p:cNvPr id="4" name="Title 3">
            <a:extLst>
              <a:ext uri="{FF2B5EF4-FFF2-40B4-BE49-F238E27FC236}">
                <a16:creationId xmlns:a16="http://schemas.microsoft.com/office/drawing/2014/main" id="{756F72EA-DA8F-2D34-C9BC-8A37B1BC863E}"/>
              </a:ext>
            </a:extLst>
          </p:cNvPr>
          <p:cNvSpPr>
            <a:spLocks noGrp="1"/>
          </p:cNvSpPr>
          <p:nvPr>
            <p:ph type="title"/>
          </p:nvPr>
        </p:nvSpPr>
        <p:spPr/>
        <p:txBody>
          <a:bodyPr/>
          <a:lstStyle/>
          <a:p>
            <a:r>
              <a:rPr lang="en-GB" dirty="0"/>
              <a:t>The more detail the better</a:t>
            </a:r>
          </a:p>
        </p:txBody>
      </p:sp>
      <p:sp>
        <p:nvSpPr>
          <p:cNvPr id="5" name="Text Placeholder 4">
            <a:extLst>
              <a:ext uri="{FF2B5EF4-FFF2-40B4-BE49-F238E27FC236}">
                <a16:creationId xmlns:a16="http://schemas.microsoft.com/office/drawing/2014/main" id="{618EED9C-AC05-8483-428C-7B7524B97C24}"/>
              </a:ext>
            </a:extLst>
          </p:cNvPr>
          <p:cNvSpPr>
            <a:spLocks noGrp="1"/>
          </p:cNvSpPr>
          <p:nvPr>
            <p:ph type="body" sz="quarter" idx="22"/>
          </p:nvPr>
        </p:nvSpPr>
        <p:spPr/>
        <p:txBody>
          <a:bodyPr/>
          <a:lstStyle/>
          <a:p>
            <a:r>
              <a:rPr lang="en-GB" sz="2800" dirty="0"/>
              <a:t>How are you measuring the results?</a:t>
            </a:r>
          </a:p>
        </p:txBody>
      </p:sp>
      <p:sp>
        <p:nvSpPr>
          <p:cNvPr id="6" name="Text Placeholder 5">
            <a:extLst>
              <a:ext uri="{FF2B5EF4-FFF2-40B4-BE49-F238E27FC236}">
                <a16:creationId xmlns:a16="http://schemas.microsoft.com/office/drawing/2014/main" id="{9399A58E-3B51-BC66-32BC-D189AD0C18C2}"/>
              </a:ext>
            </a:extLst>
          </p:cNvPr>
          <p:cNvSpPr>
            <a:spLocks noGrp="1"/>
          </p:cNvSpPr>
          <p:nvPr>
            <p:ph type="body" sz="quarter" idx="23"/>
          </p:nvPr>
        </p:nvSpPr>
        <p:spPr/>
        <p:txBody>
          <a:bodyPr/>
          <a:lstStyle/>
          <a:p>
            <a:r>
              <a:rPr lang="en-GB" sz="2800" dirty="0"/>
              <a:t>What are the details of the test?</a:t>
            </a:r>
          </a:p>
        </p:txBody>
      </p:sp>
      <p:sp>
        <p:nvSpPr>
          <p:cNvPr id="7" name="Text Placeholder 6">
            <a:extLst>
              <a:ext uri="{FF2B5EF4-FFF2-40B4-BE49-F238E27FC236}">
                <a16:creationId xmlns:a16="http://schemas.microsoft.com/office/drawing/2014/main" id="{E55A8B61-AC80-55E9-3367-906713FF160E}"/>
              </a:ext>
            </a:extLst>
          </p:cNvPr>
          <p:cNvSpPr>
            <a:spLocks noGrp="1"/>
          </p:cNvSpPr>
          <p:nvPr>
            <p:ph type="body" sz="quarter" idx="24"/>
          </p:nvPr>
        </p:nvSpPr>
        <p:spPr/>
        <p:txBody>
          <a:bodyPr/>
          <a:lstStyle/>
          <a:p>
            <a:pPr marL="177800" indent="-177800">
              <a:buClr>
                <a:schemeClr val="accent1"/>
              </a:buClr>
              <a:buFont typeface="Wingdings" panose="05000000000000000000" pitchFamily="2" charset="2"/>
              <a:buChar char="§"/>
            </a:pPr>
            <a:r>
              <a:rPr lang="en-GB" sz="1600" dirty="0"/>
              <a:t>Who are you targeting and why?</a:t>
            </a:r>
          </a:p>
          <a:p>
            <a:pPr marL="177800" indent="-177800">
              <a:buClr>
                <a:schemeClr val="accent1"/>
              </a:buClr>
              <a:buFont typeface="Wingdings" panose="05000000000000000000" pitchFamily="2" charset="2"/>
              <a:buChar char="§"/>
            </a:pPr>
            <a:r>
              <a:rPr lang="en-GB" sz="1600" dirty="0"/>
              <a:t>What targeting strategy have you used e.g. profiling? existing customer base</a:t>
            </a:r>
          </a:p>
          <a:p>
            <a:pPr marL="177800" indent="-177800">
              <a:buClr>
                <a:schemeClr val="accent1"/>
              </a:buClr>
              <a:buFont typeface="Wingdings" panose="05000000000000000000" pitchFamily="2" charset="2"/>
              <a:buChar char="§"/>
            </a:pPr>
            <a:r>
              <a:rPr lang="en-GB" sz="1600" dirty="0"/>
              <a:t>What test cells are in your plan?</a:t>
            </a:r>
          </a:p>
          <a:p>
            <a:pPr marL="177800" indent="-177800">
              <a:buClr>
                <a:schemeClr val="accent1"/>
              </a:buClr>
              <a:buFont typeface="Wingdings" panose="05000000000000000000" pitchFamily="2" charset="2"/>
              <a:buChar char="§"/>
            </a:pPr>
            <a:r>
              <a:rPr lang="en-GB" sz="1600" dirty="0"/>
              <a:t>Are you testing different creative routes and if so why?</a:t>
            </a:r>
          </a:p>
          <a:p>
            <a:pPr marL="177800" indent="-177800">
              <a:buClr>
                <a:schemeClr val="accent1"/>
              </a:buClr>
              <a:buFont typeface="Wingdings" panose="05000000000000000000" pitchFamily="2" charset="2"/>
              <a:buChar char="§"/>
            </a:pPr>
            <a:r>
              <a:rPr lang="en-GB" sz="1600" dirty="0"/>
              <a:t>If you have a test matrix please do include it.</a:t>
            </a:r>
          </a:p>
          <a:p>
            <a:endParaRPr lang="en-GB" sz="1600" dirty="0"/>
          </a:p>
        </p:txBody>
      </p:sp>
      <p:sp>
        <p:nvSpPr>
          <p:cNvPr id="8" name="Text Placeholder 7">
            <a:extLst>
              <a:ext uri="{FF2B5EF4-FFF2-40B4-BE49-F238E27FC236}">
                <a16:creationId xmlns:a16="http://schemas.microsoft.com/office/drawing/2014/main" id="{F018DB04-16EF-9710-B957-C73C19494D4B}"/>
              </a:ext>
            </a:extLst>
          </p:cNvPr>
          <p:cNvSpPr>
            <a:spLocks noGrp="1"/>
          </p:cNvSpPr>
          <p:nvPr>
            <p:ph type="body" sz="quarter" idx="25"/>
          </p:nvPr>
        </p:nvSpPr>
        <p:spPr/>
        <p:txBody>
          <a:bodyPr/>
          <a:lstStyle/>
          <a:p>
            <a:pPr marL="177800" indent="-177800">
              <a:buClr>
                <a:schemeClr val="accent1"/>
              </a:buClr>
              <a:buFont typeface="Wingdings" panose="05000000000000000000" pitchFamily="2" charset="2"/>
              <a:buChar char="§"/>
            </a:pPr>
            <a:r>
              <a:rPr lang="en-GB" sz="1600" dirty="0"/>
              <a:t>Please tell us the volumes you are testing</a:t>
            </a:r>
          </a:p>
          <a:p>
            <a:pPr marL="177800" indent="-177800">
              <a:buClr>
                <a:schemeClr val="accent1"/>
              </a:buClr>
              <a:buFont typeface="Wingdings" panose="05000000000000000000" pitchFamily="2" charset="2"/>
              <a:buChar char="§"/>
            </a:pPr>
            <a:r>
              <a:rPr lang="en-GB" sz="1600" dirty="0"/>
              <a:t>What are the main KPIs for this campaign – predicted response rate, sales, ROI</a:t>
            </a:r>
          </a:p>
          <a:p>
            <a:pPr marL="177800" indent="-177800">
              <a:buClr>
                <a:schemeClr val="accent1"/>
              </a:buClr>
              <a:buFont typeface="Wingdings" panose="05000000000000000000" pitchFamily="2" charset="2"/>
              <a:buChar char="§"/>
            </a:pPr>
            <a:r>
              <a:rPr lang="en-GB" sz="1600" dirty="0"/>
              <a:t>Is there anything else you want to achieve with the campaign?  Drive to digital, QR code use or other softer brand measures, for example?</a:t>
            </a:r>
          </a:p>
          <a:p>
            <a:endParaRPr lang="en-GB" sz="1600" dirty="0"/>
          </a:p>
        </p:txBody>
      </p:sp>
      <p:sp>
        <p:nvSpPr>
          <p:cNvPr id="9" name="Slide Number Placeholder 8">
            <a:extLst>
              <a:ext uri="{FF2B5EF4-FFF2-40B4-BE49-F238E27FC236}">
                <a16:creationId xmlns:a16="http://schemas.microsoft.com/office/drawing/2014/main" id="{F3E69350-A590-9869-CA26-B8F9EA4C46CF}"/>
              </a:ext>
            </a:extLst>
          </p:cNvPr>
          <p:cNvSpPr>
            <a:spLocks noGrp="1"/>
          </p:cNvSpPr>
          <p:nvPr>
            <p:ph type="sldNum" sz="quarter" idx="15"/>
          </p:nvPr>
        </p:nvSpPr>
        <p:spPr/>
        <p:txBody>
          <a:bodyPr/>
          <a:lstStyle/>
          <a:p>
            <a:fld id="{3787542D-5C6B-4EB3-96EB-9B37C3D5D2F8}" type="slidenum">
              <a:rPr lang="en-GB" smtClean="0"/>
              <a:t>11</a:t>
            </a:fld>
            <a:endParaRPr lang="en-GB"/>
          </a:p>
        </p:txBody>
      </p:sp>
      <p:sp>
        <p:nvSpPr>
          <p:cNvPr id="10" name="Text Placeholder 9">
            <a:extLst>
              <a:ext uri="{FF2B5EF4-FFF2-40B4-BE49-F238E27FC236}">
                <a16:creationId xmlns:a16="http://schemas.microsoft.com/office/drawing/2014/main" id="{569138FE-1EE3-98C1-8852-D0F274437AC4}"/>
              </a:ext>
            </a:extLst>
          </p:cNvPr>
          <p:cNvSpPr>
            <a:spLocks noGrp="1"/>
          </p:cNvSpPr>
          <p:nvPr>
            <p:ph type="body" sz="quarter" idx="11"/>
          </p:nvPr>
        </p:nvSpPr>
        <p:spPr/>
        <p:txBody>
          <a:bodyPr/>
          <a:lstStyle/>
          <a:p>
            <a:r>
              <a:rPr lang="en-GB" dirty="0"/>
              <a:t>The more information you can provide will help us process your application</a:t>
            </a:r>
          </a:p>
        </p:txBody>
      </p:sp>
      <p:sp>
        <p:nvSpPr>
          <p:cNvPr id="11" name="Text Placeholder 10">
            <a:extLst>
              <a:ext uri="{FF2B5EF4-FFF2-40B4-BE49-F238E27FC236}">
                <a16:creationId xmlns:a16="http://schemas.microsoft.com/office/drawing/2014/main" id="{E16D4C6F-4DAB-6244-5AFE-08644D283032}"/>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4118018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058C983-8B4D-DCDF-606E-887CEED3D726}"/>
              </a:ext>
            </a:extLst>
          </p:cNvPr>
          <p:cNvSpPr>
            <a:spLocks noGrp="1"/>
          </p:cNvSpPr>
          <p:nvPr>
            <p:ph type="title"/>
          </p:nvPr>
        </p:nvSpPr>
        <p:spPr/>
        <p:txBody>
          <a:bodyPr/>
          <a:lstStyle/>
          <a:p>
            <a:r>
              <a:rPr lang="en-GB" dirty="0"/>
              <a:t>Frequently asked questions</a:t>
            </a:r>
          </a:p>
        </p:txBody>
      </p:sp>
      <p:sp>
        <p:nvSpPr>
          <p:cNvPr id="13" name="Text Placeholder 12">
            <a:extLst>
              <a:ext uri="{FF2B5EF4-FFF2-40B4-BE49-F238E27FC236}">
                <a16:creationId xmlns:a16="http://schemas.microsoft.com/office/drawing/2014/main" id="{E2DACD60-60BF-E6B5-FAF7-A9FB91564933}"/>
              </a:ext>
            </a:extLst>
          </p:cNvPr>
          <p:cNvSpPr>
            <a:spLocks noGrp="1"/>
          </p:cNvSpPr>
          <p:nvPr>
            <p:ph type="body" sz="quarter" idx="11"/>
          </p:nvPr>
        </p:nvSpPr>
        <p:spPr/>
        <p:txBody>
          <a:bodyPr/>
          <a:lstStyle/>
          <a:p>
            <a:endParaRPr lang="en-GB"/>
          </a:p>
        </p:txBody>
      </p:sp>
      <p:sp>
        <p:nvSpPr>
          <p:cNvPr id="9" name="Slide Number Placeholder 8">
            <a:extLst>
              <a:ext uri="{FF2B5EF4-FFF2-40B4-BE49-F238E27FC236}">
                <a16:creationId xmlns:a16="http://schemas.microsoft.com/office/drawing/2014/main" id="{CD9C9859-B4C0-0E96-C8F1-A634A2A4500C}"/>
              </a:ext>
            </a:extLst>
          </p:cNvPr>
          <p:cNvSpPr>
            <a:spLocks noGrp="1"/>
          </p:cNvSpPr>
          <p:nvPr>
            <p:ph type="sldNum" sz="quarter" idx="15"/>
          </p:nvPr>
        </p:nvSpPr>
        <p:spPr/>
        <p:txBody>
          <a:bodyPr/>
          <a:lstStyle/>
          <a:p>
            <a:fld id="{3787542D-5C6B-4EB3-96EB-9B37C3D5D2F8}" type="slidenum">
              <a:rPr lang="en-GB" smtClean="0"/>
              <a:t>12</a:t>
            </a:fld>
            <a:endParaRPr lang="en-GB"/>
          </a:p>
        </p:txBody>
      </p:sp>
      <p:sp>
        <p:nvSpPr>
          <p:cNvPr id="14" name="Text Placeholder 13">
            <a:extLst>
              <a:ext uri="{FF2B5EF4-FFF2-40B4-BE49-F238E27FC236}">
                <a16:creationId xmlns:a16="http://schemas.microsoft.com/office/drawing/2014/main" id="{D82EA0BB-9B4C-9FC3-2349-E084DFC31ABD}"/>
              </a:ext>
            </a:extLst>
          </p:cNvPr>
          <p:cNvSpPr>
            <a:spLocks noGrp="1"/>
          </p:cNvSpPr>
          <p:nvPr>
            <p:ph type="body" sz="quarter" idx="12"/>
          </p:nvPr>
        </p:nvSpPr>
        <p:spPr/>
        <p:txBody>
          <a:bodyPr/>
          <a:lstStyle/>
          <a:p>
            <a:endParaRPr lang="en-GB"/>
          </a:p>
        </p:txBody>
      </p:sp>
      <p:sp>
        <p:nvSpPr>
          <p:cNvPr id="16" name="Rectangle 15">
            <a:extLst>
              <a:ext uri="{FF2B5EF4-FFF2-40B4-BE49-F238E27FC236}">
                <a16:creationId xmlns:a16="http://schemas.microsoft.com/office/drawing/2014/main" id="{E9E308F6-A2D2-E35F-6C88-F63050A060BB}"/>
              </a:ext>
            </a:extLst>
          </p:cNvPr>
          <p:cNvSpPr/>
          <p:nvPr/>
        </p:nvSpPr>
        <p:spPr>
          <a:xfrm>
            <a:off x="978203" y="1947219"/>
            <a:ext cx="3805200" cy="79092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Can I use postcard formats? </a:t>
            </a:r>
          </a:p>
        </p:txBody>
      </p:sp>
      <p:sp>
        <p:nvSpPr>
          <p:cNvPr id="17" name="Rectangle 16">
            <a:extLst>
              <a:ext uri="{FF2B5EF4-FFF2-40B4-BE49-F238E27FC236}">
                <a16:creationId xmlns:a16="http://schemas.microsoft.com/office/drawing/2014/main" id="{A1B08860-CE0E-9725-53B7-D2AA7EAB5B60}"/>
              </a:ext>
            </a:extLst>
          </p:cNvPr>
          <p:cNvSpPr/>
          <p:nvPr/>
        </p:nvSpPr>
        <p:spPr>
          <a:xfrm>
            <a:off x="4783404" y="1947219"/>
            <a:ext cx="6527748" cy="79092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en-US" sz="1600" dirty="0">
                <a:solidFill>
                  <a:schemeClr val="tx1"/>
                </a:solidFill>
              </a:rPr>
              <a:t>Traditional postcards are not eligible, please see the Machinable Postcard and One-Piece Mailer Guide for options to use with incentives at www.royalmailwholesale.com/incentives</a:t>
            </a:r>
          </a:p>
        </p:txBody>
      </p:sp>
      <p:sp>
        <p:nvSpPr>
          <p:cNvPr id="18" name="Rectangle 17">
            <a:extLst>
              <a:ext uri="{FF2B5EF4-FFF2-40B4-BE49-F238E27FC236}">
                <a16:creationId xmlns:a16="http://schemas.microsoft.com/office/drawing/2014/main" id="{C8E5D723-CBDD-A015-76C7-89CCD26C8EC6}"/>
              </a:ext>
            </a:extLst>
          </p:cNvPr>
          <p:cNvSpPr/>
          <p:nvPr/>
        </p:nvSpPr>
        <p:spPr>
          <a:xfrm>
            <a:off x="978203" y="2734261"/>
            <a:ext cx="3805200" cy="79092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What will happen if my actual TIS volume is less than 4,000  items?</a:t>
            </a:r>
          </a:p>
        </p:txBody>
      </p:sp>
      <p:sp>
        <p:nvSpPr>
          <p:cNvPr id="19" name="Rectangle 18">
            <a:extLst>
              <a:ext uri="{FF2B5EF4-FFF2-40B4-BE49-F238E27FC236}">
                <a16:creationId xmlns:a16="http://schemas.microsoft.com/office/drawing/2014/main" id="{DB1F5978-328C-DE5C-A051-2875D4C11A7A}"/>
              </a:ext>
            </a:extLst>
          </p:cNvPr>
          <p:cNvSpPr/>
          <p:nvPr/>
        </p:nvSpPr>
        <p:spPr>
          <a:xfrm>
            <a:off x="4783404" y="2734261"/>
            <a:ext cx="6527748" cy="79092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en-US" sz="1600" dirty="0">
                <a:solidFill>
                  <a:schemeClr val="tx1"/>
                </a:solidFill>
              </a:rPr>
              <a:t>You will not receive any postage credit if your actual TIS volume is less than 4,000 mailing items. </a:t>
            </a:r>
          </a:p>
        </p:txBody>
      </p:sp>
      <p:sp>
        <p:nvSpPr>
          <p:cNvPr id="20" name="Rectangle 19">
            <a:extLst>
              <a:ext uri="{FF2B5EF4-FFF2-40B4-BE49-F238E27FC236}">
                <a16:creationId xmlns:a16="http://schemas.microsoft.com/office/drawing/2014/main" id="{B9058A94-A9A8-846A-3C21-5CA50E4607EE}"/>
              </a:ext>
            </a:extLst>
          </p:cNvPr>
          <p:cNvSpPr/>
          <p:nvPr/>
        </p:nvSpPr>
        <p:spPr>
          <a:xfrm>
            <a:off x="978203" y="3531813"/>
            <a:ext cx="3805200" cy="79092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endParaRPr>
          </a:p>
        </p:txBody>
      </p:sp>
      <p:sp>
        <p:nvSpPr>
          <p:cNvPr id="21" name="Rectangle 20">
            <a:extLst>
              <a:ext uri="{FF2B5EF4-FFF2-40B4-BE49-F238E27FC236}">
                <a16:creationId xmlns:a16="http://schemas.microsoft.com/office/drawing/2014/main" id="{9BB4CF22-7539-7AEA-8A99-CA2607DC8C32}"/>
              </a:ext>
            </a:extLst>
          </p:cNvPr>
          <p:cNvSpPr/>
          <p:nvPr/>
        </p:nvSpPr>
        <p:spPr>
          <a:xfrm>
            <a:off x="4783404" y="3531813"/>
            <a:ext cx="6527748" cy="79092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lang="en-US" sz="1600" dirty="0">
              <a:solidFill>
                <a:schemeClr val="tx1"/>
              </a:solidFill>
            </a:endParaRPr>
          </a:p>
        </p:txBody>
      </p:sp>
      <p:sp>
        <p:nvSpPr>
          <p:cNvPr id="22" name="Rectangle 21">
            <a:extLst>
              <a:ext uri="{FF2B5EF4-FFF2-40B4-BE49-F238E27FC236}">
                <a16:creationId xmlns:a16="http://schemas.microsoft.com/office/drawing/2014/main" id="{56D243CD-B1EA-8379-7155-8578DE11A73A}"/>
              </a:ext>
            </a:extLst>
          </p:cNvPr>
          <p:cNvSpPr/>
          <p:nvPr/>
        </p:nvSpPr>
        <p:spPr>
          <a:xfrm>
            <a:off x="978203" y="4329366"/>
            <a:ext cx="3805200" cy="79092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How long will my postage credit vouchers be valid for?</a:t>
            </a:r>
          </a:p>
        </p:txBody>
      </p:sp>
      <p:sp>
        <p:nvSpPr>
          <p:cNvPr id="23" name="Rectangle 22">
            <a:extLst>
              <a:ext uri="{FF2B5EF4-FFF2-40B4-BE49-F238E27FC236}">
                <a16:creationId xmlns:a16="http://schemas.microsoft.com/office/drawing/2014/main" id="{5F66BDD4-0760-AB1A-FFA3-DC67ECD5EF30}"/>
              </a:ext>
            </a:extLst>
          </p:cNvPr>
          <p:cNvSpPr/>
          <p:nvPr/>
        </p:nvSpPr>
        <p:spPr>
          <a:xfrm>
            <a:off x="4783404" y="4329366"/>
            <a:ext cx="6527748" cy="79092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en-US" sz="1600" dirty="0">
                <a:solidFill>
                  <a:schemeClr val="tx1"/>
                </a:solidFill>
              </a:rPr>
              <a:t>Postage credit vouchers are valid for 12 months from date of issue. </a:t>
            </a:r>
          </a:p>
        </p:txBody>
      </p:sp>
      <p:grpSp>
        <p:nvGrpSpPr>
          <p:cNvPr id="24" name="Help" descr="{&quot;Key&quot;:&quot;POWER_USER_SHAPE_ICON&quot;,&quot;Value&quot;:&quot;POWER_USER_SHAPE_ICON_STYLE_1&quot;}">
            <a:extLst>
              <a:ext uri="{FF2B5EF4-FFF2-40B4-BE49-F238E27FC236}">
                <a16:creationId xmlns:a16="http://schemas.microsoft.com/office/drawing/2014/main" id="{A6A1C908-C0E7-2674-7548-407352CE0A6B}"/>
              </a:ext>
            </a:extLst>
          </p:cNvPr>
          <p:cNvGrpSpPr>
            <a:grpSpLocks noChangeAspect="1"/>
          </p:cNvGrpSpPr>
          <p:nvPr>
            <p:custDataLst>
              <p:tags r:id="rId1"/>
            </p:custDataLst>
          </p:nvPr>
        </p:nvGrpSpPr>
        <p:grpSpPr bwMode="auto">
          <a:xfrm>
            <a:off x="327305" y="2102738"/>
            <a:ext cx="541434" cy="542925"/>
            <a:chOff x="44" y="44"/>
            <a:chExt cx="363" cy="364"/>
          </a:xfrm>
          <a:solidFill>
            <a:schemeClr val="accent1"/>
          </a:solidFill>
        </p:grpSpPr>
        <p:sp>
          <p:nvSpPr>
            <p:cNvPr id="25" name="Help">
              <a:extLst>
                <a:ext uri="{FF2B5EF4-FFF2-40B4-BE49-F238E27FC236}">
                  <a16:creationId xmlns:a16="http://schemas.microsoft.com/office/drawing/2014/main" id="{2E500E78-3CE2-9AD8-14CD-76B195C47B58}"/>
                </a:ext>
              </a:extLst>
            </p:cNvPr>
            <p:cNvSpPr>
              <a:spLocks noChangeArrowheads="1"/>
            </p:cNvSpPr>
            <p:nvPr>
              <p:custDataLst>
                <p:tags r:id="rId18"/>
              </p:custDataLst>
            </p:nvPr>
          </p:nvSpPr>
          <p:spPr bwMode="auto">
            <a:xfrm>
              <a:off x="208" y="281"/>
              <a:ext cx="36" cy="3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Help">
              <a:extLst>
                <a:ext uri="{FF2B5EF4-FFF2-40B4-BE49-F238E27FC236}">
                  <a16:creationId xmlns:a16="http://schemas.microsoft.com/office/drawing/2014/main" id="{05E9E49B-1D3A-EEC2-3AEB-E11D48A7CCE6}"/>
                </a:ext>
              </a:extLst>
            </p:cNvPr>
            <p:cNvSpPr>
              <a:spLocks noEditPoints="1"/>
            </p:cNvSpPr>
            <p:nvPr>
              <p:custDataLst>
                <p:tags r:id="rId19"/>
              </p:custDataLst>
            </p:nvPr>
          </p:nvSpPr>
          <p:spPr bwMode="auto">
            <a:xfrm>
              <a:off x="44" y="44"/>
              <a:ext cx="363" cy="364"/>
            </a:xfrm>
            <a:custGeom>
              <a:avLst/>
              <a:gdLst>
                <a:gd name="T0" fmla="*/ 125 w 250"/>
                <a:gd name="T1" fmla="*/ 25 h 250"/>
                <a:gd name="T2" fmla="*/ 225 w 250"/>
                <a:gd name="T3" fmla="*/ 125 h 250"/>
                <a:gd name="T4" fmla="*/ 125 w 250"/>
                <a:gd name="T5" fmla="*/ 225 h 250"/>
                <a:gd name="T6" fmla="*/ 25 w 250"/>
                <a:gd name="T7" fmla="*/ 125 h 250"/>
                <a:gd name="T8" fmla="*/ 125 w 250"/>
                <a:gd name="T9" fmla="*/ 25 h 250"/>
                <a:gd name="T10" fmla="*/ 125 w 250"/>
                <a:gd name="T11" fmla="*/ 0 h 250"/>
                <a:gd name="T12" fmla="*/ 0 w 250"/>
                <a:gd name="T13" fmla="*/ 125 h 250"/>
                <a:gd name="T14" fmla="*/ 125 w 250"/>
                <a:gd name="T15" fmla="*/ 250 h 250"/>
                <a:gd name="T16" fmla="*/ 250 w 250"/>
                <a:gd name="T17" fmla="*/ 125 h 250"/>
                <a:gd name="T18" fmla="*/ 125 w 250"/>
                <a:gd name="T19"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250">
                  <a:moveTo>
                    <a:pt x="125" y="25"/>
                  </a:moveTo>
                  <a:cubicBezTo>
                    <a:pt x="180" y="25"/>
                    <a:pt x="225" y="70"/>
                    <a:pt x="225" y="125"/>
                  </a:cubicBezTo>
                  <a:cubicBezTo>
                    <a:pt x="225" y="180"/>
                    <a:pt x="180" y="225"/>
                    <a:pt x="125" y="225"/>
                  </a:cubicBezTo>
                  <a:cubicBezTo>
                    <a:pt x="70" y="225"/>
                    <a:pt x="25" y="180"/>
                    <a:pt x="25" y="125"/>
                  </a:cubicBezTo>
                  <a:cubicBezTo>
                    <a:pt x="25" y="70"/>
                    <a:pt x="70" y="25"/>
                    <a:pt x="125" y="25"/>
                  </a:cubicBezTo>
                  <a:close/>
                  <a:moveTo>
                    <a:pt x="125" y="0"/>
                  </a:moveTo>
                  <a:cubicBezTo>
                    <a:pt x="56" y="0"/>
                    <a:pt x="0" y="56"/>
                    <a:pt x="0" y="125"/>
                  </a:cubicBezTo>
                  <a:cubicBezTo>
                    <a:pt x="0" y="194"/>
                    <a:pt x="56" y="250"/>
                    <a:pt x="125" y="250"/>
                  </a:cubicBezTo>
                  <a:cubicBezTo>
                    <a:pt x="194" y="250"/>
                    <a:pt x="250" y="194"/>
                    <a:pt x="250" y="125"/>
                  </a:cubicBezTo>
                  <a:cubicBezTo>
                    <a:pt x="250" y="56"/>
                    <a:pt x="194" y="0"/>
                    <a:pt x="1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Help">
              <a:extLst>
                <a:ext uri="{FF2B5EF4-FFF2-40B4-BE49-F238E27FC236}">
                  <a16:creationId xmlns:a16="http://schemas.microsoft.com/office/drawing/2014/main" id="{6B37C3A9-C36C-D772-E0FA-A403911CE529}"/>
                </a:ext>
              </a:extLst>
            </p:cNvPr>
            <p:cNvSpPr>
              <a:spLocks/>
            </p:cNvSpPr>
            <p:nvPr>
              <p:custDataLst>
                <p:tags r:id="rId20"/>
              </p:custDataLst>
            </p:nvPr>
          </p:nvSpPr>
          <p:spPr bwMode="auto">
            <a:xfrm>
              <a:off x="172" y="136"/>
              <a:ext cx="106" cy="126"/>
            </a:xfrm>
            <a:custGeom>
              <a:avLst/>
              <a:gdLst>
                <a:gd name="T0" fmla="*/ 25 w 73"/>
                <a:gd name="T1" fmla="*/ 87 h 87"/>
                <a:gd name="T2" fmla="*/ 38 w 73"/>
                <a:gd name="T3" fmla="*/ 57 h 87"/>
                <a:gd name="T4" fmla="*/ 46 w 73"/>
                <a:gd name="T5" fmla="*/ 47 h 87"/>
                <a:gd name="T6" fmla="*/ 48 w 73"/>
                <a:gd name="T7" fmla="*/ 34 h 87"/>
                <a:gd name="T8" fmla="*/ 44 w 73"/>
                <a:gd name="T9" fmla="*/ 22 h 87"/>
                <a:gd name="T10" fmla="*/ 34 w 73"/>
                <a:gd name="T11" fmla="*/ 17 h 87"/>
                <a:gd name="T12" fmla="*/ 22 w 73"/>
                <a:gd name="T13" fmla="*/ 36 h 87"/>
                <a:gd name="T14" fmla="*/ 0 w 73"/>
                <a:gd name="T15" fmla="*/ 36 h 87"/>
                <a:gd name="T16" fmla="*/ 0 w 73"/>
                <a:gd name="T17" fmla="*/ 31 h 87"/>
                <a:gd name="T18" fmla="*/ 10 w 73"/>
                <a:gd name="T19" fmla="*/ 6 h 87"/>
                <a:gd name="T20" fmla="*/ 36 w 73"/>
                <a:gd name="T21" fmla="*/ 0 h 87"/>
                <a:gd name="T22" fmla="*/ 63 w 73"/>
                <a:gd name="T23" fmla="*/ 10 h 87"/>
                <a:gd name="T24" fmla="*/ 73 w 73"/>
                <a:gd name="T25" fmla="*/ 35 h 87"/>
                <a:gd name="T26" fmla="*/ 48 w 73"/>
                <a:gd name="T27" fmla="*/ 87 h 87"/>
                <a:gd name="T28" fmla="*/ 25 w 73"/>
                <a:gd name="T2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87">
                  <a:moveTo>
                    <a:pt x="25" y="87"/>
                  </a:moveTo>
                  <a:cubicBezTo>
                    <a:pt x="25" y="70"/>
                    <a:pt x="32" y="63"/>
                    <a:pt x="38" y="57"/>
                  </a:cubicBezTo>
                  <a:cubicBezTo>
                    <a:pt x="42" y="55"/>
                    <a:pt x="45" y="51"/>
                    <a:pt x="46" y="47"/>
                  </a:cubicBezTo>
                  <a:cubicBezTo>
                    <a:pt x="48" y="43"/>
                    <a:pt x="48" y="39"/>
                    <a:pt x="48" y="34"/>
                  </a:cubicBezTo>
                  <a:cubicBezTo>
                    <a:pt x="48" y="29"/>
                    <a:pt x="47" y="26"/>
                    <a:pt x="44" y="22"/>
                  </a:cubicBezTo>
                  <a:cubicBezTo>
                    <a:pt x="42" y="20"/>
                    <a:pt x="39" y="17"/>
                    <a:pt x="34" y="17"/>
                  </a:cubicBezTo>
                  <a:cubicBezTo>
                    <a:pt x="31" y="17"/>
                    <a:pt x="22" y="18"/>
                    <a:pt x="22" y="36"/>
                  </a:cubicBezTo>
                  <a:lnTo>
                    <a:pt x="0" y="36"/>
                  </a:lnTo>
                  <a:lnTo>
                    <a:pt x="0" y="31"/>
                  </a:lnTo>
                  <a:cubicBezTo>
                    <a:pt x="0" y="19"/>
                    <a:pt x="3" y="12"/>
                    <a:pt x="10" y="6"/>
                  </a:cubicBezTo>
                  <a:cubicBezTo>
                    <a:pt x="17" y="2"/>
                    <a:pt x="26" y="0"/>
                    <a:pt x="36" y="0"/>
                  </a:cubicBezTo>
                  <a:cubicBezTo>
                    <a:pt x="48" y="0"/>
                    <a:pt x="57" y="2"/>
                    <a:pt x="63" y="10"/>
                  </a:cubicBezTo>
                  <a:cubicBezTo>
                    <a:pt x="70" y="17"/>
                    <a:pt x="73" y="25"/>
                    <a:pt x="73" y="35"/>
                  </a:cubicBezTo>
                  <a:cubicBezTo>
                    <a:pt x="73" y="65"/>
                    <a:pt x="48" y="66"/>
                    <a:pt x="48" y="87"/>
                  </a:cubicBezTo>
                  <a:lnTo>
                    <a:pt x="25" y="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8" name="Help" descr="{&quot;Key&quot;:&quot;POWER_USER_SHAPE_ICON&quot;,&quot;Value&quot;:&quot;POWER_USER_SHAPE_ICON_STYLE_1&quot;}">
            <a:extLst>
              <a:ext uri="{FF2B5EF4-FFF2-40B4-BE49-F238E27FC236}">
                <a16:creationId xmlns:a16="http://schemas.microsoft.com/office/drawing/2014/main" id="{34AF57B3-91FA-C4AD-6EF3-C6516BAE210B}"/>
              </a:ext>
            </a:extLst>
          </p:cNvPr>
          <p:cNvGrpSpPr>
            <a:grpSpLocks noChangeAspect="1"/>
          </p:cNvGrpSpPr>
          <p:nvPr>
            <p:custDataLst>
              <p:tags r:id="rId2"/>
            </p:custDataLst>
          </p:nvPr>
        </p:nvGrpSpPr>
        <p:grpSpPr bwMode="auto">
          <a:xfrm>
            <a:off x="327305" y="2885757"/>
            <a:ext cx="541434" cy="542925"/>
            <a:chOff x="44" y="44"/>
            <a:chExt cx="363" cy="364"/>
          </a:xfrm>
          <a:solidFill>
            <a:schemeClr val="accent2"/>
          </a:solidFill>
        </p:grpSpPr>
        <p:sp>
          <p:nvSpPr>
            <p:cNvPr id="29" name="Help">
              <a:extLst>
                <a:ext uri="{FF2B5EF4-FFF2-40B4-BE49-F238E27FC236}">
                  <a16:creationId xmlns:a16="http://schemas.microsoft.com/office/drawing/2014/main" id="{A187384C-577C-E84F-EF13-66AC6A157EF5}"/>
                </a:ext>
              </a:extLst>
            </p:cNvPr>
            <p:cNvSpPr>
              <a:spLocks noChangeArrowheads="1"/>
            </p:cNvSpPr>
            <p:nvPr>
              <p:custDataLst>
                <p:tags r:id="rId15"/>
              </p:custDataLst>
            </p:nvPr>
          </p:nvSpPr>
          <p:spPr bwMode="auto">
            <a:xfrm>
              <a:off x="208" y="281"/>
              <a:ext cx="36" cy="3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Help">
              <a:extLst>
                <a:ext uri="{FF2B5EF4-FFF2-40B4-BE49-F238E27FC236}">
                  <a16:creationId xmlns:a16="http://schemas.microsoft.com/office/drawing/2014/main" id="{6AEB5AEC-AFC6-FAA5-ABC8-4DC084AD622D}"/>
                </a:ext>
              </a:extLst>
            </p:cNvPr>
            <p:cNvSpPr>
              <a:spLocks noEditPoints="1"/>
            </p:cNvSpPr>
            <p:nvPr>
              <p:custDataLst>
                <p:tags r:id="rId16"/>
              </p:custDataLst>
            </p:nvPr>
          </p:nvSpPr>
          <p:spPr bwMode="auto">
            <a:xfrm>
              <a:off x="44" y="44"/>
              <a:ext cx="363" cy="364"/>
            </a:xfrm>
            <a:custGeom>
              <a:avLst/>
              <a:gdLst>
                <a:gd name="T0" fmla="*/ 125 w 250"/>
                <a:gd name="T1" fmla="*/ 25 h 250"/>
                <a:gd name="T2" fmla="*/ 225 w 250"/>
                <a:gd name="T3" fmla="*/ 125 h 250"/>
                <a:gd name="T4" fmla="*/ 125 w 250"/>
                <a:gd name="T5" fmla="*/ 225 h 250"/>
                <a:gd name="T6" fmla="*/ 25 w 250"/>
                <a:gd name="T7" fmla="*/ 125 h 250"/>
                <a:gd name="T8" fmla="*/ 125 w 250"/>
                <a:gd name="T9" fmla="*/ 25 h 250"/>
                <a:gd name="T10" fmla="*/ 125 w 250"/>
                <a:gd name="T11" fmla="*/ 0 h 250"/>
                <a:gd name="T12" fmla="*/ 0 w 250"/>
                <a:gd name="T13" fmla="*/ 125 h 250"/>
                <a:gd name="T14" fmla="*/ 125 w 250"/>
                <a:gd name="T15" fmla="*/ 250 h 250"/>
                <a:gd name="T16" fmla="*/ 250 w 250"/>
                <a:gd name="T17" fmla="*/ 125 h 250"/>
                <a:gd name="T18" fmla="*/ 125 w 250"/>
                <a:gd name="T19"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250">
                  <a:moveTo>
                    <a:pt x="125" y="25"/>
                  </a:moveTo>
                  <a:cubicBezTo>
                    <a:pt x="180" y="25"/>
                    <a:pt x="225" y="70"/>
                    <a:pt x="225" y="125"/>
                  </a:cubicBezTo>
                  <a:cubicBezTo>
                    <a:pt x="225" y="180"/>
                    <a:pt x="180" y="225"/>
                    <a:pt x="125" y="225"/>
                  </a:cubicBezTo>
                  <a:cubicBezTo>
                    <a:pt x="70" y="225"/>
                    <a:pt x="25" y="180"/>
                    <a:pt x="25" y="125"/>
                  </a:cubicBezTo>
                  <a:cubicBezTo>
                    <a:pt x="25" y="70"/>
                    <a:pt x="70" y="25"/>
                    <a:pt x="125" y="25"/>
                  </a:cubicBezTo>
                  <a:close/>
                  <a:moveTo>
                    <a:pt x="125" y="0"/>
                  </a:moveTo>
                  <a:cubicBezTo>
                    <a:pt x="56" y="0"/>
                    <a:pt x="0" y="56"/>
                    <a:pt x="0" y="125"/>
                  </a:cubicBezTo>
                  <a:cubicBezTo>
                    <a:pt x="0" y="194"/>
                    <a:pt x="56" y="250"/>
                    <a:pt x="125" y="250"/>
                  </a:cubicBezTo>
                  <a:cubicBezTo>
                    <a:pt x="194" y="250"/>
                    <a:pt x="250" y="194"/>
                    <a:pt x="250" y="125"/>
                  </a:cubicBezTo>
                  <a:cubicBezTo>
                    <a:pt x="250" y="56"/>
                    <a:pt x="194" y="0"/>
                    <a:pt x="1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Help">
              <a:extLst>
                <a:ext uri="{FF2B5EF4-FFF2-40B4-BE49-F238E27FC236}">
                  <a16:creationId xmlns:a16="http://schemas.microsoft.com/office/drawing/2014/main" id="{84ADBFC0-D038-C37C-1EF3-8B6C9E6EC1AF}"/>
                </a:ext>
              </a:extLst>
            </p:cNvPr>
            <p:cNvSpPr>
              <a:spLocks/>
            </p:cNvSpPr>
            <p:nvPr>
              <p:custDataLst>
                <p:tags r:id="rId17"/>
              </p:custDataLst>
            </p:nvPr>
          </p:nvSpPr>
          <p:spPr bwMode="auto">
            <a:xfrm>
              <a:off x="172" y="136"/>
              <a:ext cx="106" cy="126"/>
            </a:xfrm>
            <a:custGeom>
              <a:avLst/>
              <a:gdLst>
                <a:gd name="T0" fmla="*/ 25 w 73"/>
                <a:gd name="T1" fmla="*/ 87 h 87"/>
                <a:gd name="T2" fmla="*/ 38 w 73"/>
                <a:gd name="T3" fmla="*/ 57 h 87"/>
                <a:gd name="T4" fmla="*/ 46 w 73"/>
                <a:gd name="T5" fmla="*/ 47 h 87"/>
                <a:gd name="T6" fmla="*/ 48 w 73"/>
                <a:gd name="T7" fmla="*/ 34 h 87"/>
                <a:gd name="T8" fmla="*/ 44 w 73"/>
                <a:gd name="T9" fmla="*/ 22 h 87"/>
                <a:gd name="T10" fmla="*/ 34 w 73"/>
                <a:gd name="T11" fmla="*/ 17 h 87"/>
                <a:gd name="T12" fmla="*/ 22 w 73"/>
                <a:gd name="T13" fmla="*/ 36 h 87"/>
                <a:gd name="T14" fmla="*/ 0 w 73"/>
                <a:gd name="T15" fmla="*/ 36 h 87"/>
                <a:gd name="T16" fmla="*/ 0 w 73"/>
                <a:gd name="T17" fmla="*/ 31 h 87"/>
                <a:gd name="T18" fmla="*/ 10 w 73"/>
                <a:gd name="T19" fmla="*/ 6 h 87"/>
                <a:gd name="T20" fmla="*/ 36 w 73"/>
                <a:gd name="T21" fmla="*/ 0 h 87"/>
                <a:gd name="T22" fmla="*/ 63 w 73"/>
                <a:gd name="T23" fmla="*/ 10 h 87"/>
                <a:gd name="T24" fmla="*/ 73 w 73"/>
                <a:gd name="T25" fmla="*/ 35 h 87"/>
                <a:gd name="T26" fmla="*/ 48 w 73"/>
                <a:gd name="T27" fmla="*/ 87 h 87"/>
                <a:gd name="T28" fmla="*/ 25 w 73"/>
                <a:gd name="T2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87">
                  <a:moveTo>
                    <a:pt x="25" y="87"/>
                  </a:moveTo>
                  <a:cubicBezTo>
                    <a:pt x="25" y="70"/>
                    <a:pt x="32" y="63"/>
                    <a:pt x="38" y="57"/>
                  </a:cubicBezTo>
                  <a:cubicBezTo>
                    <a:pt x="42" y="55"/>
                    <a:pt x="45" y="51"/>
                    <a:pt x="46" y="47"/>
                  </a:cubicBezTo>
                  <a:cubicBezTo>
                    <a:pt x="48" y="43"/>
                    <a:pt x="48" y="39"/>
                    <a:pt x="48" y="34"/>
                  </a:cubicBezTo>
                  <a:cubicBezTo>
                    <a:pt x="48" y="29"/>
                    <a:pt x="47" y="26"/>
                    <a:pt x="44" y="22"/>
                  </a:cubicBezTo>
                  <a:cubicBezTo>
                    <a:pt x="42" y="20"/>
                    <a:pt x="39" y="17"/>
                    <a:pt x="34" y="17"/>
                  </a:cubicBezTo>
                  <a:cubicBezTo>
                    <a:pt x="31" y="17"/>
                    <a:pt x="22" y="18"/>
                    <a:pt x="22" y="36"/>
                  </a:cubicBezTo>
                  <a:lnTo>
                    <a:pt x="0" y="36"/>
                  </a:lnTo>
                  <a:lnTo>
                    <a:pt x="0" y="31"/>
                  </a:lnTo>
                  <a:cubicBezTo>
                    <a:pt x="0" y="19"/>
                    <a:pt x="3" y="12"/>
                    <a:pt x="10" y="6"/>
                  </a:cubicBezTo>
                  <a:cubicBezTo>
                    <a:pt x="17" y="2"/>
                    <a:pt x="26" y="0"/>
                    <a:pt x="36" y="0"/>
                  </a:cubicBezTo>
                  <a:cubicBezTo>
                    <a:pt x="48" y="0"/>
                    <a:pt x="57" y="2"/>
                    <a:pt x="63" y="10"/>
                  </a:cubicBezTo>
                  <a:cubicBezTo>
                    <a:pt x="70" y="17"/>
                    <a:pt x="73" y="25"/>
                    <a:pt x="73" y="35"/>
                  </a:cubicBezTo>
                  <a:cubicBezTo>
                    <a:pt x="73" y="65"/>
                    <a:pt x="48" y="66"/>
                    <a:pt x="48" y="87"/>
                  </a:cubicBezTo>
                  <a:lnTo>
                    <a:pt x="25" y="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2" name="Help" descr="{&quot;Key&quot;:&quot;POWER_USER_SHAPE_ICON&quot;,&quot;Value&quot;:&quot;POWER_USER_SHAPE_ICON_STYLE_1&quot;}">
            <a:extLst>
              <a:ext uri="{FF2B5EF4-FFF2-40B4-BE49-F238E27FC236}">
                <a16:creationId xmlns:a16="http://schemas.microsoft.com/office/drawing/2014/main" id="{7D2D83BE-14A4-18EB-E009-5F95F333A6D4}"/>
              </a:ext>
            </a:extLst>
          </p:cNvPr>
          <p:cNvGrpSpPr>
            <a:grpSpLocks noChangeAspect="1"/>
          </p:cNvGrpSpPr>
          <p:nvPr>
            <p:custDataLst>
              <p:tags r:id="rId3"/>
            </p:custDataLst>
          </p:nvPr>
        </p:nvGrpSpPr>
        <p:grpSpPr bwMode="auto">
          <a:xfrm>
            <a:off x="327305" y="3668777"/>
            <a:ext cx="541434" cy="542925"/>
            <a:chOff x="44" y="44"/>
            <a:chExt cx="363" cy="364"/>
          </a:xfrm>
          <a:solidFill>
            <a:schemeClr val="accent3"/>
          </a:solidFill>
        </p:grpSpPr>
        <p:sp>
          <p:nvSpPr>
            <p:cNvPr id="33" name="Help">
              <a:extLst>
                <a:ext uri="{FF2B5EF4-FFF2-40B4-BE49-F238E27FC236}">
                  <a16:creationId xmlns:a16="http://schemas.microsoft.com/office/drawing/2014/main" id="{0303A2DA-5BDE-48B0-2114-E40B95C75ACB}"/>
                </a:ext>
              </a:extLst>
            </p:cNvPr>
            <p:cNvSpPr>
              <a:spLocks noChangeArrowheads="1"/>
            </p:cNvSpPr>
            <p:nvPr>
              <p:custDataLst>
                <p:tags r:id="rId12"/>
              </p:custDataLst>
            </p:nvPr>
          </p:nvSpPr>
          <p:spPr bwMode="auto">
            <a:xfrm>
              <a:off x="208" y="281"/>
              <a:ext cx="36" cy="3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Help">
              <a:extLst>
                <a:ext uri="{FF2B5EF4-FFF2-40B4-BE49-F238E27FC236}">
                  <a16:creationId xmlns:a16="http://schemas.microsoft.com/office/drawing/2014/main" id="{61BCCAEA-E291-17CC-A492-91F8D29570B9}"/>
                </a:ext>
              </a:extLst>
            </p:cNvPr>
            <p:cNvSpPr>
              <a:spLocks noEditPoints="1"/>
            </p:cNvSpPr>
            <p:nvPr>
              <p:custDataLst>
                <p:tags r:id="rId13"/>
              </p:custDataLst>
            </p:nvPr>
          </p:nvSpPr>
          <p:spPr bwMode="auto">
            <a:xfrm>
              <a:off x="44" y="44"/>
              <a:ext cx="363" cy="364"/>
            </a:xfrm>
            <a:custGeom>
              <a:avLst/>
              <a:gdLst>
                <a:gd name="T0" fmla="*/ 125 w 250"/>
                <a:gd name="T1" fmla="*/ 25 h 250"/>
                <a:gd name="T2" fmla="*/ 225 w 250"/>
                <a:gd name="T3" fmla="*/ 125 h 250"/>
                <a:gd name="T4" fmla="*/ 125 w 250"/>
                <a:gd name="T5" fmla="*/ 225 h 250"/>
                <a:gd name="T6" fmla="*/ 25 w 250"/>
                <a:gd name="T7" fmla="*/ 125 h 250"/>
                <a:gd name="T8" fmla="*/ 125 w 250"/>
                <a:gd name="T9" fmla="*/ 25 h 250"/>
                <a:gd name="T10" fmla="*/ 125 w 250"/>
                <a:gd name="T11" fmla="*/ 0 h 250"/>
                <a:gd name="T12" fmla="*/ 0 w 250"/>
                <a:gd name="T13" fmla="*/ 125 h 250"/>
                <a:gd name="T14" fmla="*/ 125 w 250"/>
                <a:gd name="T15" fmla="*/ 250 h 250"/>
                <a:gd name="T16" fmla="*/ 250 w 250"/>
                <a:gd name="T17" fmla="*/ 125 h 250"/>
                <a:gd name="T18" fmla="*/ 125 w 250"/>
                <a:gd name="T19"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250">
                  <a:moveTo>
                    <a:pt x="125" y="25"/>
                  </a:moveTo>
                  <a:cubicBezTo>
                    <a:pt x="180" y="25"/>
                    <a:pt x="225" y="70"/>
                    <a:pt x="225" y="125"/>
                  </a:cubicBezTo>
                  <a:cubicBezTo>
                    <a:pt x="225" y="180"/>
                    <a:pt x="180" y="225"/>
                    <a:pt x="125" y="225"/>
                  </a:cubicBezTo>
                  <a:cubicBezTo>
                    <a:pt x="70" y="225"/>
                    <a:pt x="25" y="180"/>
                    <a:pt x="25" y="125"/>
                  </a:cubicBezTo>
                  <a:cubicBezTo>
                    <a:pt x="25" y="70"/>
                    <a:pt x="70" y="25"/>
                    <a:pt x="125" y="25"/>
                  </a:cubicBezTo>
                  <a:close/>
                  <a:moveTo>
                    <a:pt x="125" y="0"/>
                  </a:moveTo>
                  <a:cubicBezTo>
                    <a:pt x="56" y="0"/>
                    <a:pt x="0" y="56"/>
                    <a:pt x="0" y="125"/>
                  </a:cubicBezTo>
                  <a:cubicBezTo>
                    <a:pt x="0" y="194"/>
                    <a:pt x="56" y="250"/>
                    <a:pt x="125" y="250"/>
                  </a:cubicBezTo>
                  <a:cubicBezTo>
                    <a:pt x="194" y="250"/>
                    <a:pt x="250" y="194"/>
                    <a:pt x="250" y="125"/>
                  </a:cubicBezTo>
                  <a:cubicBezTo>
                    <a:pt x="250" y="56"/>
                    <a:pt x="194" y="0"/>
                    <a:pt x="1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Help">
              <a:extLst>
                <a:ext uri="{FF2B5EF4-FFF2-40B4-BE49-F238E27FC236}">
                  <a16:creationId xmlns:a16="http://schemas.microsoft.com/office/drawing/2014/main" id="{18A3C7D0-3406-B079-5A14-4C200EA1E6C1}"/>
                </a:ext>
              </a:extLst>
            </p:cNvPr>
            <p:cNvSpPr>
              <a:spLocks/>
            </p:cNvSpPr>
            <p:nvPr>
              <p:custDataLst>
                <p:tags r:id="rId14"/>
              </p:custDataLst>
            </p:nvPr>
          </p:nvSpPr>
          <p:spPr bwMode="auto">
            <a:xfrm>
              <a:off x="172" y="136"/>
              <a:ext cx="106" cy="126"/>
            </a:xfrm>
            <a:custGeom>
              <a:avLst/>
              <a:gdLst>
                <a:gd name="T0" fmla="*/ 25 w 73"/>
                <a:gd name="T1" fmla="*/ 87 h 87"/>
                <a:gd name="T2" fmla="*/ 38 w 73"/>
                <a:gd name="T3" fmla="*/ 57 h 87"/>
                <a:gd name="T4" fmla="*/ 46 w 73"/>
                <a:gd name="T5" fmla="*/ 47 h 87"/>
                <a:gd name="T6" fmla="*/ 48 w 73"/>
                <a:gd name="T7" fmla="*/ 34 h 87"/>
                <a:gd name="T8" fmla="*/ 44 w 73"/>
                <a:gd name="T9" fmla="*/ 22 h 87"/>
                <a:gd name="T10" fmla="*/ 34 w 73"/>
                <a:gd name="T11" fmla="*/ 17 h 87"/>
                <a:gd name="T12" fmla="*/ 22 w 73"/>
                <a:gd name="T13" fmla="*/ 36 h 87"/>
                <a:gd name="T14" fmla="*/ 0 w 73"/>
                <a:gd name="T15" fmla="*/ 36 h 87"/>
                <a:gd name="T16" fmla="*/ 0 w 73"/>
                <a:gd name="T17" fmla="*/ 31 h 87"/>
                <a:gd name="T18" fmla="*/ 10 w 73"/>
                <a:gd name="T19" fmla="*/ 6 h 87"/>
                <a:gd name="T20" fmla="*/ 36 w 73"/>
                <a:gd name="T21" fmla="*/ 0 h 87"/>
                <a:gd name="T22" fmla="*/ 63 w 73"/>
                <a:gd name="T23" fmla="*/ 10 h 87"/>
                <a:gd name="T24" fmla="*/ 73 w 73"/>
                <a:gd name="T25" fmla="*/ 35 h 87"/>
                <a:gd name="T26" fmla="*/ 48 w 73"/>
                <a:gd name="T27" fmla="*/ 87 h 87"/>
                <a:gd name="T28" fmla="*/ 25 w 73"/>
                <a:gd name="T2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87">
                  <a:moveTo>
                    <a:pt x="25" y="87"/>
                  </a:moveTo>
                  <a:cubicBezTo>
                    <a:pt x="25" y="70"/>
                    <a:pt x="32" y="63"/>
                    <a:pt x="38" y="57"/>
                  </a:cubicBezTo>
                  <a:cubicBezTo>
                    <a:pt x="42" y="55"/>
                    <a:pt x="45" y="51"/>
                    <a:pt x="46" y="47"/>
                  </a:cubicBezTo>
                  <a:cubicBezTo>
                    <a:pt x="48" y="43"/>
                    <a:pt x="48" y="39"/>
                    <a:pt x="48" y="34"/>
                  </a:cubicBezTo>
                  <a:cubicBezTo>
                    <a:pt x="48" y="29"/>
                    <a:pt x="47" y="26"/>
                    <a:pt x="44" y="22"/>
                  </a:cubicBezTo>
                  <a:cubicBezTo>
                    <a:pt x="42" y="20"/>
                    <a:pt x="39" y="17"/>
                    <a:pt x="34" y="17"/>
                  </a:cubicBezTo>
                  <a:cubicBezTo>
                    <a:pt x="31" y="17"/>
                    <a:pt x="22" y="18"/>
                    <a:pt x="22" y="36"/>
                  </a:cubicBezTo>
                  <a:lnTo>
                    <a:pt x="0" y="36"/>
                  </a:lnTo>
                  <a:lnTo>
                    <a:pt x="0" y="31"/>
                  </a:lnTo>
                  <a:cubicBezTo>
                    <a:pt x="0" y="19"/>
                    <a:pt x="3" y="12"/>
                    <a:pt x="10" y="6"/>
                  </a:cubicBezTo>
                  <a:cubicBezTo>
                    <a:pt x="17" y="2"/>
                    <a:pt x="26" y="0"/>
                    <a:pt x="36" y="0"/>
                  </a:cubicBezTo>
                  <a:cubicBezTo>
                    <a:pt x="48" y="0"/>
                    <a:pt x="57" y="2"/>
                    <a:pt x="63" y="10"/>
                  </a:cubicBezTo>
                  <a:cubicBezTo>
                    <a:pt x="70" y="17"/>
                    <a:pt x="73" y="25"/>
                    <a:pt x="73" y="35"/>
                  </a:cubicBezTo>
                  <a:cubicBezTo>
                    <a:pt x="73" y="65"/>
                    <a:pt x="48" y="66"/>
                    <a:pt x="48" y="87"/>
                  </a:cubicBezTo>
                  <a:lnTo>
                    <a:pt x="25" y="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6" name="Help" descr="{&quot;Key&quot;:&quot;POWER_USER_SHAPE_ICON&quot;,&quot;Value&quot;:&quot;POWER_USER_SHAPE_ICON_STYLE_1&quot;}">
            <a:extLst>
              <a:ext uri="{FF2B5EF4-FFF2-40B4-BE49-F238E27FC236}">
                <a16:creationId xmlns:a16="http://schemas.microsoft.com/office/drawing/2014/main" id="{83F15E43-3760-20CF-7FF2-4FB1D24C4101}"/>
              </a:ext>
            </a:extLst>
          </p:cNvPr>
          <p:cNvGrpSpPr>
            <a:grpSpLocks noChangeAspect="1"/>
          </p:cNvGrpSpPr>
          <p:nvPr>
            <p:custDataLst>
              <p:tags r:id="rId4"/>
            </p:custDataLst>
          </p:nvPr>
        </p:nvGrpSpPr>
        <p:grpSpPr bwMode="auto">
          <a:xfrm>
            <a:off x="327305" y="4483326"/>
            <a:ext cx="541434" cy="542925"/>
            <a:chOff x="44" y="44"/>
            <a:chExt cx="363" cy="364"/>
          </a:xfrm>
          <a:solidFill>
            <a:schemeClr val="accent4"/>
          </a:solidFill>
        </p:grpSpPr>
        <p:sp>
          <p:nvSpPr>
            <p:cNvPr id="37" name="Help">
              <a:extLst>
                <a:ext uri="{FF2B5EF4-FFF2-40B4-BE49-F238E27FC236}">
                  <a16:creationId xmlns:a16="http://schemas.microsoft.com/office/drawing/2014/main" id="{FF907957-4A11-5386-9356-9A63FCE5D6DF}"/>
                </a:ext>
              </a:extLst>
            </p:cNvPr>
            <p:cNvSpPr>
              <a:spLocks noChangeArrowheads="1"/>
            </p:cNvSpPr>
            <p:nvPr>
              <p:custDataLst>
                <p:tags r:id="rId9"/>
              </p:custDataLst>
            </p:nvPr>
          </p:nvSpPr>
          <p:spPr bwMode="auto">
            <a:xfrm>
              <a:off x="208" y="281"/>
              <a:ext cx="36" cy="3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Help">
              <a:extLst>
                <a:ext uri="{FF2B5EF4-FFF2-40B4-BE49-F238E27FC236}">
                  <a16:creationId xmlns:a16="http://schemas.microsoft.com/office/drawing/2014/main" id="{FD555044-98D0-E444-4534-CB3F67BB31C3}"/>
                </a:ext>
              </a:extLst>
            </p:cNvPr>
            <p:cNvSpPr>
              <a:spLocks noEditPoints="1"/>
            </p:cNvSpPr>
            <p:nvPr>
              <p:custDataLst>
                <p:tags r:id="rId10"/>
              </p:custDataLst>
            </p:nvPr>
          </p:nvSpPr>
          <p:spPr bwMode="auto">
            <a:xfrm>
              <a:off x="44" y="44"/>
              <a:ext cx="363" cy="364"/>
            </a:xfrm>
            <a:custGeom>
              <a:avLst/>
              <a:gdLst>
                <a:gd name="T0" fmla="*/ 125 w 250"/>
                <a:gd name="T1" fmla="*/ 25 h 250"/>
                <a:gd name="T2" fmla="*/ 225 w 250"/>
                <a:gd name="T3" fmla="*/ 125 h 250"/>
                <a:gd name="T4" fmla="*/ 125 w 250"/>
                <a:gd name="T5" fmla="*/ 225 h 250"/>
                <a:gd name="T6" fmla="*/ 25 w 250"/>
                <a:gd name="T7" fmla="*/ 125 h 250"/>
                <a:gd name="T8" fmla="*/ 125 w 250"/>
                <a:gd name="T9" fmla="*/ 25 h 250"/>
                <a:gd name="T10" fmla="*/ 125 w 250"/>
                <a:gd name="T11" fmla="*/ 0 h 250"/>
                <a:gd name="T12" fmla="*/ 0 w 250"/>
                <a:gd name="T13" fmla="*/ 125 h 250"/>
                <a:gd name="T14" fmla="*/ 125 w 250"/>
                <a:gd name="T15" fmla="*/ 250 h 250"/>
                <a:gd name="T16" fmla="*/ 250 w 250"/>
                <a:gd name="T17" fmla="*/ 125 h 250"/>
                <a:gd name="T18" fmla="*/ 125 w 250"/>
                <a:gd name="T19"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250">
                  <a:moveTo>
                    <a:pt x="125" y="25"/>
                  </a:moveTo>
                  <a:cubicBezTo>
                    <a:pt x="180" y="25"/>
                    <a:pt x="225" y="70"/>
                    <a:pt x="225" y="125"/>
                  </a:cubicBezTo>
                  <a:cubicBezTo>
                    <a:pt x="225" y="180"/>
                    <a:pt x="180" y="225"/>
                    <a:pt x="125" y="225"/>
                  </a:cubicBezTo>
                  <a:cubicBezTo>
                    <a:pt x="70" y="225"/>
                    <a:pt x="25" y="180"/>
                    <a:pt x="25" y="125"/>
                  </a:cubicBezTo>
                  <a:cubicBezTo>
                    <a:pt x="25" y="70"/>
                    <a:pt x="70" y="25"/>
                    <a:pt x="125" y="25"/>
                  </a:cubicBezTo>
                  <a:close/>
                  <a:moveTo>
                    <a:pt x="125" y="0"/>
                  </a:moveTo>
                  <a:cubicBezTo>
                    <a:pt x="56" y="0"/>
                    <a:pt x="0" y="56"/>
                    <a:pt x="0" y="125"/>
                  </a:cubicBezTo>
                  <a:cubicBezTo>
                    <a:pt x="0" y="194"/>
                    <a:pt x="56" y="250"/>
                    <a:pt x="125" y="250"/>
                  </a:cubicBezTo>
                  <a:cubicBezTo>
                    <a:pt x="194" y="250"/>
                    <a:pt x="250" y="194"/>
                    <a:pt x="250" y="125"/>
                  </a:cubicBezTo>
                  <a:cubicBezTo>
                    <a:pt x="250" y="56"/>
                    <a:pt x="194" y="0"/>
                    <a:pt x="1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Help">
              <a:extLst>
                <a:ext uri="{FF2B5EF4-FFF2-40B4-BE49-F238E27FC236}">
                  <a16:creationId xmlns:a16="http://schemas.microsoft.com/office/drawing/2014/main" id="{91DA8F10-77B3-A2F4-8533-85234D8CB240}"/>
                </a:ext>
              </a:extLst>
            </p:cNvPr>
            <p:cNvSpPr>
              <a:spLocks/>
            </p:cNvSpPr>
            <p:nvPr>
              <p:custDataLst>
                <p:tags r:id="rId11"/>
              </p:custDataLst>
            </p:nvPr>
          </p:nvSpPr>
          <p:spPr bwMode="auto">
            <a:xfrm>
              <a:off x="172" y="136"/>
              <a:ext cx="106" cy="126"/>
            </a:xfrm>
            <a:custGeom>
              <a:avLst/>
              <a:gdLst>
                <a:gd name="T0" fmla="*/ 25 w 73"/>
                <a:gd name="T1" fmla="*/ 87 h 87"/>
                <a:gd name="T2" fmla="*/ 38 w 73"/>
                <a:gd name="T3" fmla="*/ 57 h 87"/>
                <a:gd name="T4" fmla="*/ 46 w 73"/>
                <a:gd name="T5" fmla="*/ 47 h 87"/>
                <a:gd name="T6" fmla="*/ 48 w 73"/>
                <a:gd name="T7" fmla="*/ 34 h 87"/>
                <a:gd name="T8" fmla="*/ 44 w 73"/>
                <a:gd name="T9" fmla="*/ 22 h 87"/>
                <a:gd name="T10" fmla="*/ 34 w 73"/>
                <a:gd name="T11" fmla="*/ 17 h 87"/>
                <a:gd name="T12" fmla="*/ 22 w 73"/>
                <a:gd name="T13" fmla="*/ 36 h 87"/>
                <a:gd name="T14" fmla="*/ 0 w 73"/>
                <a:gd name="T15" fmla="*/ 36 h 87"/>
                <a:gd name="T16" fmla="*/ 0 w 73"/>
                <a:gd name="T17" fmla="*/ 31 h 87"/>
                <a:gd name="T18" fmla="*/ 10 w 73"/>
                <a:gd name="T19" fmla="*/ 6 h 87"/>
                <a:gd name="T20" fmla="*/ 36 w 73"/>
                <a:gd name="T21" fmla="*/ 0 h 87"/>
                <a:gd name="T22" fmla="*/ 63 w 73"/>
                <a:gd name="T23" fmla="*/ 10 h 87"/>
                <a:gd name="T24" fmla="*/ 73 w 73"/>
                <a:gd name="T25" fmla="*/ 35 h 87"/>
                <a:gd name="T26" fmla="*/ 48 w 73"/>
                <a:gd name="T27" fmla="*/ 87 h 87"/>
                <a:gd name="T28" fmla="*/ 25 w 73"/>
                <a:gd name="T2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87">
                  <a:moveTo>
                    <a:pt x="25" y="87"/>
                  </a:moveTo>
                  <a:cubicBezTo>
                    <a:pt x="25" y="70"/>
                    <a:pt x="32" y="63"/>
                    <a:pt x="38" y="57"/>
                  </a:cubicBezTo>
                  <a:cubicBezTo>
                    <a:pt x="42" y="55"/>
                    <a:pt x="45" y="51"/>
                    <a:pt x="46" y="47"/>
                  </a:cubicBezTo>
                  <a:cubicBezTo>
                    <a:pt x="48" y="43"/>
                    <a:pt x="48" y="39"/>
                    <a:pt x="48" y="34"/>
                  </a:cubicBezTo>
                  <a:cubicBezTo>
                    <a:pt x="48" y="29"/>
                    <a:pt x="47" y="26"/>
                    <a:pt x="44" y="22"/>
                  </a:cubicBezTo>
                  <a:cubicBezTo>
                    <a:pt x="42" y="20"/>
                    <a:pt x="39" y="17"/>
                    <a:pt x="34" y="17"/>
                  </a:cubicBezTo>
                  <a:cubicBezTo>
                    <a:pt x="31" y="17"/>
                    <a:pt x="22" y="18"/>
                    <a:pt x="22" y="36"/>
                  </a:cubicBezTo>
                  <a:lnTo>
                    <a:pt x="0" y="36"/>
                  </a:lnTo>
                  <a:lnTo>
                    <a:pt x="0" y="31"/>
                  </a:lnTo>
                  <a:cubicBezTo>
                    <a:pt x="0" y="19"/>
                    <a:pt x="3" y="12"/>
                    <a:pt x="10" y="6"/>
                  </a:cubicBezTo>
                  <a:cubicBezTo>
                    <a:pt x="17" y="2"/>
                    <a:pt x="26" y="0"/>
                    <a:pt x="36" y="0"/>
                  </a:cubicBezTo>
                  <a:cubicBezTo>
                    <a:pt x="48" y="0"/>
                    <a:pt x="57" y="2"/>
                    <a:pt x="63" y="10"/>
                  </a:cubicBezTo>
                  <a:cubicBezTo>
                    <a:pt x="70" y="17"/>
                    <a:pt x="73" y="25"/>
                    <a:pt x="73" y="35"/>
                  </a:cubicBezTo>
                  <a:cubicBezTo>
                    <a:pt x="73" y="65"/>
                    <a:pt x="48" y="66"/>
                    <a:pt x="48" y="87"/>
                  </a:cubicBezTo>
                  <a:lnTo>
                    <a:pt x="25" y="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0" name="Rectangle 39">
            <a:extLst>
              <a:ext uri="{FF2B5EF4-FFF2-40B4-BE49-F238E27FC236}">
                <a16:creationId xmlns:a16="http://schemas.microsoft.com/office/drawing/2014/main" id="{29668412-C99D-6294-7E12-8C0A8C6D6E7E}"/>
              </a:ext>
            </a:extLst>
          </p:cNvPr>
          <p:cNvSpPr/>
          <p:nvPr/>
        </p:nvSpPr>
        <p:spPr>
          <a:xfrm>
            <a:off x="978203" y="3532590"/>
            <a:ext cx="3805200" cy="79092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Can I test Partially Addressed?  </a:t>
            </a:r>
          </a:p>
        </p:txBody>
      </p:sp>
      <p:sp>
        <p:nvSpPr>
          <p:cNvPr id="41" name="Rectangle 40">
            <a:extLst>
              <a:ext uri="{FF2B5EF4-FFF2-40B4-BE49-F238E27FC236}">
                <a16:creationId xmlns:a16="http://schemas.microsoft.com/office/drawing/2014/main" id="{8B148726-D40B-FDA5-2E36-DB2E419553C7}"/>
              </a:ext>
            </a:extLst>
          </p:cNvPr>
          <p:cNvSpPr/>
          <p:nvPr/>
        </p:nvSpPr>
        <p:spPr>
          <a:xfrm>
            <a:off x="4783403" y="3522170"/>
            <a:ext cx="6527748" cy="79092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en-US" sz="1600" dirty="0">
                <a:solidFill>
                  <a:schemeClr val="tx1"/>
                </a:solidFill>
              </a:rPr>
              <a:t>If you have not previously used Partially Addressed, you can qualify for support of your first campaign activity. </a:t>
            </a:r>
          </a:p>
        </p:txBody>
      </p:sp>
      <p:sp>
        <p:nvSpPr>
          <p:cNvPr id="42" name="Rectangle 41">
            <a:extLst>
              <a:ext uri="{FF2B5EF4-FFF2-40B4-BE49-F238E27FC236}">
                <a16:creationId xmlns:a16="http://schemas.microsoft.com/office/drawing/2014/main" id="{D67B2BF9-DD39-40DA-6315-52762F06CDE7}"/>
              </a:ext>
            </a:extLst>
          </p:cNvPr>
          <p:cNvSpPr/>
          <p:nvPr/>
        </p:nvSpPr>
        <p:spPr>
          <a:xfrm>
            <a:off x="978202" y="5127584"/>
            <a:ext cx="3805200" cy="79092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What is a Timebound test?</a:t>
            </a:r>
          </a:p>
        </p:txBody>
      </p:sp>
      <p:sp>
        <p:nvSpPr>
          <p:cNvPr id="43" name="Rectangle 42">
            <a:extLst>
              <a:ext uri="{FF2B5EF4-FFF2-40B4-BE49-F238E27FC236}">
                <a16:creationId xmlns:a16="http://schemas.microsoft.com/office/drawing/2014/main" id="{BD0200DD-33BC-C17F-FD85-EBEFF0E27DEC}"/>
              </a:ext>
            </a:extLst>
          </p:cNvPr>
          <p:cNvSpPr/>
          <p:nvPr/>
        </p:nvSpPr>
        <p:spPr>
          <a:xfrm>
            <a:off x="4783403" y="5127584"/>
            <a:ext cx="6527748" cy="79092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en-US" sz="1600" dirty="0">
                <a:solidFill>
                  <a:srgbClr val="000000"/>
                </a:solidFill>
              </a:rPr>
              <a:t>A timebound test will link to a specific type of mailing test. Full details of eligibility, the volume supported, and credit rates available will be shown in the TIS credit file.  </a:t>
            </a:r>
          </a:p>
        </p:txBody>
      </p:sp>
      <p:grpSp>
        <p:nvGrpSpPr>
          <p:cNvPr id="44" name="Help" descr="{&quot;Key&quot;:&quot;POWER_USER_SHAPE_ICON&quot;,&quot;Value&quot;:&quot;POWER_USER_SHAPE_ICON_STYLE_1&quot;}">
            <a:extLst>
              <a:ext uri="{FF2B5EF4-FFF2-40B4-BE49-F238E27FC236}">
                <a16:creationId xmlns:a16="http://schemas.microsoft.com/office/drawing/2014/main" id="{BE77DD10-2771-815D-68E5-8076DC6BB8D7}"/>
              </a:ext>
            </a:extLst>
          </p:cNvPr>
          <p:cNvGrpSpPr>
            <a:grpSpLocks noChangeAspect="1"/>
          </p:cNvGrpSpPr>
          <p:nvPr>
            <p:custDataLst>
              <p:tags r:id="rId5"/>
            </p:custDataLst>
          </p:nvPr>
        </p:nvGrpSpPr>
        <p:grpSpPr bwMode="auto">
          <a:xfrm>
            <a:off x="327304" y="5251586"/>
            <a:ext cx="541434" cy="542925"/>
            <a:chOff x="44" y="44"/>
            <a:chExt cx="363" cy="364"/>
          </a:xfrm>
          <a:solidFill>
            <a:schemeClr val="tx2"/>
          </a:solidFill>
        </p:grpSpPr>
        <p:sp>
          <p:nvSpPr>
            <p:cNvPr id="45" name="Help">
              <a:extLst>
                <a:ext uri="{FF2B5EF4-FFF2-40B4-BE49-F238E27FC236}">
                  <a16:creationId xmlns:a16="http://schemas.microsoft.com/office/drawing/2014/main" id="{F1C8B462-78B0-A088-8F0D-A7D88465DC0E}"/>
                </a:ext>
              </a:extLst>
            </p:cNvPr>
            <p:cNvSpPr>
              <a:spLocks noChangeArrowheads="1"/>
            </p:cNvSpPr>
            <p:nvPr>
              <p:custDataLst>
                <p:tags r:id="rId6"/>
              </p:custDataLst>
            </p:nvPr>
          </p:nvSpPr>
          <p:spPr bwMode="auto">
            <a:xfrm>
              <a:off x="208" y="281"/>
              <a:ext cx="36" cy="3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Help">
              <a:extLst>
                <a:ext uri="{FF2B5EF4-FFF2-40B4-BE49-F238E27FC236}">
                  <a16:creationId xmlns:a16="http://schemas.microsoft.com/office/drawing/2014/main" id="{8F98089A-190D-3D8E-ACEE-5E420610EBE5}"/>
                </a:ext>
              </a:extLst>
            </p:cNvPr>
            <p:cNvSpPr>
              <a:spLocks noEditPoints="1"/>
            </p:cNvSpPr>
            <p:nvPr>
              <p:custDataLst>
                <p:tags r:id="rId7"/>
              </p:custDataLst>
            </p:nvPr>
          </p:nvSpPr>
          <p:spPr bwMode="auto">
            <a:xfrm>
              <a:off x="44" y="44"/>
              <a:ext cx="363" cy="364"/>
            </a:xfrm>
            <a:custGeom>
              <a:avLst/>
              <a:gdLst>
                <a:gd name="T0" fmla="*/ 125 w 250"/>
                <a:gd name="T1" fmla="*/ 25 h 250"/>
                <a:gd name="T2" fmla="*/ 225 w 250"/>
                <a:gd name="T3" fmla="*/ 125 h 250"/>
                <a:gd name="T4" fmla="*/ 125 w 250"/>
                <a:gd name="T5" fmla="*/ 225 h 250"/>
                <a:gd name="T6" fmla="*/ 25 w 250"/>
                <a:gd name="T7" fmla="*/ 125 h 250"/>
                <a:gd name="T8" fmla="*/ 125 w 250"/>
                <a:gd name="T9" fmla="*/ 25 h 250"/>
                <a:gd name="T10" fmla="*/ 125 w 250"/>
                <a:gd name="T11" fmla="*/ 0 h 250"/>
                <a:gd name="T12" fmla="*/ 0 w 250"/>
                <a:gd name="T13" fmla="*/ 125 h 250"/>
                <a:gd name="T14" fmla="*/ 125 w 250"/>
                <a:gd name="T15" fmla="*/ 250 h 250"/>
                <a:gd name="T16" fmla="*/ 250 w 250"/>
                <a:gd name="T17" fmla="*/ 125 h 250"/>
                <a:gd name="T18" fmla="*/ 125 w 250"/>
                <a:gd name="T19"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250">
                  <a:moveTo>
                    <a:pt x="125" y="25"/>
                  </a:moveTo>
                  <a:cubicBezTo>
                    <a:pt x="180" y="25"/>
                    <a:pt x="225" y="70"/>
                    <a:pt x="225" y="125"/>
                  </a:cubicBezTo>
                  <a:cubicBezTo>
                    <a:pt x="225" y="180"/>
                    <a:pt x="180" y="225"/>
                    <a:pt x="125" y="225"/>
                  </a:cubicBezTo>
                  <a:cubicBezTo>
                    <a:pt x="70" y="225"/>
                    <a:pt x="25" y="180"/>
                    <a:pt x="25" y="125"/>
                  </a:cubicBezTo>
                  <a:cubicBezTo>
                    <a:pt x="25" y="70"/>
                    <a:pt x="70" y="25"/>
                    <a:pt x="125" y="25"/>
                  </a:cubicBezTo>
                  <a:close/>
                  <a:moveTo>
                    <a:pt x="125" y="0"/>
                  </a:moveTo>
                  <a:cubicBezTo>
                    <a:pt x="56" y="0"/>
                    <a:pt x="0" y="56"/>
                    <a:pt x="0" y="125"/>
                  </a:cubicBezTo>
                  <a:cubicBezTo>
                    <a:pt x="0" y="194"/>
                    <a:pt x="56" y="250"/>
                    <a:pt x="125" y="250"/>
                  </a:cubicBezTo>
                  <a:cubicBezTo>
                    <a:pt x="194" y="250"/>
                    <a:pt x="250" y="194"/>
                    <a:pt x="250" y="125"/>
                  </a:cubicBezTo>
                  <a:cubicBezTo>
                    <a:pt x="250" y="56"/>
                    <a:pt x="194" y="0"/>
                    <a:pt x="1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Help">
              <a:extLst>
                <a:ext uri="{FF2B5EF4-FFF2-40B4-BE49-F238E27FC236}">
                  <a16:creationId xmlns:a16="http://schemas.microsoft.com/office/drawing/2014/main" id="{9FD4047E-7CCE-37E0-74F8-4F882B837F39}"/>
                </a:ext>
              </a:extLst>
            </p:cNvPr>
            <p:cNvSpPr>
              <a:spLocks/>
            </p:cNvSpPr>
            <p:nvPr>
              <p:custDataLst>
                <p:tags r:id="rId8"/>
              </p:custDataLst>
            </p:nvPr>
          </p:nvSpPr>
          <p:spPr bwMode="auto">
            <a:xfrm>
              <a:off x="172" y="136"/>
              <a:ext cx="106" cy="126"/>
            </a:xfrm>
            <a:custGeom>
              <a:avLst/>
              <a:gdLst>
                <a:gd name="T0" fmla="*/ 25 w 73"/>
                <a:gd name="T1" fmla="*/ 87 h 87"/>
                <a:gd name="T2" fmla="*/ 38 w 73"/>
                <a:gd name="T3" fmla="*/ 57 h 87"/>
                <a:gd name="T4" fmla="*/ 46 w 73"/>
                <a:gd name="T5" fmla="*/ 47 h 87"/>
                <a:gd name="T6" fmla="*/ 48 w 73"/>
                <a:gd name="T7" fmla="*/ 34 h 87"/>
                <a:gd name="T8" fmla="*/ 44 w 73"/>
                <a:gd name="T9" fmla="*/ 22 h 87"/>
                <a:gd name="T10" fmla="*/ 34 w 73"/>
                <a:gd name="T11" fmla="*/ 17 h 87"/>
                <a:gd name="T12" fmla="*/ 22 w 73"/>
                <a:gd name="T13" fmla="*/ 36 h 87"/>
                <a:gd name="T14" fmla="*/ 0 w 73"/>
                <a:gd name="T15" fmla="*/ 36 h 87"/>
                <a:gd name="T16" fmla="*/ 0 w 73"/>
                <a:gd name="T17" fmla="*/ 31 h 87"/>
                <a:gd name="T18" fmla="*/ 10 w 73"/>
                <a:gd name="T19" fmla="*/ 6 h 87"/>
                <a:gd name="T20" fmla="*/ 36 w 73"/>
                <a:gd name="T21" fmla="*/ 0 h 87"/>
                <a:gd name="T22" fmla="*/ 63 w 73"/>
                <a:gd name="T23" fmla="*/ 10 h 87"/>
                <a:gd name="T24" fmla="*/ 73 w 73"/>
                <a:gd name="T25" fmla="*/ 35 h 87"/>
                <a:gd name="T26" fmla="*/ 48 w 73"/>
                <a:gd name="T27" fmla="*/ 87 h 87"/>
                <a:gd name="T28" fmla="*/ 25 w 73"/>
                <a:gd name="T2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87">
                  <a:moveTo>
                    <a:pt x="25" y="87"/>
                  </a:moveTo>
                  <a:cubicBezTo>
                    <a:pt x="25" y="70"/>
                    <a:pt x="32" y="63"/>
                    <a:pt x="38" y="57"/>
                  </a:cubicBezTo>
                  <a:cubicBezTo>
                    <a:pt x="42" y="55"/>
                    <a:pt x="45" y="51"/>
                    <a:pt x="46" y="47"/>
                  </a:cubicBezTo>
                  <a:cubicBezTo>
                    <a:pt x="48" y="43"/>
                    <a:pt x="48" y="39"/>
                    <a:pt x="48" y="34"/>
                  </a:cubicBezTo>
                  <a:cubicBezTo>
                    <a:pt x="48" y="29"/>
                    <a:pt x="47" y="26"/>
                    <a:pt x="44" y="22"/>
                  </a:cubicBezTo>
                  <a:cubicBezTo>
                    <a:pt x="42" y="20"/>
                    <a:pt x="39" y="17"/>
                    <a:pt x="34" y="17"/>
                  </a:cubicBezTo>
                  <a:cubicBezTo>
                    <a:pt x="31" y="17"/>
                    <a:pt x="22" y="18"/>
                    <a:pt x="22" y="36"/>
                  </a:cubicBezTo>
                  <a:lnTo>
                    <a:pt x="0" y="36"/>
                  </a:lnTo>
                  <a:lnTo>
                    <a:pt x="0" y="31"/>
                  </a:lnTo>
                  <a:cubicBezTo>
                    <a:pt x="0" y="19"/>
                    <a:pt x="3" y="12"/>
                    <a:pt x="10" y="6"/>
                  </a:cubicBezTo>
                  <a:cubicBezTo>
                    <a:pt x="17" y="2"/>
                    <a:pt x="26" y="0"/>
                    <a:pt x="36" y="0"/>
                  </a:cubicBezTo>
                  <a:cubicBezTo>
                    <a:pt x="48" y="0"/>
                    <a:pt x="57" y="2"/>
                    <a:pt x="63" y="10"/>
                  </a:cubicBezTo>
                  <a:cubicBezTo>
                    <a:pt x="70" y="17"/>
                    <a:pt x="73" y="25"/>
                    <a:pt x="73" y="35"/>
                  </a:cubicBezTo>
                  <a:cubicBezTo>
                    <a:pt x="73" y="65"/>
                    <a:pt x="48" y="66"/>
                    <a:pt x="48" y="87"/>
                  </a:cubicBezTo>
                  <a:lnTo>
                    <a:pt x="25" y="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32556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1E95B3-AC98-9390-2A79-41987DD28310}"/>
              </a:ext>
            </a:extLst>
          </p:cNvPr>
          <p:cNvSpPr>
            <a:spLocks noGrp="1"/>
          </p:cNvSpPr>
          <p:nvPr>
            <p:ph type="body" sz="quarter" idx="10"/>
          </p:nvPr>
        </p:nvSpPr>
        <p:spPr/>
        <p:txBody>
          <a:bodyPr/>
          <a:lstStyle/>
          <a:p>
            <a:r>
              <a:rPr lang="en-GB" dirty="0"/>
              <a:t>Guidance on completing a successful application</a:t>
            </a:r>
          </a:p>
        </p:txBody>
      </p:sp>
    </p:spTree>
    <p:extLst>
      <p:ext uri="{BB962C8B-B14F-4D97-AF65-F5344CB8AC3E}">
        <p14:creationId xmlns:p14="http://schemas.microsoft.com/office/powerpoint/2010/main" val="2718466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11025-E9DF-211F-D621-08BF85CC911F}"/>
              </a:ext>
            </a:extLst>
          </p:cNvPr>
          <p:cNvSpPr>
            <a:spLocks noGrp="1"/>
          </p:cNvSpPr>
          <p:nvPr>
            <p:ph type="title"/>
          </p:nvPr>
        </p:nvSpPr>
        <p:spPr/>
        <p:txBody>
          <a:bodyPr/>
          <a:lstStyle/>
          <a:p>
            <a:r>
              <a:rPr lang="en-GB" dirty="0"/>
              <a:t>Example 1 – catalogue acquisition</a:t>
            </a:r>
          </a:p>
        </p:txBody>
      </p:sp>
      <p:sp>
        <p:nvSpPr>
          <p:cNvPr id="4" name="Text Placeholder 3">
            <a:extLst>
              <a:ext uri="{FF2B5EF4-FFF2-40B4-BE49-F238E27FC236}">
                <a16:creationId xmlns:a16="http://schemas.microsoft.com/office/drawing/2014/main" id="{4AD1DDF9-66AF-0B76-5A0C-9E0445204DC5}"/>
              </a:ext>
            </a:extLst>
          </p:cNvPr>
          <p:cNvSpPr>
            <a:spLocks noGrp="1"/>
          </p:cNvSpPr>
          <p:nvPr>
            <p:ph type="body" sz="quarter" idx="11"/>
          </p:nvPr>
        </p:nvSpPr>
        <p:spPr/>
        <p:txBody>
          <a:bodyPr/>
          <a:lstStyle/>
          <a:p>
            <a:endParaRPr lang="en-GB"/>
          </a:p>
        </p:txBody>
      </p:sp>
      <p:sp>
        <p:nvSpPr>
          <p:cNvPr id="5" name="Text Placeholder 4">
            <a:extLst>
              <a:ext uri="{FF2B5EF4-FFF2-40B4-BE49-F238E27FC236}">
                <a16:creationId xmlns:a16="http://schemas.microsoft.com/office/drawing/2014/main" id="{1AC36324-F903-6E21-B259-BBB0C7926403}"/>
              </a:ext>
            </a:extLst>
          </p:cNvPr>
          <p:cNvSpPr>
            <a:spLocks noGrp="1"/>
          </p:cNvSpPr>
          <p:nvPr>
            <p:ph type="body" sz="quarter" idx="12"/>
          </p:nvPr>
        </p:nvSpPr>
        <p:spPr/>
        <p:txBody>
          <a:bodyPr/>
          <a:lstStyle/>
          <a:p>
            <a:endParaRPr lang="en-GB"/>
          </a:p>
        </p:txBody>
      </p:sp>
      <p:sp>
        <p:nvSpPr>
          <p:cNvPr id="8" name="Slide Number Placeholder 3">
            <a:extLst>
              <a:ext uri="{FF2B5EF4-FFF2-40B4-BE49-F238E27FC236}">
                <a16:creationId xmlns:a16="http://schemas.microsoft.com/office/drawing/2014/main" id="{46CAE72C-529E-90FB-2B7A-7D4F7AB76CFE}"/>
              </a:ext>
            </a:extLst>
          </p:cNvPr>
          <p:cNvSpPr>
            <a:spLocks noGrp="1"/>
          </p:cNvSpPr>
          <p:nvPr>
            <p:ph type="sldNum" sz="quarter" idx="15"/>
          </p:nvPr>
        </p:nvSpPr>
        <p:spPr>
          <a:xfrm>
            <a:off x="11550190" y="6263125"/>
            <a:ext cx="375109" cy="363100"/>
          </a:xfrm>
        </p:spPr>
        <p:txBody>
          <a:bodyPr/>
          <a:lstStyle/>
          <a:p>
            <a:fld id="{3787542D-5C6B-4EB3-96EB-9B37C3D5D2F8}" type="slidenum">
              <a:rPr lang="en-GB" smtClean="0"/>
              <a:t>14</a:t>
            </a:fld>
            <a:endParaRPr lang="en-GB" dirty="0"/>
          </a:p>
        </p:txBody>
      </p:sp>
      <p:sp>
        <p:nvSpPr>
          <p:cNvPr id="9" name="Rectangle 8">
            <a:extLst>
              <a:ext uri="{FF2B5EF4-FFF2-40B4-BE49-F238E27FC236}">
                <a16:creationId xmlns:a16="http://schemas.microsoft.com/office/drawing/2014/main" id="{54896539-BD7F-3B7C-C6B6-CEC6D57DFA0A}"/>
              </a:ext>
            </a:extLst>
          </p:cNvPr>
          <p:cNvSpPr/>
          <p:nvPr/>
        </p:nvSpPr>
        <p:spPr>
          <a:xfrm>
            <a:off x="583722" y="2234240"/>
            <a:ext cx="3117010" cy="42557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effectLst/>
                <a:latin typeface="Calibri" panose="020F0502020204030204" pitchFamily="34" charset="0"/>
                <a:ea typeface="Calibri" panose="020F0502020204030204" pitchFamily="34" charset="0"/>
              </a:rPr>
              <a:t>Why are you running the test?</a:t>
            </a:r>
            <a:endParaRPr lang="en-GB" dirty="0">
              <a:solidFill>
                <a:schemeClr val="tx1"/>
              </a:solidFill>
            </a:endParaRPr>
          </a:p>
        </p:txBody>
      </p:sp>
      <p:sp>
        <p:nvSpPr>
          <p:cNvPr id="10" name="Rectangle 9">
            <a:extLst>
              <a:ext uri="{FF2B5EF4-FFF2-40B4-BE49-F238E27FC236}">
                <a16:creationId xmlns:a16="http://schemas.microsoft.com/office/drawing/2014/main" id="{2CE40303-B0A6-77CC-70BF-4921FE1EB97D}"/>
              </a:ext>
            </a:extLst>
          </p:cNvPr>
          <p:cNvSpPr/>
          <p:nvPr/>
        </p:nvSpPr>
        <p:spPr>
          <a:xfrm>
            <a:off x="583722" y="3266530"/>
            <a:ext cx="3117010" cy="273156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effectLst/>
                <a:latin typeface="Calibri" panose="020F0502020204030204" pitchFamily="34" charset="0"/>
                <a:ea typeface="Calibri" panose="020F0502020204030204" pitchFamily="34" charset="0"/>
              </a:rPr>
              <a:t>For the test activity in question how do you currently communicate to your customers? What are you hoping to learn? What particular problem are you hoping to address? What are the key assumptions/findings this test will provide?</a:t>
            </a:r>
            <a:endParaRPr lang="en-GB" dirty="0">
              <a:solidFill>
                <a:schemeClr val="tx1"/>
              </a:solidFill>
            </a:endParaRPr>
          </a:p>
        </p:txBody>
      </p:sp>
      <p:sp>
        <p:nvSpPr>
          <p:cNvPr id="11" name="Rectangle 10">
            <a:extLst>
              <a:ext uri="{FF2B5EF4-FFF2-40B4-BE49-F238E27FC236}">
                <a16:creationId xmlns:a16="http://schemas.microsoft.com/office/drawing/2014/main" id="{AA79BFF1-2AF5-937B-E369-1C19F4DEDD5B}"/>
              </a:ext>
            </a:extLst>
          </p:cNvPr>
          <p:cNvSpPr/>
          <p:nvPr/>
        </p:nvSpPr>
        <p:spPr>
          <a:xfrm>
            <a:off x="3804250" y="2234240"/>
            <a:ext cx="7021901" cy="376385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We want to conduct a recruitment direct mail test aimed at acquiring new customers. The test will compare the effectiveness of two different catalogues - Pack A and Pack B generating responses and new customer acquisitions. We stopped using mail for acquisition in 2022 and have instead been communicating through email campaigns, social media advertising, and partnerships with other brands.  We want to determine which format is more effective for attracting new customers.</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chemeClr val="tx1"/>
                </a:solidFill>
                <a:effectLst/>
                <a:latin typeface="Calibri" panose="020F0502020204030204" pitchFamily="34" charset="0"/>
                <a:ea typeface="Calibri" panose="020F0502020204030204" pitchFamily="34" charset="0"/>
              </a:rPr>
              <a:t>Our aim is to see if direct mail can complement digital campaigns and increase overall recruitment. The test will provide insights into the preferences of potential customers regarding the format and content of direct mail. It will also help assess the return on investment (ROI) of direct mail compared to digital channels.</a:t>
            </a:r>
            <a:endParaRPr lang="en-GB" dirty="0">
              <a:solidFill>
                <a:schemeClr val="tx1"/>
              </a:solidFill>
            </a:endParaRPr>
          </a:p>
        </p:txBody>
      </p:sp>
      <p:sp>
        <p:nvSpPr>
          <p:cNvPr id="12" name="Rectangle 11">
            <a:extLst>
              <a:ext uri="{FF2B5EF4-FFF2-40B4-BE49-F238E27FC236}">
                <a16:creationId xmlns:a16="http://schemas.microsoft.com/office/drawing/2014/main" id="{79A9576D-8625-F89D-BA7F-52BBD79935E1}"/>
              </a:ext>
            </a:extLst>
          </p:cNvPr>
          <p:cNvSpPr/>
          <p:nvPr/>
        </p:nvSpPr>
        <p:spPr>
          <a:xfrm>
            <a:off x="583722" y="1725262"/>
            <a:ext cx="3117010"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QUESTION 1</a:t>
            </a:r>
          </a:p>
        </p:txBody>
      </p:sp>
      <p:sp>
        <p:nvSpPr>
          <p:cNvPr id="13" name="Rectangle 12">
            <a:extLst>
              <a:ext uri="{FF2B5EF4-FFF2-40B4-BE49-F238E27FC236}">
                <a16:creationId xmlns:a16="http://schemas.microsoft.com/office/drawing/2014/main" id="{36EEC220-55EF-26EE-5C6A-CFF7B6C9F9C1}"/>
              </a:ext>
            </a:extLst>
          </p:cNvPr>
          <p:cNvSpPr/>
          <p:nvPr/>
        </p:nvSpPr>
        <p:spPr>
          <a:xfrm>
            <a:off x="583722" y="2746074"/>
            <a:ext cx="3117010"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GUIDANCE FOR QUESTION 1</a:t>
            </a:r>
          </a:p>
        </p:txBody>
      </p:sp>
      <p:sp>
        <p:nvSpPr>
          <p:cNvPr id="14" name="Rectangle 13">
            <a:extLst>
              <a:ext uri="{FF2B5EF4-FFF2-40B4-BE49-F238E27FC236}">
                <a16:creationId xmlns:a16="http://schemas.microsoft.com/office/drawing/2014/main" id="{57B6DC07-86D6-5553-D07D-AE8E08EB5883}"/>
              </a:ext>
            </a:extLst>
          </p:cNvPr>
          <p:cNvSpPr/>
          <p:nvPr/>
        </p:nvSpPr>
        <p:spPr>
          <a:xfrm>
            <a:off x="3804250" y="1725262"/>
            <a:ext cx="7021901"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ANSWER</a:t>
            </a:r>
          </a:p>
        </p:txBody>
      </p:sp>
    </p:spTree>
    <p:extLst>
      <p:ext uri="{BB962C8B-B14F-4D97-AF65-F5344CB8AC3E}">
        <p14:creationId xmlns:p14="http://schemas.microsoft.com/office/powerpoint/2010/main" val="1783858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53208-120E-E12A-82F5-FB120CDBF383}"/>
              </a:ext>
            </a:extLst>
          </p:cNvPr>
          <p:cNvSpPr>
            <a:spLocks noGrp="1"/>
          </p:cNvSpPr>
          <p:nvPr>
            <p:ph type="title"/>
          </p:nvPr>
        </p:nvSpPr>
        <p:spPr/>
        <p:txBody>
          <a:bodyPr/>
          <a:lstStyle/>
          <a:p>
            <a:r>
              <a:rPr lang="en-GB" dirty="0"/>
              <a:t>Example 1 – catalogue acquisition</a:t>
            </a:r>
          </a:p>
        </p:txBody>
      </p:sp>
      <p:sp>
        <p:nvSpPr>
          <p:cNvPr id="3" name="Text Placeholder 2">
            <a:extLst>
              <a:ext uri="{FF2B5EF4-FFF2-40B4-BE49-F238E27FC236}">
                <a16:creationId xmlns:a16="http://schemas.microsoft.com/office/drawing/2014/main" id="{4E524B9A-091F-2A87-9129-6554255D1F44}"/>
              </a:ext>
            </a:extLst>
          </p:cNvPr>
          <p:cNvSpPr>
            <a:spLocks noGrp="1"/>
          </p:cNvSpPr>
          <p:nvPr>
            <p:ph type="body" sz="quarter" idx="11"/>
          </p:nvPr>
        </p:nvSpPr>
        <p:spPr/>
        <p:txBody>
          <a:bodyPr/>
          <a:lstStyle/>
          <a:p>
            <a:endParaRPr lang="en-GB"/>
          </a:p>
        </p:txBody>
      </p:sp>
      <p:sp>
        <p:nvSpPr>
          <p:cNvPr id="4" name="Slide Number Placeholder 3">
            <a:extLst>
              <a:ext uri="{FF2B5EF4-FFF2-40B4-BE49-F238E27FC236}">
                <a16:creationId xmlns:a16="http://schemas.microsoft.com/office/drawing/2014/main" id="{4D921C3D-250C-6908-B766-A47390D4BF9D}"/>
              </a:ext>
            </a:extLst>
          </p:cNvPr>
          <p:cNvSpPr>
            <a:spLocks noGrp="1"/>
          </p:cNvSpPr>
          <p:nvPr>
            <p:ph type="sldNum" sz="quarter" idx="15"/>
          </p:nvPr>
        </p:nvSpPr>
        <p:spPr/>
        <p:txBody>
          <a:bodyPr/>
          <a:lstStyle/>
          <a:p>
            <a:fld id="{3787542D-5C6B-4EB3-96EB-9B37C3D5D2F8}" type="slidenum">
              <a:rPr lang="en-GB" smtClean="0"/>
              <a:t>15</a:t>
            </a:fld>
            <a:endParaRPr lang="en-GB" dirty="0"/>
          </a:p>
        </p:txBody>
      </p:sp>
      <p:sp>
        <p:nvSpPr>
          <p:cNvPr id="6" name="Text Placeholder 5">
            <a:extLst>
              <a:ext uri="{FF2B5EF4-FFF2-40B4-BE49-F238E27FC236}">
                <a16:creationId xmlns:a16="http://schemas.microsoft.com/office/drawing/2014/main" id="{76EB4505-AB27-2ECC-003C-8F5800F64C1F}"/>
              </a:ext>
            </a:extLst>
          </p:cNvPr>
          <p:cNvSpPr>
            <a:spLocks noGrp="1"/>
          </p:cNvSpPr>
          <p:nvPr>
            <p:ph type="body" sz="quarter" idx="12"/>
          </p:nvPr>
        </p:nvSpPr>
        <p:spPr/>
        <p:txBody>
          <a:bodyPr/>
          <a:lstStyle/>
          <a:p>
            <a:endParaRPr lang="en-GB"/>
          </a:p>
        </p:txBody>
      </p:sp>
      <p:sp>
        <p:nvSpPr>
          <p:cNvPr id="7" name="Rectangle 6">
            <a:extLst>
              <a:ext uri="{FF2B5EF4-FFF2-40B4-BE49-F238E27FC236}">
                <a16:creationId xmlns:a16="http://schemas.microsoft.com/office/drawing/2014/main" id="{0F755016-967F-AD12-EB74-61E1BD4EF207}"/>
              </a:ext>
            </a:extLst>
          </p:cNvPr>
          <p:cNvSpPr/>
          <p:nvPr/>
        </p:nvSpPr>
        <p:spPr>
          <a:xfrm>
            <a:off x="583721" y="2234240"/>
            <a:ext cx="5722187" cy="42557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effectLst/>
                <a:latin typeface="Calibri" panose="020F0502020204030204" pitchFamily="34" charset="0"/>
                <a:ea typeface="Calibri" panose="020F0502020204030204" pitchFamily="34" charset="0"/>
              </a:rPr>
              <a:t>Details of the test and changes being made</a:t>
            </a:r>
            <a:endParaRPr lang="en-GB" dirty="0">
              <a:solidFill>
                <a:schemeClr val="tx1"/>
              </a:solidFill>
            </a:endParaRPr>
          </a:p>
        </p:txBody>
      </p:sp>
      <p:sp>
        <p:nvSpPr>
          <p:cNvPr id="8" name="Rectangle 7">
            <a:extLst>
              <a:ext uri="{FF2B5EF4-FFF2-40B4-BE49-F238E27FC236}">
                <a16:creationId xmlns:a16="http://schemas.microsoft.com/office/drawing/2014/main" id="{C3C3B84D-BDB6-68E4-1936-EE673FCBFA7A}"/>
              </a:ext>
            </a:extLst>
          </p:cNvPr>
          <p:cNvSpPr/>
          <p:nvPr/>
        </p:nvSpPr>
        <p:spPr>
          <a:xfrm>
            <a:off x="583721" y="3266530"/>
            <a:ext cx="5722187" cy="273156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effectLst/>
                <a:latin typeface="Calibri" panose="020F0502020204030204" pitchFamily="34" charset="0"/>
                <a:ea typeface="Calibri" panose="020F0502020204030204" pitchFamily="34" charset="0"/>
              </a:rPr>
              <a:t>Please provide a full explanation of the test you will be performing including: What is being tested? Who is your target audience? What are the goals? Is there a control cell etc.?</a:t>
            </a:r>
          </a:p>
          <a:p>
            <a:r>
              <a:rPr lang="en-GB" sz="1800" dirty="0">
                <a:solidFill>
                  <a:schemeClr val="tx1"/>
                </a:solidFill>
                <a:effectLst/>
                <a:latin typeface="Calibri" panose="020F0502020204030204" pitchFamily="34" charset="0"/>
                <a:ea typeface="Calibri" panose="020F0502020204030204" pitchFamily="34" charset="0"/>
              </a:rPr>
              <a:t>Format changes e.g. switch from Letter to Large Letter; weight band increase. What changes are being made? (using new acquisition data, testing emerging technology, switch to mail from digital). Creative changes – provide description and copies of old and new creatives.</a:t>
            </a:r>
          </a:p>
        </p:txBody>
      </p:sp>
      <p:sp>
        <p:nvSpPr>
          <p:cNvPr id="9" name="Rectangle 8">
            <a:extLst>
              <a:ext uri="{FF2B5EF4-FFF2-40B4-BE49-F238E27FC236}">
                <a16:creationId xmlns:a16="http://schemas.microsoft.com/office/drawing/2014/main" id="{C4E1A00D-A82B-4816-4DF0-90B4EB3E951F}"/>
              </a:ext>
            </a:extLst>
          </p:cNvPr>
          <p:cNvSpPr/>
          <p:nvPr/>
        </p:nvSpPr>
        <p:spPr>
          <a:xfrm>
            <a:off x="6409426" y="2234240"/>
            <a:ext cx="4416724" cy="376385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Pack A: </a:t>
            </a:r>
          </a:p>
          <a:p>
            <a:pPr>
              <a:lnSpc>
                <a:spcPct val="107000"/>
              </a:lnSpc>
              <a:spcAft>
                <a:spcPts val="800"/>
              </a:spcAft>
            </a:pPr>
            <a:r>
              <a:rPr lang="en-GB"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traditional catalogue with a personalised cover letter, a discount voucher, and a pre-paid return envelope. </a:t>
            </a:r>
          </a:p>
          <a:p>
            <a:pPr>
              <a:lnSpc>
                <a:spcPct val="107000"/>
              </a:lnSpc>
              <a:spcAft>
                <a:spcPts val="800"/>
              </a:spcAft>
            </a:pPr>
            <a:r>
              <a:rPr lang="en-GB"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Volume - 30k</a:t>
            </a:r>
          </a:p>
          <a:p>
            <a:pPr>
              <a:lnSpc>
                <a:spcPct val="107000"/>
              </a:lnSpc>
              <a:spcAft>
                <a:spcPts val="800"/>
              </a:spcAft>
            </a:pP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Pack B:</a:t>
            </a:r>
          </a:p>
          <a:p>
            <a:pPr>
              <a:lnSpc>
                <a:spcPct val="107000"/>
              </a:lnSpc>
              <a:spcAft>
                <a:spcPts val="800"/>
              </a:spcAft>
            </a:pPr>
            <a:r>
              <a:rPr lang="en-GB"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mini-catalogue with a QR code leading to an online exclusive deal. </a:t>
            </a:r>
          </a:p>
          <a:p>
            <a:pPr>
              <a:lnSpc>
                <a:spcPct val="107000"/>
              </a:lnSpc>
              <a:spcAft>
                <a:spcPts val="800"/>
              </a:spcAft>
            </a:pPr>
            <a:r>
              <a:rPr lang="en-GB"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Volume - 30k</a:t>
            </a:r>
          </a:p>
        </p:txBody>
      </p:sp>
      <p:sp>
        <p:nvSpPr>
          <p:cNvPr id="10" name="Rectangle 9">
            <a:extLst>
              <a:ext uri="{FF2B5EF4-FFF2-40B4-BE49-F238E27FC236}">
                <a16:creationId xmlns:a16="http://schemas.microsoft.com/office/drawing/2014/main" id="{3DE27F2E-1530-3ADC-398E-05B3B6D35827}"/>
              </a:ext>
            </a:extLst>
          </p:cNvPr>
          <p:cNvSpPr/>
          <p:nvPr/>
        </p:nvSpPr>
        <p:spPr>
          <a:xfrm>
            <a:off x="583721" y="1725262"/>
            <a:ext cx="5722187"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QUESTION 2</a:t>
            </a:r>
          </a:p>
        </p:txBody>
      </p:sp>
      <p:sp>
        <p:nvSpPr>
          <p:cNvPr id="11" name="Rectangle 10">
            <a:extLst>
              <a:ext uri="{FF2B5EF4-FFF2-40B4-BE49-F238E27FC236}">
                <a16:creationId xmlns:a16="http://schemas.microsoft.com/office/drawing/2014/main" id="{E7A65C61-C06C-81A8-F60F-7039E93A90B6}"/>
              </a:ext>
            </a:extLst>
          </p:cNvPr>
          <p:cNvSpPr/>
          <p:nvPr/>
        </p:nvSpPr>
        <p:spPr>
          <a:xfrm>
            <a:off x="583721" y="2746074"/>
            <a:ext cx="5722187"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GUIDANCE FOR QUESTION 2</a:t>
            </a:r>
          </a:p>
        </p:txBody>
      </p:sp>
      <p:sp>
        <p:nvSpPr>
          <p:cNvPr id="12" name="Rectangle 11">
            <a:extLst>
              <a:ext uri="{FF2B5EF4-FFF2-40B4-BE49-F238E27FC236}">
                <a16:creationId xmlns:a16="http://schemas.microsoft.com/office/drawing/2014/main" id="{3B46678B-B9E5-1C5D-F312-DBC6512A7AD0}"/>
              </a:ext>
            </a:extLst>
          </p:cNvPr>
          <p:cNvSpPr/>
          <p:nvPr/>
        </p:nvSpPr>
        <p:spPr>
          <a:xfrm>
            <a:off x="6409426" y="1725262"/>
            <a:ext cx="4416724"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ANSWER</a:t>
            </a:r>
          </a:p>
        </p:txBody>
      </p:sp>
    </p:spTree>
    <p:extLst>
      <p:ext uri="{BB962C8B-B14F-4D97-AF65-F5344CB8AC3E}">
        <p14:creationId xmlns:p14="http://schemas.microsoft.com/office/powerpoint/2010/main" val="2963610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8A539-90EA-0DD8-B4E1-B083487BA549}"/>
              </a:ext>
            </a:extLst>
          </p:cNvPr>
          <p:cNvSpPr>
            <a:spLocks noGrp="1"/>
          </p:cNvSpPr>
          <p:nvPr>
            <p:ph type="title"/>
          </p:nvPr>
        </p:nvSpPr>
        <p:spPr/>
        <p:txBody>
          <a:bodyPr/>
          <a:lstStyle/>
          <a:p>
            <a:r>
              <a:rPr lang="en-GB" dirty="0"/>
              <a:t>Example 1 – catalogue acquisition</a:t>
            </a:r>
          </a:p>
        </p:txBody>
      </p:sp>
      <p:sp>
        <p:nvSpPr>
          <p:cNvPr id="4" name="Slide Number Placeholder 3">
            <a:extLst>
              <a:ext uri="{FF2B5EF4-FFF2-40B4-BE49-F238E27FC236}">
                <a16:creationId xmlns:a16="http://schemas.microsoft.com/office/drawing/2014/main" id="{0F68C065-4266-5E92-E06A-75C566642187}"/>
              </a:ext>
            </a:extLst>
          </p:cNvPr>
          <p:cNvSpPr>
            <a:spLocks noGrp="1"/>
          </p:cNvSpPr>
          <p:nvPr>
            <p:ph type="sldNum" sz="quarter" idx="15"/>
          </p:nvPr>
        </p:nvSpPr>
        <p:spPr/>
        <p:txBody>
          <a:bodyPr/>
          <a:lstStyle/>
          <a:p>
            <a:fld id="{3787542D-5C6B-4EB3-96EB-9B37C3D5D2F8}" type="slidenum">
              <a:rPr lang="en-GB" smtClean="0"/>
              <a:t>16</a:t>
            </a:fld>
            <a:endParaRPr lang="en-GB"/>
          </a:p>
        </p:txBody>
      </p:sp>
      <p:sp>
        <p:nvSpPr>
          <p:cNvPr id="6" name="Text Placeholder 5">
            <a:extLst>
              <a:ext uri="{FF2B5EF4-FFF2-40B4-BE49-F238E27FC236}">
                <a16:creationId xmlns:a16="http://schemas.microsoft.com/office/drawing/2014/main" id="{6E115E01-FFDD-4827-2B4D-00B2F3FAD630}"/>
              </a:ext>
            </a:extLst>
          </p:cNvPr>
          <p:cNvSpPr>
            <a:spLocks noGrp="1"/>
          </p:cNvSpPr>
          <p:nvPr>
            <p:ph type="body" sz="quarter" idx="12"/>
          </p:nvPr>
        </p:nvSpPr>
        <p:spPr/>
        <p:txBody>
          <a:bodyPr/>
          <a:lstStyle/>
          <a:p>
            <a:endParaRPr lang="en-GB"/>
          </a:p>
        </p:txBody>
      </p:sp>
      <p:sp>
        <p:nvSpPr>
          <p:cNvPr id="8" name="Text Placeholder 7">
            <a:extLst>
              <a:ext uri="{FF2B5EF4-FFF2-40B4-BE49-F238E27FC236}">
                <a16:creationId xmlns:a16="http://schemas.microsoft.com/office/drawing/2014/main" id="{7E6F7529-FC4A-D879-3DBA-A663FF91A83D}"/>
              </a:ext>
            </a:extLst>
          </p:cNvPr>
          <p:cNvSpPr>
            <a:spLocks noGrp="1"/>
          </p:cNvSpPr>
          <p:nvPr>
            <p:ph type="body" sz="quarter" idx="11"/>
          </p:nvPr>
        </p:nvSpPr>
        <p:spPr/>
        <p:txBody>
          <a:bodyPr/>
          <a:lstStyle/>
          <a:p>
            <a:endParaRPr lang="en-GB"/>
          </a:p>
        </p:txBody>
      </p:sp>
      <p:sp>
        <p:nvSpPr>
          <p:cNvPr id="9" name="Rectangle 8">
            <a:extLst>
              <a:ext uri="{FF2B5EF4-FFF2-40B4-BE49-F238E27FC236}">
                <a16:creationId xmlns:a16="http://schemas.microsoft.com/office/drawing/2014/main" id="{27B5E18D-96C6-E271-D0C3-6049EAB31310}"/>
              </a:ext>
            </a:extLst>
          </p:cNvPr>
          <p:cNvSpPr/>
          <p:nvPr/>
        </p:nvSpPr>
        <p:spPr>
          <a:xfrm>
            <a:off x="583721" y="2234240"/>
            <a:ext cx="5722187" cy="6297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effectLst/>
                <a:latin typeface="Calibri" panose="020F0502020204030204" pitchFamily="34" charset="0"/>
                <a:ea typeface="Calibri" panose="020F0502020204030204" pitchFamily="34" charset="0"/>
              </a:rPr>
              <a:t>Key performance indicators, expected results, and roll out plan if successful </a:t>
            </a:r>
            <a:endParaRPr lang="en-GB" dirty="0">
              <a:solidFill>
                <a:schemeClr val="tx1"/>
              </a:solidFill>
            </a:endParaRPr>
          </a:p>
        </p:txBody>
      </p:sp>
      <p:sp>
        <p:nvSpPr>
          <p:cNvPr id="10" name="Rectangle 9">
            <a:extLst>
              <a:ext uri="{FF2B5EF4-FFF2-40B4-BE49-F238E27FC236}">
                <a16:creationId xmlns:a16="http://schemas.microsoft.com/office/drawing/2014/main" id="{3BA9B472-CC7D-E916-4688-8ABBBB8EB82E}"/>
              </a:ext>
            </a:extLst>
          </p:cNvPr>
          <p:cNvSpPr/>
          <p:nvPr/>
        </p:nvSpPr>
        <p:spPr>
          <a:xfrm>
            <a:off x="583721" y="3464928"/>
            <a:ext cx="5722187" cy="2533162"/>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effectLst/>
                <a:latin typeface="Calibri" panose="020F0502020204030204" pitchFamily="34" charset="0"/>
                <a:ea typeface="Calibri" panose="020F0502020204030204" pitchFamily="34" charset="0"/>
              </a:rPr>
              <a:t>Provide as many performance metrics as you can.  For example:</a:t>
            </a:r>
          </a:p>
          <a:p>
            <a:pPr marL="285750" indent="-285750">
              <a:buClr>
                <a:schemeClr val="accent1"/>
              </a:buClr>
              <a:buFont typeface="Wingdings" panose="05000000000000000000" pitchFamily="2" charset="2"/>
              <a:buChar char="§"/>
            </a:pPr>
            <a:r>
              <a:rPr lang="en-GB" sz="1800" dirty="0">
                <a:solidFill>
                  <a:schemeClr val="tx1"/>
                </a:solidFill>
                <a:effectLst/>
                <a:latin typeface="Calibri" panose="020F0502020204030204" pitchFamily="34" charset="0"/>
                <a:ea typeface="Calibri" panose="020F0502020204030204" pitchFamily="34" charset="0"/>
              </a:rPr>
              <a:t>Response rates</a:t>
            </a:r>
          </a:p>
          <a:p>
            <a:pPr marL="285750" indent="-285750">
              <a:buClr>
                <a:schemeClr val="accent1"/>
              </a:buClr>
              <a:buFont typeface="Wingdings" panose="05000000000000000000" pitchFamily="2" charset="2"/>
              <a:buChar char="§"/>
            </a:pPr>
            <a:r>
              <a:rPr lang="en-GB" sz="1800" dirty="0">
                <a:solidFill>
                  <a:schemeClr val="tx1"/>
                </a:solidFill>
                <a:effectLst/>
                <a:latin typeface="Calibri" panose="020F0502020204030204" pitchFamily="34" charset="0"/>
                <a:ea typeface="Calibri" panose="020F0502020204030204" pitchFamily="34" charset="0"/>
              </a:rPr>
              <a:t>Sales £ </a:t>
            </a:r>
          </a:p>
          <a:p>
            <a:pPr marL="285750" indent="-285750">
              <a:buClr>
                <a:schemeClr val="accent1"/>
              </a:buClr>
              <a:buFont typeface="Wingdings" panose="05000000000000000000" pitchFamily="2" charset="2"/>
              <a:buChar char="§"/>
            </a:pPr>
            <a:r>
              <a:rPr lang="en-GB" sz="1800" dirty="0">
                <a:solidFill>
                  <a:schemeClr val="tx1"/>
                </a:solidFill>
                <a:effectLst/>
                <a:latin typeface="Calibri" panose="020F0502020204030204" pitchFamily="34" charset="0"/>
                <a:ea typeface="Calibri" panose="020F0502020204030204" pitchFamily="34" charset="0"/>
              </a:rPr>
              <a:t>Conversion rates</a:t>
            </a:r>
          </a:p>
          <a:p>
            <a:pPr marL="285750" indent="-285750">
              <a:buClr>
                <a:schemeClr val="accent1"/>
              </a:buClr>
              <a:buFont typeface="Wingdings" panose="05000000000000000000" pitchFamily="2" charset="2"/>
              <a:buChar char="§"/>
            </a:pPr>
            <a:r>
              <a:rPr lang="en-GB" sz="1800" dirty="0">
                <a:solidFill>
                  <a:schemeClr val="tx1"/>
                </a:solidFill>
                <a:effectLst/>
                <a:latin typeface="Calibri" panose="020F0502020204030204" pitchFamily="34" charset="0"/>
                <a:ea typeface="Calibri" panose="020F0502020204030204" pitchFamily="34" charset="0"/>
              </a:rPr>
              <a:t>ROI</a:t>
            </a:r>
            <a:endParaRPr lang="en-GB" dirty="0">
              <a:solidFill>
                <a:schemeClr val="tx1"/>
              </a:solidFill>
              <a:latin typeface="Calibri" panose="020F0502020204030204" pitchFamily="34" charset="0"/>
              <a:ea typeface="Calibri" panose="020F0502020204030204" pitchFamily="34" charset="0"/>
            </a:endParaRPr>
          </a:p>
          <a:p>
            <a:pPr marL="285750" indent="-285750">
              <a:buClr>
                <a:schemeClr val="accent1"/>
              </a:buClr>
              <a:buFont typeface="Wingdings" panose="05000000000000000000" pitchFamily="2" charset="2"/>
              <a:buChar char="§"/>
            </a:pPr>
            <a:r>
              <a:rPr lang="en-GB" sz="1800" dirty="0">
                <a:solidFill>
                  <a:schemeClr val="tx1"/>
                </a:solidFill>
                <a:effectLst/>
                <a:latin typeface="Calibri" panose="020F0502020204030204" pitchFamily="34" charset="0"/>
                <a:ea typeface="Calibri" panose="020F0502020204030204" pitchFamily="34" charset="0"/>
              </a:rPr>
              <a:t>AOV</a:t>
            </a:r>
            <a:endParaRPr lang="en-GB" dirty="0">
              <a:solidFill>
                <a:schemeClr val="tx1"/>
              </a:solidFill>
              <a:latin typeface="Calibri" panose="020F0502020204030204" pitchFamily="34" charset="0"/>
              <a:ea typeface="Calibri" panose="020F0502020204030204" pitchFamily="34" charset="0"/>
            </a:endParaRPr>
          </a:p>
          <a:p>
            <a:r>
              <a:rPr lang="en-GB" sz="1800" dirty="0">
                <a:solidFill>
                  <a:schemeClr val="tx1"/>
                </a:solidFill>
                <a:effectLst/>
                <a:latin typeface="Calibri" panose="020F0502020204030204" pitchFamily="34" charset="0"/>
                <a:ea typeface="Calibri" panose="020F0502020204030204" pitchFamily="34" charset="0"/>
              </a:rPr>
              <a:t>How will you measure the impact? What does good look like?  If the test is successful what will you do differently?</a:t>
            </a:r>
          </a:p>
        </p:txBody>
      </p:sp>
      <p:sp>
        <p:nvSpPr>
          <p:cNvPr id="11" name="Rectangle 10">
            <a:extLst>
              <a:ext uri="{FF2B5EF4-FFF2-40B4-BE49-F238E27FC236}">
                <a16:creationId xmlns:a16="http://schemas.microsoft.com/office/drawing/2014/main" id="{A2A716EF-32A1-8F4C-7811-CA67F9FD4F32}"/>
              </a:ext>
            </a:extLst>
          </p:cNvPr>
          <p:cNvSpPr/>
          <p:nvPr/>
        </p:nvSpPr>
        <p:spPr>
          <a:xfrm>
            <a:off x="6409426" y="2234240"/>
            <a:ext cx="4416724" cy="376385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We will measure response rate, conversion rate, cost per acquisition and average order value. </a:t>
            </a:r>
          </a:p>
          <a:p>
            <a:pPr>
              <a:lnSpc>
                <a:spcPct val="107000"/>
              </a:lnSpc>
              <a:spcAft>
                <a:spcPts val="800"/>
              </a:spcAft>
            </a:pPr>
            <a:r>
              <a:rPr lang="en-GB"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We expect Pack B to perform better and have a higher AOV because of the exclusive online deal and convenience of making an immediate purchase.  </a:t>
            </a:r>
          </a:p>
          <a:p>
            <a:pPr>
              <a:lnSpc>
                <a:spcPct val="107000"/>
              </a:lnSpc>
              <a:spcAft>
                <a:spcPts val="800"/>
              </a:spcAft>
            </a:pPr>
            <a:r>
              <a:rPr lang="en-GB"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performance of each pack will determine what format/s we use for future recruitment mailings.</a:t>
            </a:r>
          </a:p>
        </p:txBody>
      </p:sp>
      <p:sp>
        <p:nvSpPr>
          <p:cNvPr id="12" name="Rectangle 11">
            <a:extLst>
              <a:ext uri="{FF2B5EF4-FFF2-40B4-BE49-F238E27FC236}">
                <a16:creationId xmlns:a16="http://schemas.microsoft.com/office/drawing/2014/main" id="{D7DC0F5B-6DBF-C6BE-7A91-FB3FD1BA7151}"/>
              </a:ext>
            </a:extLst>
          </p:cNvPr>
          <p:cNvSpPr/>
          <p:nvPr/>
        </p:nvSpPr>
        <p:spPr>
          <a:xfrm>
            <a:off x="583721" y="1725262"/>
            <a:ext cx="5722187"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QUESTION 3</a:t>
            </a:r>
          </a:p>
        </p:txBody>
      </p:sp>
      <p:sp>
        <p:nvSpPr>
          <p:cNvPr id="13" name="Rectangle 12">
            <a:extLst>
              <a:ext uri="{FF2B5EF4-FFF2-40B4-BE49-F238E27FC236}">
                <a16:creationId xmlns:a16="http://schemas.microsoft.com/office/drawing/2014/main" id="{F6B4FC72-0ABA-D86B-43FE-C7F44B0F62D0}"/>
              </a:ext>
            </a:extLst>
          </p:cNvPr>
          <p:cNvSpPr/>
          <p:nvPr/>
        </p:nvSpPr>
        <p:spPr>
          <a:xfrm>
            <a:off x="583721" y="2944472"/>
            <a:ext cx="5722187"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GUIDANCE FOR QUESTION 3</a:t>
            </a:r>
          </a:p>
        </p:txBody>
      </p:sp>
      <p:sp>
        <p:nvSpPr>
          <p:cNvPr id="14" name="Rectangle 13">
            <a:extLst>
              <a:ext uri="{FF2B5EF4-FFF2-40B4-BE49-F238E27FC236}">
                <a16:creationId xmlns:a16="http://schemas.microsoft.com/office/drawing/2014/main" id="{C0A72724-5535-56B5-37A0-8E22BABC02EE}"/>
              </a:ext>
            </a:extLst>
          </p:cNvPr>
          <p:cNvSpPr/>
          <p:nvPr/>
        </p:nvSpPr>
        <p:spPr>
          <a:xfrm>
            <a:off x="6409426" y="1725262"/>
            <a:ext cx="4416724"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ANSWER</a:t>
            </a:r>
          </a:p>
        </p:txBody>
      </p:sp>
    </p:spTree>
    <p:extLst>
      <p:ext uri="{BB962C8B-B14F-4D97-AF65-F5344CB8AC3E}">
        <p14:creationId xmlns:p14="http://schemas.microsoft.com/office/powerpoint/2010/main" val="1542392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DF907-AB31-D192-BF25-77AA80C256E0}"/>
              </a:ext>
            </a:extLst>
          </p:cNvPr>
          <p:cNvSpPr>
            <a:spLocks noGrp="1"/>
          </p:cNvSpPr>
          <p:nvPr>
            <p:ph type="title"/>
          </p:nvPr>
        </p:nvSpPr>
        <p:spPr/>
        <p:txBody>
          <a:bodyPr/>
          <a:lstStyle/>
          <a:p>
            <a:r>
              <a:rPr lang="en-GB" dirty="0"/>
              <a:t>Example 2 – credit card reactivation</a:t>
            </a:r>
          </a:p>
        </p:txBody>
      </p:sp>
      <p:sp>
        <p:nvSpPr>
          <p:cNvPr id="3" name="Text Placeholder 2">
            <a:extLst>
              <a:ext uri="{FF2B5EF4-FFF2-40B4-BE49-F238E27FC236}">
                <a16:creationId xmlns:a16="http://schemas.microsoft.com/office/drawing/2014/main" id="{2AF6DA24-2CDE-B927-8DD4-C00F9D4D8BD2}"/>
              </a:ext>
            </a:extLst>
          </p:cNvPr>
          <p:cNvSpPr>
            <a:spLocks noGrp="1"/>
          </p:cNvSpPr>
          <p:nvPr>
            <p:ph type="body" sz="quarter" idx="11"/>
          </p:nvPr>
        </p:nvSpPr>
        <p:spPr/>
        <p:txBody>
          <a:bodyPr/>
          <a:lstStyle/>
          <a:p>
            <a:endParaRPr lang="en-GB"/>
          </a:p>
        </p:txBody>
      </p:sp>
      <p:sp>
        <p:nvSpPr>
          <p:cNvPr id="4" name="Slide Number Placeholder 3">
            <a:extLst>
              <a:ext uri="{FF2B5EF4-FFF2-40B4-BE49-F238E27FC236}">
                <a16:creationId xmlns:a16="http://schemas.microsoft.com/office/drawing/2014/main" id="{375D7D48-2085-3004-7F07-6627069711AA}"/>
              </a:ext>
            </a:extLst>
          </p:cNvPr>
          <p:cNvSpPr>
            <a:spLocks noGrp="1"/>
          </p:cNvSpPr>
          <p:nvPr>
            <p:ph type="sldNum" sz="quarter" idx="15"/>
          </p:nvPr>
        </p:nvSpPr>
        <p:spPr/>
        <p:txBody>
          <a:bodyPr/>
          <a:lstStyle/>
          <a:p>
            <a:fld id="{3787542D-5C6B-4EB3-96EB-9B37C3D5D2F8}" type="slidenum">
              <a:rPr lang="en-GB" smtClean="0"/>
              <a:t>17</a:t>
            </a:fld>
            <a:endParaRPr lang="en-GB"/>
          </a:p>
        </p:txBody>
      </p:sp>
      <p:sp>
        <p:nvSpPr>
          <p:cNvPr id="6" name="Text Placeholder 5">
            <a:extLst>
              <a:ext uri="{FF2B5EF4-FFF2-40B4-BE49-F238E27FC236}">
                <a16:creationId xmlns:a16="http://schemas.microsoft.com/office/drawing/2014/main" id="{3C230E20-802D-4896-E347-D2A4769676EA}"/>
              </a:ext>
            </a:extLst>
          </p:cNvPr>
          <p:cNvSpPr>
            <a:spLocks noGrp="1"/>
          </p:cNvSpPr>
          <p:nvPr>
            <p:ph type="body" sz="quarter" idx="12"/>
          </p:nvPr>
        </p:nvSpPr>
        <p:spPr/>
        <p:txBody>
          <a:bodyPr/>
          <a:lstStyle/>
          <a:p>
            <a:endParaRPr lang="en-GB"/>
          </a:p>
        </p:txBody>
      </p:sp>
      <p:sp>
        <p:nvSpPr>
          <p:cNvPr id="7" name="Rectangle 6">
            <a:extLst>
              <a:ext uri="{FF2B5EF4-FFF2-40B4-BE49-F238E27FC236}">
                <a16:creationId xmlns:a16="http://schemas.microsoft.com/office/drawing/2014/main" id="{1C77A2D2-F638-AB62-B2E9-7B1EFA049821}"/>
              </a:ext>
            </a:extLst>
          </p:cNvPr>
          <p:cNvSpPr/>
          <p:nvPr/>
        </p:nvSpPr>
        <p:spPr>
          <a:xfrm>
            <a:off x="583722" y="2234240"/>
            <a:ext cx="3117010" cy="42557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effectLst/>
                <a:latin typeface="Calibri" panose="020F0502020204030204" pitchFamily="34" charset="0"/>
                <a:ea typeface="Calibri" panose="020F0502020204030204" pitchFamily="34" charset="0"/>
              </a:rPr>
              <a:t>Why are you running the test?</a:t>
            </a:r>
            <a:endParaRPr lang="en-GB" dirty="0">
              <a:solidFill>
                <a:schemeClr val="tx1"/>
              </a:solidFill>
            </a:endParaRPr>
          </a:p>
        </p:txBody>
      </p:sp>
      <p:sp>
        <p:nvSpPr>
          <p:cNvPr id="8" name="Rectangle 7">
            <a:extLst>
              <a:ext uri="{FF2B5EF4-FFF2-40B4-BE49-F238E27FC236}">
                <a16:creationId xmlns:a16="http://schemas.microsoft.com/office/drawing/2014/main" id="{DFEBD27A-70E6-ED69-AA62-3DB9567D00F2}"/>
              </a:ext>
            </a:extLst>
          </p:cNvPr>
          <p:cNvSpPr/>
          <p:nvPr/>
        </p:nvSpPr>
        <p:spPr>
          <a:xfrm>
            <a:off x="583722" y="3266530"/>
            <a:ext cx="3117010" cy="273156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effectLst/>
                <a:latin typeface="Calibri" panose="020F0502020204030204" pitchFamily="34" charset="0"/>
                <a:ea typeface="Calibri" panose="020F0502020204030204" pitchFamily="34" charset="0"/>
              </a:rPr>
              <a:t>For the test activity in question how do you currently communicate to your customers? What are you hoping to learn? What particular problem are you hoping to address? What are the key assumptions/findings this test will provide?</a:t>
            </a:r>
            <a:endParaRPr lang="en-GB" dirty="0">
              <a:solidFill>
                <a:schemeClr val="tx1"/>
              </a:solidFill>
            </a:endParaRPr>
          </a:p>
        </p:txBody>
      </p:sp>
      <p:sp>
        <p:nvSpPr>
          <p:cNvPr id="9" name="Rectangle 8">
            <a:extLst>
              <a:ext uri="{FF2B5EF4-FFF2-40B4-BE49-F238E27FC236}">
                <a16:creationId xmlns:a16="http://schemas.microsoft.com/office/drawing/2014/main" id="{816EF1AA-EDDF-064B-436A-AD2E846004F5}"/>
              </a:ext>
            </a:extLst>
          </p:cNvPr>
          <p:cNvSpPr/>
          <p:nvPr/>
        </p:nvSpPr>
        <p:spPr>
          <a:xfrm>
            <a:off x="3804250" y="2234240"/>
            <a:ext cx="7021901" cy="376385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We currently communicate with inactive customers through email and digital channels, such as push notifications and online adverts. However, engagement rates from these channels have been decreasing and a significant portion of the customer base remains inactive.</a:t>
            </a:r>
          </a:p>
          <a:p>
            <a:pPr>
              <a:lnSpc>
                <a:spcPct val="107000"/>
              </a:lnSpc>
              <a:spcAft>
                <a:spcPts val="800"/>
              </a:spcAft>
            </a:pPr>
            <a:r>
              <a:rPr lang="en-GB"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aim </a:t>
            </a:r>
            <a:r>
              <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rPr>
              <a:t>of the test is</a:t>
            </a:r>
            <a:r>
              <a:rPr lang="en-GB"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to determine if switching to a direct mail will be more effective in reactivating dormant customers compared to the current digital-only strategy. We also want to understand which type of direct mail format, content, and messaging resonates best with the target audience.</a:t>
            </a:r>
          </a:p>
          <a:p>
            <a:pPr>
              <a:lnSpc>
                <a:spcPct val="107000"/>
              </a:lnSpc>
              <a:spcAft>
                <a:spcPts val="800"/>
              </a:spcAft>
            </a:pPr>
            <a:r>
              <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rPr>
              <a:t>The key problem we want to address is the l</a:t>
            </a:r>
            <a:r>
              <a:rPr lang="en-GB"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ow reactivation rates from inactive customers through existing digital channels. And also the high churn rate of customers who have stopped using the credit card within the last 12 months.</a:t>
            </a:r>
          </a:p>
          <a:p>
            <a:pPr>
              <a:lnSpc>
                <a:spcPct val="107000"/>
              </a:lnSpc>
              <a:spcAft>
                <a:spcPts val="800"/>
              </a:spcAft>
            </a:pPr>
            <a:r>
              <a:rPr lang="en-GB"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Our assumption is that direct mail has a higher propensity to of be read than email, which may be filtered or ignored. Personalisation and a tangible, physical piece of mail could enhance customer engagement.  A more visually appealing, larger mail format may capture more attention than a standard letter.</a:t>
            </a:r>
          </a:p>
        </p:txBody>
      </p:sp>
      <p:sp>
        <p:nvSpPr>
          <p:cNvPr id="10" name="Rectangle 9">
            <a:extLst>
              <a:ext uri="{FF2B5EF4-FFF2-40B4-BE49-F238E27FC236}">
                <a16:creationId xmlns:a16="http://schemas.microsoft.com/office/drawing/2014/main" id="{059CF83C-9C53-78F5-B348-1AC8514BEE50}"/>
              </a:ext>
            </a:extLst>
          </p:cNvPr>
          <p:cNvSpPr/>
          <p:nvPr/>
        </p:nvSpPr>
        <p:spPr>
          <a:xfrm>
            <a:off x="583722" y="1725262"/>
            <a:ext cx="3117010"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QUESTION 1</a:t>
            </a:r>
          </a:p>
        </p:txBody>
      </p:sp>
      <p:sp>
        <p:nvSpPr>
          <p:cNvPr id="11" name="Rectangle 10">
            <a:extLst>
              <a:ext uri="{FF2B5EF4-FFF2-40B4-BE49-F238E27FC236}">
                <a16:creationId xmlns:a16="http://schemas.microsoft.com/office/drawing/2014/main" id="{74B758B1-FC6F-CF8E-274E-28F65F2C50D2}"/>
              </a:ext>
            </a:extLst>
          </p:cNvPr>
          <p:cNvSpPr/>
          <p:nvPr/>
        </p:nvSpPr>
        <p:spPr>
          <a:xfrm>
            <a:off x="583722" y="2746074"/>
            <a:ext cx="3117010"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GUIDANCE FOR QUESTION 1</a:t>
            </a:r>
          </a:p>
        </p:txBody>
      </p:sp>
      <p:sp>
        <p:nvSpPr>
          <p:cNvPr id="12" name="Rectangle 11">
            <a:extLst>
              <a:ext uri="{FF2B5EF4-FFF2-40B4-BE49-F238E27FC236}">
                <a16:creationId xmlns:a16="http://schemas.microsoft.com/office/drawing/2014/main" id="{FA4C4DCB-CF69-7079-6B50-F6B9CFA59F3D}"/>
              </a:ext>
            </a:extLst>
          </p:cNvPr>
          <p:cNvSpPr/>
          <p:nvPr/>
        </p:nvSpPr>
        <p:spPr>
          <a:xfrm>
            <a:off x="3804250" y="1725262"/>
            <a:ext cx="7021901"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ANSWER</a:t>
            </a:r>
          </a:p>
        </p:txBody>
      </p:sp>
    </p:spTree>
    <p:extLst>
      <p:ext uri="{BB962C8B-B14F-4D97-AF65-F5344CB8AC3E}">
        <p14:creationId xmlns:p14="http://schemas.microsoft.com/office/powerpoint/2010/main" val="2198298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432F7-767A-BBF0-8FDB-458D38FFF5ED}"/>
              </a:ext>
            </a:extLst>
          </p:cNvPr>
          <p:cNvSpPr>
            <a:spLocks noGrp="1"/>
          </p:cNvSpPr>
          <p:nvPr>
            <p:ph type="title"/>
          </p:nvPr>
        </p:nvSpPr>
        <p:spPr/>
        <p:txBody>
          <a:bodyPr/>
          <a:lstStyle/>
          <a:p>
            <a:r>
              <a:rPr lang="en-GB" dirty="0"/>
              <a:t>Example 2 – credit card reactivation</a:t>
            </a:r>
          </a:p>
        </p:txBody>
      </p:sp>
      <p:sp>
        <p:nvSpPr>
          <p:cNvPr id="3" name="Text Placeholder 2">
            <a:extLst>
              <a:ext uri="{FF2B5EF4-FFF2-40B4-BE49-F238E27FC236}">
                <a16:creationId xmlns:a16="http://schemas.microsoft.com/office/drawing/2014/main" id="{4AA48905-E2FE-AA4B-D16F-877FDE33F24C}"/>
              </a:ext>
            </a:extLst>
          </p:cNvPr>
          <p:cNvSpPr>
            <a:spLocks noGrp="1"/>
          </p:cNvSpPr>
          <p:nvPr>
            <p:ph type="body" sz="quarter" idx="11"/>
          </p:nvPr>
        </p:nvSpPr>
        <p:spPr/>
        <p:txBody>
          <a:bodyPr/>
          <a:lstStyle/>
          <a:p>
            <a:endParaRPr lang="en-GB"/>
          </a:p>
        </p:txBody>
      </p:sp>
      <p:sp>
        <p:nvSpPr>
          <p:cNvPr id="4" name="Slide Number Placeholder 3">
            <a:extLst>
              <a:ext uri="{FF2B5EF4-FFF2-40B4-BE49-F238E27FC236}">
                <a16:creationId xmlns:a16="http://schemas.microsoft.com/office/drawing/2014/main" id="{1C6CAB50-518E-7D8D-A613-9EFE1517FC54}"/>
              </a:ext>
            </a:extLst>
          </p:cNvPr>
          <p:cNvSpPr>
            <a:spLocks noGrp="1"/>
          </p:cNvSpPr>
          <p:nvPr>
            <p:ph type="sldNum" sz="quarter" idx="15"/>
          </p:nvPr>
        </p:nvSpPr>
        <p:spPr/>
        <p:txBody>
          <a:bodyPr/>
          <a:lstStyle/>
          <a:p>
            <a:fld id="{3787542D-5C6B-4EB3-96EB-9B37C3D5D2F8}" type="slidenum">
              <a:rPr lang="en-GB" smtClean="0"/>
              <a:t>18</a:t>
            </a:fld>
            <a:endParaRPr lang="en-GB"/>
          </a:p>
        </p:txBody>
      </p:sp>
      <p:sp>
        <p:nvSpPr>
          <p:cNvPr id="6" name="Text Placeholder 5">
            <a:extLst>
              <a:ext uri="{FF2B5EF4-FFF2-40B4-BE49-F238E27FC236}">
                <a16:creationId xmlns:a16="http://schemas.microsoft.com/office/drawing/2014/main" id="{B93DD999-CF0E-9D1A-3ADA-7F260D398932}"/>
              </a:ext>
            </a:extLst>
          </p:cNvPr>
          <p:cNvSpPr>
            <a:spLocks noGrp="1"/>
          </p:cNvSpPr>
          <p:nvPr>
            <p:ph type="body" sz="quarter" idx="12"/>
          </p:nvPr>
        </p:nvSpPr>
        <p:spPr/>
        <p:txBody>
          <a:bodyPr/>
          <a:lstStyle/>
          <a:p>
            <a:endParaRPr lang="en-GB"/>
          </a:p>
        </p:txBody>
      </p:sp>
      <p:sp>
        <p:nvSpPr>
          <p:cNvPr id="7" name="Rectangle 6">
            <a:extLst>
              <a:ext uri="{FF2B5EF4-FFF2-40B4-BE49-F238E27FC236}">
                <a16:creationId xmlns:a16="http://schemas.microsoft.com/office/drawing/2014/main" id="{182C093D-D7B6-E3BD-86AD-D36879FA641E}"/>
              </a:ext>
            </a:extLst>
          </p:cNvPr>
          <p:cNvSpPr/>
          <p:nvPr/>
        </p:nvSpPr>
        <p:spPr>
          <a:xfrm>
            <a:off x="583721" y="2234240"/>
            <a:ext cx="5722187" cy="42557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effectLst/>
                <a:latin typeface="Calibri" panose="020F0502020204030204" pitchFamily="34" charset="0"/>
                <a:ea typeface="Calibri" panose="020F0502020204030204" pitchFamily="34" charset="0"/>
              </a:rPr>
              <a:t>Details of the test and changes being made.</a:t>
            </a:r>
            <a:endParaRPr lang="en-GB" dirty="0">
              <a:solidFill>
                <a:schemeClr val="tx1"/>
              </a:solidFill>
            </a:endParaRPr>
          </a:p>
        </p:txBody>
      </p:sp>
      <p:sp>
        <p:nvSpPr>
          <p:cNvPr id="8" name="Rectangle 7">
            <a:extLst>
              <a:ext uri="{FF2B5EF4-FFF2-40B4-BE49-F238E27FC236}">
                <a16:creationId xmlns:a16="http://schemas.microsoft.com/office/drawing/2014/main" id="{1443F54D-D3BA-6710-7466-73B2EED0B4F8}"/>
              </a:ext>
            </a:extLst>
          </p:cNvPr>
          <p:cNvSpPr/>
          <p:nvPr/>
        </p:nvSpPr>
        <p:spPr>
          <a:xfrm>
            <a:off x="583721" y="3266530"/>
            <a:ext cx="5722187" cy="273156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effectLst/>
                <a:latin typeface="Calibri" panose="020F0502020204030204" pitchFamily="34" charset="0"/>
                <a:ea typeface="Calibri" panose="020F0502020204030204" pitchFamily="34" charset="0"/>
              </a:rPr>
              <a:t>Please provide a full explanation of the test you will be performing including: What is being tested? Who is your target audience? What are the goals? Is there a control cell etc.?</a:t>
            </a:r>
          </a:p>
          <a:p>
            <a:r>
              <a:rPr lang="en-GB" sz="1800" dirty="0">
                <a:solidFill>
                  <a:schemeClr val="tx1"/>
                </a:solidFill>
                <a:effectLst/>
                <a:latin typeface="Calibri" panose="020F0502020204030204" pitchFamily="34" charset="0"/>
                <a:ea typeface="Calibri" panose="020F0502020204030204" pitchFamily="34" charset="0"/>
              </a:rPr>
              <a:t>Format changes e.g. switch from Letter to Large Letter; weight band increase. What changes are being made? (using new acquisition data, testing emerging technology, switch to mail from digital). Creative changes – provide description and copies of old and new creatives.</a:t>
            </a:r>
          </a:p>
        </p:txBody>
      </p:sp>
      <p:sp>
        <p:nvSpPr>
          <p:cNvPr id="9" name="Rectangle 8">
            <a:extLst>
              <a:ext uri="{FF2B5EF4-FFF2-40B4-BE49-F238E27FC236}">
                <a16:creationId xmlns:a16="http://schemas.microsoft.com/office/drawing/2014/main" id="{AAF65D84-1559-8A21-839D-A1876B24ABC1}"/>
              </a:ext>
            </a:extLst>
          </p:cNvPr>
          <p:cNvSpPr/>
          <p:nvPr/>
        </p:nvSpPr>
        <p:spPr>
          <a:xfrm>
            <a:off x="583721" y="1725262"/>
            <a:ext cx="5722187"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QUESTION 2</a:t>
            </a:r>
          </a:p>
        </p:txBody>
      </p:sp>
      <p:sp>
        <p:nvSpPr>
          <p:cNvPr id="10" name="Rectangle 9">
            <a:extLst>
              <a:ext uri="{FF2B5EF4-FFF2-40B4-BE49-F238E27FC236}">
                <a16:creationId xmlns:a16="http://schemas.microsoft.com/office/drawing/2014/main" id="{0CBEA7A6-D0CC-0CB7-F62C-44395EF29524}"/>
              </a:ext>
            </a:extLst>
          </p:cNvPr>
          <p:cNvSpPr/>
          <p:nvPr/>
        </p:nvSpPr>
        <p:spPr>
          <a:xfrm>
            <a:off x="583721" y="2746074"/>
            <a:ext cx="5722187"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GUIDANCE FOR QUESTION 2</a:t>
            </a:r>
          </a:p>
        </p:txBody>
      </p:sp>
      <p:sp>
        <p:nvSpPr>
          <p:cNvPr id="11" name="Rectangle 10">
            <a:extLst>
              <a:ext uri="{FF2B5EF4-FFF2-40B4-BE49-F238E27FC236}">
                <a16:creationId xmlns:a16="http://schemas.microsoft.com/office/drawing/2014/main" id="{760640AF-F814-CE11-D995-0C8DA27C0F37}"/>
              </a:ext>
            </a:extLst>
          </p:cNvPr>
          <p:cNvSpPr/>
          <p:nvPr/>
        </p:nvSpPr>
        <p:spPr>
          <a:xfrm>
            <a:off x="6409426" y="1725262"/>
            <a:ext cx="4416724"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ANSWER – see next page</a:t>
            </a:r>
          </a:p>
        </p:txBody>
      </p:sp>
    </p:spTree>
    <p:extLst>
      <p:ext uri="{BB962C8B-B14F-4D97-AF65-F5344CB8AC3E}">
        <p14:creationId xmlns:p14="http://schemas.microsoft.com/office/powerpoint/2010/main" val="1541601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9214B-FA8D-6E42-EF85-4766468EE4E2}"/>
              </a:ext>
            </a:extLst>
          </p:cNvPr>
          <p:cNvSpPr>
            <a:spLocks noGrp="1"/>
          </p:cNvSpPr>
          <p:nvPr>
            <p:ph type="title"/>
          </p:nvPr>
        </p:nvSpPr>
        <p:spPr/>
        <p:txBody>
          <a:bodyPr/>
          <a:lstStyle/>
          <a:p>
            <a:r>
              <a:rPr lang="en-GB" dirty="0"/>
              <a:t>Example 2 – credit card reactivation</a:t>
            </a:r>
          </a:p>
        </p:txBody>
      </p:sp>
      <p:sp>
        <p:nvSpPr>
          <p:cNvPr id="3" name="Text Placeholder 2">
            <a:extLst>
              <a:ext uri="{FF2B5EF4-FFF2-40B4-BE49-F238E27FC236}">
                <a16:creationId xmlns:a16="http://schemas.microsoft.com/office/drawing/2014/main" id="{020676AC-06FA-EECA-2B88-0F8926992A53}"/>
              </a:ext>
            </a:extLst>
          </p:cNvPr>
          <p:cNvSpPr>
            <a:spLocks noGrp="1"/>
          </p:cNvSpPr>
          <p:nvPr>
            <p:ph type="body" sz="quarter" idx="11"/>
          </p:nvPr>
        </p:nvSpPr>
        <p:spPr/>
        <p:txBody>
          <a:bodyPr/>
          <a:lstStyle/>
          <a:p>
            <a:endParaRPr lang="en-GB"/>
          </a:p>
        </p:txBody>
      </p:sp>
      <p:sp>
        <p:nvSpPr>
          <p:cNvPr id="4" name="Slide Number Placeholder 3">
            <a:extLst>
              <a:ext uri="{FF2B5EF4-FFF2-40B4-BE49-F238E27FC236}">
                <a16:creationId xmlns:a16="http://schemas.microsoft.com/office/drawing/2014/main" id="{6F652445-E759-39B3-8B1E-C1A002DC99C3}"/>
              </a:ext>
            </a:extLst>
          </p:cNvPr>
          <p:cNvSpPr>
            <a:spLocks noGrp="1"/>
          </p:cNvSpPr>
          <p:nvPr>
            <p:ph type="sldNum" sz="quarter" idx="15"/>
          </p:nvPr>
        </p:nvSpPr>
        <p:spPr/>
        <p:txBody>
          <a:bodyPr/>
          <a:lstStyle/>
          <a:p>
            <a:fld id="{3787542D-5C6B-4EB3-96EB-9B37C3D5D2F8}" type="slidenum">
              <a:rPr lang="en-GB" smtClean="0"/>
              <a:t>19</a:t>
            </a:fld>
            <a:endParaRPr lang="en-GB"/>
          </a:p>
        </p:txBody>
      </p:sp>
      <p:sp>
        <p:nvSpPr>
          <p:cNvPr id="6" name="Text Placeholder 5">
            <a:extLst>
              <a:ext uri="{FF2B5EF4-FFF2-40B4-BE49-F238E27FC236}">
                <a16:creationId xmlns:a16="http://schemas.microsoft.com/office/drawing/2014/main" id="{BE2A38AB-0601-FE81-7C97-42EA6E2CA019}"/>
              </a:ext>
            </a:extLst>
          </p:cNvPr>
          <p:cNvSpPr>
            <a:spLocks noGrp="1"/>
          </p:cNvSpPr>
          <p:nvPr>
            <p:ph type="body" sz="quarter" idx="12"/>
          </p:nvPr>
        </p:nvSpPr>
        <p:spPr/>
        <p:txBody>
          <a:bodyPr/>
          <a:lstStyle/>
          <a:p>
            <a:endParaRPr lang="en-GB"/>
          </a:p>
        </p:txBody>
      </p:sp>
      <p:sp>
        <p:nvSpPr>
          <p:cNvPr id="7" name="Rectangle 6">
            <a:extLst>
              <a:ext uri="{FF2B5EF4-FFF2-40B4-BE49-F238E27FC236}">
                <a16:creationId xmlns:a16="http://schemas.microsoft.com/office/drawing/2014/main" id="{D44445B0-61F8-7303-7651-47518707640D}"/>
              </a:ext>
            </a:extLst>
          </p:cNvPr>
          <p:cNvSpPr/>
          <p:nvPr/>
        </p:nvSpPr>
        <p:spPr>
          <a:xfrm>
            <a:off x="514576" y="2284953"/>
            <a:ext cx="10238775" cy="2633888"/>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What is Being Tested?  We are testing the effectiveness of different direct mail formats and creative approaches in reactivating inactive customers who have not used their credit card for transactions in the past 12 months.</a:t>
            </a:r>
          </a:p>
          <a:p>
            <a:pPr>
              <a:lnSpc>
                <a:spcPct val="107000"/>
              </a:lnSpc>
              <a:spcAft>
                <a:spcPts val="800"/>
              </a:spcAft>
            </a:pPr>
            <a:r>
              <a:rPr lang="en-GB"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Target Audience: Customers who have been inactive for 12-18 months. Segmentation by previous credit card usage, demographic data (age, income level, geographic location), and response to past marketing efforts.</a:t>
            </a:r>
          </a:p>
          <a:p>
            <a:pPr>
              <a:lnSpc>
                <a:spcPct val="107000"/>
              </a:lnSpc>
              <a:spcAft>
                <a:spcPts val="800"/>
              </a:spcAft>
            </a:pPr>
            <a:r>
              <a:rPr lang="en-GB"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Goals: Primary Goal: Increase the response rate from inactive customers by at least 15% over the current digital-only reactivation campaigns. Secondary Goal: Boost the conversion rate (reactivated customers who make a purchase within 30 days of receiving the mail). Tertiary Goal: Measure the ROI of direct mail campaigns compared to the digital campaigns.</a:t>
            </a:r>
          </a:p>
          <a:p>
            <a:pPr>
              <a:lnSpc>
                <a:spcPct val="107000"/>
              </a:lnSpc>
              <a:spcAft>
                <a:spcPts val="800"/>
              </a:spcAft>
            </a:pPr>
            <a:r>
              <a:rPr lang="en-GB"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Control Group: Customers who continue to receive the standard digital-only communication (emails, push notifications).</a:t>
            </a:r>
          </a:p>
        </p:txBody>
      </p:sp>
      <p:sp>
        <p:nvSpPr>
          <p:cNvPr id="8" name="Rectangle 7">
            <a:extLst>
              <a:ext uri="{FF2B5EF4-FFF2-40B4-BE49-F238E27FC236}">
                <a16:creationId xmlns:a16="http://schemas.microsoft.com/office/drawing/2014/main" id="{5915BE9C-A583-6AA7-E663-A34768F8C675}"/>
              </a:ext>
            </a:extLst>
          </p:cNvPr>
          <p:cNvSpPr/>
          <p:nvPr/>
        </p:nvSpPr>
        <p:spPr>
          <a:xfrm>
            <a:off x="514576" y="1775975"/>
            <a:ext cx="10238775"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ANSWER</a:t>
            </a:r>
          </a:p>
        </p:txBody>
      </p:sp>
    </p:spTree>
    <p:extLst>
      <p:ext uri="{BB962C8B-B14F-4D97-AF65-F5344CB8AC3E}">
        <p14:creationId xmlns:p14="http://schemas.microsoft.com/office/powerpoint/2010/main" val="1526553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3AA3A-E6A4-69B9-7E39-666505D2BE5F}"/>
              </a:ext>
            </a:extLst>
          </p:cNvPr>
          <p:cNvSpPr>
            <a:spLocks noGrp="1"/>
          </p:cNvSpPr>
          <p:nvPr>
            <p:ph type="title"/>
          </p:nvPr>
        </p:nvSpPr>
        <p:spPr/>
        <p:txBody>
          <a:bodyPr/>
          <a:lstStyle/>
          <a:p>
            <a:r>
              <a:rPr lang="en-GB" dirty="0"/>
              <a:t>Advertising mail</a:t>
            </a:r>
          </a:p>
        </p:txBody>
      </p:sp>
      <p:sp>
        <p:nvSpPr>
          <p:cNvPr id="3" name="Text Placeholder 2">
            <a:extLst>
              <a:ext uri="{FF2B5EF4-FFF2-40B4-BE49-F238E27FC236}">
                <a16:creationId xmlns:a16="http://schemas.microsoft.com/office/drawing/2014/main" id="{33BFDFF7-82D5-308A-8BFA-746E6B5387B1}"/>
              </a:ext>
            </a:extLst>
          </p:cNvPr>
          <p:cNvSpPr>
            <a:spLocks noGrp="1"/>
          </p:cNvSpPr>
          <p:nvPr>
            <p:ph type="body" sz="quarter" idx="11"/>
          </p:nvPr>
        </p:nvSpPr>
        <p:spPr/>
        <p:txBody>
          <a:bodyPr/>
          <a:lstStyle/>
          <a:p>
            <a:r>
              <a:rPr lang="en-GB" dirty="0"/>
              <a:t>Test and Innovate Incentive</a:t>
            </a:r>
          </a:p>
        </p:txBody>
      </p:sp>
      <p:sp>
        <p:nvSpPr>
          <p:cNvPr id="4" name="Slide Number Placeholder 3">
            <a:extLst>
              <a:ext uri="{FF2B5EF4-FFF2-40B4-BE49-F238E27FC236}">
                <a16:creationId xmlns:a16="http://schemas.microsoft.com/office/drawing/2014/main" id="{B745F893-21C0-F5BE-0D2B-970F1C4B03A7}"/>
              </a:ext>
            </a:extLst>
          </p:cNvPr>
          <p:cNvSpPr>
            <a:spLocks noGrp="1"/>
          </p:cNvSpPr>
          <p:nvPr>
            <p:ph type="sldNum" sz="quarter" idx="15"/>
          </p:nvPr>
        </p:nvSpPr>
        <p:spPr/>
        <p:txBody>
          <a:bodyPr/>
          <a:lstStyle/>
          <a:p>
            <a:fld id="{3787542D-5C6B-4EB3-96EB-9B37C3D5D2F8}" type="slidenum">
              <a:rPr lang="en-GB" smtClean="0"/>
              <a:t>2</a:t>
            </a:fld>
            <a:endParaRPr lang="en-GB"/>
          </a:p>
        </p:txBody>
      </p:sp>
      <p:sp>
        <p:nvSpPr>
          <p:cNvPr id="6" name="Text Placeholder 5">
            <a:extLst>
              <a:ext uri="{FF2B5EF4-FFF2-40B4-BE49-F238E27FC236}">
                <a16:creationId xmlns:a16="http://schemas.microsoft.com/office/drawing/2014/main" id="{3F893A37-EFB6-12F8-1719-CA0062E8E1B0}"/>
              </a:ext>
            </a:extLst>
          </p:cNvPr>
          <p:cNvSpPr>
            <a:spLocks noGrp="1"/>
          </p:cNvSpPr>
          <p:nvPr>
            <p:ph type="body" sz="quarter" idx="12"/>
          </p:nvPr>
        </p:nvSpPr>
        <p:spPr/>
        <p:txBody>
          <a:bodyPr/>
          <a:lstStyle/>
          <a:p>
            <a:r>
              <a:rPr lang="en-GB" dirty="0"/>
              <a:t>Full terms and conditions apply</a:t>
            </a:r>
          </a:p>
        </p:txBody>
      </p:sp>
      <p:sp>
        <p:nvSpPr>
          <p:cNvPr id="7" name="Circle: Hollow 6">
            <a:extLst>
              <a:ext uri="{FF2B5EF4-FFF2-40B4-BE49-F238E27FC236}">
                <a16:creationId xmlns:a16="http://schemas.microsoft.com/office/drawing/2014/main" id="{77FB26D0-7C4E-4669-CACF-AE2B308E5A2A}"/>
              </a:ext>
            </a:extLst>
          </p:cNvPr>
          <p:cNvSpPr/>
          <p:nvPr/>
        </p:nvSpPr>
        <p:spPr>
          <a:xfrm>
            <a:off x="1126724" y="2079037"/>
            <a:ext cx="2098040" cy="2098040"/>
          </a:xfrm>
          <a:prstGeom prst="donut">
            <a:avLst>
              <a:gd name="adj" fmla="val 803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Circle: Hollow 7">
            <a:extLst>
              <a:ext uri="{FF2B5EF4-FFF2-40B4-BE49-F238E27FC236}">
                <a16:creationId xmlns:a16="http://schemas.microsoft.com/office/drawing/2014/main" id="{584CE684-F79D-7170-9AEC-76649D13D3E0}"/>
              </a:ext>
            </a:extLst>
          </p:cNvPr>
          <p:cNvSpPr/>
          <p:nvPr/>
        </p:nvSpPr>
        <p:spPr>
          <a:xfrm>
            <a:off x="3762477" y="2079037"/>
            <a:ext cx="2098040" cy="2098040"/>
          </a:xfrm>
          <a:prstGeom prst="donut">
            <a:avLst>
              <a:gd name="adj" fmla="val 78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Circle: Hollow 8">
            <a:extLst>
              <a:ext uri="{FF2B5EF4-FFF2-40B4-BE49-F238E27FC236}">
                <a16:creationId xmlns:a16="http://schemas.microsoft.com/office/drawing/2014/main" id="{8AFC9D2C-868C-271B-893E-EF5F0F944EA7}"/>
              </a:ext>
            </a:extLst>
          </p:cNvPr>
          <p:cNvSpPr/>
          <p:nvPr/>
        </p:nvSpPr>
        <p:spPr>
          <a:xfrm>
            <a:off x="6474460" y="2079037"/>
            <a:ext cx="2098040" cy="2098040"/>
          </a:xfrm>
          <a:prstGeom prst="donut">
            <a:avLst>
              <a:gd name="adj" fmla="val 88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Circle: Hollow 9">
            <a:extLst>
              <a:ext uri="{FF2B5EF4-FFF2-40B4-BE49-F238E27FC236}">
                <a16:creationId xmlns:a16="http://schemas.microsoft.com/office/drawing/2014/main" id="{EA484A92-2EBE-FD5F-5541-FD79784A7B08}"/>
              </a:ext>
            </a:extLst>
          </p:cNvPr>
          <p:cNvSpPr/>
          <p:nvPr/>
        </p:nvSpPr>
        <p:spPr>
          <a:xfrm>
            <a:off x="8990722" y="2079037"/>
            <a:ext cx="2098040" cy="2098040"/>
          </a:xfrm>
          <a:prstGeom prst="donut">
            <a:avLst>
              <a:gd name="adj" fmla="val 93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C3972A05-97A2-DB1F-08FC-06AC363ABC24}"/>
              </a:ext>
            </a:extLst>
          </p:cNvPr>
          <p:cNvSpPr/>
          <p:nvPr/>
        </p:nvSpPr>
        <p:spPr>
          <a:xfrm>
            <a:off x="-1" y="4020072"/>
            <a:ext cx="3399367" cy="1503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AB88B154-2615-F0D6-4CA0-46902D539DEF}"/>
              </a:ext>
            </a:extLst>
          </p:cNvPr>
          <p:cNvSpPr/>
          <p:nvPr/>
        </p:nvSpPr>
        <p:spPr>
          <a:xfrm>
            <a:off x="8784166" y="4020072"/>
            <a:ext cx="3399367" cy="1503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64ADFE5E-53C2-E726-1216-90C3C2F0C7A0}"/>
              </a:ext>
            </a:extLst>
          </p:cNvPr>
          <p:cNvSpPr/>
          <p:nvPr/>
        </p:nvSpPr>
        <p:spPr>
          <a:xfrm>
            <a:off x="3399367" y="4020072"/>
            <a:ext cx="2696634" cy="1503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52D97444-79C5-8235-D188-90BD34046512}"/>
              </a:ext>
            </a:extLst>
          </p:cNvPr>
          <p:cNvSpPr/>
          <p:nvPr/>
        </p:nvSpPr>
        <p:spPr>
          <a:xfrm>
            <a:off x="6096000" y="4020072"/>
            <a:ext cx="2696634" cy="1503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Unlock">
            <a:extLst>
              <a:ext uri="{FF2B5EF4-FFF2-40B4-BE49-F238E27FC236}">
                <a16:creationId xmlns:a16="http://schemas.microsoft.com/office/drawing/2014/main" id="{BD264C88-8CB6-5C43-A18E-9987A708C01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066280" y="2640021"/>
            <a:ext cx="914400" cy="914400"/>
          </a:xfrm>
          <a:prstGeom prst="rect">
            <a:avLst/>
          </a:prstGeom>
        </p:spPr>
      </p:pic>
      <p:sp>
        <p:nvSpPr>
          <p:cNvPr id="16" name="TextBox 15">
            <a:extLst>
              <a:ext uri="{FF2B5EF4-FFF2-40B4-BE49-F238E27FC236}">
                <a16:creationId xmlns:a16="http://schemas.microsoft.com/office/drawing/2014/main" id="{6CAB0CDC-85FA-850A-58E3-CCC3A72A55AB}"/>
              </a:ext>
            </a:extLst>
          </p:cNvPr>
          <p:cNvSpPr txBox="1"/>
          <p:nvPr/>
        </p:nvSpPr>
        <p:spPr>
          <a:xfrm>
            <a:off x="1059140" y="4517699"/>
            <a:ext cx="2268000" cy="1477328"/>
          </a:xfrm>
          <a:prstGeom prst="rect">
            <a:avLst/>
          </a:prstGeom>
          <a:noFill/>
        </p:spPr>
        <p:txBody>
          <a:bodyPr wrap="square" rtlCol="0">
            <a:spAutoFit/>
          </a:bodyPr>
          <a:lstStyle/>
          <a:p>
            <a:pPr algn="ctr">
              <a:defRPr/>
            </a:pPr>
            <a:r>
              <a:rPr lang="en-US" dirty="0">
                <a:solidFill>
                  <a:prstClr val="black"/>
                </a:solidFill>
              </a:rPr>
              <a:t>For when you try something new with your advertising mail activity.</a:t>
            </a:r>
            <a:endParaRPr lang="en-GB" dirty="0">
              <a:solidFill>
                <a:prstClr val="black"/>
              </a:solidFill>
              <a:ea typeface="Noto Sans" panose="020B0502040504020204" pitchFamily="34"/>
              <a:cs typeface="Noto Sans" panose="020B0502040504020204" pitchFamily="34"/>
            </a:endParaRPr>
          </a:p>
          <a:p>
            <a:pPr lvl="0" algn="ctr">
              <a:defRPr/>
            </a:pPr>
            <a:endParaRPr lang="en-GB" dirty="0">
              <a:solidFill>
                <a:prstClr val="black"/>
              </a:solidFill>
              <a:ea typeface="Noto Sans" panose="020B0502040504020204" pitchFamily="34"/>
              <a:cs typeface="Noto Sans" panose="020B0502040504020204" pitchFamily="34"/>
            </a:endParaRPr>
          </a:p>
        </p:txBody>
      </p:sp>
      <p:sp>
        <p:nvSpPr>
          <p:cNvPr id="17" name="TextBox 16">
            <a:extLst>
              <a:ext uri="{FF2B5EF4-FFF2-40B4-BE49-F238E27FC236}">
                <a16:creationId xmlns:a16="http://schemas.microsoft.com/office/drawing/2014/main" id="{F8089DEA-F90D-4342-58FF-1BF55FC42D64}"/>
              </a:ext>
            </a:extLst>
          </p:cNvPr>
          <p:cNvSpPr txBox="1"/>
          <p:nvPr/>
        </p:nvSpPr>
        <p:spPr>
          <a:xfrm>
            <a:off x="1240080" y="4222621"/>
            <a:ext cx="190612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ea typeface="Noto Sans" panose="020B0502040504020204" pitchFamily="34"/>
                <a:cs typeface="Noto Sans" panose="020B0502040504020204" pitchFamily="34"/>
              </a:rPr>
              <a:t>WHO IS IT FOR?</a:t>
            </a:r>
          </a:p>
        </p:txBody>
      </p:sp>
      <p:sp>
        <p:nvSpPr>
          <p:cNvPr id="18" name="TextBox 17">
            <a:extLst>
              <a:ext uri="{FF2B5EF4-FFF2-40B4-BE49-F238E27FC236}">
                <a16:creationId xmlns:a16="http://schemas.microsoft.com/office/drawing/2014/main" id="{0E25ED56-3480-4A35-0E38-B27E6EE0412F}"/>
              </a:ext>
            </a:extLst>
          </p:cNvPr>
          <p:cNvSpPr txBox="1"/>
          <p:nvPr/>
        </p:nvSpPr>
        <p:spPr>
          <a:xfrm>
            <a:off x="3698519" y="4527638"/>
            <a:ext cx="2268000" cy="923330"/>
          </a:xfrm>
          <a:prstGeom prst="rect">
            <a:avLst/>
          </a:prstGeom>
          <a:noFill/>
        </p:spPr>
        <p:txBody>
          <a:bodyPr wrap="square" rtlCol="0">
            <a:spAutoFit/>
          </a:bodyPr>
          <a:lstStyle/>
          <a:p>
            <a:pPr lvl="0" algn="ctr">
              <a:defRPr/>
            </a:pPr>
            <a:r>
              <a:rPr lang="en-US" dirty="0">
                <a:solidFill>
                  <a:prstClr val="black"/>
                </a:solidFill>
              </a:rPr>
              <a:t>A postage credit is available on eligible  Advertising Mail.</a:t>
            </a:r>
            <a:endParaRPr lang="en-GB" dirty="0">
              <a:solidFill>
                <a:prstClr val="black"/>
              </a:solidFill>
              <a:ea typeface="Noto Sans" panose="020B0502040504020204" pitchFamily="34"/>
              <a:cs typeface="Noto Sans" panose="020B0502040504020204" pitchFamily="34"/>
            </a:endParaRPr>
          </a:p>
        </p:txBody>
      </p:sp>
      <p:sp>
        <p:nvSpPr>
          <p:cNvPr id="19" name="TextBox 18">
            <a:extLst>
              <a:ext uri="{FF2B5EF4-FFF2-40B4-BE49-F238E27FC236}">
                <a16:creationId xmlns:a16="http://schemas.microsoft.com/office/drawing/2014/main" id="{8AA5CD22-B881-5C7A-BD5E-9CFC5DD0B66E}"/>
              </a:ext>
            </a:extLst>
          </p:cNvPr>
          <p:cNvSpPr txBox="1"/>
          <p:nvPr/>
        </p:nvSpPr>
        <p:spPr>
          <a:xfrm>
            <a:off x="3558573" y="4232560"/>
            <a:ext cx="254789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b="1" dirty="0">
                <a:solidFill>
                  <a:prstClr val="black"/>
                </a:solidFill>
                <a:ea typeface="Noto Sans" panose="020B0502040504020204" pitchFamily="34"/>
                <a:cs typeface="Noto Sans" panose="020B0502040504020204" pitchFamily="34"/>
              </a:rPr>
              <a:t>CREDIT</a:t>
            </a:r>
            <a:endParaRPr kumimoji="0" lang="en-GB" b="1" i="0" u="none" strike="noStrike" kern="1200" cap="none" spc="0" normalizeH="0" baseline="0" noProof="0" dirty="0">
              <a:ln>
                <a:noFill/>
              </a:ln>
              <a:solidFill>
                <a:prstClr val="black"/>
              </a:solidFill>
              <a:effectLst/>
              <a:uLnTx/>
              <a:uFillTx/>
              <a:ea typeface="Noto Sans" panose="020B0502040504020204" pitchFamily="34"/>
              <a:cs typeface="Noto Sans" panose="020B0502040504020204" pitchFamily="34"/>
            </a:endParaRPr>
          </a:p>
        </p:txBody>
      </p:sp>
      <p:sp>
        <p:nvSpPr>
          <p:cNvPr id="20" name="TextBox 19">
            <a:extLst>
              <a:ext uri="{FF2B5EF4-FFF2-40B4-BE49-F238E27FC236}">
                <a16:creationId xmlns:a16="http://schemas.microsoft.com/office/drawing/2014/main" id="{94187C96-255E-421C-BE1D-CFA1E868963C}"/>
              </a:ext>
            </a:extLst>
          </p:cNvPr>
          <p:cNvSpPr txBox="1"/>
          <p:nvPr/>
        </p:nvSpPr>
        <p:spPr>
          <a:xfrm>
            <a:off x="6413814" y="4516926"/>
            <a:ext cx="2268000" cy="1200329"/>
          </a:xfrm>
          <a:prstGeom prst="rect">
            <a:avLst/>
          </a:prstGeom>
          <a:noFill/>
        </p:spPr>
        <p:txBody>
          <a:bodyPr wrap="square" rtlCol="0">
            <a:spAutoFit/>
          </a:bodyPr>
          <a:lstStyle/>
          <a:p>
            <a:pPr lvl="0" algn="ctr">
              <a:defRPr/>
            </a:pPr>
            <a:r>
              <a:rPr lang="en-US" dirty="0">
                <a:solidFill>
                  <a:prstClr val="black"/>
                </a:solidFill>
                <a:ea typeface="Noto Sans" panose="020B0502040504020204" pitchFamily="34"/>
                <a:cs typeface="Noto Sans" panose="020B0502040504020204" pitchFamily="34"/>
              </a:rPr>
              <a:t>The minimum volume is 4,000 items. The maximum test period is 6 months.</a:t>
            </a:r>
            <a:endParaRPr lang="en-GB" dirty="0">
              <a:solidFill>
                <a:prstClr val="black"/>
              </a:solidFill>
              <a:ea typeface="Noto Sans" panose="020B0502040504020204" pitchFamily="34"/>
              <a:cs typeface="Noto Sans" panose="020B0502040504020204" pitchFamily="34"/>
            </a:endParaRPr>
          </a:p>
        </p:txBody>
      </p:sp>
      <p:sp>
        <p:nvSpPr>
          <p:cNvPr id="21" name="TextBox 20">
            <a:extLst>
              <a:ext uri="{FF2B5EF4-FFF2-40B4-BE49-F238E27FC236}">
                <a16:creationId xmlns:a16="http://schemas.microsoft.com/office/drawing/2014/main" id="{E046C762-A584-C255-73F7-88F5CB660632}"/>
              </a:ext>
            </a:extLst>
          </p:cNvPr>
          <p:cNvSpPr txBox="1"/>
          <p:nvPr/>
        </p:nvSpPr>
        <p:spPr>
          <a:xfrm>
            <a:off x="6583179" y="4222621"/>
            <a:ext cx="190612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b="1" dirty="0">
                <a:solidFill>
                  <a:prstClr val="black"/>
                </a:solidFill>
                <a:ea typeface="Noto Sans" panose="020B0502040504020204" pitchFamily="34"/>
                <a:cs typeface="Noto Sans" panose="020B0502040504020204" pitchFamily="34"/>
              </a:rPr>
              <a:t>TO QUALIFY</a:t>
            </a:r>
            <a:endParaRPr kumimoji="0" lang="en-GB" b="1" i="0" u="none" strike="noStrike" kern="1200" cap="none" spc="0" normalizeH="0" baseline="0" noProof="0" dirty="0">
              <a:ln>
                <a:noFill/>
              </a:ln>
              <a:solidFill>
                <a:prstClr val="black"/>
              </a:solidFill>
              <a:effectLst/>
              <a:uLnTx/>
              <a:uFillTx/>
              <a:ea typeface="Noto Sans" panose="020B0502040504020204" pitchFamily="34"/>
              <a:cs typeface="Noto Sans" panose="020B0502040504020204" pitchFamily="34"/>
            </a:endParaRPr>
          </a:p>
        </p:txBody>
      </p:sp>
      <p:sp>
        <p:nvSpPr>
          <p:cNvPr id="22" name="TextBox 21">
            <a:extLst>
              <a:ext uri="{FF2B5EF4-FFF2-40B4-BE49-F238E27FC236}">
                <a16:creationId xmlns:a16="http://schemas.microsoft.com/office/drawing/2014/main" id="{4F137FE3-4D27-94AF-519C-2D406D6ED5E4}"/>
              </a:ext>
            </a:extLst>
          </p:cNvPr>
          <p:cNvSpPr txBox="1"/>
          <p:nvPr/>
        </p:nvSpPr>
        <p:spPr>
          <a:xfrm>
            <a:off x="8923996" y="4517699"/>
            <a:ext cx="226800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For more information and  to apply go to </a:t>
            </a:r>
            <a:r>
              <a:rPr kumimoji="0" lang="en-US" b="0" i="0" u="none" strike="noStrike" kern="1200" cap="none" spc="0" normalizeH="0" baseline="0" noProof="0" dirty="0">
                <a:ln>
                  <a:noFill/>
                </a:ln>
                <a:solidFill>
                  <a:prstClr val="black"/>
                </a:solidFill>
                <a:effectLst/>
                <a:uLnTx/>
                <a:uFillTx/>
                <a:ea typeface="+mn-ea"/>
                <a:cs typeface="+mn-cs"/>
                <a:hlinkClick r:id="rId16"/>
              </a:rPr>
              <a:t>www.royalmailwholesale.com</a:t>
            </a:r>
            <a:endParaRPr kumimoji="0" lang="en-US"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Noto Sans" panose="020B0502040504020204" pitchFamily="34"/>
              <a:cs typeface="Noto Sans" panose="020B0502040504020204" pitchFamily="34"/>
            </a:endParaRPr>
          </a:p>
        </p:txBody>
      </p:sp>
      <p:sp>
        <p:nvSpPr>
          <p:cNvPr id="23" name="TextBox 22">
            <a:extLst>
              <a:ext uri="{FF2B5EF4-FFF2-40B4-BE49-F238E27FC236}">
                <a16:creationId xmlns:a16="http://schemas.microsoft.com/office/drawing/2014/main" id="{16781109-A4C4-A326-1524-45B9A887FEB7}"/>
              </a:ext>
            </a:extLst>
          </p:cNvPr>
          <p:cNvSpPr txBox="1"/>
          <p:nvPr/>
        </p:nvSpPr>
        <p:spPr>
          <a:xfrm>
            <a:off x="9093361" y="4222621"/>
            <a:ext cx="190612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ea typeface="Noto Sans" panose="020B0502040504020204" pitchFamily="34"/>
                <a:cs typeface="Noto Sans" panose="020B0502040504020204" pitchFamily="34"/>
              </a:rPr>
              <a:t>TO APPLY</a:t>
            </a:r>
          </a:p>
        </p:txBody>
      </p:sp>
      <p:grpSp>
        <p:nvGrpSpPr>
          <p:cNvPr id="24" name="Target" descr="{&quot;Key&quot;:&quot;POWER_USER_SHAPE_ICON&quot;,&quot;Value&quot;:&quot;POWER_USER_SHAPE_ICON_STYLE_1&quot;}">
            <a:extLst>
              <a:ext uri="{FF2B5EF4-FFF2-40B4-BE49-F238E27FC236}">
                <a16:creationId xmlns:a16="http://schemas.microsoft.com/office/drawing/2014/main" id="{9C7A2240-85FF-EAAB-9767-F9EACB89D248}"/>
              </a:ext>
            </a:extLst>
          </p:cNvPr>
          <p:cNvGrpSpPr>
            <a:grpSpLocks noChangeAspect="1"/>
          </p:cNvGrpSpPr>
          <p:nvPr>
            <p:custDataLst>
              <p:tags r:id="rId1"/>
            </p:custDataLst>
          </p:nvPr>
        </p:nvGrpSpPr>
        <p:grpSpPr bwMode="auto">
          <a:xfrm>
            <a:off x="1603135" y="2552807"/>
            <a:ext cx="1161193" cy="1163810"/>
            <a:chOff x="20" y="21"/>
            <a:chExt cx="444" cy="445"/>
          </a:xfrm>
          <a:solidFill>
            <a:schemeClr val="tx1"/>
          </a:solidFill>
        </p:grpSpPr>
        <p:sp>
          <p:nvSpPr>
            <p:cNvPr id="25" name="Target">
              <a:extLst>
                <a:ext uri="{FF2B5EF4-FFF2-40B4-BE49-F238E27FC236}">
                  <a16:creationId xmlns:a16="http://schemas.microsoft.com/office/drawing/2014/main" id="{17414834-F3A2-DF72-1584-CFAA36D43CB7}"/>
                </a:ext>
              </a:extLst>
            </p:cNvPr>
            <p:cNvSpPr>
              <a:spLocks/>
            </p:cNvSpPr>
            <p:nvPr>
              <p:custDataLst>
                <p:tags r:id="rId10"/>
              </p:custDataLst>
            </p:nvPr>
          </p:nvSpPr>
          <p:spPr bwMode="auto">
            <a:xfrm>
              <a:off x="124" y="166"/>
              <a:ext cx="159" cy="196"/>
            </a:xfrm>
            <a:custGeom>
              <a:avLst/>
              <a:gdLst>
                <a:gd name="T0" fmla="*/ 159 w 422"/>
                <a:gd name="T1" fmla="*/ 217 h 522"/>
                <a:gd name="T2" fmla="*/ 212 w 422"/>
                <a:gd name="T3" fmla="*/ 223 h 522"/>
                <a:gd name="T4" fmla="*/ 179 w 422"/>
                <a:gd name="T5" fmla="*/ 5 h 522"/>
                <a:gd name="T6" fmla="*/ 167 w 422"/>
                <a:gd name="T7" fmla="*/ 0 h 522"/>
                <a:gd name="T8" fmla="*/ 0 w 422"/>
                <a:gd name="T9" fmla="*/ 179 h 522"/>
                <a:gd name="T10" fmla="*/ 54 w 422"/>
                <a:gd name="T11" fmla="*/ 194 h 522"/>
                <a:gd name="T12" fmla="*/ 411 w 422"/>
                <a:gd name="T13" fmla="*/ 481 h 522"/>
                <a:gd name="T14" fmla="*/ 411 w 422"/>
                <a:gd name="T15" fmla="*/ 464 h 522"/>
                <a:gd name="T16" fmla="*/ 159 w 422"/>
                <a:gd name="T17" fmla="*/ 217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 h="522">
                  <a:moveTo>
                    <a:pt x="159" y="217"/>
                  </a:moveTo>
                  <a:cubicBezTo>
                    <a:pt x="159" y="217"/>
                    <a:pt x="194" y="230"/>
                    <a:pt x="212" y="223"/>
                  </a:cubicBezTo>
                  <a:cubicBezTo>
                    <a:pt x="192" y="126"/>
                    <a:pt x="179" y="5"/>
                    <a:pt x="179" y="5"/>
                  </a:cubicBezTo>
                  <a:lnTo>
                    <a:pt x="167" y="0"/>
                  </a:lnTo>
                  <a:cubicBezTo>
                    <a:pt x="167" y="0"/>
                    <a:pt x="23" y="67"/>
                    <a:pt x="0" y="179"/>
                  </a:cubicBezTo>
                  <a:cubicBezTo>
                    <a:pt x="21" y="191"/>
                    <a:pt x="54" y="194"/>
                    <a:pt x="54" y="194"/>
                  </a:cubicBezTo>
                  <a:cubicBezTo>
                    <a:pt x="60" y="349"/>
                    <a:pt x="106" y="522"/>
                    <a:pt x="411" y="481"/>
                  </a:cubicBezTo>
                  <a:cubicBezTo>
                    <a:pt x="422" y="481"/>
                    <a:pt x="411" y="464"/>
                    <a:pt x="411" y="464"/>
                  </a:cubicBezTo>
                  <a:cubicBezTo>
                    <a:pt x="207" y="469"/>
                    <a:pt x="154" y="279"/>
                    <a:pt x="159" y="21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arget">
              <a:extLst>
                <a:ext uri="{FF2B5EF4-FFF2-40B4-BE49-F238E27FC236}">
                  <a16:creationId xmlns:a16="http://schemas.microsoft.com/office/drawing/2014/main" id="{3FF2F885-F766-1BB9-DC9A-2DB5D1B0EADF}"/>
                </a:ext>
              </a:extLst>
            </p:cNvPr>
            <p:cNvSpPr>
              <a:spLocks/>
            </p:cNvSpPr>
            <p:nvPr>
              <p:custDataLst>
                <p:tags r:id="rId11"/>
              </p:custDataLst>
            </p:nvPr>
          </p:nvSpPr>
          <p:spPr bwMode="auto">
            <a:xfrm>
              <a:off x="200" y="125"/>
              <a:ext cx="159" cy="196"/>
            </a:xfrm>
            <a:custGeom>
              <a:avLst/>
              <a:gdLst>
                <a:gd name="T0" fmla="*/ 12 w 423"/>
                <a:gd name="T1" fmla="*/ 41 h 522"/>
                <a:gd name="T2" fmla="*/ 12 w 423"/>
                <a:gd name="T3" fmla="*/ 58 h 522"/>
                <a:gd name="T4" fmla="*/ 263 w 423"/>
                <a:gd name="T5" fmla="*/ 305 h 522"/>
                <a:gd name="T6" fmla="*/ 211 w 423"/>
                <a:gd name="T7" fmla="*/ 299 h 522"/>
                <a:gd name="T8" fmla="*/ 243 w 423"/>
                <a:gd name="T9" fmla="*/ 517 h 522"/>
                <a:gd name="T10" fmla="*/ 256 w 423"/>
                <a:gd name="T11" fmla="*/ 522 h 522"/>
                <a:gd name="T12" fmla="*/ 423 w 423"/>
                <a:gd name="T13" fmla="*/ 343 h 522"/>
                <a:gd name="T14" fmla="*/ 369 w 423"/>
                <a:gd name="T15" fmla="*/ 328 h 522"/>
                <a:gd name="T16" fmla="*/ 12 w 423"/>
                <a:gd name="T17" fmla="*/ 4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3" h="522">
                  <a:moveTo>
                    <a:pt x="12" y="41"/>
                  </a:moveTo>
                  <a:cubicBezTo>
                    <a:pt x="0" y="41"/>
                    <a:pt x="12" y="58"/>
                    <a:pt x="12" y="58"/>
                  </a:cubicBezTo>
                  <a:cubicBezTo>
                    <a:pt x="215" y="53"/>
                    <a:pt x="269" y="243"/>
                    <a:pt x="263" y="305"/>
                  </a:cubicBezTo>
                  <a:cubicBezTo>
                    <a:pt x="263" y="305"/>
                    <a:pt x="229" y="292"/>
                    <a:pt x="211" y="299"/>
                  </a:cubicBezTo>
                  <a:cubicBezTo>
                    <a:pt x="231" y="396"/>
                    <a:pt x="243" y="517"/>
                    <a:pt x="243" y="517"/>
                  </a:cubicBezTo>
                  <a:lnTo>
                    <a:pt x="256" y="522"/>
                  </a:lnTo>
                  <a:cubicBezTo>
                    <a:pt x="256" y="522"/>
                    <a:pt x="400" y="455"/>
                    <a:pt x="423" y="343"/>
                  </a:cubicBezTo>
                  <a:cubicBezTo>
                    <a:pt x="402" y="331"/>
                    <a:pt x="369" y="328"/>
                    <a:pt x="369" y="328"/>
                  </a:cubicBezTo>
                  <a:cubicBezTo>
                    <a:pt x="363" y="173"/>
                    <a:pt x="317" y="0"/>
                    <a:pt x="12" y="4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arget">
              <a:extLst>
                <a:ext uri="{FF2B5EF4-FFF2-40B4-BE49-F238E27FC236}">
                  <a16:creationId xmlns:a16="http://schemas.microsoft.com/office/drawing/2014/main" id="{723236B8-21F6-6166-9C0A-4E05AAE80AB4}"/>
                </a:ext>
              </a:extLst>
            </p:cNvPr>
            <p:cNvSpPr>
              <a:spLocks noEditPoints="1"/>
            </p:cNvSpPr>
            <p:nvPr>
              <p:custDataLst>
                <p:tags r:id="rId12"/>
              </p:custDataLst>
            </p:nvPr>
          </p:nvSpPr>
          <p:spPr bwMode="auto">
            <a:xfrm>
              <a:off x="20" y="21"/>
              <a:ext cx="444" cy="445"/>
            </a:xfrm>
            <a:custGeom>
              <a:avLst/>
              <a:gdLst>
                <a:gd name="T0" fmla="*/ 1157 w 1182"/>
                <a:gd name="T1" fmla="*/ 566 h 1181"/>
                <a:gd name="T2" fmla="*/ 1088 w 1182"/>
                <a:gd name="T3" fmla="*/ 566 h 1181"/>
                <a:gd name="T4" fmla="*/ 616 w 1182"/>
                <a:gd name="T5" fmla="*/ 94 h 1181"/>
                <a:gd name="T6" fmla="*/ 616 w 1182"/>
                <a:gd name="T7" fmla="*/ 25 h 1181"/>
                <a:gd name="T8" fmla="*/ 591 w 1182"/>
                <a:gd name="T9" fmla="*/ 0 h 1181"/>
                <a:gd name="T10" fmla="*/ 566 w 1182"/>
                <a:gd name="T11" fmla="*/ 25 h 1181"/>
                <a:gd name="T12" fmla="*/ 566 w 1182"/>
                <a:gd name="T13" fmla="*/ 94 h 1181"/>
                <a:gd name="T14" fmla="*/ 94 w 1182"/>
                <a:gd name="T15" fmla="*/ 566 h 1181"/>
                <a:gd name="T16" fmla="*/ 25 w 1182"/>
                <a:gd name="T17" fmla="*/ 566 h 1181"/>
                <a:gd name="T18" fmla="*/ 0 w 1182"/>
                <a:gd name="T19" fmla="*/ 591 h 1181"/>
                <a:gd name="T20" fmla="*/ 25 w 1182"/>
                <a:gd name="T21" fmla="*/ 616 h 1181"/>
                <a:gd name="T22" fmla="*/ 94 w 1182"/>
                <a:gd name="T23" fmla="*/ 616 h 1181"/>
                <a:gd name="T24" fmla="*/ 566 w 1182"/>
                <a:gd name="T25" fmla="*/ 1088 h 1181"/>
                <a:gd name="T26" fmla="*/ 566 w 1182"/>
                <a:gd name="T27" fmla="*/ 1156 h 1181"/>
                <a:gd name="T28" fmla="*/ 591 w 1182"/>
                <a:gd name="T29" fmla="*/ 1181 h 1181"/>
                <a:gd name="T30" fmla="*/ 616 w 1182"/>
                <a:gd name="T31" fmla="*/ 1156 h 1181"/>
                <a:gd name="T32" fmla="*/ 616 w 1182"/>
                <a:gd name="T33" fmla="*/ 1088 h 1181"/>
                <a:gd name="T34" fmla="*/ 1088 w 1182"/>
                <a:gd name="T35" fmla="*/ 616 h 1181"/>
                <a:gd name="T36" fmla="*/ 1157 w 1182"/>
                <a:gd name="T37" fmla="*/ 616 h 1181"/>
                <a:gd name="T38" fmla="*/ 1182 w 1182"/>
                <a:gd name="T39" fmla="*/ 591 h 1181"/>
                <a:gd name="T40" fmla="*/ 1157 w 1182"/>
                <a:gd name="T41" fmla="*/ 566 h 1181"/>
                <a:gd name="T42" fmla="*/ 616 w 1182"/>
                <a:gd name="T43" fmla="*/ 1037 h 1181"/>
                <a:gd name="T44" fmla="*/ 616 w 1182"/>
                <a:gd name="T45" fmla="*/ 1015 h 1181"/>
                <a:gd name="T46" fmla="*/ 591 w 1182"/>
                <a:gd name="T47" fmla="*/ 990 h 1181"/>
                <a:gd name="T48" fmla="*/ 566 w 1182"/>
                <a:gd name="T49" fmla="*/ 1015 h 1181"/>
                <a:gd name="T50" fmla="*/ 566 w 1182"/>
                <a:gd name="T51" fmla="*/ 1037 h 1181"/>
                <a:gd name="T52" fmla="*/ 144 w 1182"/>
                <a:gd name="T53" fmla="*/ 616 h 1181"/>
                <a:gd name="T54" fmla="*/ 166 w 1182"/>
                <a:gd name="T55" fmla="*/ 616 h 1181"/>
                <a:gd name="T56" fmla="*/ 191 w 1182"/>
                <a:gd name="T57" fmla="*/ 591 h 1181"/>
                <a:gd name="T58" fmla="*/ 166 w 1182"/>
                <a:gd name="T59" fmla="*/ 566 h 1181"/>
                <a:gd name="T60" fmla="*/ 144 w 1182"/>
                <a:gd name="T61" fmla="*/ 566 h 1181"/>
                <a:gd name="T62" fmla="*/ 566 w 1182"/>
                <a:gd name="T63" fmla="*/ 144 h 1181"/>
                <a:gd name="T64" fmla="*/ 566 w 1182"/>
                <a:gd name="T65" fmla="*/ 166 h 1181"/>
                <a:gd name="T66" fmla="*/ 591 w 1182"/>
                <a:gd name="T67" fmla="*/ 191 h 1181"/>
                <a:gd name="T68" fmla="*/ 616 w 1182"/>
                <a:gd name="T69" fmla="*/ 166 h 1181"/>
                <a:gd name="T70" fmla="*/ 616 w 1182"/>
                <a:gd name="T71" fmla="*/ 144 h 1181"/>
                <a:gd name="T72" fmla="*/ 1038 w 1182"/>
                <a:gd name="T73" fmla="*/ 566 h 1181"/>
                <a:gd name="T74" fmla="*/ 1016 w 1182"/>
                <a:gd name="T75" fmla="*/ 566 h 1181"/>
                <a:gd name="T76" fmla="*/ 991 w 1182"/>
                <a:gd name="T77" fmla="*/ 591 h 1181"/>
                <a:gd name="T78" fmla="*/ 1016 w 1182"/>
                <a:gd name="T79" fmla="*/ 616 h 1181"/>
                <a:gd name="T80" fmla="*/ 1038 w 1182"/>
                <a:gd name="T81" fmla="*/ 616 h 1181"/>
                <a:gd name="T82" fmla="*/ 616 w 1182"/>
                <a:gd name="T83" fmla="*/ 1037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82" h="1181">
                  <a:moveTo>
                    <a:pt x="1157" y="566"/>
                  </a:moveTo>
                  <a:lnTo>
                    <a:pt x="1088" y="566"/>
                  </a:lnTo>
                  <a:cubicBezTo>
                    <a:pt x="1075" y="311"/>
                    <a:pt x="870" y="106"/>
                    <a:pt x="616" y="94"/>
                  </a:cubicBezTo>
                  <a:lnTo>
                    <a:pt x="616" y="25"/>
                  </a:lnTo>
                  <a:cubicBezTo>
                    <a:pt x="616" y="11"/>
                    <a:pt x="605" y="0"/>
                    <a:pt x="591" y="0"/>
                  </a:cubicBezTo>
                  <a:cubicBezTo>
                    <a:pt x="577" y="0"/>
                    <a:pt x="566" y="11"/>
                    <a:pt x="566" y="25"/>
                  </a:cubicBezTo>
                  <a:lnTo>
                    <a:pt x="566" y="94"/>
                  </a:lnTo>
                  <a:cubicBezTo>
                    <a:pt x="311" y="106"/>
                    <a:pt x="107" y="311"/>
                    <a:pt x="94" y="566"/>
                  </a:cubicBezTo>
                  <a:lnTo>
                    <a:pt x="25" y="566"/>
                  </a:lnTo>
                  <a:cubicBezTo>
                    <a:pt x="11" y="566"/>
                    <a:pt x="0" y="577"/>
                    <a:pt x="0" y="591"/>
                  </a:cubicBezTo>
                  <a:cubicBezTo>
                    <a:pt x="0" y="604"/>
                    <a:pt x="11" y="616"/>
                    <a:pt x="25" y="616"/>
                  </a:cubicBezTo>
                  <a:lnTo>
                    <a:pt x="94" y="616"/>
                  </a:lnTo>
                  <a:cubicBezTo>
                    <a:pt x="107" y="870"/>
                    <a:pt x="311" y="1075"/>
                    <a:pt x="566" y="1088"/>
                  </a:cubicBezTo>
                  <a:lnTo>
                    <a:pt x="566" y="1156"/>
                  </a:lnTo>
                  <a:cubicBezTo>
                    <a:pt x="566" y="1170"/>
                    <a:pt x="577" y="1181"/>
                    <a:pt x="591" y="1181"/>
                  </a:cubicBezTo>
                  <a:cubicBezTo>
                    <a:pt x="605" y="1181"/>
                    <a:pt x="616" y="1170"/>
                    <a:pt x="616" y="1156"/>
                  </a:cubicBezTo>
                  <a:lnTo>
                    <a:pt x="616" y="1088"/>
                  </a:lnTo>
                  <a:cubicBezTo>
                    <a:pt x="870" y="1075"/>
                    <a:pt x="1075" y="870"/>
                    <a:pt x="1088" y="616"/>
                  </a:cubicBezTo>
                  <a:lnTo>
                    <a:pt x="1157" y="616"/>
                  </a:lnTo>
                  <a:cubicBezTo>
                    <a:pt x="1170" y="616"/>
                    <a:pt x="1182" y="604"/>
                    <a:pt x="1182" y="591"/>
                  </a:cubicBezTo>
                  <a:cubicBezTo>
                    <a:pt x="1182" y="577"/>
                    <a:pt x="1170" y="566"/>
                    <a:pt x="1157" y="566"/>
                  </a:cubicBezTo>
                  <a:close/>
                  <a:moveTo>
                    <a:pt x="616" y="1037"/>
                  </a:moveTo>
                  <a:lnTo>
                    <a:pt x="616" y="1015"/>
                  </a:lnTo>
                  <a:cubicBezTo>
                    <a:pt x="616" y="1002"/>
                    <a:pt x="605" y="990"/>
                    <a:pt x="591" y="990"/>
                  </a:cubicBezTo>
                  <a:cubicBezTo>
                    <a:pt x="577" y="990"/>
                    <a:pt x="566" y="1002"/>
                    <a:pt x="566" y="1015"/>
                  </a:cubicBezTo>
                  <a:lnTo>
                    <a:pt x="566" y="1037"/>
                  </a:lnTo>
                  <a:cubicBezTo>
                    <a:pt x="339" y="1025"/>
                    <a:pt x="157" y="843"/>
                    <a:pt x="144" y="616"/>
                  </a:cubicBezTo>
                  <a:lnTo>
                    <a:pt x="166" y="616"/>
                  </a:lnTo>
                  <a:cubicBezTo>
                    <a:pt x="180" y="616"/>
                    <a:pt x="191" y="604"/>
                    <a:pt x="191" y="591"/>
                  </a:cubicBezTo>
                  <a:cubicBezTo>
                    <a:pt x="191" y="577"/>
                    <a:pt x="180" y="566"/>
                    <a:pt x="166" y="566"/>
                  </a:cubicBezTo>
                  <a:lnTo>
                    <a:pt x="144" y="566"/>
                  </a:lnTo>
                  <a:cubicBezTo>
                    <a:pt x="157" y="339"/>
                    <a:pt x="339" y="156"/>
                    <a:pt x="566" y="144"/>
                  </a:cubicBezTo>
                  <a:lnTo>
                    <a:pt x="566" y="166"/>
                  </a:lnTo>
                  <a:cubicBezTo>
                    <a:pt x="566" y="180"/>
                    <a:pt x="577" y="191"/>
                    <a:pt x="591" y="191"/>
                  </a:cubicBezTo>
                  <a:cubicBezTo>
                    <a:pt x="605" y="191"/>
                    <a:pt x="616" y="180"/>
                    <a:pt x="616" y="166"/>
                  </a:cubicBezTo>
                  <a:lnTo>
                    <a:pt x="616" y="144"/>
                  </a:lnTo>
                  <a:cubicBezTo>
                    <a:pt x="843" y="156"/>
                    <a:pt x="1025" y="339"/>
                    <a:pt x="1038" y="566"/>
                  </a:cubicBezTo>
                  <a:lnTo>
                    <a:pt x="1016" y="566"/>
                  </a:lnTo>
                  <a:cubicBezTo>
                    <a:pt x="1002" y="566"/>
                    <a:pt x="991" y="577"/>
                    <a:pt x="991" y="591"/>
                  </a:cubicBezTo>
                  <a:cubicBezTo>
                    <a:pt x="991" y="604"/>
                    <a:pt x="1002" y="616"/>
                    <a:pt x="1016" y="616"/>
                  </a:cubicBezTo>
                  <a:lnTo>
                    <a:pt x="1038" y="616"/>
                  </a:lnTo>
                  <a:cubicBezTo>
                    <a:pt x="1025" y="843"/>
                    <a:pt x="843" y="1025"/>
                    <a:pt x="616" y="103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8" name="Tag2" descr="{&quot;Key&quot;:&quot;POWER_USER_SHAPE_ICON&quot;,&quot;Value&quot;:&quot;POWER_USER_SHAPE_ICON_STYLE_1&quot;}">
            <a:extLst>
              <a:ext uri="{FF2B5EF4-FFF2-40B4-BE49-F238E27FC236}">
                <a16:creationId xmlns:a16="http://schemas.microsoft.com/office/drawing/2014/main" id="{2C370376-0ACC-629F-1558-ECB7D48049B8}"/>
              </a:ext>
            </a:extLst>
          </p:cNvPr>
          <p:cNvSpPr>
            <a:spLocks noChangeAspect="1" noEditPoints="1"/>
          </p:cNvSpPr>
          <p:nvPr>
            <p:custDataLst>
              <p:tags r:id="rId2"/>
            </p:custDataLst>
          </p:nvPr>
        </p:nvSpPr>
        <p:spPr bwMode="auto">
          <a:xfrm>
            <a:off x="4285635" y="2645605"/>
            <a:ext cx="966138" cy="961826"/>
          </a:xfrm>
          <a:custGeom>
            <a:avLst/>
            <a:gdLst>
              <a:gd name="T0" fmla="*/ 537 w 621"/>
              <a:gd name="T1" fmla="*/ 117 h 617"/>
              <a:gd name="T2" fmla="*/ 504 w 621"/>
              <a:gd name="T3" fmla="*/ 83 h 617"/>
              <a:gd name="T4" fmla="*/ 537 w 621"/>
              <a:gd name="T5" fmla="*/ 50 h 617"/>
              <a:gd name="T6" fmla="*/ 571 w 621"/>
              <a:gd name="T7" fmla="*/ 83 h 617"/>
              <a:gd name="T8" fmla="*/ 537 w 621"/>
              <a:gd name="T9" fmla="*/ 117 h 617"/>
              <a:gd name="T10" fmla="*/ 601 w 621"/>
              <a:gd name="T11" fmla="*/ 0 h 617"/>
              <a:gd name="T12" fmla="*/ 600 w 621"/>
              <a:gd name="T13" fmla="*/ 0 h 617"/>
              <a:gd name="T14" fmla="*/ 599 w 621"/>
              <a:gd name="T15" fmla="*/ 0 h 617"/>
              <a:gd name="T16" fmla="*/ 341 w 621"/>
              <a:gd name="T17" fmla="*/ 0 h 617"/>
              <a:gd name="T18" fmla="*/ 318 w 621"/>
              <a:gd name="T19" fmla="*/ 12 h 617"/>
              <a:gd name="T20" fmla="*/ 16 w 621"/>
              <a:gd name="T21" fmla="*/ 314 h 617"/>
              <a:gd name="T22" fmla="*/ 16 w 621"/>
              <a:gd name="T23" fmla="*/ 372 h 617"/>
              <a:gd name="T24" fmla="*/ 248 w 621"/>
              <a:gd name="T25" fmla="*/ 605 h 617"/>
              <a:gd name="T26" fmla="*/ 277 w 621"/>
              <a:gd name="T27" fmla="*/ 617 h 617"/>
              <a:gd name="T28" fmla="*/ 306 w 621"/>
              <a:gd name="T29" fmla="*/ 605 h 617"/>
              <a:gd name="T30" fmla="*/ 608 w 621"/>
              <a:gd name="T31" fmla="*/ 302 h 617"/>
              <a:gd name="T32" fmla="*/ 621 w 621"/>
              <a:gd name="T33" fmla="*/ 280 h 617"/>
              <a:gd name="T34" fmla="*/ 621 w 621"/>
              <a:gd name="T35" fmla="*/ 20 h 617"/>
              <a:gd name="T36" fmla="*/ 601 w 621"/>
              <a:gd name="T3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617">
                <a:moveTo>
                  <a:pt x="537" y="117"/>
                </a:moveTo>
                <a:cubicBezTo>
                  <a:pt x="519" y="117"/>
                  <a:pt x="504" y="102"/>
                  <a:pt x="504" y="83"/>
                </a:cubicBezTo>
                <a:cubicBezTo>
                  <a:pt x="504" y="65"/>
                  <a:pt x="519" y="50"/>
                  <a:pt x="537" y="50"/>
                </a:cubicBezTo>
                <a:cubicBezTo>
                  <a:pt x="556" y="50"/>
                  <a:pt x="571" y="65"/>
                  <a:pt x="571" y="83"/>
                </a:cubicBezTo>
                <a:cubicBezTo>
                  <a:pt x="571" y="102"/>
                  <a:pt x="556" y="117"/>
                  <a:pt x="537" y="117"/>
                </a:cubicBezTo>
                <a:close/>
                <a:moveTo>
                  <a:pt x="601" y="0"/>
                </a:moveTo>
                <a:lnTo>
                  <a:pt x="600" y="0"/>
                </a:lnTo>
                <a:cubicBezTo>
                  <a:pt x="600" y="0"/>
                  <a:pt x="600" y="0"/>
                  <a:pt x="599" y="0"/>
                </a:cubicBezTo>
                <a:lnTo>
                  <a:pt x="341" y="0"/>
                </a:lnTo>
                <a:cubicBezTo>
                  <a:pt x="334" y="0"/>
                  <a:pt x="320" y="10"/>
                  <a:pt x="318" y="12"/>
                </a:cubicBezTo>
                <a:lnTo>
                  <a:pt x="16" y="314"/>
                </a:lnTo>
                <a:cubicBezTo>
                  <a:pt x="0" y="330"/>
                  <a:pt x="0" y="356"/>
                  <a:pt x="16" y="372"/>
                </a:cubicBezTo>
                <a:lnTo>
                  <a:pt x="248" y="605"/>
                </a:lnTo>
                <a:cubicBezTo>
                  <a:pt x="256" y="613"/>
                  <a:pt x="267" y="617"/>
                  <a:pt x="277" y="617"/>
                </a:cubicBezTo>
                <a:cubicBezTo>
                  <a:pt x="288" y="617"/>
                  <a:pt x="298" y="613"/>
                  <a:pt x="306" y="605"/>
                </a:cubicBezTo>
                <a:lnTo>
                  <a:pt x="608" y="302"/>
                </a:lnTo>
                <a:cubicBezTo>
                  <a:pt x="610" y="300"/>
                  <a:pt x="621" y="288"/>
                  <a:pt x="621" y="280"/>
                </a:cubicBezTo>
                <a:lnTo>
                  <a:pt x="621" y="20"/>
                </a:lnTo>
                <a:cubicBezTo>
                  <a:pt x="621" y="9"/>
                  <a:pt x="613" y="0"/>
                  <a:pt x="60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BAF563D6-39C1-A7D3-6D80-B962B62B8C79}"/>
              </a:ext>
            </a:extLst>
          </p:cNvPr>
          <p:cNvSpPr txBox="1"/>
          <p:nvPr/>
        </p:nvSpPr>
        <p:spPr>
          <a:xfrm>
            <a:off x="4498570" y="2871091"/>
            <a:ext cx="631904" cy="400110"/>
          </a:xfrm>
          <a:prstGeom prst="rect">
            <a:avLst/>
          </a:prstGeom>
          <a:noFill/>
        </p:spPr>
        <p:txBody>
          <a:bodyPr wrap="none" rtlCol="0">
            <a:spAutoFit/>
          </a:bodyPr>
          <a:lstStyle/>
          <a:p>
            <a:r>
              <a:rPr lang="en-GB" sz="2000" b="1" dirty="0">
                <a:solidFill>
                  <a:schemeClr val="bg1"/>
                </a:solidFill>
              </a:rPr>
              <a:t>15%</a:t>
            </a:r>
          </a:p>
        </p:txBody>
      </p:sp>
      <p:grpSp>
        <p:nvGrpSpPr>
          <p:cNvPr id="30" name="Application" descr="{&quot;Key&quot;:&quot;POWER_USER_SHAPE_ICON&quot;,&quot;Value&quot;:&quot;POWER_USER_SHAPE_ICON_STYLE_1&quot;}">
            <a:extLst>
              <a:ext uri="{FF2B5EF4-FFF2-40B4-BE49-F238E27FC236}">
                <a16:creationId xmlns:a16="http://schemas.microsoft.com/office/drawing/2014/main" id="{1DBF5069-838C-3022-4125-589C9FE9C29F}"/>
              </a:ext>
            </a:extLst>
          </p:cNvPr>
          <p:cNvGrpSpPr>
            <a:grpSpLocks noChangeAspect="1"/>
          </p:cNvGrpSpPr>
          <p:nvPr>
            <p:custDataLst>
              <p:tags r:id="rId3"/>
            </p:custDataLst>
          </p:nvPr>
        </p:nvGrpSpPr>
        <p:grpSpPr bwMode="auto">
          <a:xfrm>
            <a:off x="9696662" y="2731821"/>
            <a:ext cx="701646" cy="874387"/>
            <a:chOff x="46" y="2"/>
            <a:chExt cx="394" cy="491"/>
          </a:xfrm>
          <a:solidFill>
            <a:schemeClr val="tx1"/>
          </a:solidFill>
        </p:grpSpPr>
        <p:sp>
          <p:nvSpPr>
            <p:cNvPr id="31" name="Application">
              <a:extLst>
                <a:ext uri="{FF2B5EF4-FFF2-40B4-BE49-F238E27FC236}">
                  <a16:creationId xmlns:a16="http://schemas.microsoft.com/office/drawing/2014/main" id="{8D71D57D-C01E-3AD1-0505-485097FAF980}"/>
                </a:ext>
              </a:extLst>
            </p:cNvPr>
            <p:cNvSpPr>
              <a:spLocks/>
            </p:cNvSpPr>
            <p:nvPr>
              <p:custDataLst>
                <p:tags r:id="rId4"/>
              </p:custDataLst>
            </p:nvPr>
          </p:nvSpPr>
          <p:spPr bwMode="auto">
            <a:xfrm>
              <a:off x="333" y="309"/>
              <a:ext cx="55" cy="64"/>
            </a:xfrm>
            <a:custGeom>
              <a:avLst/>
              <a:gdLst>
                <a:gd name="T0" fmla="*/ 147 w 147"/>
                <a:gd name="T1" fmla="*/ 144 h 171"/>
                <a:gd name="T2" fmla="*/ 123 w 147"/>
                <a:gd name="T3" fmla="*/ 0 h 171"/>
                <a:gd name="T4" fmla="*/ 0 w 147"/>
                <a:gd name="T5" fmla="*/ 38 h 171"/>
                <a:gd name="T6" fmla="*/ 60 w 147"/>
                <a:gd name="T7" fmla="*/ 171 h 171"/>
                <a:gd name="T8" fmla="*/ 147 w 147"/>
                <a:gd name="T9" fmla="*/ 144 h 171"/>
              </a:gdLst>
              <a:ahLst/>
              <a:cxnLst>
                <a:cxn ang="0">
                  <a:pos x="T0" y="T1"/>
                </a:cxn>
                <a:cxn ang="0">
                  <a:pos x="T2" y="T3"/>
                </a:cxn>
                <a:cxn ang="0">
                  <a:pos x="T4" y="T5"/>
                </a:cxn>
                <a:cxn ang="0">
                  <a:pos x="T6" y="T7"/>
                </a:cxn>
                <a:cxn ang="0">
                  <a:pos x="T8" y="T9"/>
                </a:cxn>
              </a:cxnLst>
              <a:rect l="0" t="0" r="r" b="b"/>
              <a:pathLst>
                <a:path w="147" h="171">
                  <a:moveTo>
                    <a:pt x="147" y="144"/>
                  </a:moveTo>
                  <a:lnTo>
                    <a:pt x="123" y="0"/>
                  </a:lnTo>
                  <a:lnTo>
                    <a:pt x="0" y="38"/>
                  </a:lnTo>
                  <a:lnTo>
                    <a:pt x="60" y="171"/>
                  </a:lnTo>
                  <a:lnTo>
                    <a:pt x="147"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Application">
              <a:extLst>
                <a:ext uri="{FF2B5EF4-FFF2-40B4-BE49-F238E27FC236}">
                  <a16:creationId xmlns:a16="http://schemas.microsoft.com/office/drawing/2014/main" id="{6A0A8179-77CA-487B-998E-08D11A41001F}"/>
                </a:ext>
              </a:extLst>
            </p:cNvPr>
            <p:cNvSpPr>
              <a:spLocks/>
            </p:cNvSpPr>
            <p:nvPr>
              <p:custDataLst>
                <p:tags r:id="rId5"/>
              </p:custDataLst>
            </p:nvPr>
          </p:nvSpPr>
          <p:spPr bwMode="auto">
            <a:xfrm>
              <a:off x="345" y="369"/>
              <a:ext cx="69" cy="124"/>
            </a:xfrm>
            <a:custGeom>
              <a:avLst/>
              <a:gdLst>
                <a:gd name="T0" fmla="*/ 169 w 184"/>
                <a:gd name="T1" fmla="*/ 99 h 329"/>
                <a:gd name="T2" fmla="*/ 116 w 184"/>
                <a:gd name="T3" fmla="*/ 0 h 329"/>
                <a:gd name="T4" fmla="*/ 29 w 184"/>
                <a:gd name="T5" fmla="*/ 27 h 329"/>
                <a:gd name="T6" fmla="*/ 20 w 184"/>
                <a:gd name="T7" fmla="*/ 144 h 329"/>
                <a:gd name="T8" fmla="*/ 139 w 184"/>
                <a:gd name="T9" fmla="*/ 275 h 329"/>
                <a:gd name="T10" fmla="*/ 169 w 184"/>
                <a:gd name="T11" fmla="*/ 99 h 329"/>
              </a:gdLst>
              <a:ahLst/>
              <a:cxnLst>
                <a:cxn ang="0">
                  <a:pos x="T0" y="T1"/>
                </a:cxn>
                <a:cxn ang="0">
                  <a:pos x="T2" y="T3"/>
                </a:cxn>
                <a:cxn ang="0">
                  <a:pos x="T4" y="T5"/>
                </a:cxn>
                <a:cxn ang="0">
                  <a:pos x="T6" y="T7"/>
                </a:cxn>
                <a:cxn ang="0">
                  <a:pos x="T8" y="T9"/>
                </a:cxn>
                <a:cxn ang="0">
                  <a:pos x="T10" y="T11"/>
                </a:cxn>
              </a:cxnLst>
              <a:rect l="0" t="0" r="r" b="b"/>
              <a:pathLst>
                <a:path w="184" h="329">
                  <a:moveTo>
                    <a:pt x="169" y="99"/>
                  </a:moveTo>
                  <a:cubicBezTo>
                    <a:pt x="158" y="60"/>
                    <a:pt x="127" y="15"/>
                    <a:pt x="116" y="0"/>
                  </a:cubicBezTo>
                  <a:lnTo>
                    <a:pt x="29" y="27"/>
                  </a:lnTo>
                  <a:cubicBezTo>
                    <a:pt x="20" y="45"/>
                    <a:pt x="0" y="92"/>
                    <a:pt x="20" y="144"/>
                  </a:cubicBezTo>
                  <a:cubicBezTo>
                    <a:pt x="40" y="198"/>
                    <a:pt x="144" y="329"/>
                    <a:pt x="139" y="275"/>
                  </a:cubicBezTo>
                  <a:cubicBezTo>
                    <a:pt x="129" y="167"/>
                    <a:pt x="184" y="146"/>
                    <a:pt x="169" y="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Application">
              <a:extLst>
                <a:ext uri="{FF2B5EF4-FFF2-40B4-BE49-F238E27FC236}">
                  <a16:creationId xmlns:a16="http://schemas.microsoft.com/office/drawing/2014/main" id="{A7D5BA4F-14A4-CF48-4C4B-202C53AE3423}"/>
                </a:ext>
              </a:extLst>
            </p:cNvPr>
            <p:cNvSpPr>
              <a:spLocks/>
            </p:cNvSpPr>
            <p:nvPr>
              <p:custDataLst>
                <p:tags r:id="rId6"/>
              </p:custDataLst>
            </p:nvPr>
          </p:nvSpPr>
          <p:spPr bwMode="auto">
            <a:xfrm>
              <a:off x="46" y="2"/>
              <a:ext cx="394" cy="447"/>
            </a:xfrm>
            <a:custGeom>
              <a:avLst/>
              <a:gdLst>
                <a:gd name="T0" fmla="*/ 575 w 1050"/>
                <a:gd name="T1" fmla="*/ 18 h 1187"/>
                <a:gd name="T2" fmla="*/ 401 w 1050"/>
                <a:gd name="T3" fmla="*/ 578 h 1187"/>
                <a:gd name="T4" fmla="*/ 359 w 1050"/>
                <a:gd name="T5" fmla="*/ 346 h 1187"/>
                <a:gd name="T6" fmla="*/ 0 w 1050"/>
                <a:gd name="T7" fmla="*/ 578 h 1187"/>
                <a:gd name="T8" fmla="*/ 75 w 1050"/>
                <a:gd name="T9" fmla="*/ 728 h 1187"/>
                <a:gd name="T10" fmla="*/ 88 w 1050"/>
                <a:gd name="T11" fmla="*/ 678 h 1187"/>
                <a:gd name="T12" fmla="*/ 163 w 1050"/>
                <a:gd name="T13" fmla="*/ 728 h 1187"/>
                <a:gd name="T14" fmla="*/ 175 w 1050"/>
                <a:gd name="T15" fmla="*/ 678 h 1187"/>
                <a:gd name="T16" fmla="*/ 195 w 1050"/>
                <a:gd name="T17" fmla="*/ 728 h 1187"/>
                <a:gd name="T18" fmla="*/ 29 w 1050"/>
                <a:gd name="T19" fmla="*/ 1120 h 1187"/>
                <a:gd name="T20" fmla="*/ 57 w 1050"/>
                <a:gd name="T21" fmla="*/ 1133 h 1187"/>
                <a:gd name="T22" fmla="*/ 58 w 1050"/>
                <a:gd name="T23" fmla="*/ 1132 h 1187"/>
                <a:gd name="T24" fmla="*/ 70 w 1050"/>
                <a:gd name="T25" fmla="*/ 1159 h 1187"/>
                <a:gd name="T26" fmla="*/ 105 w 1050"/>
                <a:gd name="T27" fmla="*/ 1174 h 1187"/>
                <a:gd name="T28" fmla="*/ 129 w 1050"/>
                <a:gd name="T29" fmla="*/ 1162 h 1187"/>
                <a:gd name="T30" fmla="*/ 128 w 1050"/>
                <a:gd name="T31" fmla="*/ 1163 h 1187"/>
                <a:gd name="T32" fmla="*/ 148 w 1050"/>
                <a:gd name="T33" fmla="*/ 1171 h 1187"/>
                <a:gd name="T34" fmla="*/ 148 w 1050"/>
                <a:gd name="T35" fmla="*/ 1169 h 1187"/>
                <a:gd name="T36" fmla="*/ 363 w 1050"/>
                <a:gd name="T37" fmla="*/ 728 h 1187"/>
                <a:gd name="T38" fmla="*/ 375 w 1050"/>
                <a:gd name="T39" fmla="*/ 678 h 1187"/>
                <a:gd name="T40" fmla="*/ 463 w 1050"/>
                <a:gd name="T41" fmla="*/ 728 h 1187"/>
                <a:gd name="T42" fmla="*/ 475 w 1050"/>
                <a:gd name="T43" fmla="*/ 678 h 1187"/>
                <a:gd name="T44" fmla="*/ 563 w 1050"/>
                <a:gd name="T45" fmla="*/ 728 h 1187"/>
                <a:gd name="T46" fmla="*/ 575 w 1050"/>
                <a:gd name="T47" fmla="*/ 678 h 1187"/>
                <a:gd name="T48" fmla="*/ 663 w 1050"/>
                <a:gd name="T49" fmla="*/ 728 h 1187"/>
                <a:gd name="T50" fmla="*/ 675 w 1050"/>
                <a:gd name="T51" fmla="*/ 678 h 1187"/>
                <a:gd name="T52" fmla="*/ 727 w 1050"/>
                <a:gd name="T53" fmla="*/ 728 h 1187"/>
                <a:gd name="T54" fmla="*/ 877 w 1050"/>
                <a:gd name="T55" fmla="*/ 798 h 1187"/>
                <a:gd name="T56" fmla="*/ 875 w 1050"/>
                <a:gd name="T57" fmla="*/ 728 h 1187"/>
                <a:gd name="T58" fmla="*/ 888 w 1050"/>
                <a:gd name="T59" fmla="*/ 678 h 1187"/>
                <a:gd name="T60" fmla="*/ 975 w 1050"/>
                <a:gd name="T61" fmla="*/ 728 h 1187"/>
                <a:gd name="T62" fmla="*/ 988 w 1050"/>
                <a:gd name="T63" fmla="*/ 678 h 1187"/>
                <a:gd name="T64" fmla="*/ 1050 w 1050"/>
                <a:gd name="T65" fmla="*/ 728 h 1187"/>
                <a:gd name="T66" fmla="*/ 815 w 1050"/>
                <a:gd name="T67" fmla="*/ 578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50" h="1187">
                  <a:moveTo>
                    <a:pt x="815" y="578"/>
                  </a:moveTo>
                  <a:cubicBezTo>
                    <a:pt x="746" y="340"/>
                    <a:pt x="636" y="0"/>
                    <a:pt x="575" y="18"/>
                  </a:cubicBezTo>
                  <a:cubicBezTo>
                    <a:pt x="518" y="36"/>
                    <a:pt x="603" y="340"/>
                    <a:pt x="677" y="578"/>
                  </a:cubicBezTo>
                  <a:lnTo>
                    <a:pt x="401" y="578"/>
                  </a:lnTo>
                  <a:lnTo>
                    <a:pt x="478" y="396"/>
                  </a:lnTo>
                  <a:lnTo>
                    <a:pt x="359" y="346"/>
                  </a:lnTo>
                  <a:lnTo>
                    <a:pt x="261" y="578"/>
                  </a:lnTo>
                  <a:lnTo>
                    <a:pt x="0" y="578"/>
                  </a:lnTo>
                  <a:lnTo>
                    <a:pt x="0" y="728"/>
                  </a:lnTo>
                  <a:lnTo>
                    <a:pt x="75" y="728"/>
                  </a:lnTo>
                  <a:lnTo>
                    <a:pt x="75" y="678"/>
                  </a:lnTo>
                  <a:lnTo>
                    <a:pt x="88" y="678"/>
                  </a:lnTo>
                  <a:lnTo>
                    <a:pt x="88" y="728"/>
                  </a:lnTo>
                  <a:lnTo>
                    <a:pt x="163" y="728"/>
                  </a:lnTo>
                  <a:lnTo>
                    <a:pt x="163" y="678"/>
                  </a:lnTo>
                  <a:lnTo>
                    <a:pt x="175" y="678"/>
                  </a:lnTo>
                  <a:lnTo>
                    <a:pt x="175" y="728"/>
                  </a:lnTo>
                  <a:lnTo>
                    <a:pt x="195" y="728"/>
                  </a:lnTo>
                  <a:lnTo>
                    <a:pt x="30" y="1118"/>
                  </a:lnTo>
                  <a:cubicBezTo>
                    <a:pt x="30" y="1119"/>
                    <a:pt x="29" y="1120"/>
                    <a:pt x="29" y="1120"/>
                  </a:cubicBezTo>
                  <a:cubicBezTo>
                    <a:pt x="25" y="1130"/>
                    <a:pt x="28" y="1141"/>
                    <a:pt x="36" y="1144"/>
                  </a:cubicBezTo>
                  <a:cubicBezTo>
                    <a:pt x="43" y="1148"/>
                    <a:pt x="53" y="1143"/>
                    <a:pt x="57" y="1133"/>
                  </a:cubicBezTo>
                  <a:cubicBezTo>
                    <a:pt x="58" y="1132"/>
                    <a:pt x="58" y="1132"/>
                    <a:pt x="58" y="1132"/>
                  </a:cubicBezTo>
                  <a:lnTo>
                    <a:pt x="58" y="1132"/>
                  </a:lnTo>
                  <a:cubicBezTo>
                    <a:pt x="58" y="1132"/>
                    <a:pt x="58" y="1132"/>
                    <a:pt x="57" y="1133"/>
                  </a:cubicBezTo>
                  <a:cubicBezTo>
                    <a:pt x="53" y="1143"/>
                    <a:pt x="59" y="1154"/>
                    <a:pt x="70" y="1159"/>
                  </a:cubicBezTo>
                  <a:cubicBezTo>
                    <a:pt x="79" y="1163"/>
                    <a:pt x="89" y="1161"/>
                    <a:pt x="95" y="1155"/>
                  </a:cubicBezTo>
                  <a:cubicBezTo>
                    <a:pt x="94" y="1163"/>
                    <a:pt x="98" y="1171"/>
                    <a:pt x="105" y="1174"/>
                  </a:cubicBezTo>
                  <a:cubicBezTo>
                    <a:pt x="114" y="1178"/>
                    <a:pt x="124" y="1173"/>
                    <a:pt x="128" y="1163"/>
                  </a:cubicBezTo>
                  <a:cubicBezTo>
                    <a:pt x="129" y="1163"/>
                    <a:pt x="129" y="1162"/>
                    <a:pt x="129" y="1162"/>
                  </a:cubicBezTo>
                  <a:lnTo>
                    <a:pt x="129" y="1162"/>
                  </a:lnTo>
                  <a:cubicBezTo>
                    <a:pt x="129" y="1162"/>
                    <a:pt x="129" y="1163"/>
                    <a:pt x="128" y="1163"/>
                  </a:cubicBezTo>
                  <a:cubicBezTo>
                    <a:pt x="124" y="1173"/>
                    <a:pt x="125" y="1183"/>
                    <a:pt x="131" y="1185"/>
                  </a:cubicBezTo>
                  <a:cubicBezTo>
                    <a:pt x="136" y="1187"/>
                    <a:pt x="144" y="1181"/>
                    <a:pt x="148" y="1171"/>
                  </a:cubicBezTo>
                  <a:cubicBezTo>
                    <a:pt x="148" y="1171"/>
                    <a:pt x="148" y="1171"/>
                    <a:pt x="148" y="1170"/>
                  </a:cubicBezTo>
                  <a:lnTo>
                    <a:pt x="148" y="1169"/>
                  </a:lnTo>
                  <a:lnTo>
                    <a:pt x="336" y="728"/>
                  </a:lnTo>
                  <a:lnTo>
                    <a:pt x="363" y="728"/>
                  </a:lnTo>
                  <a:lnTo>
                    <a:pt x="363" y="678"/>
                  </a:lnTo>
                  <a:lnTo>
                    <a:pt x="375" y="678"/>
                  </a:lnTo>
                  <a:lnTo>
                    <a:pt x="375" y="728"/>
                  </a:lnTo>
                  <a:lnTo>
                    <a:pt x="463" y="728"/>
                  </a:lnTo>
                  <a:lnTo>
                    <a:pt x="463" y="678"/>
                  </a:lnTo>
                  <a:lnTo>
                    <a:pt x="475" y="678"/>
                  </a:lnTo>
                  <a:lnTo>
                    <a:pt x="475" y="728"/>
                  </a:lnTo>
                  <a:lnTo>
                    <a:pt x="563" y="728"/>
                  </a:lnTo>
                  <a:lnTo>
                    <a:pt x="563" y="678"/>
                  </a:lnTo>
                  <a:lnTo>
                    <a:pt x="575" y="678"/>
                  </a:lnTo>
                  <a:lnTo>
                    <a:pt x="575" y="728"/>
                  </a:lnTo>
                  <a:lnTo>
                    <a:pt x="663" y="728"/>
                  </a:lnTo>
                  <a:lnTo>
                    <a:pt x="663" y="678"/>
                  </a:lnTo>
                  <a:lnTo>
                    <a:pt x="675" y="678"/>
                  </a:lnTo>
                  <a:lnTo>
                    <a:pt x="675" y="728"/>
                  </a:lnTo>
                  <a:lnTo>
                    <a:pt x="727" y="728"/>
                  </a:lnTo>
                  <a:cubicBezTo>
                    <a:pt x="746" y="790"/>
                    <a:pt x="760" y="824"/>
                    <a:pt x="763" y="833"/>
                  </a:cubicBezTo>
                  <a:lnTo>
                    <a:pt x="877" y="798"/>
                  </a:lnTo>
                  <a:cubicBezTo>
                    <a:pt x="875" y="791"/>
                    <a:pt x="868" y="765"/>
                    <a:pt x="858" y="728"/>
                  </a:cubicBezTo>
                  <a:lnTo>
                    <a:pt x="875" y="728"/>
                  </a:lnTo>
                  <a:lnTo>
                    <a:pt x="875" y="678"/>
                  </a:lnTo>
                  <a:lnTo>
                    <a:pt x="888" y="678"/>
                  </a:lnTo>
                  <a:lnTo>
                    <a:pt x="888" y="728"/>
                  </a:lnTo>
                  <a:lnTo>
                    <a:pt x="975" y="728"/>
                  </a:lnTo>
                  <a:lnTo>
                    <a:pt x="975" y="678"/>
                  </a:lnTo>
                  <a:lnTo>
                    <a:pt x="988" y="678"/>
                  </a:lnTo>
                  <a:lnTo>
                    <a:pt x="988" y="728"/>
                  </a:lnTo>
                  <a:lnTo>
                    <a:pt x="1050" y="728"/>
                  </a:lnTo>
                  <a:lnTo>
                    <a:pt x="1050" y="578"/>
                  </a:lnTo>
                  <a:lnTo>
                    <a:pt x="815" y="5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Application">
              <a:extLst>
                <a:ext uri="{FF2B5EF4-FFF2-40B4-BE49-F238E27FC236}">
                  <a16:creationId xmlns:a16="http://schemas.microsoft.com/office/drawing/2014/main" id="{13540715-CA71-6B63-F2A7-A28B44BD5D09}"/>
                </a:ext>
              </a:extLst>
            </p:cNvPr>
            <p:cNvSpPr>
              <a:spLocks/>
            </p:cNvSpPr>
            <p:nvPr>
              <p:custDataLst>
                <p:tags r:id="rId7"/>
              </p:custDataLst>
            </p:nvPr>
          </p:nvSpPr>
          <p:spPr bwMode="auto">
            <a:xfrm>
              <a:off x="198" y="58"/>
              <a:ext cx="57" cy="51"/>
            </a:xfrm>
            <a:custGeom>
              <a:avLst/>
              <a:gdLst>
                <a:gd name="T0" fmla="*/ 143 w 151"/>
                <a:gd name="T1" fmla="*/ 79 h 134"/>
                <a:gd name="T2" fmla="*/ 122 w 151"/>
                <a:gd name="T3" fmla="*/ 29 h 134"/>
                <a:gd name="T4" fmla="*/ 74 w 151"/>
                <a:gd name="T5" fmla="*/ 8 h 134"/>
                <a:gd name="T6" fmla="*/ 24 w 151"/>
                <a:gd name="T7" fmla="*/ 29 h 134"/>
                <a:gd name="T8" fmla="*/ 0 w 151"/>
                <a:gd name="T9" fmla="*/ 84 h 134"/>
                <a:gd name="T10" fmla="*/ 119 w 151"/>
                <a:gd name="T11" fmla="*/ 134 h 134"/>
                <a:gd name="T12" fmla="*/ 143 w 151"/>
                <a:gd name="T13" fmla="*/ 79 h 134"/>
              </a:gdLst>
              <a:ahLst/>
              <a:cxnLst>
                <a:cxn ang="0">
                  <a:pos x="T0" y="T1"/>
                </a:cxn>
                <a:cxn ang="0">
                  <a:pos x="T2" y="T3"/>
                </a:cxn>
                <a:cxn ang="0">
                  <a:pos x="T4" y="T5"/>
                </a:cxn>
                <a:cxn ang="0">
                  <a:pos x="T6" y="T7"/>
                </a:cxn>
                <a:cxn ang="0">
                  <a:pos x="T8" y="T9"/>
                </a:cxn>
                <a:cxn ang="0">
                  <a:pos x="T10" y="T11"/>
                </a:cxn>
                <a:cxn ang="0">
                  <a:pos x="T12" y="T13"/>
                </a:cxn>
              </a:cxnLst>
              <a:rect l="0" t="0" r="r" b="b"/>
              <a:pathLst>
                <a:path w="151" h="134">
                  <a:moveTo>
                    <a:pt x="143" y="79"/>
                  </a:moveTo>
                  <a:cubicBezTo>
                    <a:pt x="151" y="60"/>
                    <a:pt x="142" y="37"/>
                    <a:pt x="122" y="29"/>
                  </a:cubicBezTo>
                  <a:lnTo>
                    <a:pt x="74" y="8"/>
                  </a:lnTo>
                  <a:cubicBezTo>
                    <a:pt x="55" y="0"/>
                    <a:pt x="32" y="9"/>
                    <a:pt x="24" y="29"/>
                  </a:cubicBezTo>
                  <a:lnTo>
                    <a:pt x="0" y="84"/>
                  </a:lnTo>
                  <a:lnTo>
                    <a:pt x="119" y="134"/>
                  </a:lnTo>
                  <a:lnTo>
                    <a:pt x="143" y="7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Application">
              <a:extLst>
                <a:ext uri="{FF2B5EF4-FFF2-40B4-BE49-F238E27FC236}">
                  <a16:creationId xmlns:a16="http://schemas.microsoft.com/office/drawing/2014/main" id="{27964981-01BF-C432-C713-329EA1924E8A}"/>
                </a:ext>
              </a:extLst>
            </p:cNvPr>
            <p:cNvSpPr>
              <a:spLocks/>
            </p:cNvSpPr>
            <p:nvPr>
              <p:custDataLst>
                <p:tags r:id="rId8"/>
              </p:custDataLst>
            </p:nvPr>
          </p:nvSpPr>
          <p:spPr bwMode="auto">
            <a:xfrm>
              <a:off x="183" y="97"/>
              <a:ext cx="57" cy="47"/>
            </a:xfrm>
            <a:custGeom>
              <a:avLst/>
              <a:gdLst>
                <a:gd name="T0" fmla="*/ 31 w 150"/>
                <a:gd name="T1" fmla="*/ 0 h 124"/>
                <a:gd name="T2" fmla="*/ 150 w 150"/>
                <a:gd name="T3" fmla="*/ 51 h 124"/>
                <a:gd name="T4" fmla="*/ 119 w 150"/>
                <a:gd name="T5" fmla="*/ 124 h 124"/>
                <a:gd name="T6" fmla="*/ 0 w 150"/>
                <a:gd name="T7" fmla="*/ 73 h 124"/>
                <a:gd name="T8" fmla="*/ 31 w 150"/>
                <a:gd name="T9" fmla="*/ 0 h 124"/>
              </a:gdLst>
              <a:ahLst/>
              <a:cxnLst>
                <a:cxn ang="0">
                  <a:pos x="T0" y="T1"/>
                </a:cxn>
                <a:cxn ang="0">
                  <a:pos x="T2" y="T3"/>
                </a:cxn>
                <a:cxn ang="0">
                  <a:pos x="T4" y="T5"/>
                </a:cxn>
                <a:cxn ang="0">
                  <a:pos x="T6" y="T7"/>
                </a:cxn>
                <a:cxn ang="0">
                  <a:pos x="T8" y="T9"/>
                </a:cxn>
              </a:cxnLst>
              <a:rect l="0" t="0" r="r" b="b"/>
              <a:pathLst>
                <a:path w="150" h="124">
                  <a:moveTo>
                    <a:pt x="31" y="0"/>
                  </a:moveTo>
                  <a:lnTo>
                    <a:pt x="150" y="51"/>
                  </a:lnTo>
                  <a:lnTo>
                    <a:pt x="119" y="124"/>
                  </a:lnTo>
                  <a:lnTo>
                    <a:pt x="0" y="73"/>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Application">
              <a:extLst>
                <a:ext uri="{FF2B5EF4-FFF2-40B4-BE49-F238E27FC236}">
                  <a16:creationId xmlns:a16="http://schemas.microsoft.com/office/drawing/2014/main" id="{9BDF33E9-C721-61FF-E2A7-CA59952F44C0}"/>
                </a:ext>
              </a:extLst>
            </p:cNvPr>
            <p:cNvSpPr>
              <a:spLocks/>
            </p:cNvSpPr>
            <p:nvPr>
              <p:custDataLst>
                <p:tags r:id="rId9"/>
              </p:custDataLst>
            </p:nvPr>
          </p:nvSpPr>
          <p:spPr bwMode="auto">
            <a:xfrm>
              <a:off x="57" y="456"/>
              <a:ext cx="20" cy="23"/>
            </a:xfrm>
            <a:custGeom>
              <a:avLst/>
              <a:gdLst>
                <a:gd name="T0" fmla="*/ 5 w 52"/>
                <a:gd name="T1" fmla="*/ 61 h 61"/>
                <a:gd name="T2" fmla="*/ 52 w 52"/>
                <a:gd name="T3" fmla="*/ 22 h 61"/>
                <a:gd name="T4" fmla="*/ 0 w 52"/>
                <a:gd name="T5" fmla="*/ 0 h 61"/>
                <a:gd name="T6" fmla="*/ 5 w 52"/>
                <a:gd name="T7" fmla="*/ 61 h 61"/>
              </a:gdLst>
              <a:ahLst/>
              <a:cxnLst>
                <a:cxn ang="0">
                  <a:pos x="T0" y="T1"/>
                </a:cxn>
                <a:cxn ang="0">
                  <a:pos x="T2" y="T3"/>
                </a:cxn>
                <a:cxn ang="0">
                  <a:pos x="T4" y="T5"/>
                </a:cxn>
                <a:cxn ang="0">
                  <a:pos x="T6" y="T7"/>
                </a:cxn>
              </a:cxnLst>
              <a:rect l="0" t="0" r="r" b="b"/>
              <a:pathLst>
                <a:path w="52" h="61">
                  <a:moveTo>
                    <a:pt x="5" y="61"/>
                  </a:moveTo>
                  <a:lnTo>
                    <a:pt x="52" y="22"/>
                  </a:lnTo>
                  <a:lnTo>
                    <a:pt x="0" y="0"/>
                  </a:lnTo>
                  <a:lnTo>
                    <a:pt x="5" y="6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78977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55F84-F9B2-05B7-B400-A51985B6BC2E}"/>
              </a:ext>
            </a:extLst>
          </p:cNvPr>
          <p:cNvSpPr>
            <a:spLocks noGrp="1"/>
          </p:cNvSpPr>
          <p:nvPr>
            <p:ph type="title"/>
          </p:nvPr>
        </p:nvSpPr>
        <p:spPr/>
        <p:txBody>
          <a:bodyPr/>
          <a:lstStyle/>
          <a:p>
            <a:r>
              <a:rPr lang="en-GB" dirty="0"/>
              <a:t>Example 2 – credit card reactivation</a:t>
            </a:r>
          </a:p>
        </p:txBody>
      </p:sp>
      <p:sp>
        <p:nvSpPr>
          <p:cNvPr id="3" name="Text Placeholder 2">
            <a:extLst>
              <a:ext uri="{FF2B5EF4-FFF2-40B4-BE49-F238E27FC236}">
                <a16:creationId xmlns:a16="http://schemas.microsoft.com/office/drawing/2014/main" id="{414C353A-BD1C-D4E2-6231-AFFA569F4240}"/>
              </a:ext>
            </a:extLst>
          </p:cNvPr>
          <p:cNvSpPr>
            <a:spLocks noGrp="1"/>
          </p:cNvSpPr>
          <p:nvPr>
            <p:ph type="body" sz="quarter" idx="11"/>
          </p:nvPr>
        </p:nvSpPr>
        <p:spPr/>
        <p:txBody>
          <a:bodyPr/>
          <a:lstStyle/>
          <a:p>
            <a:endParaRPr lang="en-GB"/>
          </a:p>
        </p:txBody>
      </p:sp>
      <p:sp>
        <p:nvSpPr>
          <p:cNvPr id="4" name="Slide Number Placeholder 3">
            <a:extLst>
              <a:ext uri="{FF2B5EF4-FFF2-40B4-BE49-F238E27FC236}">
                <a16:creationId xmlns:a16="http://schemas.microsoft.com/office/drawing/2014/main" id="{4C5CCBB2-46FC-F544-3FD6-AE3D409CF65F}"/>
              </a:ext>
            </a:extLst>
          </p:cNvPr>
          <p:cNvSpPr>
            <a:spLocks noGrp="1"/>
          </p:cNvSpPr>
          <p:nvPr>
            <p:ph type="sldNum" sz="quarter" idx="15"/>
          </p:nvPr>
        </p:nvSpPr>
        <p:spPr/>
        <p:txBody>
          <a:bodyPr/>
          <a:lstStyle/>
          <a:p>
            <a:fld id="{3787542D-5C6B-4EB3-96EB-9B37C3D5D2F8}" type="slidenum">
              <a:rPr lang="en-GB" smtClean="0"/>
              <a:t>20</a:t>
            </a:fld>
            <a:endParaRPr lang="en-GB"/>
          </a:p>
        </p:txBody>
      </p:sp>
      <p:sp>
        <p:nvSpPr>
          <p:cNvPr id="6" name="Text Placeholder 5">
            <a:extLst>
              <a:ext uri="{FF2B5EF4-FFF2-40B4-BE49-F238E27FC236}">
                <a16:creationId xmlns:a16="http://schemas.microsoft.com/office/drawing/2014/main" id="{C00ADDF9-B8E5-8291-6C94-9C38A33EFE32}"/>
              </a:ext>
            </a:extLst>
          </p:cNvPr>
          <p:cNvSpPr>
            <a:spLocks noGrp="1"/>
          </p:cNvSpPr>
          <p:nvPr>
            <p:ph type="body" sz="quarter" idx="12"/>
          </p:nvPr>
        </p:nvSpPr>
        <p:spPr/>
        <p:txBody>
          <a:bodyPr/>
          <a:lstStyle/>
          <a:p>
            <a:endParaRPr lang="en-GB"/>
          </a:p>
        </p:txBody>
      </p:sp>
      <p:sp>
        <p:nvSpPr>
          <p:cNvPr id="7" name="Rectangle 6">
            <a:extLst>
              <a:ext uri="{FF2B5EF4-FFF2-40B4-BE49-F238E27FC236}">
                <a16:creationId xmlns:a16="http://schemas.microsoft.com/office/drawing/2014/main" id="{A7603146-2FC1-F8E2-E926-FDC10D474166}"/>
              </a:ext>
            </a:extLst>
          </p:cNvPr>
          <p:cNvSpPr/>
          <p:nvPr/>
        </p:nvSpPr>
        <p:spPr>
          <a:xfrm>
            <a:off x="587375" y="2234240"/>
            <a:ext cx="10238775" cy="3189098"/>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Test groups:</a:t>
            </a:r>
          </a:p>
          <a:p>
            <a:pPr>
              <a:lnSpc>
                <a:spcPct val="107000"/>
              </a:lnSpc>
              <a:spcAft>
                <a:spcPts val="800"/>
              </a:spcAft>
            </a:pPr>
            <a:r>
              <a:rPr lang="en-GB"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Group A: Receives a standard letter with basic personalisation (e.g., name, last transaction, and a standard call to action like a limited-time offer for extra rewards points).</a:t>
            </a:r>
          </a:p>
          <a:p>
            <a:pPr>
              <a:lnSpc>
                <a:spcPct val="107000"/>
              </a:lnSpc>
              <a:spcAft>
                <a:spcPts val="800"/>
              </a:spcAft>
            </a:pPr>
            <a:r>
              <a:rPr lang="en-GB"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Group B: Receives a letter using heavier paper stock, with enhanced personalisation and an eye-catching design that includes a unique promotional code and a QR code leading to a personalized landing page.</a:t>
            </a:r>
          </a:p>
          <a:p>
            <a:pPr>
              <a:lnSpc>
                <a:spcPct val="107000"/>
              </a:lnSpc>
              <a:spcAft>
                <a:spcPts val="800"/>
              </a:spcAft>
            </a:pPr>
            <a:r>
              <a:rPr lang="en-GB"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Group C: Receives a unique creative package (e.g., a folded brochure or small booklet) with embedded technology, such as an NFC chip or augmented reality (AR) element, offering an interactive experience tied to an exclusive offer.</a:t>
            </a:r>
          </a:p>
          <a:p>
            <a:pPr>
              <a:lnSpc>
                <a:spcPct val="107000"/>
              </a:lnSpc>
              <a:spcAft>
                <a:spcPts val="800"/>
              </a:spcAft>
            </a:pPr>
            <a:r>
              <a:rPr lang="en-GB"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Creative Examples: Old Creative (Digital Email) will be provided showing plain text with a standard call to action: "Reactivate your card and earn 5,000 bonus points!"</a:t>
            </a:r>
          </a:p>
          <a:p>
            <a:pPr>
              <a:lnSpc>
                <a:spcPct val="107000"/>
              </a:lnSpc>
              <a:spcAft>
                <a:spcPts val="800"/>
              </a:spcAft>
            </a:pPr>
            <a:r>
              <a:rPr lang="en-GB"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New Creative (Direct Mail): as described above </a:t>
            </a:r>
          </a:p>
        </p:txBody>
      </p:sp>
      <p:sp>
        <p:nvSpPr>
          <p:cNvPr id="8" name="Rectangle 7">
            <a:extLst>
              <a:ext uri="{FF2B5EF4-FFF2-40B4-BE49-F238E27FC236}">
                <a16:creationId xmlns:a16="http://schemas.microsoft.com/office/drawing/2014/main" id="{51664DC3-AF87-65A4-2169-C1E21B3A3DDD}"/>
              </a:ext>
            </a:extLst>
          </p:cNvPr>
          <p:cNvSpPr/>
          <p:nvPr/>
        </p:nvSpPr>
        <p:spPr>
          <a:xfrm>
            <a:off x="587375" y="1725262"/>
            <a:ext cx="10238775"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ANSWER</a:t>
            </a:r>
          </a:p>
        </p:txBody>
      </p:sp>
    </p:spTree>
    <p:extLst>
      <p:ext uri="{BB962C8B-B14F-4D97-AF65-F5344CB8AC3E}">
        <p14:creationId xmlns:p14="http://schemas.microsoft.com/office/powerpoint/2010/main" val="2455686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16270-197C-A492-36CF-0064184C027F}"/>
              </a:ext>
            </a:extLst>
          </p:cNvPr>
          <p:cNvSpPr>
            <a:spLocks noGrp="1"/>
          </p:cNvSpPr>
          <p:nvPr>
            <p:ph type="title"/>
          </p:nvPr>
        </p:nvSpPr>
        <p:spPr/>
        <p:txBody>
          <a:bodyPr/>
          <a:lstStyle/>
          <a:p>
            <a:r>
              <a:rPr lang="en-GB" dirty="0"/>
              <a:t>Example 2 – credit card reactivation</a:t>
            </a:r>
          </a:p>
        </p:txBody>
      </p:sp>
      <p:sp>
        <p:nvSpPr>
          <p:cNvPr id="3" name="Text Placeholder 2">
            <a:extLst>
              <a:ext uri="{FF2B5EF4-FFF2-40B4-BE49-F238E27FC236}">
                <a16:creationId xmlns:a16="http://schemas.microsoft.com/office/drawing/2014/main" id="{9562E60D-CA9B-27D4-41DC-E48AFB04CD68}"/>
              </a:ext>
            </a:extLst>
          </p:cNvPr>
          <p:cNvSpPr>
            <a:spLocks noGrp="1"/>
          </p:cNvSpPr>
          <p:nvPr>
            <p:ph type="body" sz="quarter" idx="11"/>
          </p:nvPr>
        </p:nvSpPr>
        <p:spPr/>
        <p:txBody>
          <a:bodyPr/>
          <a:lstStyle/>
          <a:p>
            <a:endParaRPr lang="en-GB"/>
          </a:p>
        </p:txBody>
      </p:sp>
      <p:sp>
        <p:nvSpPr>
          <p:cNvPr id="4" name="Slide Number Placeholder 3">
            <a:extLst>
              <a:ext uri="{FF2B5EF4-FFF2-40B4-BE49-F238E27FC236}">
                <a16:creationId xmlns:a16="http://schemas.microsoft.com/office/drawing/2014/main" id="{3B3A439B-29CE-97C0-A40E-4F1151D8D669}"/>
              </a:ext>
            </a:extLst>
          </p:cNvPr>
          <p:cNvSpPr>
            <a:spLocks noGrp="1"/>
          </p:cNvSpPr>
          <p:nvPr>
            <p:ph type="sldNum" sz="quarter" idx="15"/>
          </p:nvPr>
        </p:nvSpPr>
        <p:spPr/>
        <p:txBody>
          <a:bodyPr/>
          <a:lstStyle/>
          <a:p>
            <a:fld id="{3787542D-5C6B-4EB3-96EB-9B37C3D5D2F8}" type="slidenum">
              <a:rPr lang="en-GB" smtClean="0"/>
              <a:t>21</a:t>
            </a:fld>
            <a:endParaRPr lang="en-GB"/>
          </a:p>
        </p:txBody>
      </p:sp>
      <p:sp>
        <p:nvSpPr>
          <p:cNvPr id="6" name="Text Placeholder 5">
            <a:extLst>
              <a:ext uri="{FF2B5EF4-FFF2-40B4-BE49-F238E27FC236}">
                <a16:creationId xmlns:a16="http://schemas.microsoft.com/office/drawing/2014/main" id="{9D53164F-B88F-909E-18A8-B8A8F10ADC58}"/>
              </a:ext>
            </a:extLst>
          </p:cNvPr>
          <p:cNvSpPr>
            <a:spLocks noGrp="1"/>
          </p:cNvSpPr>
          <p:nvPr>
            <p:ph type="body" sz="quarter" idx="12"/>
          </p:nvPr>
        </p:nvSpPr>
        <p:spPr/>
        <p:txBody>
          <a:bodyPr/>
          <a:lstStyle/>
          <a:p>
            <a:endParaRPr lang="en-GB"/>
          </a:p>
        </p:txBody>
      </p:sp>
      <p:sp>
        <p:nvSpPr>
          <p:cNvPr id="7" name="Rectangle 6">
            <a:extLst>
              <a:ext uri="{FF2B5EF4-FFF2-40B4-BE49-F238E27FC236}">
                <a16:creationId xmlns:a16="http://schemas.microsoft.com/office/drawing/2014/main" id="{3EB9D18A-C8D6-F6E2-A350-D8496E485718}"/>
              </a:ext>
            </a:extLst>
          </p:cNvPr>
          <p:cNvSpPr/>
          <p:nvPr/>
        </p:nvSpPr>
        <p:spPr>
          <a:xfrm>
            <a:off x="583721" y="2234240"/>
            <a:ext cx="5722187" cy="6297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effectLst/>
                <a:latin typeface="Calibri" panose="020F0502020204030204" pitchFamily="34" charset="0"/>
                <a:ea typeface="Calibri" panose="020F0502020204030204" pitchFamily="34" charset="0"/>
              </a:rPr>
              <a:t>Key performance indicators, expected results, and roll out plan if successful </a:t>
            </a:r>
            <a:endParaRPr lang="en-GB" dirty="0">
              <a:solidFill>
                <a:schemeClr val="tx1"/>
              </a:solidFill>
            </a:endParaRPr>
          </a:p>
        </p:txBody>
      </p:sp>
      <p:sp>
        <p:nvSpPr>
          <p:cNvPr id="8" name="Rectangle 7">
            <a:extLst>
              <a:ext uri="{FF2B5EF4-FFF2-40B4-BE49-F238E27FC236}">
                <a16:creationId xmlns:a16="http://schemas.microsoft.com/office/drawing/2014/main" id="{9A85A6EA-A116-0970-89E5-68E1DBB38674}"/>
              </a:ext>
            </a:extLst>
          </p:cNvPr>
          <p:cNvSpPr/>
          <p:nvPr/>
        </p:nvSpPr>
        <p:spPr>
          <a:xfrm>
            <a:off x="583721" y="3464928"/>
            <a:ext cx="5722187" cy="2533162"/>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effectLst/>
                <a:latin typeface="Calibri" panose="020F0502020204030204" pitchFamily="34" charset="0"/>
                <a:ea typeface="Calibri" panose="020F0502020204030204" pitchFamily="34" charset="0"/>
              </a:rPr>
              <a:t>Provide as many performance metrics as you can.  For example:</a:t>
            </a:r>
          </a:p>
          <a:p>
            <a:pPr marL="285750" indent="-285750">
              <a:buClr>
                <a:schemeClr val="accent1"/>
              </a:buClr>
              <a:buFont typeface="Wingdings" panose="05000000000000000000" pitchFamily="2" charset="2"/>
              <a:buChar char="§"/>
            </a:pPr>
            <a:r>
              <a:rPr lang="en-GB" sz="1800" dirty="0">
                <a:solidFill>
                  <a:schemeClr val="tx1"/>
                </a:solidFill>
                <a:effectLst/>
                <a:latin typeface="Calibri" panose="020F0502020204030204" pitchFamily="34" charset="0"/>
                <a:ea typeface="Calibri" panose="020F0502020204030204" pitchFamily="34" charset="0"/>
              </a:rPr>
              <a:t>Response rates</a:t>
            </a:r>
          </a:p>
          <a:p>
            <a:pPr marL="285750" indent="-285750">
              <a:buClr>
                <a:schemeClr val="accent1"/>
              </a:buClr>
              <a:buFont typeface="Wingdings" panose="05000000000000000000" pitchFamily="2" charset="2"/>
              <a:buChar char="§"/>
            </a:pPr>
            <a:r>
              <a:rPr lang="en-GB" sz="1800" dirty="0">
                <a:solidFill>
                  <a:schemeClr val="tx1"/>
                </a:solidFill>
                <a:effectLst/>
                <a:latin typeface="Calibri" panose="020F0502020204030204" pitchFamily="34" charset="0"/>
                <a:ea typeface="Calibri" panose="020F0502020204030204" pitchFamily="34" charset="0"/>
              </a:rPr>
              <a:t>Sales £ </a:t>
            </a:r>
          </a:p>
          <a:p>
            <a:pPr marL="285750" indent="-285750">
              <a:buClr>
                <a:schemeClr val="accent1"/>
              </a:buClr>
              <a:buFont typeface="Wingdings" panose="05000000000000000000" pitchFamily="2" charset="2"/>
              <a:buChar char="§"/>
            </a:pPr>
            <a:r>
              <a:rPr lang="en-GB" sz="1800" dirty="0">
                <a:solidFill>
                  <a:schemeClr val="tx1"/>
                </a:solidFill>
                <a:effectLst/>
                <a:latin typeface="Calibri" panose="020F0502020204030204" pitchFamily="34" charset="0"/>
                <a:ea typeface="Calibri" panose="020F0502020204030204" pitchFamily="34" charset="0"/>
              </a:rPr>
              <a:t>Conversion rates</a:t>
            </a:r>
          </a:p>
          <a:p>
            <a:pPr marL="285750" indent="-285750">
              <a:buClr>
                <a:schemeClr val="accent1"/>
              </a:buClr>
              <a:buFont typeface="Wingdings" panose="05000000000000000000" pitchFamily="2" charset="2"/>
              <a:buChar char="§"/>
            </a:pPr>
            <a:r>
              <a:rPr lang="en-GB" sz="1800" dirty="0">
                <a:solidFill>
                  <a:schemeClr val="tx1"/>
                </a:solidFill>
                <a:effectLst/>
                <a:latin typeface="Calibri" panose="020F0502020204030204" pitchFamily="34" charset="0"/>
                <a:ea typeface="Calibri" panose="020F0502020204030204" pitchFamily="34" charset="0"/>
              </a:rPr>
              <a:t>ROI</a:t>
            </a:r>
            <a:endParaRPr lang="en-GB" dirty="0">
              <a:solidFill>
                <a:schemeClr val="tx1"/>
              </a:solidFill>
              <a:latin typeface="Calibri" panose="020F0502020204030204" pitchFamily="34" charset="0"/>
              <a:ea typeface="Calibri" panose="020F0502020204030204" pitchFamily="34" charset="0"/>
            </a:endParaRPr>
          </a:p>
          <a:p>
            <a:pPr marL="285750" indent="-285750">
              <a:buClr>
                <a:schemeClr val="accent1"/>
              </a:buClr>
              <a:buFont typeface="Wingdings" panose="05000000000000000000" pitchFamily="2" charset="2"/>
              <a:buChar char="§"/>
            </a:pPr>
            <a:r>
              <a:rPr lang="en-GB" sz="1800" dirty="0">
                <a:solidFill>
                  <a:schemeClr val="tx1"/>
                </a:solidFill>
                <a:effectLst/>
                <a:latin typeface="Calibri" panose="020F0502020204030204" pitchFamily="34" charset="0"/>
                <a:ea typeface="Calibri" panose="020F0502020204030204" pitchFamily="34" charset="0"/>
              </a:rPr>
              <a:t>AOV</a:t>
            </a:r>
            <a:endParaRPr lang="en-GB" dirty="0">
              <a:solidFill>
                <a:schemeClr val="tx1"/>
              </a:solidFill>
              <a:latin typeface="Calibri" panose="020F0502020204030204" pitchFamily="34" charset="0"/>
              <a:ea typeface="Calibri" panose="020F0502020204030204" pitchFamily="34" charset="0"/>
            </a:endParaRPr>
          </a:p>
          <a:p>
            <a:r>
              <a:rPr lang="en-GB" sz="1800" dirty="0">
                <a:solidFill>
                  <a:schemeClr val="tx1"/>
                </a:solidFill>
                <a:effectLst/>
                <a:latin typeface="Calibri" panose="020F0502020204030204" pitchFamily="34" charset="0"/>
                <a:ea typeface="Calibri" panose="020F0502020204030204" pitchFamily="34" charset="0"/>
              </a:rPr>
              <a:t>How will you measure the impact? What does good look like?  If the test is successful what will you do differently?</a:t>
            </a:r>
          </a:p>
        </p:txBody>
      </p:sp>
      <p:sp>
        <p:nvSpPr>
          <p:cNvPr id="9" name="Rectangle 8">
            <a:extLst>
              <a:ext uri="{FF2B5EF4-FFF2-40B4-BE49-F238E27FC236}">
                <a16:creationId xmlns:a16="http://schemas.microsoft.com/office/drawing/2014/main" id="{DDF3C881-6611-F419-3A14-114E11FBC153}"/>
              </a:ext>
            </a:extLst>
          </p:cNvPr>
          <p:cNvSpPr/>
          <p:nvPr/>
        </p:nvSpPr>
        <p:spPr>
          <a:xfrm>
            <a:off x="583721" y="1725262"/>
            <a:ext cx="5722187"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QUESTION 3</a:t>
            </a:r>
          </a:p>
        </p:txBody>
      </p:sp>
      <p:sp>
        <p:nvSpPr>
          <p:cNvPr id="10" name="Rectangle 9">
            <a:extLst>
              <a:ext uri="{FF2B5EF4-FFF2-40B4-BE49-F238E27FC236}">
                <a16:creationId xmlns:a16="http://schemas.microsoft.com/office/drawing/2014/main" id="{D0910941-1EB5-72F6-4BE5-299C3F02C3B1}"/>
              </a:ext>
            </a:extLst>
          </p:cNvPr>
          <p:cNvSpPr/>
          <p:nvPr/>
        </p:nvSpPr>
        <p:spPr>
          <a:xfrm>
            <a:off x="583721" y="2944472"/>
            <a:ext cx="5722187"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GUIDANCE FOR QUESTION 3</a:t>
            </a:r>
          </a:p>
        </p:txBody>
      </p:sp>
      <p:sp>
        <p:nvSpPr>
          <p:cNvPr id="11" name="Rectangle 10">
            <a:extLst>
              <a:ext uri="{FF2B5EF4-FFF2-40B4-BE49-F238E27FC236}">
                <a16:creationId xmlns:a16="http://schemas.microsoft.com/office/drawing/2014/main" id="{368E04FD-3FFC-6EDE-04C4-A5AD98982DF5}"/>
              </a:ext>
            </a:extLst>
          </p:cNvPr>
          <p:cNvSpPr/>
          <p:nvPr/>
        </p:nvSpPr>
        <p:spPr>
          <a:xfrm>
            <a:off x="6409426" y="1725262"/>
            <a:ext cx="4416724"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ANSWER – see next page</a:t>
            </a:r>
          </a:p>
        </p:txBody>
      </p:sp>
    </p:spTree>
    <p:extLst>
      <p:ext uri="{BB962C8B-B14F-4D97-AF65-F5344CB8AC3E}">
        <p14:creationId xmlns:p14="http://schemas.microsoft.com/office/powerpoint/2010/main" val="5351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071F-B45B-86F9-9140-36260BC42BF0}"/>
              </a:ext>
            </a:extLst>
          </p:cNvPr>
          <p:cNvSpPr>
            <a:spLocks noGrp="1"/>
          </p:cNvSpPr>
          <p:nvPr>
            <p:ph type="title"/>
          </p:nvPr>
        </p:nvSpPr>
        <p:spPr/>
        <p:txBody>
          <a:bodyPr/>
          <a:lstStyle/>
          <a:p>
            <a:r>
              <a:rPr lang="en-GB" dirty="0"/>
              <a:t>Example 2 – credit card reactivation</a:t>
            </a:r>
          </a:p>
        </p:txBody>
      </p:sp>
      <p:sp>
        <p:nvSpPr>
          <p:cNvPr id="3" name="Text Placeholder 2">
            <a:extLst>
              <a:ext uri="{FF2B5EF4-FFF2-40B4-BE49-F238E27FC236}">
                <a16:creationId xmlns:a16="http://schemas.microsoft.com/office/drawing/2014/main" id="{4830FB20-5EBB-6169-F904-E94849656A61}"/>
              </a:ext>
            </a:extLst>
          </p:cNvPr>
          <p:cNvSpPr>
            <a:spLocks noGrp="1"/>
          </p:cNvSpPr>
          <p:nvPr>
            <p:ph type="body" sz="quarter" idx="11"/>
          </p:nvPr>
        </p:nvSpPr>
        <p:spPr/>
        <p:txBody>
          <a:bodyPr/>
          <a:lstStyle/>
          <a:p>
            <a:endParaRPr lang="en-GB"/>
          </a:p>
        </p:txBody>
      </p:sp>
      <p:sp>
        <p:nvSpPr>
          <p:cNvPr id="4" name="Slide Number Placeholder 3">
            <a:extLst>
              <a:ext uri="{FF2B5EF4-FFF2-40B4-BE49-F238E27FC236}">
                <a16:creationId xmlns:a16="http://schemas.microsoft.com/office/drawing/2014/main" id="{C164E623-725C-2C63-4E29-E5CE6A04DA44}"/>
              </a:ext>
            </a:extLst>
          </p:cNvPr>
          <p:cNvSpPr>
            <a:spLocks noGrp="1"/>
          </p:cNvSpPr>
          <p:nvPr>
            <p:ph type="sldNum" sz="quarter" idx="15"/>
          </p:nvPr>
        </p:nvSpPr>
        <p:spPr/>
        <p:txBody>
          <a:bodyPr/>
          <a:lstStyle/>
          <a:p>
            <a:fld id="{3787542D-5C6B-4EB3-96EB-9B37C3D5D2F8}" type="slidenum">
              <a:rPr lang="en-GB" smtClean="0"/>
              <a:t>22</a:t>
            </a:fld>
            <a:endParaRPr lang="en-GB"/>
          </a:p>
        </p:txBody>
      </p:sp>
      <p:sp>
        <p:nvSpPr>
          <p:cNvPr id="6" name="Text Placeholder 5">
            <a:extLst>
              <a:ext uri="{FF2B5EF4-FFF2-40B4-BE49-F238E27FC236}">
                <a16:creationId xmlns:a16="http://schemas.microsoft.com/office/drawing/2014/main" id="{26BC7F20-9921-842C-0592-B184DB7F1A4E}"/>
              </a:ext>
            </a:extLst>
          </p:cNvPr>
          <p:cNvSpPr>
            <a:spLocks noGrp="1"/>
          </p:cNvSpPr>
          <p:nvPr>
            <p:ph type="body" sz="quarter" idx="12"/>
          </p:nvPr>
        </p:nvSpPr>
        <p:spPr/>
        <p:txBody>
          <a:bodyPr/>
          <a:lstStyle/>
          <a:p>
            <a:endParaRPr lang="en-GB"/>
          </a:p>
        </p:txBody>
      </p:sp>
      <p:sp>
        <p:nvSpPr>
          <p:cNvPr id="7" name="Rectangle 6">
            <a:extLst>
              <a:ext uri="{FF2B5EF4-FFF2-40B4-BE49-F238E27FC236}">
                <a16:creationId xmlns:a16="http://schemas.microsoft.com/office/drawing/2014/main" id="{0DE1FF2C-20C4-D6FE-E52C-8D1FC2F7FEE7}"/>
              </a:ext>
            </a:extLst>
          </p:cNvPr>
          <p:cNvSpPr/>
          <p:nvPr/>
        </p:nvSpPr>
        <p:spPr>
          <a:xfrm>
            <a:off x="587375" y="2234240"/>
            <a:ext cx="10238775" cy="4114802"/>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Response Rate: Measure the percentage of recipients who respond to the mail by visiting the provided link, calling, or scanning the QR code. Conversion Rate: Track the number of reactivated customers who make a transaction within 30 days. ROI: Drive to Web Results: Analyse website traffic generated by direct mail using unique URLs and QR codes.</a:t>
            </a:r>
          </a:p>
          <a:p>
            <a:pPr>
              <a:lnSpc>
                <a:spcPct val="107000"/>
              </a:lnSpc>
              <a:spcAft>
                <a:spcPts val="800"/>
              </a:spcAft>
            </a:pPr>
            <a:r>
              <a:rPr lang="en-GB"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Expected Results:</a:t>
            </a:r>
          </a:p>
          <a:p>
            <a:pPr>
              <a:lnSpc>
                <a:spcPct val="107000"/>
              </a:lnSpc>
              <a:spcAft>
                <a:spcPts val="800"/>
              </a:spcAft>
            </a:pPr>
            <a:r>
              <a:rPr lang="en-GB"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Group A: Expected to have a slight increase over digital campaigns due to the change in format from digital to physical mail.</a:t>
            </a:r>
          </a:p>
          <a:p>
            <a:pPr>
              <a:lnSpc>
                <a:spcPct val="107000"/>
              </a:lnSpc>
              <a:spcAft>
                <a:spcPts val="800"/>
              </a:spcAft>
            </a:pPr>
            <a:r>
              <a:rPr lang="en-GB"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Group B: Expected to show a moderate increase in response rate and conversion rate due to enhanced personalization and visual appeal.</a:t>
            </a:r>
          </a:p>
          <a:p>
            <a:pPr>
              <a:lnSpc>
                <a:spcPct val="107000"/>
              </a:lnSpc>
              <a:spcAft>
                <a:spcPts val="800"/>
              </a:spcAft>
            </a:pPr>
            <a:r>
              <a:rPr lang="en-GB"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Group C: Expected to achieve the highest increase in engagement and conversion rates, driven by the interactive element and innovative technology.</a:t>
            </a:r>
          </a:p>
          <a:p>
            <a:pPr>
              <a:lnSpc>
                <a:spcPct val="107000"/>
              </a:lnSpc>
              <a:spcAft>
                <a:spcPts val="800"/>
              </a:spcAft>
            </a:pPr>
            <a:r>
              <a:rPr lang="en-GB"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What Does Success Look Like?</a:t>
            </a:r>
          </a:p>
          <a:p>
            <a:pPr>
              <a:lnSpc>
                <a:spcPct val="107000"/>
              </a:lnSpc>
              <a:spcAft>
                <a:spcPts val="800"/>
              </a:spcAft>
            </a:pPr>
            <a:r>
              <a:rPr lang="en-GB"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successful test would show a statistically significant increase in response rates and conversion rates for at least one test group over the control group, with a corresponding positive ROI. Success would also mean that direct mail reactivation can outperform or complement digital-only campaigns.</a:t>
            </a:r>
          </a:p>
          <a:p>
            <a:pPr>
              <a:lnSpc>
                <a:spcPct val="107000"/>
              </a:lnSpc>
              <a:spcAft>
                <a:spcPts val="800"/>
              </a:spcAft>
            </a:pPr>
            <a:r>
              <a:rPr lang="en-GB"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Rollout Plan if Successful: If Group C (interactive mail) performs best, the credit card company would expand this creative approach to a larger segment of the inactive customer base. Further refine and scale the most effective creative elements (e.g., personalization, technology) to optimise costs and maximize customer reactivation.</a:t>
            </a:r>
          </a:p>
          <a:p>
            <a:pPr>
              <a:lnSpc>
                <a:spcPct val="107000"/>
              </a:lnSpc>
              <a:spcAft>
                <a:spcPts val="800"/>
              </a:spcAft>
            </a:pPr>
            <a:r>
              <a:rPr lang="en-GB"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Integrate findings into an omnichannel strategy, balancing both digital and direct mail efforts.</a:t>
            </a:r>
          </a:p>
          <a:p>
            <a:pPr>
              <a:lnSpc>
                <a:spcPct val="107000"/>
              </a:lnSpc>
              <a:spcAft>
                <a:spcPts val="800"/>
              </a:spcAft>
            </a:pPr>
            <a:r>
              <a:rPr lang="en-GB"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By testing these different approaches, the company will gain valuable insights into customer preferences and improve its reactivation strategies for inactive customers.</a:t>
            </a:r>
          </a:p>
        </p:txBody>
      </p:sp>
      <p:sp>
        <p:nvSpPr>
          <p:cNvPr id="8" name="Rectangle 7">
            <a:extLst>
              <a:ext uri="{FF2B5EF4-FFF2-40B4-BE49-F238E27FC236}">
                <a16:creationId xmlns:a16="http://schemas.microsoft.com/office/drawing/2014/main" id="{3C12953E-4CE3-CBBC-A401-881145DF8F37}"/>
              </a:ext>
            </a:extLst>
          </p:cNvPr>
          <p:cNvSpPr/>
          <p:nvPr/>
        </p:nvSpPr>
        <p:spPr>
          <a:xfrm>
            <a:off x="587375" y="1725262"/>
            <a:ext cx="10238775"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ANSWER</a:t>
            </a:r>
          </a:p>
        </p:txBody>
      </p:sp>
    </p:spTree>
    <p:extLst>
      <p:ext uri="{BB962C8B-B14F-4D97-AF65-F5344CB8AC3E}">
        <p14:creationId xmlns:p14="http://schemas.microsoft.com/office/powerpoint/2010/main" val="1999185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092AD-2577-E3F5-50A3-09343BF86D8D}"/>
              </a:ext>
            </a:extLst>
          </p:cNvPr>
          <p:cNvSpPr>
            <a:spLocks noGrp="1"/>
          </p:cNvSpPr>
          <p:nvPr>
            <p:ph type="title"/>
          </p:nvPr>
        </p:nvSpPr>
        <p:spPr/>
        <p:txBody>
          <a:bodyPr/>
          <a:lstStyle/>
          <a:p>
            <a:r>
              <a:rPr lang="en-GB" dirty="0"/>
              <a:t>Example 3 – insurance acquisition</a:t>
            </a:r>
          </a:p>
        </p:txBody>
      </p:sp>
      <p:sp>
        <p:nvSpPr>
          <p:cNvPr id="3" name="Text Placeholder 2">
            <a:extLst>
              <a:ext uri="{FF2B5EF4-FFF2-40B4-BE49-F238E27FC236}">
                <a16:creationId xmlns:a16="http://schemas.microsoft.com/office/drawing/2014/main" id="{246EAE5B-2847-EC96-A6CD-0D4FF9EBDBB6}"/>
              </a:ext>
            </a:extLst>
          </p:cNvPr>
          <p:cNvSpPr>
            <a:spLocks noGrp="1"/>
          </p:cNvSpPr>
          <p:nvPr>
            <p:ph type="body" sz="quarter" idx="11"/>
          </p:nvPr>
        </p:nvSpPr>
        <p:spPr/>
        <p:txBody>
          <a:bodyPr/>
          <a:lstStyle/>
          <a:p>
            <a:endParaRPr lang="en-GB"/>
          </a:p>
        </p:txBody>
      </p:sp>
      <p:sp>
        <p:nvSpPr>
          <p:cNvPr id="4" name="Slide Number Placeholder 3">
            <a:extLst>
              <a:ext uri="{FF2B5EF4-FFF2-40B4-BE49-F238E27FC236}">
                <a16:creationId xmlns:a16="http://schemas.microsoft.com/office/drawing/2014/main" id="{55D8A94B-A107-8F42-1C09-1F881DAC6DD4}"/>
              </a:ext>
            </a:extLst>
          </p:cNvPr>
          <p:cNvSpPr>
            <a:spLocks noGrp="1"/>
          </p:cNvSpPr>
          <p:nvPr>
            <p:ph type="sldNum" sz="quarter" idx="15"/>
          </p:nvPr>
        </p:nvSpPr>
        <p:spPr/>
        <p:txBody>
          <a:bodyPr/>
          <a:lstStyle/>
          <a:p>
            <a:fld id="{3787542D-5C6B-4EB3-96EB-9B37C3D5D2F8}" type="slidenum">
              <a:rPr lang="en-GB" smtClean="0"/>
              <a:t>23</a:t>
            </a:fld>
            <a:endParaRPr lang="en-GB"/>
          </a:p>
        </p:txBody>
      </p:sp>
      <p:sp>
        <p:nvSpPr>
          <p:cNvPr id="6" name="Text Placeholder 5">
            <a:extLst>
              <a:ext uri="{FF2B5EF4-FFF2-40B4-BE49-F238E27FC236}">
                <a16:creationId xmlns:a16="http://schemas.microsoft.com/office/drawing/2014/main" id="{CFE78438-0B4E-3879-1ECF-899EE97321E8}"/>
              </a:ext>
            </a:extLst>
          </p:cNvPr>
          <p:cNvSpPr>
            <a:spLocks noGrp="1"/>
          </p:cNvSpPr>
          <p:nvPr>
            <p:ph type="body" sz="quarter" idx="12"/>
          </p:nvPr>
        </p:nvSpPr>
        <p:spPr/>
        <p:txBody>
          <a:bodyPr/>
          <a:lstStyle/>
          <a:p>
            <a:endParaRPr lang="en-GB"/>
          </a:p>
        </p:txBody>
      </p:sp>
      <p:sp>
        <p:nvSpPr>
          <p:cNvPr id="7" name="Rectangle 6">
            <a:extLst>
              <a:ext uri="{FF2B5EF4-FFF2-40B4-BE49-F238E27FC236}">
                <a16:creationId xmlns:a16="http://schemas.microsoft.com/office/drawing/2014/main" id="{E4C77D04-2065-5FCC-8B66-AAD532B896D5}"/>
              </a:ext>
            </a:extLst>
          </p:cNvPr>
          <p:cNvSpPr/>
          <p:nvPr/>
        </p:nvSpPr>
        <p:spPr>
          <a:xfrm>
            <a:off x="583722" y="2234240"/>
            <a:ext cx="3117010" cy="42557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effectLst/>
                <a:latin typeface="Calibri" panose="020F0502020204030204" pitchFamily="34" charset="0"/>
                <a:ea typeface="Calibri" panose="020F0502020204030204" pitchFamily="34" charset="0"/>
              </a:rPr>
              <a:t>Why are you running the test?</a:t>
            </a:r>
            <a:endParaRPr lang="en-GB" dirty="0">
              <a:solidFill>
                <a:schemeClr val="tx1"/>
              </a:solidFill>
            </a:endParaRPr>
          </a:p>
        </p:txBody>
      </p:sp>
      <p:sp>
        <p:nvSpPr>
          <p:cNvPr id="8" name="Rectangle 7">
            <a:extLst>
              <a:ext uri="{FF2B5EF4-FFF2-40B4-BE49-F238E27FC236}">
                <a16:creationId xmlns:a16="http://schemas.microsoft.com/office/drawing/2014/main" id="{F90E239C-3CCA-8BD8-32E9-1DC7E8F07E31}"/>
              </a:ext>
            </a:extLst>
          </p:cNvPr>
          <p:cNvSpPr/>
          <p:nvPr/>
        </p:nvSpPr>
        <p:spPr>
          <a:xfrm>
            <a:off x="583722" y="3266530"/>
            <a:ext cx="3117010" cy="273156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effectLst/>
                <a:latin typeface="Calibri" panose="020F0502020204030204" pitchFamily="34" charset="0"/>
                <a:ea typeface="Calibri" panose="020F0502020204030204" pitchFamily="34" charset="0"/>
              </a:rPr>
              <a:t>For the test activity in question how do you currently communicate to your customers? What are you hoping to learn? What particular problem are you hoping to address? What are the key assumptions/findings this test will provide?</a:t>
            </a:r>
            <a:endParaRPr lang="en-GB" dirty="0">
              <a:solidFill>
                <a:schemeClr val="tx1"/>
              </a:solidFill>
            </a:endParaRPr>
          </a:p>
        </p:txBody>
      </p:sp>
      <p:sp>
        <p:nvSpPr>
          <p:cNvPr id="9" name="Rectangle 8">
            <a:extLst>
              <a:ext uri="{FF2B5EF4-FFF2-40B4-BE49-F238E27FC236}">
                <a16:creationId xmlns:a16="http://schemas.microsoft.com/office/drawing/2014/main" id="{153950EC-C561-FDBF-ADA8-9F7EF39D33BB}"/>
              </a:ext>
            </a:extLst>
          </p:cNvPr>
          <p:cNvSpPr/>
          <p:nvPr/>
        </p:nvSpPr>
        <p:spPr>
          <a:xfrm>
            <a:off x="3804250" y="2234240"/>
            <a:ext cx="7021901" cy="376385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5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Currently, SecureLife Insurance communicates primarily through digital channels such as emails, social media, and digital display advertising to their existing customer base. However, to grow their customer base further, they plan to reach out to a new audience by purchasing cold data that closely matches their most profitable and engaged customers.</a:t>
            </a:r>
          </a:p>
          <a:p>
            <a:pPr>
              <a:lnSpc>
                <a:spcPct val="107000"/>
              </a:lnSpc>
              <a:spcAft>
                <a:spcPts val="800"/>
              </a:spcAft>
            </a:pPr>
            <a:r>
              <a:rPr lang="en-GB" sz="15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What Are We Hoping to Learn? The company wants to determine if purchasing cold data and using direct mail is an effective strategy for acquiring new customers who have a similar profile to their existing customers. The aim is to learn whether this approach can generate a higher response rate, lead to more conversions, and ultimately drive new policy sales.</a:t>
            </a:r>
          </a:p>
          <a:p>
            <a:pPr>
              <a:lnSpc>
                <a:spcPct val="107000"/>
              </a:lnSpc>
              <a:spcAft>
                <a:spcPts val="800"/>
              </a:spcAft>
            </a:pPr>
            <a:r>
              <a:rPr lang="en-GB" sz="15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Problem to Address: The primary problem is finding cost-effective ways to acquire new customers who are likely to be interested in SecureLife Insurance’s products. The company hopes to determine if investing in purchased cold data and using direct mail can be a viable method to reach potential high-value customers.</a:t>
            </a:r>
          </a:p>
        </p:txBody>
      </p:sp>
      <p:sp>
        <p:nvSpPr>
          <p:cNvPr id="10" name="Rectangle 9">
            <a:extLst>
              <a:ext uri="{FF2B5EF4-FFF2-40B4-BE49-F238E27FC236}">
                <a16:creationId xmlns:a16="http://schemas.microsoft.com/office/drawing/2014/main" id="{10A6F74D-F0DE-548B-A539-A7152B5EEEB9}"/>
              </a:ext>
            </a:extLst>
          </p:cNvPr>
          <p:cNvSpPr/>
          <p:nvPr/>
        </p:nvSpPr>
        <p:spPr>
          <a:xfrm>
            <a:off x="583722" y="1725262"/>
            <a:ext cx="3117010"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QUESTION 1</a:t>
            </a:r>
          </a:p>
        </p:txBody>
      </p:sp>
      <p:sp>
        <p:nvSpPr>
          <p:cNvPr id="11" name="Rectangle 10">
            <a:extLst>
              <a:ext uri="{FF2B5EF4-FFF2-40B4-BE49-F238E27FC236}">
                <a16:creationId xmlns:a16="http://schemas.microsoft.com/office/drawing/2014/main" id="{16C0FC7F-2CC9-1F75-6DB3-F0EC2D5356AE}"/>
              </a:ext>
            </a:extLst>
          </p:cNvPr>
          <p:cNvSpPr/>
          <p:nvPr/>
        </p:nvSpPr>
        <p:spPr>
          <a:xfrm>
            <a:off x="583722" y="2746074"/>
            <a:ext cx="3117010"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GUIDANCE FOR QUESTION 1</a:t>
            </a:r>
          </a:p>
        </p:txBody>
      </p:sp>
      <p:sp>
        <p:nvSpPr>
          <p:cNvPr id="12" name="Rectangle 11">
            <a:extLst>
              <a:ext uri="{FF2B5EF4-FFF2-40B4-BE49-F238E27FC236}">
                <a16:creationId xmlns:a16="http://schemas.microsoft.com/office/drawing/2014/main" id="{9EB3EDA1-0B90-50B8-0ED2-CC41545F520D}"/>
              </a:ext>
            </a:extLst>
          </p:cNvPr>
          <p:cNvSpPr/>
          <p:nvPr/>
        </p:nvSpPr>
        <p:spPr>
          <a:xfrm>
            <a:off x="3804250" y="1725262"/>
            <a:ext cx="7021901"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ANSWER</a:t>
            </a:r>
          </a:p>
        </p:txBody>
      </p:sp>
    </p:spTree>
    <p:extLst>
      <p:ext uri="{BB962C8B-B14F-4D97-AF65-F5344CB8AC3E}">
        <p14:creationId xmlns:p14="http://schemas.microsoft.com/office/powerpoint/2010/main" val="4282110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55B8F-58BD-AA8C-EBF8-8E231B57391D}"/>
              </a:ext>
            </a:extLst>
          </p:cNvPr>
          <p:cNvSpPr>
            <a:spLocks noGrp="1"/>
          </p:cNvSpPr>
          <p:nvPr>
            <p:ph type="title"/>
          </p:nvPr>
        </p:nvSpPr>
        <p:spPr/>
        <p:txBody>
          <a:bodyPr/>
          <a:lstStyle/>
          <a:p>
            <a:r>
              <a:rPr lang="en-GB" dirty="0"/>
              <a:t>Example 3 – insurance acquisition</a:t>
            </a:r>
          </a:p>
        </p:txBody>
      </p:sp>
      <p:sp>
        <p:nvSpPr>
          <p:cNvPr id="3" name="Text Placeholder 2">
            <a:extLst>
              <a:ext uri="{FF2B5EF4-FFF2-40B4-BE49-F238E27FC236}">
                <a16:creationId xmlns:a16="http://schemas.microsoft.com/office/drawing/2014/main" id="{DEF445D5-2F17-449C-4A14-FF38D496CBA7}"/>
              </a:ext>
            </a:extLst>
          </p:cNvPr>
          <p:cNvSpPr>
            <a:spLocks noGrp="1"/>
          </p:cNvSpPr>
          <p:nvPr>
            <p:ph type="body" sz="quarter" idx="11"/>
          </p:nvPr>
        </p:nvSpPr>
        <p:spPr/>
        <p:txBody>
          <a:bodyPr/>
          <a:lstStyle/>
          <a:p>
            <a:endParaRPr lang="en-GB"/>
          </a:p>
        </p:txBody>
      </p:sp>
      <p:sp>
        <p:nvSpPr>
          <p:cNvPr id="4" name="Slide Number Placeholder 3">
            <a:extLst>
              <a:ext uri="{FF2B5EF4-FFF2-40B4-BE49-F238E27FC236}">
                <a16:creationId xmlns:a16="http://schemas.microsoft.com/office/drawing/2014/main" id="{83553455-0CCA-AA46-53C2-095BE233D61C}"/>
              </a:ext>
            </a:extLst>
          </p:cNvPr>
          <p:cNvSpPr>
            <a:spLocks noGrp="1"/>
          </p:cNvSpPr>
          <p:nvPr>
            <p:ph type="sldNum" sz="quarter" idx="15"/>
          </p:nvPr>
        </p:nvSpPr>
        <p:spPr/>
        <p:txBody>
          <a:bodyPr/>
          <a:lstStyle/>
          <a:p>
            <a:fld id="{3787542D-5C6B-4EB3-96EB-9B37C3D5D2F8}" type="slidenum">
              <a:rPr lang="en-GB" smtClean="0"/>
              <a:t>24</a:t>
            </a:fld>
            <a:endParaRPr lang="en-GB"/>
          </a:p>
        </p:txBody>
      </p:sp>
      <p:sp>
        <p:nvSpPr>
          <p:cNvPr id="6" name="Text Placeholder 5">
            <a:extLst>
              <a:ext uri="{FF2B5EF4-FFF2-40B4-BE49-F238E27FC236}">
                <a16:creationId xmlns:a16="http://schemas.microsoft.com/office/drawing/2014/main" id="{8FCDA50D-D845-B75D-A377-A0034F03153A}"/>
              </a:ext>
            </a:extLst>
          </p:cNvPr>
          <p:cNvSpPr>
            <a:spLocks noGrp="1"/>
          </p:cNvSpPr>
          <p:nvPr>
            <p:ph type="body" sz="quarter" idx="12"/>
          </p:nvPr>
        </p:nvSpPr>
        <p:spPr/>
        <p:txBody>
          <a:bodyPr/>
          <a:lstStyle/>
          <a:p>
            <a:endParaRPr lang="en-GB"/>
          </a:p>
        </p:txBody>
      </p:sp>
      <p:sp>
        <p:nvSpPr>
          <p:cNvPr id="8" name="Rectangle 7">
            <a:extLst>
              <a:ext uri="{FF2B5EF4-FFF2-40B4-BE49-F238E27FC236}">
                <a16:creationId xmlns:a16="http://schemas.microsoft.com/office/drawing/2014/main" id="{712CDE5A-CD30-9185-D00E-36AC21819B51}"/>
              </a:ext>
            </a:extLst>
          </p:cNvPr>
          <p:cNvSpPr/>
          <p:nvPr/>
        </p:nvSpPr>
        <p:spPr>
          <a:xfrm>
            <a:off x="583721" y="2234240"/>
            <a:ext cx="5722187" cy="42557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effectLst/>
                <a:latin typeface="Calibri" panose="020F0502020204030204" pitchFamily="34" charset="0"/>
                <a:ea typeface="Calibri" panose="020F0502020204030204" pitchFamily="34" charset="0"/>
              </a:rPr>
              <a:t>Details of the test and changes being made</a:t>
            </a:r>
            <a:endParaRPr lang="en-GB" dirty="0">
              <a:solidFill>
                <a:schemeClr val="tx1"/>
              </a:solidFill>
            </a:endParaRPr>
          </a:p>
        </p:txBody>
      </p:sp>
      <p:sp>
        <p:nvSpPr>
          <p:cNvPr id="9" name="Rectangle 8">
            <a:extLst>
              <a:ext uri="{FF2B5EF4-FFF2-40B4-BE49-F238E27FC236}">
                <a16:creationId xmlns:a16="http://schemas.microsoft.com/office/drawing/2014/main" id="{C8FF2B94-1D84-437B-57CA-157AC734AC8C}"/>
              </a:ext>
            </a:extLst>
          </p:cNvPr>
          <p:cNvSpPr/>
          <p:nvPr/>
        </p:nvSpPr>
        <p:spPr>
          <a:xfrm>
            <a:off x="583721" y="3266530"/>
            <a:ext cx="5722187" cy="273156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effectLst/>
                <a:latin typeface="Calibri" panose="020F0502020204030204" pitchFamily="34" charset="0"/>
                <a:ea typeface="Calibri" panose="020F0502020204030204" pitchFamily="34" charset="0"/>
              </a:rPr>
              <a:t>Please provide a full explanation of the test you will be performing including: What is being tested? Who is your target audience? What are the goals? Is there a control cell etc.?</a:t>
            </a:r>
          </a:p>
          <a:p>
            <a:r>
              <a:rPr lang="en-GB" sz="1800" dirty="0">
                <a:solidFill>
                  <a:schemeClr val="tx1"/>
                </a:solidFill>
                <a:effectLst/>
                <a:latin typeface="Calibri" panose="020F0502020204030204" pitchFamily="34" charset="0"/>
                <a:ea typeface="Calibri" panose="020F0502020204030204" pitchFamily="34" charset="0"/>
              </a:rPr>
              <a:t>Format changes e.g. switch from Letter to Large Letter; weight band increase. What changes are being made? (using new acquisition data, testing emerging technology, switch to mail from digital). Creative changes – provide description and copies of old and new creatives.</a:t>
            </a:r>
          </a:p>
        </p:txBody>
      </p:sp>
      <p:sp>
        <p:nvSpPr>
          <p:cNvPr id="10" name="Rectangle 9">
            <a:extLst>
              <a:ext uri="{FF2B5EF4-FFF2-40B4-BE49-F238E27FC236}">
                <a16:creationId xmlns:a16="http://schemas.microsoft.com/office/drawing/2014/main" id="{10B3530D-91FE-FB94-DE6A-07FF06585A04}"/>
              </a:ext>
            </a:extLst>
          </p:cNvPr>
          <p:cNvSpPr/>
          <p:nvPr/>
        </p:nvSpPr>
        <p:spPr>
          <a:xfrm>
            <a:off x="583721" y="1725262"/>
            <a:ext cx="5722187"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QUESTION 2</a:t>
            </a:r>
          </a:p>
        </p:txBody>
      </p:sp>
      <p:sp>
        <p:nvSpPr>
          <p:cNvPr id="11" name="Rectangle 10">
            <a:extLst>
              <a:ext uri="{FF2B5EF4-FFF2-40B4-BE49-F238E27FC236}">
                <a16:creationId xmlns:a16="http://schemas.microsoft.com/office/drawing/2014/main" id="{9B8D3192-C22A-A5D8-3943-735221912536}"/>
              </a:ext>
            </a:extLst>
          </p:cNvPr>
          <p:cNvSpPr/>
          <p:nvPr/>
        </p:nvSpPr>
        <p:spPr>
          <a:xfrm>
            <a:off x="583721" y="2746074"/>
            <a:ext cx="5722187"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GUIDANCE FOR QUESTION 2</a:t>
            </a:r>
          </a:p>
        </p:txBody>
      </p:sp>
      <p:sp>
        <p:nvSpPr>
          <p:cNvPr id="12" name="Rectangle 11">
            <a:extLst>
              <a:ext uri="{FF2B5EF4-FFF2-40B4-BE49-F238E27FC236}">
                <a16:creationId xmlns:a16="http://schemas.microsoft.com/office/drawing/2014/main" id="{AAA3856A-DA64-B007-E495-5F13BCDCD104}"/>
              </a:ext>
            </a:extLst>
          </p:cNvPr>
          <p:cNvSpPr/>
          <p:nvPr/>
        </p:nvSpPr>
        <p:spPr>
          <a:xfrm>
            <a:off x="6409426" y="1725262"/>
            <a:ext cx="4416724"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ANSWER – see next page</a:t>
            </a:r>
          </a:p>
        </p:txBody>
      </p:sp>
    </p:spTree>
    <p:extLst>
      <p:ext uri="{BB962C8B-B14F-4D97-AF65-F5344CB8AC3E}">
        <p14:creationId xmlns:p14="http://schemas.microsoft.com/office/powerpoint/2010/main" val="408719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20ED5-8D82-6EFB-67D0-ACE87DC4D7C6}"/>
              </a:ext>
            </a:extLst>
          </p:cNvPr>
          <p:cNvSpPr>
            <a:spLocks noGrp="1"/>
          </p:cNvSpPr>
          <p:nvPr>
            <p:ph type="title"/>
          </p:nvPr>
        </p:nvSpPr>
        <p:spPr/>
        <p:txBody>
          <a:bodyPr/>
          <a:lstStyle/>
          <a:p>
            <a:r>
              <a:rPr lang="en-GB" dirty="0"/>
              <a:t>Example 3 – insurance acquisition</a:t>
            </a:r>
          </a:p>
        </p:txBody>
      </p:sp>
      <p:sp>
        <p:nvSpPr>
          <p:cNvPr id="3" name="Text Placeholder 2">
            <a:extLst>
              <a:ext uri="{FF2B5EF4-FFF2-40B4-BE49-F238E27FC236}">
                <a16:creationId xmlns:a16="http://schemas.microsoft.com/office/drawing/2014/main" id="{1894ECDC-FCF8-2343-6BFB-B3C9079B3565}"/>
              </a:ext>
            </a:extLst>
          </p:cNvPr>
          <p:cNvSpPr>
            <a:spLocks noGrp="1"/>
          </p:cNvSpPr>
          <p:nvPr>
            <p:ph type="body" sz="quarter" idx="11"/>
          </p:nvPr>
        </p:nvSpPr>
        <p:spPr/>
        <p:txBody>
          <a:bodyPr/>
          <a:lstStyle/>
          <a:p>
            <a:endParaRPr lang="en-GB"/>
          </a:p>
        </p:txBody>
      </p:sp>
      <p:sp>
        <p:nvSpPr>
          <p:cNvPr id="4" name="Slide Number Placeholder 3">
            <a:extLst>
              <a:ext uri="{FF2B5EF4-FFF2-40B4-BE49-F238E27FC236}">
                <a16:creationId xmlns:a16="http://schemas.microsoft.com/office/drawing/2014/main" id="{23C30A84-DB47-5D06-B4E1-D93C96815404}"/>
              </a:ext>
            </a:extLst>
          </p:cNvPr>
          <p:cNvSpPr>
            <a:spLocks noGrp="1"/>
          </p:cNvSpPr>
          <p:nvPr>
            <p:ph type="sldNum" sz="quarter" idx="15"/>
          </p:nvPr>
        </p:nvSpPr>
        <p:spPr/>
        <p:txBody>
          <a:bodyPr/>
          <a:lstStyle/>
          <a:p>
            <a:fld id="{3787542D-5C6B-4EB3-96EB-9B37C3D5D2F8}" type="slidenum">
              <a:rPr lang="en-GB" smtClean="0"/>
              <a:t>25</a:t>
            </a:fld>
            <a:endParaRPr lang="en-GB"/>
          </a:p>
        </p:txBody>
      </p:sp>
      <p:sp>
        <p:nvSpPr>
          <p:cNvPr id="6" name="Text Placeholder 5">
            <a:extLst>
              <a:ext uri="{FF2B5EF4-FFF2-40B4-BE49-F238E27FC236}">
                <a16:creationId xmlns:a16="http://schemas.microsoft.com/office/drawing/2014/main" id="{C28A75EC-14A8-0D77-A7A7-57566D01FC18}"/>
              </a:ext>
            </a:extLst>
          </p:cNvPr>
          <p:cNvSpPr>
            <a:spLocks noGrp="1"/>
          </p:cNvSpPr>
          <p:nvPr>
            <p:ph type="body" sz="quarter" idx="12"/>
          </p:nvPr>
        </p:nvSpPr>
        <p:spPr/>
        <p:txBody>
          <a:bodyPr/>
          <a:lstStyle/>
          <a:p>
            <a:endParaRPr lang="en-GB"/>
          </a:p>
        </p:txBody>
      </p:sp>
      <p:sp>
        <p:nvSpPr>
          <p:cNvPr id="7" name="Rectangle 6">
            <a:extLst>
              <a:ext uri="{FF2B5EF4-FFF2-40B4-BE49-F238E27FC236}">
                <a16:creationId xmlns:a16="http://schemas.microsoft.com/office/drawing/2014/main" id="{87EDC872-B39D-0C69-78C3-9FB80E1C153F}"/>
              </a:ext>
            </a:extLst>
          </p:cNvPr>
          <p:cNvSpPr/>
          <p:nvPr/>
        </p:nvSpPr>
        <p:spPr>
          <a:xfrm>
            <a:off x="587375" y="2234240"/>
            <a:ext cx="10238775" cy="3113945"/>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What Is Being Tested? SecureLife Insurance is testing the effectiveness of using purchased cold data to acquire new customers via direct mail. The test involves reaching out to a newly acquired audience that matches the demographic and behavioural profiles of the company’s most profitable existing customers.</a:t>
            </a:r>
          </a:p>
          <a:p>
            <a:pPr>
              <a:lnSpc>
                <a:spcPct val="107000"/>
              </a:lnSpc>
              <a:spcAft>
                <a:spcPts val="800"/>
              </a:spcAft>
            </a:pPr>
            <a:r>
              <a:rPr lang="en-GB"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Target Audience: The target audience consists of 300,000 individuals whose data has been purchased from a third-party data vendor. This audience has been selected based on specific criteria that align with SecureLife Insurance's existing high-value customers.</a:t>
            </a:r>
          </a:p>
          <a:p>
            <a:pPr>
              <a:lnSpc>
                <a:spcPct val="107000"/>
              </a:lnSpc>
              <a:spcAft>
                <a:spcPts val="800"/>
              </a:spcAft>
            </a:pPr>
            <a:r>
              <a:rPr lang="en-GB"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Criteria for Purchasing Data: Demographics, Geographic Location, Lifestyle Indicators, Purchasing Behaviour. </a:t>
            </a:r>
          </a:p>
          <a:p>
            <a:pPr>
              <a:lnSpc>
                <a:spcPct val="107000"/>
              </a:lnSpc>
              <a:spcAft>
                <a:spcPts val="800"/>
              </a:spcAft>
            </a:pPr>
            <a:r>
              <a:rPr lang="en-GB"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Control Cell: A control group of similar individuals will only receive a digital communication from SecureLife Insurance during the test period to compare the results.</a:t>
            </a:r>
          </a:p>
        </p:txBody>
      </p:sp>
      <p:sp>
        <p:nvSpPr>
          <p:cNvPr id="8" name="Rectangle 7">
            <a:extLst>
              <a:ext uri="{FF2B5EF4-FFF2-40B4-BE49-F238E27FC236}">
                <a16:creationId xmlns:a16="http://schemas.microsoft.com/office/drawing/2014/main" id="{BB7A33AA-E746-D2CD-A4BD-3C6FE8058F16}"/>
              </a:ext>
            </a:extLst>
          </p:cNvPr>
          <p:cNvSpPr/>
          <p:nvPr/>
        </p:nvSpPr>
        <p:spPr>
          <a:xfrm>
            <a:off x="587375" y="1725262"/>
            <a:ext cx="10238775"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ANSWER</a:t>
            </a:r>
          </a:p>
        </p:txBody>
      </p:sp>
    </p:spTree>
    <p:extLst>
      <p:ext uri="{BB962C8B-B14F-4D97-AF65-F5344CB8AC3E}">
        <p14:creationId xmlns:p14="http://schemas.microsoft.com/office/powerpoint/2010/main" val="3372532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BC401-1AA2-5032-980B-24C0B107AFF0}"/>
              </a:ext>
            </a:extLst>
          </p:cNvPr>
          <p:cNvSpPr>
            <a:spLocks noGrp="1"/>
          </p:cNvSpPr>
          <p:nvPr>
            <p:ph type="title"/>
          </p:nvPr>
        </p:nvSpPr>
        <p:spPr/>
        <p:txBody>
          <a:bodyPr/>
          <a:lstStyle/>
          <a:p>
            <a:r>
              <a:rPr lang="en-GB" dirty="0"/>
              <a:t>Example 3 – insurance acquisition</a:t>
            </a:r>
          </a:p>
        </p:txBody>
      </p:sp>
      <p:sp>
        <p:nvSpPr>
          <p:cNvPr id="3" name="Text Placeholder 2">
            <a:extLst>
              <a:ext uri="{FF2B5EF4-FFF2-40B4-BE49-F238E27FC236}">
                <a16:creationId xmlns:a16="http://schemas.microsoft.com/office/drawing/2014/main" id="{E0D295B5-4638-11BF-48B7-A7DF519EBF11}"/>
              </a:ext>
            </a:extLst>
          </p:cNvPr>
          <p:cNvSpPr>
            <a:spLocks noGrp="1"/>
          </p:cNvSpPr>
          <p:nvPr>
            <p:ph type="body" sz="quarter" idx="11"/>
          </p:nvPr>
        </p:nvSpPr>
        <p:spPr/>
        <p:txBody>
          <a:bodyPr/>
          <a:lstStyle/>
          <a:p>
            <a:endParaRPr lang="en-GB"/>
          </a:p>
        </p:txBody>
      </p:sp>
      <p:sp>
        <p:nvSpPr>
          <p:cNvPr id="4" name="Slide Number Placeholder 3">
            <a:extLst>
              <a:ext uri="{FF2B5EF4-FFF2-40B4-BE49-F238E27FC236}">
                <a16:creationId xmlns:a16="http://schemas.microsoft.com/office/drawing/2014/main" id="{CFFD011D-F686-F3F6-ED04-422A703BF6D0}"/>
              </a:ext>
            </a:extLst>
          </p:cNvPr>
          <p:cNvSpPr>
            <a:spLocks noGrp="1"/>
          </p:cNvSpPr>
          <p:nvPr>
            <p:ph type="sldNum" sz="quarter" idx="15"/>
          </p:nvPr>
        </p:nvSpPr>
        <p:spPr/>
        <p:txBody>
          <a:bodyPr/>
          <a:lstStyle/>
          <a:p>
            <a:fld id="{3787542D-5C6B-4EB3-96EB-9B37C3D5D2F8}" type="slidenum">
              <a:rPr lang="en-GB" smtClean="0"/>
              <a:t>26</a:t>
            </a:fld>
            <a:endParaRPr lang="en-GB"/>
          </a:p>
        </p:txBody>
      </p:sp>
      <p:sp>
        <p:nvSpPr>
          <p:cNvPr id="6" name="Text Placeholder 5">
            <a:extLst>
              <a:ext uri="{FF2B5EF4-FFF2-40B4-BE49-F238E27FC236}">
                <a16:creationId xmlns:a16="http://schemas.microsoft.com/office/drawing/2014/main" id="{3A496739-4577-3631-D866-6D1A4B2BA16C}"/>
              </a:ext>
            </a:extLst>
          </p:cNvPr>
          <p:cNvSpPr>
            <a:spLocks noGrp="1"/>
          </p:cNvSpPr>
          <p:nvPr>
            <p:ph type="body" sz="quarter" idx="12"/>
          </p:nvPr>
        </p:nvSpPr>
        <p:spPr/>
        <p:txBody>
          <a:bodyPr/>
          <a:lstStyle/>
          <a:p>
            <a:endParaRPr lang="en-GB"/>
          </a:p>
        </p:txBody>
      </p:sp>
      <p:sp>
        <p:nvSpPr>
          <p:cNvPr id="7" name="Rectangle 6">
            <a:extLst>
              <a:ext uri="{FF2B5EF4-FFF2-40B4-BE49-F238E27FC236}">
                <a16:creationId xmlns:a16="http://schemas.microsoft.com/office/drawing/2014/main" id="{6AE62FC5-BAB6-C7B8-0770-6041F24F98C1}"/>
              </a:ext>
            </a:extLst>
          </p:cNvPr>
          <p:cNvSpPr/>
          <p:nvPr/>
        </p:nvSpPr>
        <p:spPr>
          <a:xfrm>
            <a:off x="583721" y="2234240"/>
            <a:ext cx="5722187" cy="6297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effectLst/>
                <a:latin typeface="Calibri" panose="020F0502020204030204" pitchFamily="34" charset="0"/>
                <a:ea typeface="Calibri" panose="020F0502020204030204" pitchFamily="34" charset="0"/>
              </a:rPr>
              <a:t>Key performance indicators, expected results, and roll out plan if successful </a:t>
            </a:r>
            <a:endParaRPr lang="en-GB" dirty="0">
              <a:solidFill>
                <a:schemeClr val="tx1"/>
              </a:solidFill>
            </a:endParaRPr>
          </a:p>
        </p:txBody>
      </p:sp>
      <p:sp>
        <p:nvSpPr>
          <p:cNvPr id="8" name="Rectangle 7">
            <a:extLst>
              <a:ext uri="{FF2B5EF4-FFF2-40B4-BE49-F238E27FC236}">
                <a16:creationId xmlns:a16="http://schemas.microsoft.com/office/drawing/2014/main" id="{69BA45A3-4108-7A28-0E7E-66F8FD58F988}"/>
              </a:ext>
            </a:extLst>
          </p:cNvPr>
          <p:cNvSpPr/>
          <p:nvPr/>
        </p:nvSpPr>
        <p:spPr>
          <a:xfrm>
            <a:off x="583721" y="3464928"/>
            <a:ext cx="5722187" cy="2533162"/>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effectLst/>
                <a:latin typeface="Calibri" panose="020F0502020204030204" pitchFamily="34" charset="0"/>
                <a:ea typeface="Calibri" panose="020F0502020204030204" pitchFamily="34" charset="0"/>
              </a:rPr>
              <a:t>Provide as many performance metrics as you can.  For example:</a:t>
            </a:r>
          </a:p>
          <a:p>
            <a:pPr marL="285750" indent="-285750">
              <a:buClr>
                <a:schemeClr val="accent1"/>
              </a:buClr>
              <a:buFont typeface="Wingdings" panose="05000000000000000000" pitchFamily="2" charset="2"/>
              <a:buChar char="§"/>
            </a:pPr>
            <a:r>
              <a:rPr lang="en-GB" sz="1800" dirty="0">
                <a:solidFill>
                  <a:schemeClr val="tx1"/>
                </a:solidFill>
                <a:effectLst/>
                <a:latin typeface="Calibri" panose="020F0502020204030204" pitchFamily="34" charset="0"/>
                <a:ea typeface="Calibri" panose="020F0502020204030204" pitchFamily="34" charset="0"/>
              </a:rPr>
              <a:t>Response rates</a:t>
            </a:r>
          </a:p>
          <a:p>
            <a:pPr marL="285750" indent="-285750">
              <a:buClr>
                <a:schemeClr val="accent1"/>
              </a:buClr>
              <a:buFont typeface="Wingdings" panose="05000000000000000000" pitchFamily="2" charset="2"/>
              <a:buChar char="§"/>
            </a:pPr>
            <a:r>
              <a:rPr lang="en-GB" sz="1800" dirty="0">
                <a:solidFill>
                  <a:schemeClr val="tx1"/>
                </a:solidFill>
                <a:effectLst/>
                <a:latin typeface="Calibri" panose="020F0502020204030204" pitchFamily="34" charset="0"/>
                <a:ea typeface="Calibri" panose="020F0502020204030204" pitchFamily="34" charset="0"/>
              </a:rPr>
              <a:t>Sales £ </a:t>
            </a:r>
          </a:p>
          <a:p>
            <a:pPr marL="285750" indent="-285750">
              <a:buClr>
                <a:schemeClr val="accent1"/>
              </a:buClr>
              <a:buFont typeface="Wingdings" panose="05000000000000000000" pitchFamily="2" charset="2"/>
              <a:buChar char="§"/>
            </a:pPr>
            <a:r>
              <a:rPr lang="en-GB" sz="1800" dirty="0">
                <a:solidFill>
                  <a:schemeClr val="tx1"/>
                </a:solidFill>
                <a:effectLst/>
                <a:latin typeface="Calibri" panose="020F0502020204030204" pitchFamily="34" charset="0"/>
                <a:ea typeface="Calibri" panose="020F0502020204030204" pitchFamily="34" charset="0"/>
              </a:rPr>
              <a:t>Conversion rates</a:t>
            </a:r>
          </a:p>
          <a:p>
            <a:pPr marL="285750" indent="-285750">
              <a:buClr>
                <a:schemeClr val="accent1"/>
              </a:buClr>
              <a:buFont typeface="Wingdings" panose="05000000000000000000" pitchFamily="2" charset="2"/>
              <a:buChar char="§"/>
            </a:pPr>
            <a:r>
              <a:rPr lang="en-GB" sz="1800" dirty="0">
                <a:solidFill>
                  <a:schemeClr val="tx1"/>
                </a:solidFill>
                <a:effectLst/>
                <a:latin typeface="Calibri" panose="020F0502020204030204" pitchFamily="34" charset="0"/>
                <a:ea typeface="Calibri" panose="020F0502020204030204" pitchFamily="34" charset="0"/>
              </a:rPr>
              <a:t>ROI</a:t>
            </a:r>
            <a:endParaRPr lang="en-GB" dirty="0">
              <a:solidFill>
                <a:schemeClr val="tx1"/>
              </a:solidFill>
              <a:latin typeface="Calibri" panose="020F0502020204030204" pitchFamily="34" charset="0"/>
              <a:ea typeface="Calibri" panose="020F0502020204030204" pitchFamily="34" charset="0"/>
            </a:endParaRPr>
          </a:p>
          <a:p>
            <a:pPr marL="285750" indent="-285750">
              <a:buClr>
                <a:schemeClr val="accent1"/>
              </a:buClr>
              <a:buFont typeface="Wingdings" panose="05000000000000000000" pitchFamily="2" charset="2"/>
              <a:buChar char="§"/>
            </a:pPr>
            <a:r>
              <a:rPr lang="en-GB" sz="1800" dirty="0">
                <a:solidFill>
                  <a:schemeClr val="tx1"/>
                </a:solidFill>
                <a:effectLst/>
                <a:latin typeface="Calibri" panose="020F0502020204030204" pitchFamily="34" charset="0"/>
                <a:ea typeface="Calibri" panose="020F0502020204030204" pitchFamily="34" charset="0"/>
              </a:rPr>
              <a:t>AOV</a:t>
            </a:r>
            <a:endParaRPr lang="en-GB" dirty="0">
              <a:solidFill>
                <a:schemeClr val="tx1"/>
              </a:solidFill>
              <a:latin typeface="Calibri" panose="020F0502020204030204" pitchFamily="34" charset="0"/>
              <a:ea typeface="Calibri" panose="020F0502020204030204" pitchFamily="34" charset="0"/>
            </a:endParaRPr>
          </a:p>
          <a:p>
            <a:r>
              <a:rPr lang="en-GB" sz="1800" dirty="0">
                <a:solidFill>
                  <a:schemeClr val="tx1"/>
                </a:solidFill>
                <a:effectLst/>
                <a:latin typeface="Calibri" panose="020F0502020204030204" pitchFamily="34" charset="0"/>
                <a:ea typeface="Calibri" panose="020F0502020204030204" pitchFamily="34" charset="0"/>
              </a:rPr>
              <a:t>How will you measure the impact? What does good look like?  If the test is successful what will you do differently?</a:t>
            </a:r>
          </a:p>
        </p:txBody>
      </p:sp>
      <p:sp>
        <p:nvSpPr>
          <p:cNvPr id="9" name="Rectangle 8">
            <a:extLst>
              <a:ext uri="{FF2B5EF4-FFF2-40B4-BE49-F238E27FC236}">
                <a16:creationId xmlns:a16="http://schemas.microsoft.com/office/drawing/2014/main" id="{259DA6E9-6C96-FAAC-4F35-2D2725FD8FFE}"/>
              </a:ext>
            </a:extLst>
          </p:cNvPr>
          <p:cNvSpPr/>
          <p:nvPr/>
        </p:nvSpPr>
        <p:spPr>
          <a:xfrm>
            <a:off x="583721" y="1725262"/>
            <a:ext cx="5722187"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QUESTION 3</a:t>
            </a:r>
          </a:p>
        </p:txBody>
      </p:sp>
      <p:sp>
        <p:nvSpPr>
          <p:cNvPr id="10" name="Rectangle 9">
            <a:extLst>
              <a:ext uri="{FF2B5EF4-FFF2-40B4-BE49-F238E27FC236}">
                <a16:creationId xmlns:a16="http://schemas.microsoft.com/office/drawing/2014/main" id="{71DA4A2A-2C4C-1C72-882B-D19C7516F9CD}"/>
              </a:ext>
            </a:extLst>
          </p:cNvPr>
          <p:cNvSpPr/>
          <p:nvPr/>
        </p:nvSpPr>
        <p:spPr>
          <a:xfrm>
            <a:off x="583721" y="2944472"/>
            <a:ext cx="5722187"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GUIDANCE FOR QUESTION 3</a:t>
            </a:r>
          </a:p>
        </p:txBody>
      </p:sp>
      <p:sp>
        <p:nvSpPr>
          <p:cNvPr id="11" name="Rectangle 10">
            <a:extLst>
              <a:ext uri="{FF2B5EF4-FFF2-40B4-BE49-F238E27FC236}">
                <a16:creationId xmlns:a16="http://schemas.microsoft.com/office/drawing/2014/main" id="{57BB5F36-0439-1DA6-682A-82685833B159}"/>
              </a:ext>
            </a:extLst>
          </p:cNvPr>
          <p:cNvSpPr/>
          <p:nvPr/>
        </p:nvSpPr>
        <p:spPr>
          <a:xfrm>
            <a:off x="6409426" y="1725262"/>
            <a:ext cx="4416724"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ANSWER – see next page</a:t>
            </a:r>
          </a:p>
        </p:txBody>
      </p:sp>
    </p:spTree>
    <p:extLst>
      <p:ext uri="{BB962C8B-B14F-4D97-AF65-F5344CB8AC3E}">
        <p14:creationId xmlns:p14="http://schemas.microsoft.com/office/powerpoint/2010/main" val="423219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4E2F4-7D74-DE3B-D2FF-A345A02FFF72}"/>
              </a:ext>
            </a:extLst>
          </p:cNvPr>
          <p:cNvSpPr>
            <a:spLocks noGrp="1"/>
          </p:cNvSpPr>
          <p:nvPr>
            <p:ph type="title"/>
          </p:nvPr>
        </p:nvSpPr>
        <p:spPr/>
        <p:txBody>
          <a:bodyPr/>
          <a:lstStyle/>
          <a:p>
            <a:r>
              <a:rPr lang="en-GB" dirty="0"/>
              <a:t>Example 3 – insurance acquisition</a:t>
            </a:r>
          </a:p>
        </p:txBody>
      </p:sp>
      <p:sp>
        <p:nvSpPr>
          <p:cNvPr id="3" name="Text Placeholder 2">
            <a:extLst>
              <a:ext uri="{FF2B5EF4-FFF2-40B4-BE49-F238E27FC236}">
                <a16:creationId xmlns:a16="http://schemas.microsoft.com/office/drawing/2014/main" id="{777D0809-BD27-0F3A-744B-CCBCBFC4C674}"/>
              </a:ext>
            </a:extLst>
          </p:cNvPr>
          <p:cNvSpPr>
            <a:spLocks noGrp="1"/>
          </p:cNvSpPr>
          <p:nvPr>
            <p:ph type="body" sz="quarter" idx="11"/>
          </p:nvPr>
        </p:nvSpPr>
        <p:spPr/>
        <p:txBody>
          <a:bodyPr/>
          <a:lstStyle/>
          <a:p>
            <a:endParaRPr lang="en-GB"/>
          </a:p>
        </p:txBody>
      </p:sp>
      <p:sp>
        <p:nvSpPr>
          <p:cNvPr id="4" name="Slide Number Placeholder 3">
            <a:extLst>
              <a:ext uri="{FF2B5EF4-FFF2-40B4-BE49-F238E27FC236}">
                <a16:creationId xmlns:a16="http://schemas.microsoft.com/office/drawing/2014/main" id="{F24FDDA9-6425-1E31-EC31-588DEC0CB3A7}"/>
              </a:ext>
            </a:extLst>
          </p:cNvPr>
          <p:cNvSpPr>
            <a:spLocks noGrp="1"/>
          </p:cNvSpPr>
          <p:nvPr>
            <p:ph type="sldNum" sz="quarter" idx="15"/>
          </p:nvPr>
        </p:nvSpPr>
        <p:spPr/>
        <p:txBody>
          <a:bodyPr/>
          <a:lstStyle/>
          <a:p>
            <a:fld id="{3787542D-5C6B-4EB3-96EB-9B37C3D5D2F8}" type="slidenum">
              <a:rPr lang="en-GB" smtClean="0"/>
              <a:t>27</a:t>
            </a:fld>
            <a:endParaRPr lang="en-GB"/>
          </a:p>
        </p:txBody>
      </p:sp>
      <p:sp>
        <p:nvSpPr>
          <p:cNvPr id="6" name="Text Placeholder 5">
            <a:extLst>
              <a:ext uri="{FF2B5EF4-FFF2-40B4-BE49-F238E27FC236}">
                <a16:creationId xmlns:a16="http://schemas.microsoft.com/office/drawing/2014/main" id="{BC8C2D17-C818-5C07-F59C-5591E3AB0562}"/>
              </a:ext>
            </a:extLst>
          </p:cNvPr>
          <p:cNvSpPr>
            <a:spLocks noGrp="1"/>
          </p:cNvSpPr>
          <p:nvPr>
            <p:ph type="body" sz="quarter" idx="12"/>
          </p:nvPr>
        </p:nvSpPr>
        <p:spPr/>
        <p:txBody>
          <a:bodyPr/>
          <a:lstStyle/>
          <a:p>
            <a:endParaRPr lang="en-GB"/>
          </a:p>
        </p:txBody>
      </p:sp>
      <p:sp>
        <p:nvSpPr>
          <p:cNvPr id="7" name="Rectangle 6">
            <a:extLst>
              <a:ext uri="{FF2B5EF4-FFF2-40B4-BE49-F238E27FC236}">
                <a16:creationId xmlns:a16="http://schemas.microsoft.com/office/drawing/2014/main" id="{055DCD28-836A-2092-9C73-F20F31D1F036}"/>
              </a:ext>
            </a:extLst>
          </p:cNvPr>
          <p:cNvSpPr/>
          <p:nvPr/>
        </p:nvSpPr>
        <p:spPr>
          <a:xfrm>
            <a:off x="587375" y="2234240"/>
            <a:ext cx="10238775" cy="4114802"/>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3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Key Performance Indicators (KPIs): Response Rates, Conversion Rates, ROI: The revenue generated from new sales compared to the total cost of the campaign, including the purchase of data. Data Quality Metrics: Feedback on the accuracy and relevance of purchased data.</a:t>
            </a:r>
          </a:p>
          <a:p>
            <a:pPr>
              <a:lnSpc>
                <a:spcPct val="107000"/>
              </a:lnSpc>
              <a:spcAft>
                <a:spcPts val="800"/>
              </a:spcAft>
            </a:pPr>
            <a:r>
              <a:rPr lang="en-GB" sz="13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Expected Results:</a:t>
            </a:r>
          </a:p>
          <a:p>
            <a:pPr>
              <a:lnSpc>
                <a:spcPct val="107000"/>
              </a:lnSpc>
              <a:spcAft>
                <a:spcPts val="800"/>
              </a:spcAft>
            </a:pPr>
            <a:r>
              <a:rPr lang="en-GB" sz="13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response rate of at least 8% from the direct mail campaign.</a:t>
            </a:r>
          </a:p>
          <a:p>
            <a:pPr>
              <a:lnSpc>
                <a:spcPct val="107000"/>
              </a:lnSpc>
              <a:spcAft>
                <a:spcPts val="800"/>
              </a:spcAft>
            </a:pPr>
            <a:r>
              <a:rPr lang="en-GB" sz="13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conversion rate of 10% or higher among those who respond.</a:t>
            </a:r>
          </a:p>
          <a:p>
            <a:pPr>
              <a:lnSpc>
                <a:spcPct val="107000"/>
              </a:lnSpc>
              <a:spcAft>
                <a:spcPts val="800"/>
              </a:spcAft>
            </a:pPr>
            <a:r>
              <a:rPr lang="en-GB" sz="13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positive ROI with a target of 150% within six months.</a:t>
            </a:r>
          </a:p>
          <a:p>
            <a:pPr>
              <a:lnSpc>
                <a:spcPct val="107000"/>
              </a:lnSpc>
              <a:spcAft>
                <a:spcPts val="800"/>
              </a:spcAft>
            </a:pPr>
            <a:r>
              <a:rPr lang="en-GB" sz="13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Increased traffic to the dedicated landing page by at least 25% compared to traditional digital campaigns.</a:t>
            </a:r>
          </a:p>
          <a:p>
            <a:pPr>
              <a:lnSpc>
                <a:spcPct val="107000"/>
              </a:lnSpc>
              <a:spcAft>
                <a:spcPts val="800"/>
              </a:spcAft>
            </a:pPr>
            <a:r>
              <a:rPr lang="en-GB" sz="13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Insights into the accuracy and effectiveness of the purchased data for future use.</a:t>
            </a:r>
          </a:p>
          <a:p>
            <a:pPr>
              <a:lnSpc>
                <a:spcPct val="107000"/>
              </a:lnSpc>
              <a:spcAft>
                <a:spcPts val="800"/>
              </a:spcAft>
            </a:pPr>
            <a:r>
              <a:rPr lang="en-GB" sz="13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Roll-Out Plan if Successful:</a:t>
            </a:r>
          </a:p>
          <a:p>
            <a:pPr>
              <a:lnSpc>
                <a:spcPct val="107000"/>
              </a:lnSpc>
              <a:spcAft>
                <a:spcPts val="800"/>
              </a:spcAft>
            </a:pPr>
            <a:r>
              <a:rPr lang="en-GB" sz="13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If successful, SecureLife Insurance will expand its use of purchased data to target larger and more diverse segments that resemble its high-value customers.</a:t>
            </a:r>
          </a:p>
          <a:p>
            <a:pPr>
              <a:lnSpc>
                <a:spcPct val="107000"/>
              </a:lnSpc>
              <a:spcAft>
                <a:spcPts val="800"/>
              </a:spcAft>
            </a:pPr>
            <a:r>
              <a:rPr lang="en-GB" sz="13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company will explore deeper data segmentation strategies, such as targeting based on more granular lifestyle and purchasing behaviours.</a:t>
            </a:r>
          </a:p>
          <a:p>
            <a:pPr>
              <a:lnSpc>
                <a:spcPct val="107000"/>
              </a:lnSpc>
              <a:spcAft>
                <a:spcPts val="800"/>
              </a:spcAft>
            </a:pPr>
            <a:r>
              <a:rPr lang="en-GB" sz="13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Direct mail campaigns will be scaled as a core customer acquisition strategy, complemented by digital retargeting campaigns to further engage responders.</a:t>
            </a:r>
          </a:p>
        </p:txBody>
      </p:sp>
      <p:sp>
        <p:nvSpPr>
          <p:cNvPr id="8" name="Rectangle 7">
            <a:extLst>
              <a:ext uri="{FF2B5EF4-FFF2-40B4-BE49-F238E27FC236}">
                <a16:creationId xmlns:a16="http://schemas.microsoft.com/office/drawing/2014/main" id="{BFBDC8BA-B867-BFF8-BC8C-518C083BE3F9}"/>
              </a:ext>
            </a:extLst>
          </p:cNvPr>
          <p:cNvSpPr/>
          <p:nvPr/>
        </p:nvSpPr>
        <p:spPr>
          <a:xfrm>
            <a:off x="587375" y="1725262"/>
            <a:ext cx="10238775" cy="425570"/>
          </a:xfrm>
          <a:prstGeom prst="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ANSWER</a:t>
            </a:r>
          </a:p>
        </p:txBody>
      </p:sp>
    </p:spTree>
    <p:extLst>
      <p:ext uri="{BB962C8B-B14F-4D97-AF65-F5344CB8AC3E}">
        <p14:creationId xmlns:p14="http://schemas.microsoft.com/office/powerpoint/2010/main" val="1080661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4E62A-60F6-36B1-B426-8E3943250F90}"/>
              </a:ext>
            </a:extLst>
          </p:cNvPr>
          <p:cNvSpPr>
            <a:spLocks noGrp="1"/>
          </p:cNvSpPr>
          <p:nvPr>
            <p:ph type="title"/>
          </p:nvPr>
        </p:nvSpPr>
        <p:spPr/>
        <p:txBody>
          <a:bodyPr/>
          <a:lstStyle/>
          <a:p>
            <a:r>
              <a:rPr lang="en-GB" dirty="0"/>
              <a:t>THANK YOU</a:t>
            </a:r>
          </a:p>
        </p:txBody>
      </p:sp>
      <p:sp>
        <p:nvSpPr>
          <p:cNvPr id="3" name="Subtitle 2">
            <a:extLst>
              <a:ext uri="{FF2B5EF4-FFF2-40B4-BE49-F238E27FC236}">
                <a16:creationId xmlns:a16="http://schemas.microsoft.com/office/drawing/2014/main" id="{724E4B1F-59C7-FCC0-B6C8-464882C8F09A}"/>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828243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C7327-39B0-B84F-130B-6103DF226FA5}"/>
              </a:ext>
            </a:extLst>
          </p:cNvPr>
          <p:cNvSpPr>
            <a:spLocks noGrp="1"/>
          </p:cNvSpPr>
          <p:nvPr>
            <p:ph type="sldNum" sz="quarter" idx="15"/>
          </p:nvPr>
        </p:nvSpPr>
        <p:spPr/>
        <p:txBody>
          <a:bodyPr/>
          <a:lstStyle/>
          <a:p>
            <a:fld id="{3787542D-5C6B-4EB3-96EB-9B37C3D5D2F8}" type="slidenum">
              <a:rPr lang="en-GB" smtClean="0"/>
              <a:t>3</a:t>
            </a:fld>
            <a:endParaRPr lang="en-GB" dirty="0"/>
          </a:p>
        </p:txBody>
      </p:sp>
      <p:sp>
        <p:nvSpPr>
          <p:cNvPr id="4" name="Title 3">
            <a:extLst>
              <a:ext uri="{FF2B5EF4-FFF2-40B4-BE49-F238E27FC236}">
                <a16:creationId xmlns:a16="http://schemas.microsoft.com/office/drawing/2014/main" id="{E7415B37-3785-E0AD-BE85-658BD46B2DAB}"/>
              </a:ext>
            </a:extLst>
          </p:cNvPr>
          <p:cNvSpPr>
            <a:spLocks noGrp="1"/>
          </p:cNvSpPr>
          <p:nvPr>
            <p:ph type="title"/>
          </p:nvPr>
        </p:nvSpPr>
        <p:spPr/>
        <p:txBody>
          <a:bodyPr/>
          <a:lstStyle/>
          <a:p>
            <a:r>
              <a:rPr lang="en-GB" dirty="0"/>
              <a:t>Mail gets you noticed</a:t>
            </a:r>
          </a:p>
        </p:txBody>
      </p:sp>
      <p:sp>
        <p:nvSpPr>
          <p:cNvPr id="5" name="Text Placeholder 4">
            <a:extLst>
              <a:ext uri="{FF2B5EF4-FFF2-40B4-BE49-F238E27FC236}">
                <a16:creationId xmlns:a16="http://schemas.microsoft.com/office/drawing/2014/main" id="{D2640802-C0BD-1C1B-E29B-F4373E24F290}"/>
              </a:ext>
            </a:extLst>
          </p:cNvPr>
          <p:cNvSpPr>
            <a:spLocks noGrp="1"/>
          </p:cNvSpPr>
          <p:nvPr>
            <p:ph type="body" sz="quarter" idx="12"/>
          </p:nvPr>
        </p:nvSpPr>
        <p:spPr/>
        <p:txBody>
          <a:bodyPr/>
          <a:lstStyle/>
          <a:p>
            <a:r>
              <a:rPr lang="en-GB" sz="1100" dirty="0"/>
              <a:t>Source:  JICMAIL, Addressed Mail, 2024, n=1,161 </a:t>
            </a:r>
          </a:p>
        </p:txBody>
      </p:sp>
      <p:pic>
        <p:nvPicPr>
          <p:cNvPr id="6" name="Graphic 5" descr="Arrow circle">
            <a:extLst>
              <a:ext uri="{FF2B5EF4-FFF2-40B4-BE49-F238E27FC236}">
                <a16:creationId xmlns:a16="http://schemas.microsoft.com/office/drawing/2014/main" id="{D47E2ED9-870E-892A-7F0D-70E2385978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87811" y="4189323"/>
            <a:ext cx="1781907" cy="1781907"/>
          </a:xfrm>
          <a:prstGeom prst="rect">
            <a:avLst/>
          </a:prstGeom>
        </p:spPr>
      </p:pic>
      <p:sp>
        <p:nvSpPr>
          <p:cNvPr id="7" name="TextBox 6">
            <a:extLst>
              <a:ext uri="{FF2B5EF4-FFF2-40B4-BE49-F238E27FC236}">
                <a16:creationId xmlns:a16="http://schemas.microsoft.com/office/drawing/2014/main" id="{244B28BC-798B-7AE1-672E-F9F3D6EB48F2}"/>
              </a:ext>
            </a:extLst>
          </p:cNvPr>
          <p:cNvSpPr txBox="1"/>
          <p:nvPr/>
        </p:nvSpPr>
        <p:spPr>
          <a:xfrm>
            <a:off x="6699494" y="4787888"/>
            <a:ext cx="758541" cy="584775"/>
          </a:xfrm>
          <a:prstGeom prst="rect">
            <a:avLst/>
          </a:prstGeom>
          <a:noFill/>
        </p:spPr>
        <p:txBody>
          <a:bodyPr wrap="none" rtlCol="0">
            <a:spAutoFit/>
          </a:bodyPr>
          <a:lstStyle/>
          <a:p>
            <a:r>
              <a:rPr lang="en-GB" sz="3200" b="1" dirty="0">
                <a:solidFill>
                  <a:schemeClr val="accent1"/>
                </a:solidFill>
                <a:latin typeface="+mj-lt"/>
              </a:rPr>
              <a:t>4.4</a:t>
            </a:r>
            <a:endParaRPr lang="en-GB" sz="3200" b="1" baseline="30000" dirty="0">
              <a:solidFill>
                <a:schemeClr val="accent1"/>
              </a:solidFill>
              <a:latin typeface="+mj-lt"/>
            </a:endParaRPr>
          </a:p>
        </p:txBody>
      </p:sp>
      <p:graphicFrame>
        <p:nvGraphicFramePr>
          <p:cNvPr id="8" name="Chart 7">
            <a:extLst>
              <a:ext uri="{FF2B5EF4-FFF2-40B4-BE49-F238E27FC236}">
                <a16:creationId xmlns:a16="http://schemas.microsoft.com/office/drawing/2014/main" id="{E10EF0DA-F69A-E884-4CD4-E110463F24C8}"/>
              </a:ext>
            </a:extLst>
          </p:cNvPr>
          <p:cNvGraphicFramePr/>
          <p:nvPr/>
        </p:nvGraphicFramePr>
        <p:xfrm>
          <a:off x="6198086" y="1519642"/>
          <a:ext cx="1781907" cy="1410551"/>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52C04677-4669-D018-35CB-F1F216920810}"/>
              </a:ext>
            </a:extLst>
          </p:cNvPr>
          <p:cNvSpPr txBox="1"/>
          <p:nvPr/>
        </p:nvSpPr>
        <p:spPr>
          <a:xfrm>
            <a:off x="6649656" y="1932530"/>
            <a:ext cx="878767" cy="584775"/>
          </a:xfrm>
          <a:prstGeom prst="rect">
            <a:avLst/>
          </a:prstGeom>
          <a:noFill/>
        </p:spPr>
        <p:txBody>
          <a:bodyPr wrap="none" rtlCol="0">
            <a:spAutoFit/>
          </a:bodyPr>
          <a:lstStyle/>
          <a:p>
            <a:r>
              <a:rPr lang="en-GB" sz="3200" b="1" dirty="0">
                <a:solidFill>
                  <a:schemeClr val="accent1"/>
                </a:solidFill>
                <a:latin typeface="+mj-lt"/>
              </a:rPr>
              <a:t>97</a:t>
            </a:r>
            <a:r>
              <a:rPr lang="en-GB" sz="3200" b="1" baseline="30000" dirty="0">
                <a:solidFill>
                  <a:schemeClr val="accent1"/>
                </a:solidFill>
                <a:latin typeface="+mj-lt"/>
              </a:rPr>
              <a:t>%</a:t>
            </a:r>
          </a:p>
        </p:txBody>
      </p:sp>
      <p:grpSp>
        <p:nvGrpSpPr>
          <p:cNvPr id="10" name="Trends" descr="{&quot;Key&quot;:&quot;POWER_USER_SHAPE_ICON&quot;,&quot;Value&quot;:&quot;POWER_USER_SHAPE_ICON_STYLE_1&quot;}">
            <a:extLst>
              <a:ext uri="{FF2B5EF4-FFF2-40B4-BE49-F238E27FC236}">
                <a16:creationId xmlns:a16="http://schemas.microsoft.com/office/drawing/2014/main" id="{328B574A-1B6F-8777-CB03-35576A67439D}"/>
              </a:ext>
            </a:extLst>
          </p:cNvPr>
          <p:cNvGrpSpPr>
            <a:grpSpLocks noChangeAspect="1"/>
          </p:cNvGrpSpPr>
          <p:nvPr>
            <p:custDataLst>
              <p:tags r:id="rId1"/>
            </p:custDataLst>
          </p:nvPr>
        </p:nvGrpSpPr>
        <p:grpSpPr bwMode="auto">
          <a:xfrm>
            <a:off x="6557840" y="3492935"/>
            <a:ext cx="1058075" cy="542925"/>
            <a:chOff x="2168" y="1309"/>
            <a:chExt cx="3200" cy="1642"/>
          </a:xfrm>
          <a:solidFill>
            <a:schemeClr val="tx1"/>
          </a:solidFill>
        </p:grpSpPr>
        <p:sp>
          <p:nvSpPr>
            <p:cNvPr id="11" name="Freeform 186">
              <a:extLst>
                <a:ext uri="{FF2B5EF4-FFF2-40B4-BE49-F238E27FC236}">
                  <a16:creationId xmlns:a16="http://schemas.microsoft.com/office/drawing/2014/main" id="{C1E46F84-ACB3-CCBA-73B3-23944C801A6E}"/>
                </a:ext>
              </a:extLst>
            </p:cNvPr>
            <p:cNvSpPr>
              <a:spLocks/>
            </p:cNvSpPr>
            <p:nvPr/>
          </p:nvSpPr>
          <p:spPr bwMode="auto">
            <a:xfrm>
              <a:off x="2168" y="1694"/>
              <a:ext cx="2092" cy="1257"/>
            </a:xfrm>
            <a:custGeom>
              <a:avLst/>
              <a:gdLst>
                <a:gd name="T0" fmla="*/ 487 w 527"/>
                <a:gd name="T1" fmla="*/ 10 h 316"/>
                <a:gd name="T2" fmla="*/ 361 w 527"/>
                <a:gd name="T3" fmla="*/ 243 h 316"/>
                <a:gd name="T4" fmla="*/ 198 w 527"/>
                <a:gd name="T5" fmla="*/ 14 h 316"/>
                <a:gd name="T6" fmla="*/ 164 w 527"/>
                <a:gd name="T7" fmla="*/ 7 h 316"/>
                <a:gd name="T8" fmla="*/ 14 w 527"/>
                <a:gd name="T9" fmla="*/ 107 h 316"/>
                <a:gd name="T10" fmla="*/ 7 w 527"/>
                <a:gd name="T11" fmla="*/ 142 h 316"/>
                <a:gd name="T12" fmla="*/ 42 w 527"/>
                <a:gd name="T13" fmla="*/ 149 h 316"/>
                <a:gd name="T14" fmla="*/ 172 w 527"/>
                <a:gd name="T15" fmla="*/ 62 h 316"/>
                <a:gd name="T16" fmla="*/ 343 w 527"/>
                <a:gd name="T17" fmla="*/ 305 h 316"/>
                <a:gd name="T18" fmla="*/ 363 w 527"/>
                <a:gd name="T19" fmla="*/ 316 h 316"/>
                <a:gd name="T20" fmla="*/ 365 w 527"/>
                <a:gd name="T21" fmla="*/ 316 h 316"/>
                <a:gd name="T22" fmla="*/ 385 w 527"/>
                <a:gd name="T23" fmla="*/ 303 h 316"/>
                <a:gd name="T24" fmla="*/ 527 w 527"/>
                <a:gd name="T25" fmla="*/ 42 h 316"/>
                <a:gd name="T26" fmla="*/ 487 w 527"/>
                <a:gd name="T27" fmla="*/ 1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316">
                  <a:moveTo>
                    <a:pt x="487" y="10"/>
                  </a:moveTo>
                  <a:lnTo>
                    <a:pt x="361" y="243"/>
                  </a:lnTo>
                  <a:lnTo>
                    <a:pt x="198" y="14"/>
                  </a:lnTo>
                  <a:cubicBezTo>
                    <a:pt x="191" y="3"/>
                    <a:pt x="175" y="0"/>
                    <a:pt x="164" y="7"/>
                  </a:cubicBezTo>
                  <a:lnTo>
                    <a:pt x="14" y="107"/>
                  </a:lnTo>
                  <a:cubicBezTo>
                    <a:pt x="3" y="115"/>
                    <a:pt x="0" y="131"/>
                    <a:pt x="7" y="142"/>
                  </a:cubicBezTo>
                  <a:cubicBezTo>
                    <a:pt x="15" y="154"/>
                    <a:pt x="30" y="157"/>
                    <a:pt x="42" y="149"/>
                  </a:cubicBezTo>
                  <a:lnTo>
                    <a:pt x="172" y="62"/>
                  </a:lnTo>
                  <a:lnTo>
                    <a:pt x="343" y="305"/>
                  </a:lnTo>
                  <a:cubicBezTo>
                    <a:pt x="348" y="312"/>
                    <a:pt x="355" y="316"/>
                    <a:pt x="363" y="316"/>
                  </a:cubicBezTo>
                  <a:cubicBezTo>
                    <a:pt x="364" y="316"/>
                    <a:pt x="364" y="316"/>
                    <a:pt x="365" y="316"/>
                  </a:cubicBezTo>
                  <a:cubicBezTo>
                    <a:pt x="374" y="315"/>
                    <a:pt x="381" y="310"/>
                    <a:pt x="385" y="303"/>
                  </a:cubicBezTo>
                  <a:lnTo>
                    <a:pt x="527" y="42"/>
                  </a:lnTo>
                  <a:cubicBezTo>
                    <a:pt x="511" y="35"/>
                    <a:pt x="497" y="24"/>
                    <a:pt x="487" y="1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Oval 187">
              <a:extLst>
                <a:ext uri="{FF2B5EF4-FFF2-40B4-BE49-F238E27FC236}">
                  <a16:creationId xmlns:a16="http://schemas.microsoft.com/office/drawing/2014/main" id="{E36CE254-49D8-49D3-F49F-494EDC8EBDCB}"/>
                </a:ext>
              </a:extLst>
            </p:cNvPr>
            <p:cNvSpPr>
              <a:spLocks noChangeArrowheads="1"/>
            </p:cNvSpPr>
            <p:nvPr/>
          </p:nvSpPr>
          <p:spPr bwMode="auto">
            <a:xfrm>
              <a:off x="4173" y="1309"/>
              <a:ext cx="449" cy="44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188">
              <a:extLst>
                <a:ext uri="{FF2B5EF4-FFF2-40B4-BE49-F238E27FC236}">
                  <a16:creationId xmlns:a16="http://schemas.microsoft.com/office/drawing/2014/main" id="{0202EF42-87D4-00E7-8A3F-9309C3CF388C}"/>
                </a:ext>
              </a:extLst>
            </p:cNvPr>
            <p:cNvSpPr>
              <a:spLocks/>
            </p:cNvSpPr>
            <p:nvPr/>
          </p:nvSpPr>
          <p:spPr bwMode="auto">
            <a:xfrm>
              <a:off x="4598" y="1667"/>
              <a:ext cx="770" cy="966"/>
            </a:xfrm>
            <a:custGeom>
              <a:avLst/>
              <a:gdLst>
                <a:gd name="T0" fmla="*/ 0 w 194"/>
                <a:gd name="T1" fmla="*/ 40 h 243"/>
                <a:gd name="T2" fmla="*/ 146 w 194"/>
                <a:gd name="T3" fmla="*/ 230 h 243"/>
                <a:gd name="T4" fmla="*/ 181 w 194"/>
                <a:gd name="T5" fmla="*/ 234 h 243"/>
                <a:gd name="T6" fmla="*/ 186 w 194"/>
                <a:gd name="T7" fmla="*/ 199 h 243"/>
                <a:gd name="T8" fmla="*/ 32 w 194"/>
                <a:gd name="T9" fmla="*/ 0 h 243"/>
                <a:gd name="T10" fmla="*/ 0 w 194"/>
                <a:gd name="T11" fmla="*/ 40 h 243"/>
              </a:gdLst>
              <a:ahLst/>
              <a:cxnLst>
                <a:cxn ang="0">
                  <a:pos x="T0" y="T1"/>
                </a:cxn>
                <a:cxn ang="0">
                  <a:pos x="T2" y="T3"/>
                </a:cxn>
                <a:cxn ang="0">
                  <a:pos x="T4" y="T5"/>
                </a:cxn>
                <a:cxn ang="0">
                  <a:pos x="T6" y="T7"/>
                </a:cxn>
                <a:cxn ang="0">
                  <a:pos x="T8" y="T9"/>
                </a:cxn>
                <a:cxn ang="0">
                  <a:pos x="T10" y="T11"/>
                </a:cxn>
              </a:cxnLst>
              <a:rect l="0" t="0" r="r" b="b"/>
              <a:pathLst>
                <a:path w="194" h="243">
                  <a:moveTo>
                    <a:pt x="0" y="40"/>
                  </a:moveTo>
                  <a:lnTo>
                    <a:pt x="146" y="230"/>
                  </a:lnTo>
                  <a:cubicBezTo>
                    <a:pt x="155" y="241"/>
                    <a:pt x="170" y="243"/>
                    <a:pt x="181" y="234"/>
                  </a:cubicBezTo>
                  <a:cubicBezTo>
                    <a:pt x="192" y="226"/>
                    <a:pt x="194" y="210"/>
                    <a:pt x="186" y="199"/>
                  </a:cubicBezTo>
                  <a:lnTo>
                    <a:pt x="32" y="0"/>
                  </a:lnTo>
                  <a:cubicBezTo>
                    <a:pt x="26" y="16"/>
                    <a:pt x="14" y="30"/>
                    <a:pt x="0" y="4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4521FFF0-9283-BE23-35CF-5054905B8B3C}"/>
              </a:ext>
            </a:extLst>
          </p:cNvPr>
          <p:cNvSpPr txBox="1"/>
          <p:nvPr/>
        </p:nvSpPr>
        <p:spPr>
          <a:xfrm>
            <a:off x="6778139" y="2984051"/>
            <a:ext cx="98777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solidFill>
                <a:effectLst/>
                <a:uLnTx/>
                <a:uFillTx/>
                <a:latin typeface="Century Gothic"/>
                <a:ea typeface="+mn-ea"/>
                <a:cs typeface="+mn-cs"/>
              </a:rPr>
              <a:t>1.16</a:t>
            </a:r>
            <a:endParaRPr kumimoji="0" lang="en-GB" sz="3200" b="1" i="0" u="none" strike="noStrike" kern="1200" cap="none" spc="0" normalizeH="0" baseline="30000" noProof="0" dirty="0">
              <a:ln>
                <a:noFill/>
              </a:ln>
              <a:solidFill>
                <a:schemeClr val="accent1"/>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67E4F1B0-AFB2-FA86-1B23-3D1330C3B950}"/>
              </a:ext>
            </a:extLst>
          </p:cNvPr>
          <p:cNvSpPr txBox="1"/>
          <p:nvPr/>
        </p:nvSpPr>
        <p:spPr>
          <a:xfrm>
            <a:off x="7766899" y="1759465"/>
            <a:ext cx="3759241" cy="914400"/>
          </a:xfrm>
          <a:prstGeom prst="rect">
            <a:avLst/>
          </a:prstGeom>
        </p:spPr>
        <p:txBody>
          <a:bodyPr vert="horz" wrap="square" lIns="0" tIns="0" rIns="0" bIns="0" rtlCol="0" anchor="t" anchorCtr="0">
            <a:noAutofit/>
          </a:bodyPr>
          <a:lstStyle/>
          <a:p>
            <a:r>
              <a:rPr lang="en-GB" sz="2000" dirty="0"/>
              <a:t>Of mail is engaged with:  opened, read, sorted, put aside, put on display or in the usual place.</a:t>
            </a:r>
          </a:p>
        </p:txBody>
      </p:sp>
      <p:sp>
        <p:nvSpPr>
          <p:cNvPr id="16" name="TextBox 15">
            <a:extLst>
              <a:ext uri="{FF2B5EF4-FFF2-40B4-BE49-F238E27FC236}">
                <a16:creationId xmlns:a16="http://schemas.microsoft.com/office/drawing/2014/main" id="{79FBEC22-5462-1914-BCC9-538FDCD0F3AD}"/>
              </a:ext>
            </a:extLst>
          </p:cNvPr>
          <p:cNvSpPr txBox="1"/>
          <p:nvPr/>
        </p:nvSpPr>
        <p:spPr>
          <a:xfrm>
            <a:off x="7811902" y="4714783"/>
            <a:ext cx="3759241" cy="914400"/>
          </a:xfrm>
          <a:prstGeom prst="rect">
            <a:avLst/>
          </a:prstGeom>
        </p:spPr>
        <p:txBody>
          <a:bodyPr vert="horz" wrap="square" lIns="0" tIns="0" rIns="0" bIns="0" rtlCol="0" anchor="t" anchorCtr="0">
            <a:noAutofit/>
          </a:bodyPr>
          <a:lstStyle/>
          <a:p>
            <a:r>
              <a:rPr lang="en-GB" sz="2000" dirty="0"/>
              <a:t>Each piece of mail is revisited over 4.4 times by individuals.</a:t>
            </a:r>
          </a:p>
        </p:txBody>
      </p:sp>
      <p:sp>
        <p:nvSpPr>
          <p:cNvPr id="17" name="TextBox 16">
            <a:extLst>
              <a:ext uri="{FF2B5EF4-FFF2-40B4-BE49-F238E27FC236}">
                <a16:creationId xmlns:a16="http://schemas.microsoft.com/office/drawing/2014/main" id="{177640D6-DDE2-3065-7001-B1DDB0DB8E7A}"/>
              </a:ext>
            </a:extLst>
          </p:cNvPr>
          <p:cNvSpPr txBox="1"/>
          <p:nvPr/>
        </p:nvSpPr>
        <p:spPr>
          <a:xfrm>
            <a:off x="7811902" y="3327363"/>
            <a:ext cx="3759241" cy="831448"/>
          </a:xfrm>
          <a:prstGeom prst="rect">
            <a:avLst/>
          </a:prstGeom>
        </p:spPr>
        <p:txBody>
          <a:bodyPr vert="horz" wrap="square" lIns="0" tIns="0" rIns="0" bIns="0" rtlCol="0" anchor="t" anchorCtr="0">
            <a:noAutofit/>
          </a:bodyPr>
          <a:lstStyle/>
          <a:p>
            <a:r>
              <a:rPr lang="en-GB" sz="2000" dirty="0"/>
              <a:t>Every 100 mail packs sent reach another 16 people.</a:t>
            </a:r>
          </a:p>
        </p:txBody>
      </p:sp>
    </p:spTree>
    <p:extLst>
      <p:ext uri="{BB962C8B-B14F-4D97-AF65-F5344CB8AC3E}">
        <p14:creationId xmlns:p14="http://schemas.microsoft.com/office/powerpoint/2010/main" val="2999776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Chart 31">
            <a:extLst>
              <a:ext uri="{FF2B5EF4-FFF2-40B4-BE49-F238E27FC236}">
                <a16:creationId xmlns:a16="http://schemas.microsoft.com/office/drawing/2014/main" id="{F66F251A-A21F-B3B2-3297-859E08A2C688}"/>
              </a:ext>
            </a:extLst>
          </p:cNvPr>
          <p:cNvGraphicFramePr/>
          <p:nvPr/>
        </p:nvGraphicFramePr>
        <p:xfrm>
          <a:off x="8052187" y="3807416"/>
          <a:ext cx="1781907" cy="14105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 name="Chart 29">
            <a:extLst>
              <a:ext uri="{FF2B5EF4-FFF2-40B4-BE49-F238E27FC236}">
                <a16:creationId xmlns:a16="http://schemas.microsoft.com/office/drawing/2014/main" id="{66735199-2703-3144-6873-6A46777A7F5B}"/>
              </a:ext>
            </a:extLst>
          </p:cNvPr>
          <p:cNvGraphicFramePr/>
          <p:nvPr/>
        </p:nvGraphicFramePr>
        <p:xfrm>
          <a:off x="4580903" y="3807416"/>
          <a:ext cx="1781907" cy="141055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89D05F2-E005-8EFF-21C0-C97B090C8D50}"/>
              </a:ext>
            </a:extLst>
          </p:cNvPr>
          <p:cNvSpPr>
            <a:spLocks noGrp="1"/>
          </p:cNvSpPr>
          <p:nvPr>
            <p:ph type="title"/>
          </p:nvPr>
        </p:nvSpPr>
        <p:spPr/>
        <p:txBody>
          <a:bodyPr/>
          <a:lstStyle/>
          <a:p>
            <a:r>
              <a:rPr lang="en-GB" dirty="0"/>
              <a:t>Mail drives high engagement</a:t>
            </a:r>
          </a:p>
        </p:txBody>
      </p:sp>
      <p:sp>
        <p:nvSpPr>
          <p:cNvPr id="3" name="Text Placeholder 2">
            <a:extLst>
              <a:ext uri="{FF2B5EF4-FFF2-40B4-BE49-F238E27FC236}">
                <a16:creationId xmlns:a16="http://schemas.microsoft.com/office/drawing/2014/main" id="{5889244A-54CE-02EE-C618-B5A262DF8F4F}"/>
              </a:ext>
            </a:extLst>
          </p:cNvPr>
          <p:cNvSpPr>
            <a:spLocks noGrp="1"/>
          </p:cNvSpPr>
          <p:nvPr>
            <p:ph type="body" sz="quarter" idx="11"/>
          </p:nvPr>
        </p:nvSpPr>
        <p:spPr/>
        <p:txBody>
          <a:bodyPr/>
          <a:lstStyle/>
          <a:p>
            <a:r>
              <a:rPr lang="en-GB" dirty="0"/>
              <a:t>Across all sectors:  driving buying behaviour, discussion and online activity</a:t>
            </a:r>
          </a:p>
        </p:txBody>
      </p:sp>
      <p:sp>
        <p:nvSpPr>
          <p:cNvPr id="4" name="Slide Number Placeholder 3">
            <a:extLst>
              <a:ext uri="{FF2B5EF4-FFF2-40B4-BE49-F238E27FC236}">
                <a16:creationId xmlns:a16="http://schemas.microsoft.com/office/drawing/2014/main" id="{4B04F5F7-423A-6589-E00E-4AAE2BEA9922}"/>
              </a:ext>
            </a:extLst>
          </p:cNvPr>
          <p:cNvSpPr>
            <a:spLocks noGrp="1"/>
          </p:cNvSpPr>
          <p:nvPr>
            <p:ph type="sldNum" sz="quarter" idx="15"/>
          </p:nvPr>
        </p:nvSpPr>
        <p:spPr/>
        <p:txBody>
          <a:bodyPr/>
          <a:lstStyle/>
          <a:p>
            <a:fld id="{3787542D-5C6B-4EB3-96EB-9B37C3D5D2F8}" type="slidenum">
              <a:rPr lang="en-GB" smtClean="0"/>
              <a:t>4</a:t>
            </a:fld>
            <a:endParaRPr lang="en-GB" dirty="0"/>
          </a:p>
        </p:txBody>
      </p:sp>
      <p:sp>
        <p:nvSpPr>
          <p:cNvPr id="6" name="Text Placeholder 5">
            <a:extLst>
              <a:ext uri="{FF2B5EF4-FFF2-40B4-BE49-F238E27FC236}">
                <a16:creationId xmlns:a16="http://schemas.microsoft.com/office/drawing/2014/main" id="{7258A027-46B4-87CE-43F7-6CFC8986CEE5}"/>
              </a:ext>
            </a:extLst>
          </p:cNvPr>
          <p:cNvSpPr>
            <a:spLocks noGrp="1"/>
          </p:cNvSpPr>
          <p:nvPr>
            <p:ph type="body" sz="quarter" idx="12"/>
          </p:nvPr>
        </p:nvSpPr>
        <p:spPr/>
        <p:txBody>
          <a:bodyPr/>
          <a:lstStyle/>
          <a:p>
            <a:r>
              <a:rPr lang="en-GB" sz="1100" dirty="0"/>
              <a:t>Source:  JICMAIL, Addressed Mail, 2024, n= 1,058</a:t>
            </a:r>
          </a:p>
          <a:p>
            <a:endParaRPr lang="en-GB" dirty="0"/>
          </a:p>
        </p:txBody>
      </p:sp>
      <p:graphicFrame>
        <p:nvGraphicFramePr>
          <p:cNvPr id="7" name="Chart 6">
            <a:extLst>
              <a:ext uri="{FF2B5EF4-FFF2-40B4-BE49-F238E27FC236}">
                <a16:creationId xmlns:a16="http://schemas.microsoft.com/office/drawing/2014/main" id="{4076D059-39B5-8A41-4CA2-B67BDA80AFF9}"/>
              </a:ext>
            </a:extLst>
          </p:cNvPr>
          <p:cNvGraphicFramePr/>
          <p:nvPr/>
        </p:nvGraphicFramePr>
        <p:xfrm>
          <a:off x="4580903" y="1898144"/>
          <a:ext cx="1781907" cy="1410551"/>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B8845866-C908-886C-F01B-28C7B7B4876B}"/>
              </a:ext>
            </a:extLst>
          </p:cNvPr>
          <p:cNvSpPr txBox="1"/>
          <p:nvPr/>
        </p:nvSpPr>
        <p:spPr>
          <a:xfrm>
            <a:off x="5032473" y="2311032"/>
            <a:ext cx="878767" cy="584775"/>
          </a:xfrm>
          <a:prstGeom prst="rect">
            <a:avLst/>
          </a:prstGeom>
          <a:noFill/>
        </p:spPr>
        <p:txBody>
          <a:bodyPr wrap="none" rtlCol="0">
            <a:spAutoFit/>
          </a:bodyPr>
          <a:lstStyle/>
          <a:p>
            <a:r>
              <a:rPr lang="en-GB" sz="3200" b="1" dirty="0">
                <a:solidFill>
                  <a:schemeClr val="accent1"/>
                </a:solidFill>
                <a:latin typeface="+mj-lt"/>
              </a:rPr>
              <a:t>28</a:t>
            </a:r>
            <a:r>
              <a:rPr lang="en-GB" sz="3200" b="1" baseline="30000" dirty="0">
                <a:solidFill>
                  <a:schemeClr val="accent1"/>
                </a:solidFill>
                <a:latin typeface="+mj-lt"/>
              </a:rPr>
              <a:t>%</a:t>
            </a:r>
          </a:p>
        </p:txBody>
      </p:sp>
      <p:sp>
        <p:nvSpPr>
          <p:cNvPr id="9" name="TextBox 8">
            <a:extLst>
              <a:ext uri="{FF2B5EF4-FFF2-40B4-BE49-F238E27FC236}">
                <a16:creationId xmlns:a16="http://schemas.microsoft.com/office/drawing/2014/main" id="{8FAD4B20-6D70-1BDA-1285-B478B845DED9}"/>
              </a:ext>
            </a:extLst>
          </p:cNvPr>
          <p:cNvSpPr txBox="1"/>
          <p:nvPr/>
        </p:nvSpPr>
        <p:spPr>
          <a:xfrm>
            <a:off x="5032473" y="4179208"/>
            <a:ext cx="878767" cy="584775"/>
          </a:xfrm>
          <a:prstGeom prst="rect">
            <a:avLst/>
          </a:prstGeom>
          <a:noFill/>
        </p:spPr>
        <p:txBody>
          <a:bodyPr wrap="none" rtlCol="0">
            <a:spAutoFit/>
          </a:bodyPr>
          <a:lstStyle/>
          <a:p>
            <a:r>
              <a:rPr lang="en-GB" sz="3200" b="1" dirty="0">
                <a:solidFill>
                  <a:schemeClr val="accent1"/>
                </a:solidFill>
                <a:latin typeface="+mj-lt"/>
              </a:rPr>
              <a:t>35</a:t>
            </a:r>
            <a:r>
              <a:rPr lang="en-GB" sz="3200" b="1" baseline="30000" dirty="0">
                <a:solidFill>
                  <a:schemeClr val="accent1"/>
                </a:solidFill>
                <a:latin typeface="+mj-lt"/>
              </a:rPr>
              <a:t>%</a:t>
            </a:r>
          </a:p>
        </p:txBody>
      </p:sp>
      <p:sp>
        <p:nvSpPr>
          <p:cNvPr id="10" name="TextBox 9">
            <a:extLst>
              <a:ext uri="{FF2B5EF4-FFF2-40B4-BE49-F238E27FC236}">
                <a16:creationId xmlns:a16="http://schemas.microsoft.com/office/drawing/2014/main" id="{1E295665-1B49-7477-D863-3521D0B81FBD}"/>
              </a:ext>
            </a:extLst>
          </p:cNvPr>
          <p:cNvSpPr txBox="1"/>
          <p:nvPr/>
        </p:nvSpPr>
        <p:spPr>
          <a:xfrm>
            <a:off x="6359804" y="3179312"/>
            <a:ext cx="1696263" cy="830997"/>
          </a:xfrm>
          <a:prstGeom prst="rect">
            <a:avLst/>
          </a:prstGeom>
          <a:noFill/>
        </p:spPr>
        <p:txBody>
          <a:bodyPr wrap="square" rtlCol="0">
            <a:spAutoFit/>
          </a:bodyPr>
          <a:lstStyle/>
          <a:p>
            <a:pPr algn="ctr"/>
            <a:r>
              <a:rPr lang="en-GB" sz="1600" dirty="0"/>
              <a:t>Local and Central Government</a:t>
            </a:r>
          </a:p>
        </p:txBody>
      </p:sp>
      <p:sp>
        <p:nvSpPr>
          <p:cNvPr id="11" name="TextBox 10">
            <a:extLst>
              <a:ext uri="{FF2B5EF4-FFF2-40B4-BE49-F238E27FC236}">
                <a16:creationId xmlns:a16="http://schemas.microsoft.com/office/drawing/2014/main" id="{1F0B75CF-A7DF-DC29-F574-7C5648F40A66}"/>
              </a:ext>
            </a:extLst>
          </p:cNvPr>
          <p:cNvSpPr txBox="1"/>
          <p:nvPr/>
        </p:nvSpPr>
        <p:spPr>
          <a:xfrm>
            <a:off x="4456689" y="3179312"/>
            <a:ext cx="2030334" cy="338554"/>
          </a:xfrm>
          <a:prstGeom prst="rect">
            <a:avLst/>
          </a:prstGeom>
          <a:noFill/>
        </p:spPr>
        <p:txBody>
          <a:bodyPr wrap="square" rtlCol="0">
            <a:spAutoFit/>
          </a:bodyPr>
          <a:lstStyle/>
          <a:p>
            <a:pPr algn="ctr"/>
            <a:r>
              <a:rPr lang="en-GB" sz="1600" dirty="0"/>
              <a:t>Charity</a:t>
            </a:r>
          </a:p>
        </p:txBody>
      </p:sp>
      <p:sp>
        <p:nvSpPr>
          <p:cNvPr id="12" name="TextBox 11">
            <a:extLst>
              <a:ext uri="{FF2B5EF4-FFF2-40B4-BE49-F238E27FC236}">
                <a16:creationId xmlns:a16="http://schemas.microsoft.com/office/drawing/2014/main" id="{4B8A818E-A379-241F-7131-1C6F7A799E6A}"/>
              </a:ext>
            </a:extLst>
          </p:cNvPr>
          <p:cNvSpPr txBox="1"/>
          <p:nvPr/>
        </p:nvSpPr>
        <p:spPr>
          <a:xfrm>
            <a:off x="4456689" y="5085866"/>
            <a:ext cx="2030334" cy="830997"/>
          </a:xfrm>
          <a:prstGeom prst="rect">
            <a:avLst/>
          </a:prstGeom>
          <a:noFill/>
        </p:spPr>
        <p:txBody>
          <a:bodyPr wrap="square" rtlCol="0">
            <a:spAutoFit/>
          </a:bodyPr>
          <a:lstStyle/>
          <a:p>
            <a:pPr algn="ctr"/>
            <a:r>
              <a:rPr lang="en-GB" sz="1600" dirty="0"/>
              <a:t>Financial and Insurance </a:t>
            </a:r>
          </a:p>
          <a:p>
            <a:pPr algn="ctr"/>
            <a:r>
              <a:rPr lang="en-GB" sz="1600" dirty="0"/>
              <a:t>Services</a:t>
            </a:r>
          </a:p>
        </p:txBody>
      </p:sp>
      <p:sp>
        <p:nvSpPr>
          <p:cNvPr id="13" name="TextBox 12">
            <a:extLst>
              <a:ext uri="{FF2B5EF4-FFF2-40B4-BE49-F238E27FC236}">
                <a16:creationId xmlns:a16="http://schemas.microsoft.com/office/drawing/2014/main" id="{5A891887-E861-C336-D31F-B2649ABBFA6D}"/>
              </a:ext>
            </a:extLst>
          </p:cNvPr>
          <p:cNvSpPr txBox="1"/>
          <p:nvPr/>
        </p:nvSpPr>
        <p:spPr>
          <a:xfrm>
            <a:off x="6192768" y="5085866"/>
            <a:ext cx="2030334" cy="584775"/>
          </a:xfrm>
          <a:prstGeom prst="rect">
            <a:avLst/>
          </a:prstGeom>
          <a:noFill/>
        </p:spPr>
        <p:txBody>
          <a:bodyPr wrap="square" rtlCol="0">
            <a:spAutoFit/>
          </a:bodyPr>
          <a:lstStyle/>
          <a:p>
            <a:pPr algn="ctr"/>
            <a:r>
              <a:rPr lang="en-GB" sz="1600" dirty="0"/>
              <a:t>Mail Order/Online Retailer</a:t>
            </a:r>
          </a:p>
        </p:txBody>
      </p:sp>
      <p:sp>
        <p:nvSpPr>
          <p:cNvPr id="14" name="TextBox 13">
            <a:extLst>
              <a:ext uri="{FF2B5EF4-FFF2-40B4-BE49-F238E27FC236}">
                <a16:creationId xmlns:a16="http://schemas.microsoft.com/office/drawing/2014/main" id="{6C708F3A-D936-24E7-AE4E-924706B813AF}"/>
              </a:ext>
            </a:extLst>
          </p:cNvPr>
          <p:cNvSpPr txBox="1"/>
          <p:nvPr/>
        </p:nvSpPr>
        <p:spPr>
          <a:xfrm>
            <a:off x="7969464" y="5085866"/>
            <a:ext cx="2030335" cy="584775"/>
          </a:xfrm>
          <a:prstGeom prst="rect">
            <a:avLst/>
          </a:prstGeom>
          <a:noFill/>
        </p:spPr>
        <p:txBody>
          <a:bodyPr wrap="square" rtlCol="0">
            <a:spAutoFit/>
          </a:bodyPr>
          <a:lstStyle/>
          <a:p>
            <a:pPr algn="ctr"/>
            <a:r>
              <a:rPr lang="en-GB" sz="1600" dirty="0"/>
              <a:t>Supermarket </a:t>
            </a:r>
          </a:p>
          <a:p>
            <a:pPr algn="ctr"/>
            <a:r>
              <a:rPr lang="en-GB" sz="1600" dirty="0"/>
              <a:t>Retailer</a:t>
            </a:r>
          </a:p>
        </p:txBody>
      </p:sp>
      <p:sp>
        <p:nvSpPr>
          <p:cNvPr id="15" name="TextBox 14">
            <a:extLst>
              <a:ext uri="{FF2B5EF4-FFF2-40B4-BE49-F238E27FC236}">
                <a16:creationId xmlns:a16="http://schemas.microsoft.com/office/drawing/2014/main" id="{5D38BEBB-32AE-1F81-93C9-81F1B9EBD85B}"/>
              </a:ext>
            </a:extLst>
          </p:cNvPr>
          <p:cNvSpPr txBox="1"/>
          <p:nvPr/>
        </p:nvSpPr>
        <p:spPr>
          <a:xfrm>
            <a:off x="8376859" y="3179312"/>
            <a:ext cx="1115434" cy="584775"/>
          </a:xfrm>
          <a:prstGeom prst="rect">
            <a:avLst/>
          </a:prstGeom>
          <a:noFill/>
        </p:spPr>
        <p:txBody>
          <a:bodyPr wrap="none" rtlCol="0">
            <a:spAutoFit/>
          </a:bodyPr>
          <a:lstStyle/>
          <a:p>
            <a:pPr algn="ctr"/>
            <a:r>
              <a:rPr lang="en-GB" sz="1600" dirty="0"/>
              <a:t>High Street</a:t>
            </a:r>
          </a:p>
          <a:p>
            <a:pPr algn="ctr"/>
            <a:r>
              <a:rPr lang="en-GB" sz="1600" dirty="0"/>
              <a:t>Retailer</a:t>
            </a:r>
          </a:p>
        </p:txBody>
      </p:sp>
      <p:sp>
        <p:nvSpPr>
          <p:cNvPr id="16" name="TextBox 15">
            <a:extLst>
              <a:ext uri="{FF2B5EF4-FFF2-40B4-BE49-F238E27FC236}">
                <a16:creationId xmlns:a16="http://schemas.microsoft.com/office/drawing/2014/main" id="{103220C6-9242-AF3F-FBA3-05A76770D0B2}"/>
              </a:ext>
            </a:extLst>
          </p:cNvPr>
          <p:cNvSpPr txBox="1"/>
          <p:nvPr/>
        </p:nvSpPr>
        <p:spPr>
          <a:xfrm>
            <a:off x="9890952" y="3179312"/>
            <a:ext cx="1552027" cy="584775"/>
          </a:xfrm>
          <a:prstGeom prst="rect">
            <a:avLst/>
          </a:prstGeom>
          <a:noFill/>
        </p:spPr>
        <p:txBody>
          <a:bodyPr wrap="none" rtlCol="0">
            <a:spAutoFit/>
          </a:bodyPr>
          <a:lstStyle/>
          <a:p>
            <a:pPr algn="ctr"/>
            <a:r>
              <a:rPr lang="en-GB" sz="1600" dirty="0"/>
              <a:t>TV/Broadband/</a:t>
            </a:r>
          </a:p>
          <a:p>
            <a:pPr algn="ctr"/>
            <a:r>
              <a:rPr lang="en-GB" sz="1600" dirty="0"/>
              <a:t>Landline/Mobile</a:t>
            </a:r>
          </a:p>
        </p:txBody>
      </p:sp>
      <p:sp>
        <p:nvSpPr>
          <p:cNvPr id="17" name="TextBox 16">
            <a:extLst>
              <a:ext uri="{FF2B5EF4-FFF2-40B4-BE49-F238E27FC236}">
                <a16:creationId xmlns:a16="http://schemas.microsoft.com/office/drawing/2014/main" id="{B84F036E-9816-C882-D7E7-B8135486548E}"/>
              </a:ext>
            </a:extLst>
          </p:cNvPr>
          <p:cNvSpPr txBox="1"/>
          <p:nvPr/>
        </p:nvSpPr>
        <p:spPr>
          <a:xfrm>
            <a:off x="9686727" y="5085866"/>
            <a:ext cx="2030335" cy="338554"/>
          </a:xfrm>
          <a:prstGeom prst="rect">
            <a:avLst/>
          </a:prstGeom>
          <a:noFill/>
        </p:spPr>
        <p:txBody>
          <a:bodyPr wrap="square" rtlCol="0">
            <a:spAutoFit/>
          </a:bodyPr>
          <a:lstStyle/>
          <a:p>
            <a:pPr algn="ctr"/>
            <a:r>
              <a:rPr lang="en-GB" sz="1600" dirty="0"/>
              <a:t>Utilities Provider</a:t>
            </a:r>
          </a:p>
        </p:txBody>
      </p:sp>
      <p:graphicFrame>
        <p:nvGraphicFramePr>
          <p:cNvPr id="18" name="Chart 17">
            <a:extLst>
              <a:ext uri="{FF2B5EF4-FFF2-40B4-BE49-F238E27FC236}">
                <a16:creationId xmlns:a16="http://schemas.microsoft.com/office/drawing/2014/main" id="{CA11EA59-CF39-B700-E655-FA75D19185B0}"/>
              </a:ext>
            </a:extLst>
          </p:cNvPr>
          <p:cNvGraphicFramePr/>
          <p:nvPr/>
        </p:nvGraphicFramePr>
        <p:xfrm>
          <a:off x="6316982" y="1898144"/>
          <a:ext cx="1781907" cy="1410551"/>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a16="http://schemas.microsoft.com/office/drawing/2014/main" id="{C03A1A8F-CBD0-B7CF-97EB-0BF058FCBAC9}"/>
              </a:ext>
            </a:extLst>
          </p:cNvPr>
          <p:cNvSpPr txBox="1"/>
          <p:nvPr/>
        </p:nvSpPr>
        <p:spPr>
          <a:xfrm>
            <a:off x="6768552" y="2319596"/>
            <a:ext cx="878767" cy="584775"/>
          </a:xfrm>
          <a:prstGeom prst="rect">
            <a:avLst/>
          </a:prstGeom>
          <a:noFill/>
        </p:spPr>
        <p:txBody>
          <a:bodyPr wrap="none" rtlCol="0">
            <a:spAutoFit/>
          </a:bodyPr>
          <a:lstStyle/>
          <a:p>
            <a:r>
              <a:rPr lang="en-GB" sz="3200" b="1" dirty="0">
                <a:solidFill>
                  <a:schemeClr val="accent1"/>
                </a:solidFill>
                <a:latin typeface="+mj-lt"/>
              </a:rPr>
              <a:t>47</a:t>
            </a:r>
            <a:r>
              <a:rPr lang="en-GB" sz="3200" b="1" baseline="30000" dirty="0">
                <a:solidFill>
                  <a:schemeClr val="accent1"/>
                </a:solidFill>
                <a:latin typeface="+mj-lt"/>
              </a:rPr>
              <a:t>%</a:t>
            </a:r>
          </a:p>
        </p:txBody>
      </p:sp>
      <p:graphicFrame>
        <p:nvGraphicFramePr>
          <p:cNvPr id="20" name="Chart 19">
            <a:extLst>
              <a:ext uri="{FF2B5EF4-FFF2-40B4-BE49-F238E27FC236}">
                <a16:creationId xmlns:a16="http://schemas.microsoft.com/office/drawing/2014/main" id="{D398AD60-E106-B685-DA21-5A1B116A5C5F}"/>
              </a:ext>
            </a:extLst>
          </p:cNvPr>
          <p:cNvGraphicFramePr/>
          <p:nvPr/>
        </p:nvGraphicFramePr>
        <p:xfrm>
          <a:off x="6316982" y="3774884"/>
          <a:ext cx="1781907" cy="1410551"/>
        </p:xfrm>
        <a:graphic>
          <a:graphicData uri="http://schemas.openxmlformats.org/drawingml/2006/chart">
            <c:chart xmlns:c="http://schemas.openxmlformats.org/drawingml/2006/chart" xmlns:r="http://schemas.openxmlformats.org/officeDocument/2006/relationships" r:id="rId6"/>
          </a:graphicData>
        </a:graphic>
      </p:graphicFrame>
      <p:sp>
        <p:nvSpPr>
          <p:cNvPr id="21" name="TextBox 20">
            <a:extLst>
              <a:ext uri="{FF2B5EF4-FFF2-40B4-BE49-F238E27FC236}">
                <a16:creationId xmlns:a16="http://schemas.microsoft.com/office/drawing/2014/main" id="{F87E61AD-D2F7-E924-AA91-75410A66C372}"/>
              </a:ext>
            </a:extLst>
          </p:cNvPr>
          <p:cNvSpPr txBox="1"/>
          <p:nvPr/>
        </p:nvSpPr>
        <p:spPr>
          <a:xfrm>
            <a:off x="6768552" y="4187772"/>
            <a:ext cx="878767" cy="584775"/>
          </a:xfrm>
          <a:prstGeom prst="rect">
            <a:avLst/>
          </a:prstGeom>
          <a:noFill/>
        </p:spPr>
        <p:txBody>
          <a:bodyPr wrap="none" rtlCol="0">
            <a:spAutoFit/>
          </a:bodyPr>
          <a:lstStyle/>
          <a:p>
            <a:r>
              <a:rPr lang="en-GB" sz="3200" b="1" dirty="0">
                <a:solidFill>
                  <a:schemeClr val="accent1"/>
                </a:solidFill>
                <a:latin typeface="+mj-lt"/>
              </a:rPr>
              <a:t>26</a:t>
            </a:r>
            <a:r>
              <a:rPr lang="en-GB" sz="3200" b="1" baseline="30000" dirty="0">
                <a:solidFill>
                  <a:schemeClr val="accent1"/>
                </a:solidFill>
                <a:latin typeface="+mj-lt"/>
              </a:rPr>
              <a:t>%</a:t>
            </a:r>
          </a:p>
        </p:txBody>
      </p:sp>
      <p:graphicFrame>
        <p:nvGraphicFramePr>
          <p:cNvPr id="22" name="Chart 21">
            <a:extLst>
              <a:ext uri="{FF2B5EF4-FFF2-40B4-BE49-F238E27FC236}">
                <a16:creationId xmlns:a16="http://schemas.microsoft.com/office/drawing/2014/main" id="{8C10B73F-4544-2B25-9C13-A3A888A3EB1F}"/>
              </a:ext>
            </a:extLst>
          </p:cNvPr>
          <p:cNvGraphicFramePr/>
          <p:nvPr/>
        </p:nvGraphicFramePr>
        <p:xfrm>
          <a:off x="8043623" y="1898144"/>
          <a:ext cx="1781907" cy="1410551"/>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Box 22">
            <a:extLst>
              <a:ext uri="{FF2B5EF4-FFF2-40B4-BE49-F238E27FC236}">
                <a16:creationId xmlns:a16="http://schemas.microsoft.com/office/drawing/2014/main" id="{4492E2ED-6082-5ACB-E218-3B04CED22F90}"/>
              </a:ext>
            </a:extLst>
          </p:cNvPr>
          <p:cNvSpPr txBox="1"/>
          <p:nvPr/>
        </p:nvSpPr>
        <p:spPr>
          <a:xfrm>
            <a:off x="8495193" y="2328160"/>
            <a:ext cx="878767" cy="584775"/>
          </a:xfrm>
          <a:prstGeom prst="rect">
            <a:avLst/>
          </a:prstGeom>
          <a:noFill/>
        </p:spPr>
        <p:txBody>
          <a:bodyPr wrap="none" rtlCol="0">
            <a:spAutoFit/>
          </a:bodyPr>
          <a:lstStyle/>
          <a:p>
            <a:r>
              <a:rPr lang="en-GB" sz="3200" b="1" dirty="0">
                <a:solidFill>
                  <a:schemeClr val="accent1"/>
                </a:solidFill>
                <a:latin typeface="+mj-lt"/>
              </a:rPr>
              <a:t>33</a:t>
            </a:r>
            <a:r>
              <a:rPr lang="en-GB" sz="3200" b="1" baseline="30000" dirty="0">
                <a:solidFill>
                  <a:schemeClr val="accent1"/>
                </a:solidFill>
                <a:latin typeface="+mj-lt"/>
              </a:rPr>
              <a:t>%</a:t>
            </a:r>
          </a:p>
        </p:txBody>
      </p:sp>
      <p:graphicFrame>
        <p:nvGraphicFramePr>
          <p:cNvPr id="24" name="Chart 23">
            <a:extLst>
              <a:ext uri="{FF2B5EF4-FFF2-40B4-BE49-F238E27FC236}">
                <a16:creationId xmlns:a16="http://schemas.microsoft.com/office/drawing/2014/main" id="{1106DE92-4540-15C8-D619-B650F83B16F7}"/>
              </a:ext>
            </a:extLst>
          </p:cNvPr>
          <p:cNvGraphicFramePr/>
          <p:nvPr/>
        </p:nvGraphicFramePr>
        <p:xfrm>
          <a:off x="8093678" y="3783448"/>
          <a:ext cx="1781907" cy="1410551"/>
        </p:xfrm>
        <a:graphic>
          <a:graphicData uri="http://schemas.openxmlformats.org/drawingml/2006/chart">
            <c:chart xmlns:c="http://schemas.openxmlformats.org/drawingml/2006/chart" xmlns:r="http://schemas.openxmlformats.org/officeDocument/2006/relationships" r:id="rId8"/>
          </a:graphicData>
        </a:graphic>
      </p:graphicFrame>
      <p:sp>
        <p:nvSpPr>
          <p:cNvPr id="25" name="TextBox 24">
            <a:extLst>
              <a:ext uri="{FF2B5EF4-FFF2-40B4-BE49-F238E27FC236}">
                <a16:creationId xmlns:a16="http://schemas.microsoft.com/office/drawing/2014/main" id="{43C24726-6E46-96FA-2279-21FACDE172F8}"/>
              </a:ext>
            </a:extLst>
          </p:cNvPr>
          <p:cNvSpPr txBox="1"/>
          <p:nvPr/>
        </p:nvSpPr>
        <p:spPr>
          <a:xfrm>
            <a:off x="8545248" y="4196336"/>
            <a:ext cx="878767" cy="584775"/>
          </a:xfrm>
          <a:prstGeom prst="rect">
            <a:avLst/>
          </a:prstGeom>
          <a:noFill/>
        </p:spPr>
        <p:txBody>
          <a:bodyPr wrap="none" rtlCol="0">
            <a:spAutoFit/>
          </a:bodyPr>
          <a:lstStyle/>
          <a:p>
            <a:r>
              <a:rPr lang="en-GB" sz="3200" b="1" dirty="0">
                <a:solidFill>
                  <a:schemeClr val="accent1"/>
                </a:solidFill>
                <a:latin typeface="+mj-lt"/>
              </a:rPr>
              <a:t>51</a:t>
            </a:r>
            <a:r>
              <a:rPr lang="en-GB" sz="3200" b="1" baseline="30000" dirty="0">
                <a:solidFill>
                  <a:schemeClr val="accent1"/>
                </a:solidFill>
                <a:latin typeface="+mj-lt"/>
              </a:rPr>
              <a:t>%</a:t>
            </a:r>
          </a:p>
        </p:txBody>
      </p:sp>
      <p:graphicFrame>
        <p:nvGraphicFramePr>
          <p:cNvPr id="26" name="Chart 25">
            <a:extLst>
              <a:ext uri="{FF2B5EF4-FFF2-40B4-BE49-F238E27FC236}">
                <a16:creationId xmlns:a16="http://schemas.microsoft.com/office/drawing/2014/main" id="{643B08FE-331E-DF5E-2119-E32B1E29AB13}"/>
              </a:ext>
            </a:extLst>
          </p:cNvPr>
          <p:cNvGraphicFramePr/>
          <p:nvPr/>
        </p:nvGraphicFramePr>
        <p:xfrm>
          <a:off x="9776012" y="1898144"/>
          <a:ext cx="1781907" cy="1410551"/>
        </p:xfrm>
        <a:graphic>
          <a:graphicData uri="http://schemas.openxmlformats.org/drawingml/2006/chart">
            <c:chart xmlns:c="http://schemas.openxmlformats.org/drawingml/2006/chart" xmlns:r="http://schemas.openxmlformats.org/officeDocument/2006/relationships" r:id="rId9"/>
          </a:graphicData>
        </a:graphic>
      </p:graphicFrame>
      <p:sp>
        <p:nvSpPr>
          <p:cNvPr id="27" name="TextBox 26">
            <a:extLst>
              <a:ext uri="{FF2B5EF4-FFF2-40B4-BE49-F238E27FC236}">
                <a16:creationId xmlns:a16="http://schemas.microsoft.com/office/drawing/2014/main" id="{8D9EF66A-BD00-D16F-155B-AC5B1711F317}"/>
              </a:ext>
            </a:extLst>
          </p:cNvPr>
          <p:cNvSpPr txBox="1"/>
          <p:nvPr/>
        </p:nvSpPr>
        <p:spPr>
          <a:xfrm>
            <a:off x="10227582" y="2326450"/>
            <a:ext cx="878767" cy="584775"/>
          </a:xfrm>
          <a:prstGeom prst="rect">
            <a:avLst/>
          </a:prstGeom>
          <a:noFill/>
        </p:spPr>
        <p:txBody>
          <a:bodyPr wrap="none" rtlCol="0">
            <a:spAutoFit/>
          </a:bodyPr>
          <a:lstStyle/>
          <a:p>
            <a:r>
              <a:rPr lang="en-GB" sz="3200" b="1" dirty="0">
                <a:solidFill>
                  <a:schemeClr val="accent1"/>
                </a:solidFill>
                <a:latin typeface="+mj-lt"/>
              </a:rPr>
              <a:t>24</a:t>
            </a:r>
            <a:r>
              <a:rPr lang="en-GB" sz="3200" b="1" baseline="30000" dirty="0">
                <a:solidFill>
                  <a:schemeClr val="accent1"/>
                </a:solidFill>
                <a:latin typeface="+mj-lt"/>
              </a:rPr>
              <a:t>%</a:t>
            </a:r>
          </a:p>
        </p:txBody>
      </p:sp>
      <p:sp>
        <p:nvSpPr>
          <p:cNvPr id="28" name="TextBox 27">
            <a:extLst>
              <a:ext uri="{FF2B5EF4-FFF2-40B4-BE49-F238E27FC236}">
                <a16:creationId xmlns:a16="http://schemas.microsoft.com/office/drawing/2014/main" id="{6B5F34F8-D043-1BA9-50C4-7E90E92ABACD}"/>
              </a:ext>
            </a:extLst>
          </p:cNvPr>
          <p:cNvSpPr txBox="1"/>
          <p:nvPr/>
        </p:nvSpPr>
        <p:spPr>
          <a:xfrm>
            <a:off x="10227582" y="4194626"/>
            <a:ext cx="878767" cy="584775"/>
          </a:xfrm>
          <a:prstGeom prst="rect">
            <a:avLst/>
          </a:prstGeom>
          <a:noFill/>
        </p:spPr>
        <p:txBody>
          <a:bodyPr wrap="none" rtlCol="0">
            <a:spAutoFit/>
          </a:bodyPr>
          <a:lstStyle/>
          <a:p>
            <a:r>
              <a:rPr lang="en-GB" sz="3200" b="1" dirty="0">
                <a:solidFill>
                  <a:schemeClr val="accent1"/>
                </a:solidFill>
                <a:latin typeface="+mj-lt"/>
              </a:rPr>
              <a:t>33</a:t>
            </a:r>
            <a:r>
              <a:rPr lang="en-GB" sz="3200" b="1" baseline="30000" dirty="0">
                <a:solidFill>
                  <a:schemeClr val="accent1"/>
                </a:solidFill>
                <a:latin typeface="+mj-lt"/>
              </a:rPr>
              <a:t>%</a:t>
            </a:r>
          </a:p>
        </p:txBody>
      </p:sp>
      <p:graphicFrame>
        <p:nvGraphicFramePr>
          <p:cNvPr id="29" name="Table 28">
            <a:extLst>
              <a:ext uri="{FF2B5EF4-FFF2-40B4-BE49-F238E27FC236}">
                <a16:creationId xmlns:a16="http://schemas.microsoft.com/office/drawing/2014/main" id="{04351322-C19E-EE31-0DFC-E75B38C9F086}"/>
              </a:ext>
            </a:extLst>
          </p:cNvPr>
          <p:cNvGraphicFramePr>
            <a:graphicFrameLocks noGrp="1"/>
          </p:cNvGraphicFramePr>
          <p:nvPr/>
        </p:nvGraphicFramePr>
        <p:xfrm>
          <a:off x="527502" y="1677944"/>
          <a:ext cx="4071908" cy="4384040"/>
        </p:xfrm>
        <a:graphic>
          <a:graphicData uri="http://schemas.openxmlformats.org/drawingml/2006/table">
            <a:tbl>
              <a:tblPr firstRow="1" bandRow="1">
                <a:tableStyleId>{21E4AEA4-8DFA-4A89-87EB-49C32662AFE0}</a:tableStyleId>
              </a:tblPr>
              <a:tblGrid>
                <a:gridCol w="4071908">
                  <a:extLst>
                    <a:ext uri="{9D8B030D-6E8A-4147-A177-3AD203B41FA5}">
                      <a16:colId xmlns:a16="http://schemas.microsoft.com/office/drawing/2014/main" val="1488041337"/>
                    </a:ext>
                  </a:extLst>
                </a:gridCol>
              </a:tblGrid>
              <a:tr h="0">
                <a:tc>
                  <a:txBody>
                    <a:bodyPr/>
                    <a:lstStyle/>
                    <a:p>
                      <a:r>
                        <a:rPr lang="en-GB" sz="1400" dirty="0"/>
                        <a:t>COMMERCIAL ACTIONS</a:t>
                      </a:r>
                    </a:p>
                  </a:txBody>
                  <a:tcPr/>
                </a:tc>
                <a:extLst>
                  <a:ext uri="{0D108BD9-81ED-4DB2-BD59-A6C34878D82A}">
                    <a16:rowId xmlns:a16="http://schemas.microsoft.com/office/drawing/2014/main" val="1214807488"/>
                  </a:ext>
                </a:extLst>
              </a:tr>
              <a:tr h="370840">
                <a:tc>
                  <a:txBody>
                    <a:bodyPr/>
                    <a:lstStyle/>
                    <a:p>
                      <a:r>
                        <a:rPr lang="en-GB" sz="1400" dirty="0"/>
                        <a:t>Bought something, made a payment or donation</a:t>
                      </a:r>
                    </a:p>
                  </a:txBody>
                  <a:tcPr/>
                </a:tc>
                <a:extLst>
                  <a:ext uri="{0D108BD9-81ED-4DB2-BD59-A6C34878D82A}">
                    <a16:rowId xmlns:a16="http://schemas.microsoft.com/office/drawing/2014/main" val="668264071"/>
                  </a:ext>
                </a:extLst>
              </a:tr>
              <a:tr h="370840">
                <a:tc>
                  <a:txBody>
                    <a:bodyPr/>
                    <a:lstStyle/>
                    <a:p>
                      <a:r>
                        <a:rPr lang="en-GB" sz="1400" dirty="0"/>
                        <a:t>Used a voucher or discount code</a:t>
                      </a:r>
                    </a:p>
                  </a:txBody>
                  <a:tcPr/>
                </a:tc>
                <a:extLst>
                  <a:ext uri="{0D108BD9-81ED-4DB2-BD59-A6C34878D82A}">
                    <a16:rowId xmlns:a16="http://schemas.microsoft.com/office/drawing/2014/main" val="1898613279"/>
                  </a:ext>
                </a:extLst>
              </a:tr>
              <a:tr h="370840">
                <a:tc>
                  <a:txBody>
                    <a:bodyPr/>
                    <a:lstStyle/>
                    <a:p>
                      <a:r>
                        <a:rPr lang="en-GB" sz="1400" dirty="0"/>
                        <a:t>Planned a large purchase</a:t>
                      </a:r>
                    </a:p>
                  </a:txBody>
                  <a:tcPr/>
                </a:tc>
                <a:extLst>
                  <a:ext uri="{0D108BD9-81ED-4DB2-BD59-A6C34878D82A}">
                    <a16:rowId xmlns:a16="http://schemas.microsoft.com/office/drawing/2014/main" val="1791731386"/>
                  </a:ext>
                </a:extLst>
              </a:tr>
              <a:tr h="370840">
                <a:tc>
                  <a:txBody>
                    <a:bodyPr/>
                    <a:lstStyle/>
                    <a:p>
                      <a:r>
                        <a:rPr lang="en-GB" sz="1400" dirty="0"/>
                        <a:t>Discussed with someone</a:t>
                      </a:r>
                    </a:p>
                  </a:txBody>
                  <a:tcPr/>
                </a:tc>
                <a:extLst>
                  <a:ext uri="{0D108BD9-81ED-4DB2-BD59-A6C34878D82A}">
                    <a16:rowId xmlns:a16="http://schemas.microsoft.com/office/drawing/2014/main" val="1302984086"/>
                  </a:ext>
                </a:extLst>
              </a:tr>
              <a:tr h="370840">
                <a:tc>
                  <a:txBody>
                    <a:bodyPr/>
                    <a:lstStyle/>
                    <a:p>
                      <a:r>
                        <a:rPr lang="en-GB" sz="1400" dirty="0"/>
                        <a:t>Ordered a catalogue</a:t>
                      </a:r>
                    </a:p>
                  </a:txBody>
                  <a:tcPr/>
                </a:tc>
                <a:extLst>
                  <a:ext uri="{0D108BD9-81ED-4DB2-BD59-A6C34878D82A}">
                    <a16:rowId xmlns:a16="http://schemas.microsoft.com/office/drawing/2014/main" val="1137408445"/>
                  </a:ext>
                </a:extLst>
              </a:tr>
              <a:tr h="370840">
                <a:tc>
                  <a:txBody>
                    <a:bodyPr/>
                    <a:lstStyle/>
                    <a:p>
                      <a:r>
                        <a:rPr lang="en-GB" sz="1400" dirty="0"/>
                        <a:t>Visited sender’s shop/office</a:t>
                      </a:r>
                    </a:p>
                  </a:txBody>
                  <a:tcPr/>
                </a:tc>
                <a:extLst>
                  <a:ext uri="{0D108BD9-81ED-4DB2-BD59-A6C34878D82A}">
                    <a16:rowId xmlns:a16="http://schemas.microsoft.com/office/drawing/2014/main" val="1818730671"/>
                  </a:ext>
                </a:extLst>
              </a:tr>
              <a:tr h="370840">
                <a:tc>
                  <a:txBody>
                    <a:bodyPr/>
                    <a:lstStyle/>
                    <a:p>
                      <a:r>
                        <a:rPr lang="en-GB" sz="1400" dirty="0"/>
                        <a:t>Visited sender’s web site</a:t>
                      </a:r>
                    </a:p>
                  </a:txBody>
                  <a:tcPr/>
                </a:tc>
                <a:extLst>
                  <a:ext uri="{0D108BD9-81ED-4DB2-BD59-A6C34878D82A}">
                    <a16:rowId xmlns:a16="http://schemas.microsoft.com/office/drawing/2014/main" val="327347998"/>
                  </a:ext>
                </a:extLst>
              </a:tr>
              <a:tr h="370840">
                <a:tc>
                  <a:txBody>
                    <a:bodyPr/>
                    <a:lstStyle/>
                    <a:p>
                      <a:r>
                        <a:rPr lang="en-GB" sz="1400" dirty="0"/>
                        <a:t>Went online for more information</a:t>
                      </a:r>
                    </a:p>
                  </a:txBody>
                  <a:tcPr/>
                </a:tc>
                <a:extLst>
                  <a:ext uri="{0D108BD9-81ED-4DB2-BD59-A6C34878D82A}">
                    <a16:rowId xmlns:a16="http://schemas.microsoft.com/office/drawing/2014/main" val="2441945964"/>
                  </a:ext>
                </a:extLst>
              </a:tr>
              <a:tr h="370840">
                <a:tc>
                  <a:txBody>
                    <a:bodyPr/>
                    <a:lstStyle/>
                    <a:p>
                      <a:r>
                        <a:rPr lang="en-GB" sz="1400" dirty="0"/>
                        <a:t>Looked up my account details</a:t>
                      </a:r>
                    </a:p>
                  </a:txBody>
                  <a:tcPr/>
                </a:tc>
                <a:extLst>
                  <a:ext uri="{0D108BD9-81ED-4DB2-BD59-A6C34878D82A}">
                    <a16:rowId xmlns:a16="http://schemas.microsoft.com/office/drawing/2014/main" val="2072138377"/>
                  </a:ext>
                </a:extLst>
              </a:tr>
              <a:tr h="370840">
                <a:tc>
                  <a:txBody>
                    <a:bodyPr/>
                    <a:lstStyle/>
                    <a:p>
                      <a:r>
                        <a:rPr lang="en-GB" sz="1400" dirty="0"/>
                        <a:t>Used a tablet or smartphone</a:t>
                      </a:r>
                    </a:p>
                  </a:txBody>
                  <a:tcPr/>
                </a:tc>
                <a:extLst>
                  <a:ext uri="{0D108BD9-81ED-4DB2-BD59-A6C34878D82A}">
                    <a16:rowId xmlns:a16="http://schemas.microsoft.com/office/drawing/2014/main" val="161353811"/>
                  </a:ext>
                </a:extLst>
              </a:tr>
              <a:tr h="370840">
                <a:tc>
                  <a:txBody>
                    <a:bodyPr/>
                    <a:lstStyle/>
                    <a:p>
                      <a:r>
                        <a:rPr lang="en-GB" sz="1400" dirty="0"/>
                        <a:t>Called the sender</a:t>
                      </a:r>
                    </a:p>
                  </a:txBody>
                  <a:tcPr/>
                </a:tc>
                <a:extLst>
                  <a:ext uri="{0D108BD9-81ED-4DB2-BD59-A6C34878D82A}">
                    <a16:rowId xmlns:a16="http://schemas.microsoft.com/office/drawing/2014/main" val="1068214285"/>
                  </a:ext>
                </a:extLst>
              </a:tr>
            </a:tbl>
          </a:graphicData>
        </a:graphic>
      </p:graphicFrame>
      <p:graphicFrame>
        <p:nvGraphicFramePr>
          <p:cNvPr id="31" name="Chart 30">
            <a:extLst>
              <a:ext uri="{FF2B5EF4-FFF2-40B4-BE49-F238E27FC236}">
                <a16:creationId xmlns:a16="http://schemas.microsoft.com/office/drawing/2014/main" id="{338E4FF0-F69B-51DD-D9C4-0433DCB80C0E}"/>
              </a:ext>
            </a:extLst>
          </p:cNvPr>
          <p:cNvGraphicFramePr/>
          <p:nvPr/>
        </p:nvGraphicFramePr>
        <p:xfrm>
          <a:off x="6316982" y="3807416"/>
          <a:ext cx="1781907" cy="1410551"/>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3" name="Chart 32">
            <a:extLst>
              <a:ext uri="{FF2B5EF4-FFF2-40B4-BE49-F238E27FC236}">
                <a16:creationId xmlns:a16="http://schemas.microsoft.com/office/drawing/2014/main" id="{CB12BD96-D12C-F851-A76F-876A79EDD4D9}"/>
              </a:ext>
            </a:extLst>
          </p:cNvPr>
          <p:cNvGraphicFramePr/>
          <p:nvPr/>
        </p:nvGraphicFramePr>
        <p:xfrm>
          <a:off x="9784576" y="3807416"/>
          <a:ext cx="1781907" cy="1410551"/>
        </p:xfrm>
        <a:graphic>
          <a:graphicData uri="http://schemas.openxmlformats.org/drawingml/2006/chart">
            <c:chart xmlns:c="http://schemas.openxmlformats.org/drawingml/2006/chart" xmlns:r="http://schemas.openxmlformats.org/officeDocument/2006/relationships" r:id="rId11"/>
          </a:graphicData>
        </a:graphic>
      </p:graphicFrame>
      <p:sp>
        <p:nvSpPr>
          <p:cNvPr id="34" name="TextBox 33">
            <a:extLst>
              <a:ext uri="{FF2B5EF4-FFF2-40B4-BE49-F238E27FC236}">
                <a16:creationId xmlns:a16="http://schemas.microsoft.com/office/drawing/2014/main" id="{5B3DF526-E2CD-F5CD-40EC-8F3F26F2B455}"/>
              </a:ext>
            </a:extLst>
          </p:cNvPr>
          <p:cNvSpPr txBox="1"/>
          <p:nvPr/>
        </p:nvSpPr>
        <p:spPr>
          <a:xfrm>
            <a:off x="5215215" y="2805016"/>
            <a:ext cx="513282" cy="246221"/>
          </a:xfrm>
          <a:prstGeom prst="rect">
            <a:avLst/>
          </a:prstGeom>
          <a:noFill/>
        </p:spPr>
        <p:txBody>
          <a:bodyPr wrap="none" rtlCol="0">
            <a:spAutoFit/>
          </a:bodyPr>
          <a:lstStyle/>
          <a:p>
            <a:r>
              <a:rPr lang="en-GB" sz="1000" dirty="0"/>
              <a:t>n=400</a:t>
            </a:r>
          </a:p>
        </p:txBody>
      </p:sp>
      <p:sp>
        <p:nvSpPr>
          <p:cNvPr id="35" name="TextBox 34">
            <a:extLst>
              <a:ext uri="{FF2B5EF4-FFF2-40B4-BE49-F238E27FC236}">
                <a16:creationId xmlns:a16="http://schemas.microsoft.com/office/drawing/2014/main" id="{A0F0B23A-F79E-1ABA-7D1D-0255EAA836DB}"/>
              </a:ext>
            </a:extLst>
          </p:cNvPr>
          <p:cNvSpPr txBox="1"/>
          <p:nvPr/>
        </p:nvSpPr>
        <p:spPr>
          <a:xfrm>
            <a:off x="6951294" y="2805016"/>
            <a:ext cx="513282" cy="246221"/>
          </a:xfrm>
          <a:prstGeom prst="rect">
            <a:avLst/>
          </a:prstGeom>
          <a:noFill/>
        </p:spPr>
        <p:txBody>
          <a:bodyPr wrap="none" rtlCol="0">
            <a:spAutoFit/>
          </a:bodyPr>
          <a:lstStyle/>
          <a:p>
            <a:r>
              <a:rPr lang="en-GB" sz="1000" dirty="0"/>
              <a:t>n=725</a:t>
            </a:r>
          </a:p>
        </p:txBody>
      </p:sp>
      <p:sp>
        <p:nvSpPr>
          <p:cNvPr id="36" name="TextBox 35">
            <a:extLst>
              <a:ext uri="{FF2B5EF4-FFF2-40B4-BE49-F238E27FC236}">
                <a16:creationId xmlns:a16="http://schemas.microsoft.com/office/drawing/2014/main" id="{A9E5BCD4-DFDC-770C-0019-32CE40240FF9}"/>
              </a:ext>
            </a:extLst>
          </p:cNvPr>
          <p:cNvSpPr txBox="1"/>
          <p:nvPr/>
        </p:nvSpPr>
        <p:spPr>
          <a:xfrm>
            <a:off x="8677935" y="2805016"/>
            <a:ext cx="513282" cy="246221"/>
          </a:xfrm>
          <a:prstGeom prst="rect">
            <a:avLst/>
          </a:prstGeom>
          <a:noFill/>
        </p:spPr>
        <p:txBody>
          <a:bodyPr wrap="none" rtlCol="0">
            <a:spAutoFit/>
          </a:bodyPr>
          <a:lstStyle/>
          <a:p>
            <a:r>
              <a:rPr lang="en-GB" sz="1000" dirty="0"/>
              <a:t>n=801</a:t>
            </a:r>
          </a:p>
        </p:txBody>
      </p:sp>
      <p:sp>
        <p:nvSpPr>
          <p:cNvPr id="37" name="TextBox 36">
            <a:extLst>
              <a:ext uri="{FF2B5EF4-FFF2-40B4-BE49-F238E27FC236}">
                <a16:creationId xmlns:a16="http://schemas.microsoft.com/office/drawing/2014/main" id="{C17586D1-BC25-5065-B900-7191CA586EAE}"/>
              </a:ext>
            </a:extLst>
          </p:cNvPr>
          <p:cNvSpPr txBox="1"/>
          <p:nvPr/>
        </p:nvSpPr>
        <p:spPr>
          <a:xfrm>
            <a:off x="10410324" y="2805016"/>
            <a:ext cx="513282" cy="246221"/>
          </a:xfrm>
          <a:prstGeom prst="rect">
            <a:avLst/>
          </a:prstGeom>
          <a:noFill/>
        </p:spPr>
        <p:txBody>
          <a:bodyPr wrap="none" rtlCol="0">
            <a:spAutoFit/>
          </a:bodyPr>
          <a:lstStyle/>
          <a:p>
            <a:r>
              <a:rPr lang="en-GB" sz="1000" dirty="0"/>
              <a:t>n=115</a:t>
            </a:r>
          </a:p>
        </p:txBody>
      </p:sp>
      <p:sp>
        <p:nvSpPr>
          <p:cNvPr id="38" name="TextBox 37">
            <a:extLst>
              <a:ext uri="{FF2B5EF4-FFF2-40B4-BE49-F238E27FC236}">
                <a16:creationId xmlns:a16="http://schemas.microsoft.com/office/drawing/2014/main" id="{14E6F513-5FC7-84EF-29CB-D93A0607F27A}"/>
              </a:ext>
            </a:extLst>
          </p:cNvPr>
          <p:cNvSpPr txBox="1"/>
          <p:nvPr/>
        </p:nvSpPr>
        <p:spPr>
          <a:xfrm>
            <a:off x="5166324" y="4734844"/>
            <a:ext cx="611065" cy="246221"/>
          </a:xfrm>
          <a:prstGeom prst="rect">
            <a:avLst/>
          </a:prstGeom>
          <a:noFill/>
        </p:spPr>
        <p:txBody>
          <a:bodyPr wrap="none" rtlCol="0">
            <a:spAutoFit/>
          </a:bodyPr>
          <a:lstStyle/>
          <a:p>
            <a:r>
              <a:rPr lang="en-GB" sz="1000" dirty="0"/>
              <a:t>n=1,058</a:t>
            </a:r>
          </a:p>
        </p:txBody>
      </p:sp>
      <p:sp>
        <p:nvSpPr>
          <p:cNvPr id="39" name="TextBox 38">
            <a:extLst>
              <a:ext uri="{FF2B5EF4-FFF2-40B4-BE49-F238E27FC236}">
                <a16:creationId xmlns:a16="http://schemas.microsoft.com/office/drawing/2014/main" id="{32D5F8E9-AFDE-7130-EB97-CFE37E3C7C0B}"/>
              </a:ext>
            </a:extLst>
          </p:cNvPr>
          <p:cNvSpPr txBox="1"/>
          <p:nvPr/>
        </p:nvSpPr>
        <p:spPr>
          <a:xfrm>
            <a:off x="6951294" y="4734844"/>
            <a:ext cx="513282" cy="246221"/>
          </a:xfrm>
          <a:prstGeom prst="rect">
            <a:avLst/>
          </a:prstGeom>
          <a:noFill/>
        </p:spPr>
        <p:txBody>
          <a:bodyPr wrap="none" rtlCol="0">
            <a:spAutoFit/>
          </a:bodyPr>
          <a:lstStyle/>
          <a:p>
            <a:r>
              <a:rPr lang="en-GB" sz="1000" dirty="0"/>
              <a:t>n=372</a:t>
            </a:r>
          </a:p>
        </p:txBody>
      </p:sp>
      <p:sp>
        <p:nvSpPr>
          <p:cNvPr id="40" name="TextBox 39">
            <a:extLst>
              <a:ext uri="{FF2B5EF4-FFF2-40B4-BE49-F238E27FC236}">
                <a16:creationId xmlns:a16="http://schemas.microsoft.com/office/drawing/2014/main" id="{751A1D5F-4CA7-619C-5385-839AE39B77C5}"/>
              </a:ext>
            </a:extLst>
          </p:cNvPr>
          <p:cNvSpPr txBox="1"/>
          <p:nvPr/>
        </p:nvSpPr>
        <p:spPr>
          <a:xfrm>
            <a:off x="8727990" y="4734844"/>
            <a:ext cx="513282" cy="246221"/>
          </a:xfrm>
          <a:prstGeom prst="rect">
            <a:avLst/>
          </a:prstGeom>
          <a:noFill/>
        </p:spPr>
        <p:txBody>
          <a:bodyPr wrap="none" rtlCol="0">
            <a:spAutoFit/>
          </a:bodyPr>
          <a:lstStyle/>
          <a:p>
            <a:r>
              <a:rPr lang="en-GB" sz="1000" dirty="0"/>
              <a:t>n=274</a:t>
            </a:r>
          </a:p>
        </p:txBody>
      </p:sp>
      <p:sp>
        <p:nvSpPr>
          <p:cNvPr id="41" name="TextBox 40">
            <a:extLst>
              <a:ext uri="{FF2B5EF4-FFF2-40B4-BE49-F238E27FC236}">
                <a16:creationId xmlns:a16="http://schemas.microsoft.com/office/drawing/2014/main" id="{964B4617-F34D-F683-CA1B-46D752772BAD}"/>
              </a:ext>
            </a:extLst>
          </p:cNvPr>
          <p:cNvSpPr txBox="1"/>
          <p:nvPr/>
        </p:nvSpPr>
        <p:spPr>
          <a:xfrm>
            <a:off x="10382376" y="4734844"/>
            <a:ext cx="513282" cy="246221"/>
          </a:xfrm>
          <a:prstGeom prst="rect">
            <a:avLst/>
          </a:prstGeom>
          <a:noFill/>
        </p:spPr>
        <p:txBody>
          <a:bodyPr wrap="none" rtlCol="0">
            <a:spAutoFit/>
          </a:bodyPr>
          <a:lstStyle/>
          <a:p>
            <a:r>
              <a:rPr lang="en-GB" sz="1000" dirty="0"/>
              <a:t>n=173</a:t>
            </a:r>
          </a:p>
        </p:txBody>
      </p:sp>
    </p:spTree>
    <p:extLst>
      <p:ext uri="{BB962C8B-B14F-4D97-AF65-F5344CB8AC3E}">
        <p14:creationId xmlns:p14="http://schemas.microsoft.com/office/powerpoint/2010/main" val="3131475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3EE22-0EBA-1724-132F-87D2549BDC64}"/>
              </a:ext>
            </a:extLst>
          </p:cNvPr>
          <p:cNvSpPr>
            <a:spLocks noGrp="1"/>
          </p:cNvSpPr>
          <p:nvPr>
            <p:ph type="title"/>
          </p:nvPr>
        </p:nvSpPr>
        <p:spPr/>
        <p:txBody>
          <a:bodyPr/>
          <a:lstStyle/>
          <a:p>
            <a:r>
              <a:rPr lang="en-GB" dirty="0"/>
              <a:t>Entry requirements</a:t>
            </a:r>
          </a:p>
        </p:txBody>
      </p:sp>
      <p:sp>
        <p:nvSpPr>
          <p:cNvPr id="3" name="Text Placeholder 2">
            <a:extLst>
              <a:ext uri="{FF2B5EF4-FFF2-40B4-BE49-F238E27FC236}">
                <a16:creationId xmlns:a16="http://schemas.microsoft.com/office/drawing/2014/main" id="{B3EE4473-61FF-A110-419A-DCF7F0C136C3}"/>
              </a:ext>
            </a:extLst>
          </p:cNvPr>
          <p:cNvSpPr>
            <a:spLocks noGrp="1"/>
          </p:cNvSpPr>
          <p:nvPr>
            <p:ph type="body" sz="quarter" idx="11"/>
          </p:nvPr>
        </p:nvSpPr>
        <p:spPr/>
        <p:txBody>
          <a:bodyPr/>
          <a:lstStyle/>
          <a:p>
            <a:endParaRPr lang="en-GB"/>
          </a:p>
        </p:txBody>
      </p:sp>
      <p:sp>
        <p:nvSpPr>
          <p:cNvPr id="4" name="Slide Number Placeholder 3">
            <a:extLst>
              <a:ext uri="{FF2B5EF4-FFF2-40B4-BE49-F238E27FC236}">
                <a16:creationId xmlns:a16="http://schemas.microsoft.com/office/drawing/2014/main" id="{23F110E8-7D36-B6F2-A15B-B5C12D9F814E}"/>
              </a:ext>
            </a:extLst>
          </p:cNvPr>
          <p:cNvSpPr>
            <a:spLocks noGrp="1"/>
          </p:cNvSpPr>
          <p:nvPr>
            <p:ph type="sldNum" sz="quarter" idx="15"/>
          </p:nvPr>
        </p:nvSpPr>
        <p:spPr/>
        <p:txBody>
          <a:bodyPr/>
          <a:lstStyle/>
          <a:p>
            <a:fld id="{3787542D-5C6B-4EB3-96EB-9B37C3D5D2F8}" type="slidenum">
              <a:rPr lang="en-GB" smtClean="0"/>
              <a:t>5</a:t>
            </a:fld>
            <a:endParaRPr lang="en-GB"/>
          </a:p>
        </p:txBody>
      </p:sp>
      <p:sp>
        <p:nvSpPr>
          <p:cNvPr id="6" name="Text Placeholder 5">
            <a:extLst>
              <a:ext uri="{FF2B5EF4-FFF2-40B4-BE49-F238E27FC236}">
                <a16:creationId xmlns:a16="http://schemas.microsoft.com/office/drawing/2014/main" id="{D136C36E-B722-6888-FD69-10F10A4645C5}"/>
              </a:ext>
            </a:extLst>
          </p:cNvPr>
          <p:cNvSpPr>
            <a:spLocks noGrp="1"/>
          </p:cNvSpPr>
          <p:nvPr>
            <p:ph type="body" sz="quarter" idx="12"/>
          </p:nvPr>
        </p:nvSpPr>
        <p:spPr/>
        <p:txBody>
          <a:bodyPr/>
          <a:lstStyle/>
          <a:p>
            <a:r>
              <a:rPr lang="en-GB" dirty="0"/>
              <a:t>Full terms and conditions apply</a:t>
            </a:r>
          </a:p>
        </p:txBody>
      </p:sp>
      <p:sp>
        <p:nvSpPr>
          <p:cNvPr id="7" name="Arrow14" descr="{&quot;Key&quot;:&quot;POWER_USER_SHAPE_ICON&quot;,&quot;Value&quot;:&quot;POWER_USER_SHAPE_ICON_STYLE_1&quot;}">
            <a:extLst>
              <a:ext uri="{FF2B5EF4-FFF2-40B4-BE49-F238E27FC236}">
                <a16:creationId xmlns:a16="http://schemas.microsoft.com/office/drawing/2014/main" id="{5C5E263A-91F2-1034-6014-BA94026AB534}"/>
              </a:ext>
            </a:extLst>
          </p:cNvPr>
          <p:cNvSpPr>
            <a:spLocks noChangeAspect="1"/>
          </p:cNvSpPr>
          <p:nvPr/>
        </p:nvSpPr>
        <p:spPr>
          <a:xfrm>
            <a:off x="942871" y="2203928"/>
            <a:ext cx="2385398" cy="2381494"/>
          </a:xfrm>
          <a:custGeom>
            <a:avLst/>
            <a:gdLst>
              <a:gd name="connsiteX0" fmla="*/ 452467 w 1234992"/>
              <a:gd name="connsiteY0" fmla="*/ 41055 h 1232971"/>
              <a:gd name="connsiteX1" fmla="*/ 543917 w 1234992"/>
              <a:gd name="connsiteY1" fmla="*/ 3175 h 1232971"/>
              <a:gd name="connsiteX2" fmla="*/ 1087323 w 1234992"/>
              <a:gd name="connsiteY2" fmla="*/ 3175 h 1232971"/>
              <a:gd name="connsiteX3" fmla="*/ 1103642 w 1234992"/>
              <a:gd name="connsiteY3" fmla="*/ 0 h 1232971"/>
              <a:gd name="connsiteX4" fmla="*/ 1195092 w 1234992"/>
              <a:gd name="connsiteY4" fmla="*/ 37879 h 1232971"/>
              <a:gd name="connsiteX5" fmla="*/ 1223502 w 1234992"/>
              <a:gd name="connsiteY5" fmla="*/ 80662 h 1232971"/>
              <a:gd name="connsiteX6" fmla="*/ 1224251 w 1234992"/>
              <a:gd name="connsiteY6" fmla="*/ 84512 h 1232971"/>
              <a:gd name="connsiteX7" fmla="*/ 1224829 w 1234992"/>
              <a:gd name="connsiteY7" fmla="*/ 85369 h 1232971"/>
              <a:gd name="connsiteX8" fmla="*/ 1234992 w 1234992"/>
              <a:gd name="connsiteY8" fmla="*/ 135710 h 1232971"/>
              <a:gd name="connsiteX9" fmla="*/ 1234992 w 1234992"/>
              <a:gd name="connsiteY9" fmla="*/ 694250 h 1232971"/>
              <a:gd name="connsiteX10" fmla="*/ 1105662 w 1234992"/>
              <a:gd name="connsiteY10" fmla="*/ 823580 h 1232971"/>
              <a:gd name="connsiteX11" fmla="*/ 976332 w 1234992"/>
              <a:gd name="connsiteY11" fmla="*/ 694250 h 1232971"/>
              <a:gd name="connsiteX12" fmla="*/ 976332 w 1234992"/>
              <a:gd name="connsiteY12" fmla="*/ 439540 h 1232971"/>
              <a:gd name="connsiteX13" fmla="*/ 220780 w 1234992"/>
              <a:gd name="connsiteY13" fmla="*/ 1195091 h 1232971"/>
              <a:gd name="connsiteX14" fmla="*/ 37880 w 1234992"/>
              <a:gd name="connsiteY14" fmla="*/ 1195091 h 1232971"/>
              <a:gd name="connsiteX15" fmla="*/ 37880 w 1234992"/>
              <a:gd name="connsiteY15" fmla="*/ 1012191 h 1232971"/>
              <a:gd name="connsiteX16" fmla="*/ 788236 w 1234992"/>
              <a:gd name="connsiteY16" fmla="*/ 261835 h 1232971"/>
              <a:gd name="connsiteX17" fmla="*/ 543917 w 1234992"/>
              <a:gd name="connsiteY17" fmla="*/ 261835 h 1232971"/>
              <a:gd name="connsiteX18" fmla="*/ 414587 w 1234992"/>
              <a:gd name="connsiteY18" fmla="*/ 132505 h 1232971"/>
              <a:gd name="connsiteX19" fmla="*/ 452467 w 1234992"/>
              <a:gd name="connsiteY19" fmla="*/ 41055 h 123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4992" h="1232971">
                <a:moveTo>
                  <a:pt x="452467" y="41055"/>
                </a:moveTo>
                <a:cubicBezTo>
                  <a:pt x="475871" y="17651"/>
                  <a:pt x="508204" y="3175"/>
                  <a:pt x="543917" y="3175"/>
                </a:cubicBezTo>
                <a:lnTo>
                  <a:pt x="1087323" y="3175"/>
                </a:lnTo>
                <a:lnTo>
                  <a:pt x="1103642" y="0"/>
                </a:lnTo>
                <a:cubicBezTo>
                  <a:pt x="1136740" y="-1"/>
                  <a:pt x="1169839" y="12626"/>
                  <a:pt x="1195092" y="37879"/>
                </a:cubicBezTo>
                <a:cubicBezTo>
                  <a:pt x="1207719" y="50506"/>
                  <a:pt x="1217188" y="65094"/>
                  <a:pt x="1223502" y="80662"/>
                </a:cubicBezTo>
                <a:lnTo>
                  <a:pt x="1224251" y="84512"/>
                </a:lnTo>
                <a:lnTo>
                  <a:pt x="1224829" y="85369"/>
                </a:lnTo>
                <a:cubicBezTo>
                  <a:pt x="1231373" y="100842"/>
                  <a:pt x="1234992" y="117853"/>
                  <a:pt x="1234992" y="135710"/>
                </a:cubicBezTo>
                <a:lnTo>
                  <a:pt x="1234992" y="694250"/>
                </a:lnTo>
                <a:cubicBezTo>
                  <a:pt x="1234992" y="765677"/>
                  <a:pt x="1177089" y="823580"/>
                  <a:pt x="1105662" y="823580"/>
                </a:cubicBezTo>
                <a:cubicBezTo>
                  <a:pt x="1034235" y="823580"/>
                  <a:pt x="976332" y="765677"/>
                  <a:pt x="976332" y="694250"/>
                </a:cubicBezTo>
                <a:lnTo>
                  <a:pt x="976332" y="439540"/>
                </a:lnTo>
                <a:lnTo>
                  <a:pt x="220780" y="1195091"/>
                </a:lnTo>
                <a:cubicBezTo>
                  <a:pt x="170274" y="1245598"/>
                  <a:pt x="88386" y="1245598"/>
                  <a:pt x="37880" y="1195091"/>
                </a:cubicBezTo>
                <a:cubicBezTo>
                  <a:pt x="-12627" y="1144585"/>
                  <a:pt x="-12627" y="1062698"/>
                  <a:pt x="37880" y="1012191"/>
                </a:cubicBezTo>
                <a:lnTo>
                  <a:pt x="788236" y="261835"/>
                </a:lnTo>
                <a:lnTo>
                  <a:pt x="543917" y="261835"/>
                </a:lnTo>
                <a:cubicBezTo>
                  <a:pt x="472490" y="261835"/>
                  <a:pt x="414587" y="203932"/>
                  <a:pt x="414587" y="132505"/>
                </a:cubicBezTo>
                <a:cubicBezTo>
                  <a:pt x="414587" y="96792"/>
                  <a:pt x="429063" y="64459"/>
                  <a:pt x="452467" y="4105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row14 - 1" descr="{&quot;Key&quot;:&quot;POWER_USER_SHAPE_ICON&quot;,&quot;Value&quot;:&quot;POWER_USER_SHAPE_ICON_STYLE_1&quot;}">
            <a:extLst>
              <a:ext uri="{FF2B5EF4-FFF2-40B4-BE49-F238E27FC236}">
                <a16:creationId xmlns:a16="http://schemas.microsoft.com/office/drawing/2014/main" id="{0A48D45C-255C-F8E4-7E89-190F6BDFF5F1}"/>
              </a:ext>
            </a:extLst>
          </p:cNvPr>
          <p:cNvSpPr>
            <a:spLocks noChangeAspect="1"/>
          </p:cNvSpPr>
          <p:nvPr/>
        </p:nvSpPr>
        <p:spPr>
          <a:xfrm>
            <a:off x="3583158" y="2203928"/>
            <a:ext cx="2385398" cy="2381494"/>
          </a:xfrm>
          <a:custGeom>
            <a:avLst/>
            <a:gdLst>
              <a:gd name="connsiteX0" fmla="*/ 452467 w 1234992"/>
              <a:gd name="connsiteY0" fmla="*/ 41055 h 1232971"/>
              <a:gd name="connsiteX1" fmla="*/ 543917 w 1234992"/>
              <a:gd name="connsiteY1" fmla="*/ 3175 h 1232971"/>
              <a:gd name="connsiteX2" fmla="*/ 1087323 w 1234992"/>
              <a:gd name="connsiteY2" fmla="*/ 3175 h 1232971"/>
              <a:gd name="connsiteX3" fmla="*/ 1103642 w 1234992"/>
              <a:gd name="connsiteY3" fmla="*/ 0 h 1232971"/>
              <a:gd name="connsiteX4" fmla="*/ 1195092 w 1234992"/>
              <a:gd name="connsiteY4" fmla="*/ 37879 h 1232971"/>
              <a:gd name="connsiteX5" fmla="*/ 1223502 w 1234992"/>
              <a:gd name="connsiteY5" fmla="*/ 80662 h 1232971"/>
              <a:gd name="connsiteX6" fmla="*/ 1224251 w 1234992"/>
              <a:gd name="connsiteY6" fmla="*/ 84512 h 1232971"/>
              <a:gd name="connsiteX7" fmla="*/ 1224829 w 1234992"/>
              <a:gd name="connsiteY7" fmla="*/ 85369 h 1232971"/>
              <a:gd name="connsiteX8" fmla="*/ 1234992 w 1234992"/>
              <a:gd name="connsiteY8" fmla="*/ 135710 h 1232971"/>
              <a:gd name="connsiteX9" fmla="*/ 1234992 w 1234992"/>
              <a:gd name="connsiteY9" fmla="*/ 694250 h 1232971"/>
              <a:gd name="connsiteX10" fmla="*/ 1105662 w 1234992"/>
              <a:gd name="connsiteY10" fmla="*/ 823580 h 1232971"/>
              <a:gd name="connsiteX11" fmla="*/ 976332 w 1234992"/>
              <a:gd name="connsiteY11" fmla="*/ 694250 h 1232971"/>
              <a:gd name="connsiteX12" fmla="*/ 976332 w 1234992"/>
              <a:gd name="connsiteY12" fmla="*/ 439540 h 1232971"/>
              <a:gd name="connsiteX13" fmla="*/ 220780 w 1234992"/>
              <a:gd name="connsiteY13" fmla="*/ 1195091 h 1232971"/>
              <a:gd name="connsiteX14" fmla="*/ 37880 w 1234992"/>
              <a:gd name="connsiteY14" fmla="*/ 1195091 h 1232971"/>
              <a:gd name="connsiteX15" fmla="*/ 37880 w 1234992"/>
              <a:gd name="connsiteY15" fmla="*/ 1012191 h 1232971"/>
              <a:gd name="connsiteX16" fmla="*/ 788236 w 1234992"/>
              <a:gd name="connsiteY16" fmla="*/ 261835 h 1232971"/>
              <a:gd name="connsiteX17" fmla="*/ 543917 w 1234992"/>
              <a:gd name="connsiteY17" fmla="*/ 261835 h 1232971"/>
              <a:gd name="connsiteX18" fmla="*/ 414587 w 1234992"/>
              <a:gd name="connsiteY18" fmla="*/ 132505 h 1232971"/>
              <a:gd name="connsiteX19" fmla="*/ 452467 w 1234992"/>
              <a:gd name="connsiteY19" fmla="*/ 41055 h 123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4992" h="1232971">
                <a:moveTo>
                  <a:pt x="452467" y="41055"/>
                </a:moveTo>
                <a:cubicBezTo>
                  <a:pt x="475871" y="17651"/>
                  <a:pt x="508204" y="3175"/>
                  <a:pt x="543917" y="3175"/>
                </a:cubicBezTo>
                <a:lnTo>
                  <a:pt x="1087323" y="3175"/>
                </a:lnTo>
                <a:lnTo>
                  <a:pt x="1103642" y="0"/>
                </a:lnTo>
                <a:cubicBezTo>
                  <a:pt x="1136740" y="-1"/>
                  <a:pt x="1169839" y="12626"/>
                  <a:pt x="1195092" y="37879"/>
                </a:cubicBezTo>
                <a:cubicBezTo>
                  <a:pt x="1207719" y="50506"/>
                  <a:pt x="1217188" y="65094"/>
                  <a:pt x="1223502" y="80662"/>
                </a:cubicBezTo>
                <a:lnTo>
                  <a:pt x="1224251" y="84512"/>
                </a:lnTo>
                <a:lnTo>
                  <a:pt x="1224829" y="85369"/>
                </a:lnTo>
                <a:cubicBezTo>
                  <a:pt x="1231373" y="100842"/>
                  <a:pt x="1234992" y="117853"/>
                  <a:pt x="1234992" y="135710"/>
                </a:cubicBezTo>
                <a:lnTo>
                  <a:pt x="1234992" y="694250"/>
                </a:lnTo>
                <a:cubicBezTo>
                  <a:pt x="1234992" y="765677"/>
                  <a:pt x="1177089" y="823580"/>
                  <a:pt x="1105662" y="823580"/>
                </a:cubicBezTo>
                <a:cubicBezTo>
                  <a:pt x="1034235" y="823580"/>
                  <a:pt x="976332" y="765677"/>
                  <a:pt x="976332" y="694250"/>
                </a:cubicBezTo>
                <a:lnTo>
                  <a:pt x="976332" y="439540"/>
                </a:lnTo>
                <a:lnTo>
                  <a:pt x="220780" y="1195091"/>
                </a:lnTo>
                <a:cubicBezTo>
                  <a:pt x="170274" y="1245598"/>
                  <a:pt x="88386" y="1245598"/>
                  <a:pt x="37880" y="1195091"/>
                </a:cubicBezTo>
                <a:cubicBezTo>
                  <a:pt x="-12627" y="1144585"/>
                  <a:pt x="-12627" y="1062698"/>
                  <a:pt x="37880" y="1012191"/>
                </a:cubicBezTo>
                <a:lnTo>
                  <a:pt x="788236" y="261835"/>
                </a:lnTo>
                <a:lnTo>
                  <a:pt x="543917" y="261835"/>
                </a:lnTo>
                <a:cubicBezTo>
                  <a:pt x="472490" y="261835"/>
                  <a:pt x="414587" y="203932"/>
                  <a:pt x="414587" y="132505"/>
                </a:cubicBezTo>
                <a:cubicBezTo>
                  <a:pt x="414587" y="96792"/>
                  <a:pt x="429063" y="64459"/>
                  <a:pt x="452467" y="4105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Arrow14 - 2" descr="{&quot;Key&quot;:&quot;POWER_USER_SHAPE_ICON&quot;,&quot;Value&quot;:&quot;POWER_USER_SHAPE_ICON_STYLE_1&quot;}">
            <a:extLst>
              <a:ext uri="{FF2B5EF4-FFF2-40B4-BE49-F238E27FC236}">
                <a16:creationId xmlns:a16="http://schemas.microsoft.com/office/drawing/2014/main" id="{3416C52F-F417-C3F0-F92E-B2D680A748FC}"/>
              </a:ext>
            </a:extLst>
          </p:cNvPr>
          <p:cNvSpPr>
            <a:spLocks noChangeAspect="1"/>
          </p:cNvSpPr>
          <p:nvPr/>
        </p:nvSpPr>
        <p:spPr>
          <a:xfrm>
            <a:off x="6223445" y="2203928"/>
            <a:ext cx="2385398" cy="2381494"/>
          </a:xfrm>
          <a:custGeom>
            <a:avLst/>
            <a:gdLst>
              <a:gd name="connsiteX0" fmla="*/ 452467 w 1234992"/>
              <a:gd name="connsiteY0" fmla="*/ 41055 h 1232971"/>
              <a:gd name="connsiteX1" fmla="*/ 543917 w 1234992"/>
              <a:gd name="connsiteY1" fmla="*/ 3175 h 1232971"/>
              <a:gd name="connsiteX2" fmla="*/ 1087323 w 1234992"/>
              <a:gd name="connsiteY2" fmla="*/ 3175 h 1232971"/>
              <a:gd name="connsiteX3" fmla="*/ 1103642 w 1234992"/>
              <a:gd name="connsiteY3" fmla="*/ 0 h 1232971"/>
              <a:gd name="connsiteX4" fmla="*/ 1195092 w 1234992"/>
              <a:gd name="connsiteY4" fmla="*/ 37879 h 1232971"/>
              <a:gd name="connsiteX5" fmla="*/ 1223502 w 1234992"/>
              <a:gd name="connsiteY5" fmla="*/ 80662 h 1232971"/>
              <a:gd name="connsiteX6" fmla="*/ 1224251 w 1234992"/>
              <a:gd name="connsiteY6" fmla="*/ 84512 h 1232971"/>
              <a:gd name="connsiteX7" fmla="*/ 1224829 w 1234992"/>
              <a:gd name="connsiteY7" fmla="*/ 85369 h 1232971"/>
              <a:gd name="connsiteX8" fmla="*/ 1234992 w 1234992"/>
              <a:gd name="connsiteY8" fmla="*/ 135710 h 1232971"/>
              <a:gd name="connsiteX9" fmla="*/ 1234992 w 1234992"/>
              <a:gd name="connsiteY9" fmla="*/ 694250 h 1232971"/>
              <a:gd name="connsiteX10" fmla="*/ 1105662 w 1234992"/>
              <a:gd name="connsiteY10" fmla="*/ 823580 h 1232971"/>
              <a:gd name="connsiteX11" fmla="*/ 976332 w 1234992"/>
              <a:gd name="connsiteY11" fmla="*/ 694250 h 1232971"/>
              <a:gd name="connsiteX12" fmla="*/ 976332 w 1234992"/>
              <a:gd name="connsiteY12" fmla="*/ 439540 h 1232971"/>
              <a:gd name="connsiteX13" fmla="*/ 220780 w 1234992"/>
              <a:gd name="connsiteY13" fmla="*/ 1195091 h 1232971"/>
              <a:gd name="connsiteX14" fmla="*/ 37880 w 1234992"/>
              <a:gd name="connsiteY14" fmla="*/ 1195091 h 1232971"/>
              <a:gd name="connsiteX15" fmla="*/ 37880 w 1234992"/>
              <a:gd name="connsiteY15" fmla="*/ 1012191 h 1232971"/>
              <a:gd name="connsiteX16" fmla="*/ 788236 w 1234992"/>
              <a:gd name="connsiteY16" fmla="*/ 261835 h 1232971"/>
              <a:gd name="connsiteX17" fmla="*/ 543917 w 1234992"/>
              <a:gd name="connsiteY17" fmla="*/ 261835 h 1232971"/>
              <a:gd name="connsiteX18" fmla="*/ 414587 w 1234992"/>
              <a:gd name="connsiteY18" fmla="*/ 132505 h 1232971"/>
              <a:gd name="connsiteX19" fmla="*/ 452467 w 1234992"/>
              <a:gd name="connsiteY19" fmla="*/ 41055 h 123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4992" h="1232971">
                <a:moveTo>
                  <a:pt x="452467" y="41055"/>
                </a:moveTo>
                <a:cubicBezTo>
                  <a:pt x="475871" y="17651"/>
                  <a:pt x="508204" y="3175"/>
                  <a:pt x="543917" y="3175"/>
                </a:cubicBezTo>
                <a:lnTo>
                  <a:pt x="1087323" y="3175"/>
                </a:lnTo>
                <a:lnTo>
                  <a:pt x="1103642" y="0"/>
                </a:lnTo>
                <a:cubicBezTo>
                  <a:pt x="1136740" y="-1"/>
                  <a:pt x="1169839" y="12626"/>
                  <a:pt x="1195092" y="37879"/>
                </a:cubicBezTo>
                <a:cubicBezTo>
                  <a:pt x="1207719" y="50506"/>
                  <a:pt x="1217188" y="65094"/>
                  <a:pt x="1223502" y="80662"/>
                </a:cubicBezTo>
                <a:lnTo>
                  <a:pt x="1224251" y="84512"/>
                </a:lnTo>
                <a:lnTo>
                  <a:pt x="1224829" y="85369"/>
                </a:lnTo>
                <a:cubicBezTo>
                  <a:pt x="1231373" y="100842"/>
                  <a:pt x="1234992" y="117853"/>
                  <a:pt x="1234992" y="135710"/>
                </a:cubicBezTo>
                <a:lnTo>
                  <a:pt x="1234992" y="694250"/>
                </a:lnTo>
                <a:cubicBezTo>
                  <a:pt x="1234992" y="765677"/>
                  <a:pt x="1177089" y="823580"/>
                  <a:pt x="1105662" y="823580"/>
                </a:cubicBezTo>
                <a:cubicBezTo>
                  <a:pt x="1034235" y="823580"/>
                  <a:pt x="976332" y="765677"/>
                  <a:pt x="976332" y="694250"/>
                </a:cubicBezTo>
                <a:lnTo>
                  <a:pt x="976332" y="439540"/>
                </a:lnTo>
                <a:lnTo>
                  <a:pt x="220780" y="1195091"/>
                </a:lnTo>
                <a:cubicBezTo>
                  <a:pt x="170274" y="1245598"/>
                  <a:pt x="88386" y="1245598"/>
                  <a:pt x="37880" y="1195091"/>
                </a:cubicBezTo>
                <a:cubicBezTo>
                  <a:pt x="-12627" y="1144585"/>
                  <a:pt x="-12627" y="1062698"/>
                  <a:pt x="37880" y="1012191"/>
                </a:cubicBezTo>
                <a:lnTo>
                  <a:pt x="788236" y="261835"/>
                </a:lnTo>
                <a:lnTo>
                  <a:pt x="543917" y="261835"/>
                </a:lnTo>
                <a:cubicBezTo>
                  <a:pt x="472490" y="261835"/>
                  <a:pt x="414587" y="203932"/>
                  <a:pt x="414587" y="132505"/>
                </a:cubicBezTo>
                <a:cubicBezTo>
                  <a:pt x="414587" y="96792"/>
                  <a:pt x="429063" y="64459"/>
                  <a:pt x="452467" y="4105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rrow14 - 3" descr="{&quot;Key&quot;:&quot;POWER_USER_SHAPE_ICON&quot;,&quot;Value&quot;:&quot;POWER_USER_SHAPE_ICON_STYLE_1&quot;}">
            <a:extLst>
              <a:ext uri="{FF2B5EF4-FFF2-40B4-BE49-F238E27FC236}">
                <a16:creationId xmlns:a16="http://schemas.microsoft.com/office/drawing/2014/main" id="{5BBCF710-E3B2-83C0-29AF-DE857778C3D6}"/>
              </a:ext>
            </a:extLst>
          </p:cNvPr>
          <p:cNvSpPr>
            <a:spLocks noChangeAspect="1"/>
          </p:cNvSpPr>
          <p:nvPr/>
        </p:nvSpPr>
        <p:spPr>
          <a:xfrm>
            <a:off x="8863731" y="2203928"/>
            <a:ext cx="2385398" cy="2381494"/>
          </a:xfrm>
          <a:custGeom>
            <a:avLst/>
            <a:gdLst>
              <a:gd name="connsiteX0" fmla="*/ 452467 w 1234992"/>
              <a:gd name="connsiteY0" fmla="*/ 41055 h 1232971"/>
              <a:gd name="connsiteX1" fmla="*/ 543917 w 1234992"/>
              <a:gd name="connsiteY1" fmla="*/ 3175 h 1232971"/>
              <a:gd name="connsiteX2" fmla="*/ 1087323 w 1234992"/>
              <a:gd name="connsiteY2" fmla="*/ 3175 h 1232971"/>
              <a:gd name="connsiteX3" fmla="*/ 1103642 w 1234992"/>
              <a:gd name="connsiteY3" fmla="*/ 0 h 1232971"/>
              <a:gd name="connsiteX4" fmla="*/ 1195092 w 1234992"/>
              <a:gd name="connsiteY4" fmla="*/ 37879 h 1232971"/>
              <a:gd name="connsiteX5" fmla="*/ 1223502 w 1234992"/>
              <a:gd name="connsiteY5" fmla="*/ 80662 h 1232971"/>
              <a:gd name="connsiteX6" fmla="*/ 1224251 w 1234992"/>
              <a:gd name="connsiteY6" fmla="*/ 84512 h 1232971"/>
              <a:gd name="connsiteX7" fmla="*/ 1224829 w 1234992"/>
              <a:gd name="connsiteY7" fmla="*/ 85369 h 1232971"/>
              <a:gd name="connsiteX8" fmla="*/ 1234992 w 1234992"/>
              <a:gd name="connsiteY8" fmla="*/ 135710 h 1232971"/>
              <a:gd name="connsiteX9" fmla="*/ 1234992 w 1234992"/>
              <a:gd name="connsiteY9" fmla="*/ 694250 h 1232971"/>
              <a:gd name="connsiteX10" fmla="*/ 1105662 w 1234992"/>
              <a:gd name="connsiteY10" fmla="*/ 823580 h 1232971"/>
              <a:gd name="connsiteX11" fmla="*/ 976332 w 1234992"/>
              <a:gd name="connsiteY11" fmla="*/ 694250 h 1232971"/>
              <a:gd name="connsiteX12" fmla="*/ 976332 w 1234992"/>
              <a:gd name="connsiteY12" fmla="*/ 439540 h 1232971"/>
              <a:gd name="connsiteX13" fmla="*/ 220780 w 1234992"/>
              <a:gd name="connsiteY13" fmla="*/ 1195091 h 1232971"/>
              <a:gd name="connsiteX14" fmla="*/ 37880 w 1234992"/>
              <a:gd name="connsiteY14" fmla="*/ 1195091 h 1232971"/>
              <a:gd name="connsiteX15" fmla="*/ 37880 w 1234992"/>
              <a:gd name="connsiteY15" fmla="*/ 1012191 h 1232971"/>
              <a:gd name="connsiteX16" fmla="*/ 788236 w 1234992"/>
              <a:gd name="connsiteY16" fmla="*/ 261835 h 1232971"/>
              <a:gd name="connsiteX17" fmla="*/ 543917 w 1234992"/>
              <a:gd name="connsiteY17" fmla="*/ 261835 h 1232971"/>
              <a:gd name="connsiteX18" fmla="*/ 414587 w 1234992"/>
              <a:gd name="connsiteY18" fmla="*/ 132505 h 1232971"/>
              <a:gd name="connsiteX19" fmla="*/ 452467 w 1234992"/>
              <a:gd name="connsiteY19" fmla="*/ 41055 h 123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4992" h="1232971">
                <a:moveTo>
                  <a:pt x="452467" y="41055"/>
                </a:moveTo>
                <a:cubicBezTo>
                  <a:pt x="475871" y="17651"/>
                  <a:pt x="508204" y="3175"/>
                  <a:pt x="543917" y="3175"/>
                </a:cubicBezTo>
                <a:lnTo>
                  <a:pt x="1087323" y="3175"/>
                </a:lnTo>
                <a:lnTo>
                  <a:pt x="1103642" y="0"/>
                </a:lnTo>
                <a:cubicBezTo>
                  <a:pt x="1136740" y="-1"/>
                  <a:pt x="1169839" y="12626"/>
                  <a:pt x="1195092" y="37879"/>
                </a:cubicBezTo>
                <a:cubicBezTo>
                  <a:pt x="1207719" y="50506"/>
                  <a:pt x="1217188" y="65094"/>
                  <a:pt x="1223502" y="80662"/>
                </a:cubicBezTo>
                <a:lnTo>
                  <a:pt x="1224251" y="84512"/>
                </a:lnTo>
                <a:lnTo>
                  <a:pt x="1224829" y="85369"/>
                </a:lnTo>
                <a:cubicBezTo>
                  <a:pt x="1231373" y="100842"/>
                  <a:pt x="1234992" y="117853"/>
                  <a:pt x="1234992" y="135710"/>
                </a:cubicBezTo>
                <a:lnTo>
                  <a:pt x="1234992" y="694250"/>
                </a:lnTo>
                <a:cubicBezTo>
                  <a:pt x="1234992" y="765677"/>
                  <a:pt x="1177089" y="823580"/>
                  <a:pt x="1105662" y="823580"/>
                </a:cubicBezTo>
                <a:cubicBezTo>
                  <a:pt x="1034235" y="823580"/>
                  <a:pt x="976332" y="765677"/>
                  <a:pt x="976332" y="694250"/>
                </a:cubicBezTo>
                <a:lnTo>
                  <a:pt x="976332" y="439540"/>
                </a:lnTo>
                <a:lnTo>
                  <a:pt x="220780" y="1195091"/>
                </a:lnTo>
                <a:cubicBezTo>
                  <a:pt x="170274" y="1245598"/>
                  <a:pt x="88386" y="1245598"/>
                  <a:pt x="37880" y="1195091"/>
                </a:cubicBezTo>
                <a:cubicBezTo>
                  <a:pt x="-12627" y="1144585"/>
                  <a:pt x="-12627" y="1062698"/>
                  <a:pt x="37880" y="1012191"/>
                </a:cubicBezTo>
                <a:lnTo>
                  <a:pt x="788236" y="261835"/>
                </a:lnTo>
                <a:lnTo>
                  <a:pt x="543917" y="261835"/>
                </a:lnTo>
                <a:cubicBezTo>
                  <a:pt x="472490" y="261835"/>
                  <a:pt x="414587" y="203932"/>
                  <a:pt x="414587" y="132505"/>
                </a:cubicBezTo>
                <a:cubicBezTo>
                  <a:pt x="414587" y="96792"/>
                  <a:pt x="429063" y="64459"/>
                  <a:pt x="452467" y="4105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F072C53-0B13-9AB4-2413-AAE1392CFC43}"/>
              </a:ext>
            </a:extLst>
          </p:cNvPr>
          <p:cNvSpPr txBox="1"/>
          <p:nvPr/>
        </p:nvSpPr>
        <p:spPr>
          <a:xfrm>
            <a:off x="807776" y="4691882"/>
            <a:ext cx="2664000" cy="1077218"/>
          </a:xfrm>
          <a:prstGeom prst="rect">
            <a:avLst/>
          </a:prstGeom>
          <a:noFill/>
        </p:spPr>
        <p:txBody>
          <a:bodyPr wrap="square" rtlCol="0">
            <a:spAutoFit/>
          </a:bodyPr>
          <a:lstStyle/>
          <a:p>
            <a:pPr>
              <a:spcAft>
                <a:spcPts val="1200"/>
              </a:spcAft>
            </a:pPr>
            <a:r>
              <a:rPr lang="en-US" sz="1600" dirty="0"/>
              <a:t>Test addressed Letters or Large Letter format items sent using Advertising Mail and Partially Addressed Mail.</a:t>
            </a:r>
          </a:p>
        </p:txBody>
      </p:sp>
      <p:sp>
        <p:nvSpPr>
          <p:cNvPr id="12" name="TextBox 11">
            <a:extLst>
              <a:ext uri="{FF2B5EF4-FFF2-40B4-BE49-F238E27FC236}">
                <a16:creationId xmlns:a16="http://schemas.microsoft.com/office/drawing/2014/main" id="{2918D4A0-2B97-DE84-DF2C-D58D35E8E688}"/>
              </a:ext>
            </a:extLst>
          </p:cNvPr>
          <p:cNvSpPr txBox="1"/>
          <p:nvPr/>
        </p:nvSpPr>
        <p:spPr>
          <a:xfrm>
            <a:off x="3445259" y="4691882"/>
            <a:ext cx="2664000" cy="1323439"/>
          </a:xfrm>
          <a:prstGeom prst="rect">
            <a:avLst/>
          </a:prstGeom>
          <a:noFill/>
        </p:spPr>
        <p:txBody>
          <a:bodyPr wrap="square" rtlCol="0">
            <a:spAutoFit/>
          </a:bodyPr>
          <a:lstStyle/>
          <a:p>
            <a:pPr>
              <a:spcAft>
                <a:spcPts val="1200"/>
              </a:spcAft>
            </a:pPr>
            <a:r>
              <a:rPr lang="en-GB" sz="1600" dirty="0"/>
              <a:t>Measure the performance of the test and share the results with us so we can understand whether the tests we invest in achieve their objectives.</a:t>
            </a:r>
          </a:p>
        </p:txBody>
      </p:sp>
      <p:sp>
        <p:nvSpPr>
          <p:cNvPr id="13" name="TextBox 12">
            <a:extLst>
              <a:ext uri="{FF2B5EF4-FFF2-40B4-BE49-F238E27FC236}">
                <a16:creationId xmlns:a16="http://schemas.microsoft.com/office/drawing/2014/main" id="{21AC7B55-AAA4-325B-3C73-D36C4D66214E}"/>
              </a:ext>
            </a:extLst>
          </p:cNvPr>
          <p:cNvSpPr txBox="1"/>
          <p:nvPr/>
        </p:nvSpPr>
        <p:spPr>
          <a:xfrm>
            <a:off x="6082742" y="4691882"/>
            <a:ext cx="2664000" cy="1323439"/>
          </a:xfrm>
          <a:prstGeom prst="rect">
            <a:avLst/>
          </a:prstGeom>
          <a:noFill/>
        </p:spPr>
        <p:txBody>
          <a:bodyPr wrap="square" rtlCol="0">
            <a:spAutoFit/>
          </a:bodyPr>
          <a:lstStyle/>
          <a:p>
            <a:pPr lvl="0"/>
            <a:r>
              <a:rPr lang="en-GB" sz="1600" dirty="0"/>
              <a:t>To qualify test mailings must include a minimum of 4,000 advertising mail items and a maximum of 1m items over the 6 month period.  </a:t>
            </a:r>
          </a:p>
        </p:txBody>
      </p:sp>
      <p:sp>
        <p:nvSpPr>
          <p:cNvPr id="14" name="TextBox 13">
            <a:extLst>
              <a:ext uri="{FF2B5EF4-FFF2-40B4-BE49-F238E27FC236}">
                <a16:creationId xmlns:a16="http://schemas.microsoft.com/office/drawing/2014/main" id="{7134895A-F821-55FA-D2B6-38F53115C40D}"/>
              </a:ext>
            </a:extLst>
          </p:cNvPr>
          <p:cNvSpPr txBox="1"/>
          <p:nvPr/>
        </p:nvSpPr>
        <p:spPr>
          <a:xfrm>
            <a:off x="8720224" y="4691882"/>
            <a:ext cx="2664000" cy="830997"/>
          </a:xfrm>
          <a:prstGeom prst="rect">
            <a:avLst/>
          </a:prstGeom>
          <a:noFill/>
        </p:spPr>
        <p:txBody>
          <a:bodyPr wrap="square" rtlCol="0">
            <a:spAutoFit/>
          </a:bodyPr>
          <a:lstStyle/>
          <a:p>
            <a:pPr>
              <a:spcAft>
                <a:spcPts val="1200"/>
              </a:spcAft>
            </a:pPr>
            <a:r>
              <a:rPr lang="en-GB" sz="1600" dirty="0"/>
              <a:t>Submit your application form at least two weeks before the start date of your test.</a:t>
            </a:r>
          </a:p>
        </p:txBody>
      </p:sp>
      <p:sp>
        <p:nvSpPr>
          <p:cNvPr id="15" name="TextBox 14">
            <a:extLst>
              <a:ext uri="{FF2B5EF4-FFF2-40B4-BE49-F238E27FC236}">
                <a16:creationId xmlns:a16="http://schemas.microsoft.com/office/drawing/2014/main" id="{08F5D90C-37E0-023D-EF33-3A66A0052145}"/>
              </a:ext>
            </a:extLst>
          </p:cNvPr>
          <p:cNvSpPr txBox="1"/>
          <p:nvPr/>
        </p:nvSpPr>
        <p:spPr>
          <a:xfrm>
            <a:off x="2400273" y="2266122"/>
            <a:ext cx="34015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16" name="TextBox 15">
            <a:extLst>
              <a:ext uri="{FF2B5EF4-FFF2-40B4-BE49-F238E27FC236}">
                <a16:creationId xmlns:a16="http://schemas.microsoft.com/office/drawing/2014/main" id="{B7AB835E-792C-E1C2-8968-A485E5E08007}"/>
              </a:ext>
            </a:extLst>
          </p:cNvPr>
          <p:cNvSpPr txBox="1"/>
          <p:nvPr/>
        </p:nvSpPr>
        <p:spPr>
          <a:xfrm>
            <a:off x="5035246" y="2266122"/>
            <a:ext cx="34015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17" name="TextBox 16">
            <a:extLst>
              <a:ext uri="{FF2B5EF4-FFF2-40B4-BE49-F238E27FC236}">
                <a16:creationId xmlns:a16="http://schemas.microsoft.com/office/drawing/2014/main" id="{ED5DD949-32A7-8014-E947-0F8E6B2B5EA5}"/>
              </a:ext>
            </a:extLst>
          </p:cNvPr>
          <p:cNvSpPr txBox="1"/>
          <p:nvPr/>
        </p:nvSpPr>
        <p:spPr>
          <a:xfrm>
            <a:off x="7670219" y="2266122"/>
            <a:ext cx="34015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18" name="TextBox 17">
            <a:extLst>
              <a:ext uri="{FF2B5EF4-FFF2-40B4-BE49-F238E27FC236}">
                <a16:creationId xmlns:a16="http://schemas.microsoft.com/office/drawing/2014/main" id="{7BA0C91D-BC32-182B-7823-49273BC7A1AC}"/>
              </a:ext>
            </a:extLst>
          </p:cNvPr>
          <p:cNvSpPr txBox="1"/>
          <p:nvPr/>
        </p:nvSpPr>
        <p:spPr>
          <a:xfrm>
            <a:off x="10305193" y="2266122"/>
            <a:ext cx="34015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4</a:t>
            </a:r>
          </a:p>
        </p:txBody>
      </p:sp>
    </p:spTree>
    <p:extLst>
      <p:ext uri="{BB962C8B-B14F-4D97-AF65-F5344CB8AC3E}">
        <p14:creationId xmlns:p14="http://schemas.microsoft.com/office/powerpoint/2010/main" val="1741613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59742C7-C6EB-D9E2-E9C2-02008DBE10CF}"/>
              </a:ext>
            </a:extLst>
          </p:cNvPr>
          <p:cNvGrpSpPr/>
          <p:nvPr/>
        </p:nvGrpSpPr>
        <p:grpSpPr>
          <a:xfrm>
            <a:off x="503451" y="2333917"/>
            <a:ext cx="1043012" cy="1163810"/>
            <a:chOff x="503451" y="2333917"/>
            <a:chExt cx="1043012" cy="1163810"/>
          </a:xfrm>
        </p:grpSpPr>
        <p:sp>
          <p:nvSpPr>
            <p:cNvPr id="7" name="Rectangle 226">
              <a:extLst>
                <a:ext uri="{FF2B5EF4-FFF2-40B4-BE49-F238E27FC236}">
                  <a16:creationId xmlns:a16="http://schemas.microsoft.com/office/drawing/2014/main" id="{36F3CE9D-E948-156E-5C50-C512951C4A9C}"/>
                </a:ext>
              </a:extLst>
            </p:cNvPr>
            <p:cNvSpPr>
              <a:spLocks noChangeArrowheads="1"/>
            </p:cNvSpPr>
            <p:nvPr/>
          </p:nvSpPr>
          <p:spPr bwMode="auto">
            <a:xfrm>
              <a:off x="503451" y="3458236"/>
              <a:ext cx="984937" cy="39491"/>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227">
              <a:extLst>
                <a:ext uri="{FF2B5EF4-FFF2-40B4-BE49-F238E27FC236}">
                  <a16:creationId xmlns:a16="http://schemas.microsoft.com/office/drawing/2014/main" id="{A02BD3E5-4443-738E-D8A3-2865483A43D3}"/>
                </a:ext>
              </a:extLst>
            </p:cNvPr>
            <p:cNvSpPr>
              <a:spLocks noEditPoints="1"/>
            </p:cNvSpPr>
            <p:nvPr/>
          </p:nvSpPr>
          <p:spPr bwMode="auto">
            <a:xfrm>
              <a:off x="529004" y="2666103"/>
              <a:ext cx="1017459" cy="810718"/>
            </a:xfrm>
            <a:custGeom>
              <a:avLst/>
              <a:gdLst>
                <a:gd name="T0" fmla="*/ 804 w 911"/>
                <a:gd name="T1" fmla="*/ 311 h 727"/>
                <a:gd name="T2" fmla="*/ 796 w 911"/>
                <a:gd name="T3" fmla="*/ 338 h 727"/>
                <a:gd name="T4" fmla="*/ 781 w 911"/>
                <a:gd name="T5" fmla="*/ 326 h 727"/>
                <a:gd name="T6" fmla="*/ 775 w 911"/>
                <a:gd name="T7" fmla="*/ 297 h 727"/>
                <a:gd name="T8" fmla="*/ 790 w 911"/>
                <a:gd name="T9" fmla="*/ 290 h 727"/>
                <a:gd name="T10" fmla="*/ 793 w 911"/>
                <a:gd name="T11" fmla="*/ 290 h 727"/>
                <a:gd name="T12" fmla="*/ 804 w 911"/>
                <a:gd name="T13" fmla="*/ 311 h 727"/>
                <a:gd name="T14" fmla="*/ 424 w 911"/>
                <a:gd name="T15" fmla="*/ 41 h 727"/>
                <a:gd name="T16" fmla="*/ 542 w 911"/>
                <a:gd name="T17" fmla="*/ 160 h 727"/>
                <a:gd name="T18" fmla="*/ 518 w 911"/>
                <a:gd name="T19" fmla="*/ 232 h 727"/>
                <a:gd name="T20" fmla="*/ 417 w 911"/>
                <a:gd name="T21" fmla="*/ 212 h 727"/>
                <a:gd name="T22" fmla="*/ 327 w 911"/>
                <a:gd name="T23" fmla="*/ 228 h 727"/>
                <a:gd name="T24" fmla="*/ 306 w 911"/>
                <a:gd name="T25" fmla="*/ 160 h 727"/>
                <a:gd name="T26" fmla="*/ 424 w 911"/>
                <a:gd name="T27" fmla="*/ 41 h 727"/>
                <a:gd name="T28" fmla="*/ 194 w 911"/>
                <a:gd name="T29" fmla="*/ 369 h 727"/>
                <a:gd name="T30" fmla="*/ 163 w 911"/>
                <a:gd name="T31" fmla="*/ 338 h 727"/>
                <a:gd name="T32" fmla="*/ 194 w 911"/>
                <a:gd name="T33" fmla="*/ 307 h 727"/>
                <a:gd name="T34" fmla="*/ 225 w 911"/>
                <a:gd name="T35" fmla="*/ 338 h 727"/>
                <a:gd name="T36" fmla="*/ 194 w 911"/>
                <a:gd name="T37" fmla="*/ 369 h 727"/>
                <a:gd name="T38" fmla="*/ 900 w 911"/>
                <a:gd name="T39" fmla="*/ 333 h 727"/>
                <a:gd name="T40" fmla="*/ 831 w 911"/>
                <a:gd name="T41" fmla="*/ 346 h 727"/>
                <a:gd name="T42" fmla="*/ 839 w 911"/>
                <a:gd name="T43" fmla="*/ 312 h 727"/>
                <a:gd name="T44" fmla="*/ 797 w 911"/>
                <a:gd name="T45" fmla="*/ 256 h 727"/>
                <a:gd name="T46" fmla="*/ 744 w 911"/>
                <a:gd name="T47" fmla="*/ 281 h 727"/>
                <a:gd name="T48" fmla="*/ 755 w 911"/>
                <a:gd name="T49" fmla="*/ 349 h 727"/>
                <a:gd name="T50" fmla="*/ 772 w 911"/>
                <a:gd name="T51" fmla="*/ 364 h 727"/>
                <a:gd name="T52" fmla="*/ 724 w 911"/>
                <a:gd name="T53" fmla="*/ 383 h 727"/>
                <a:gd name="T54" fmla="*/ 583 w 911"/>
                <a:gd name="T55" fmla="*/ 188 h 727"/>
                <a:gd name="T56" fmla="*/ 585 w 911"/>
                <a:gd name="T57" fmla="*/ 163 h 727"/>
                <a:gd name="T58" fmla="*/ 424 w 911"/>
                <a:gd name="T59" fmla="*/ 0 h 727"/>
                <a:gd name="T60" fmla="*/ 263 w 911"/>
                <a:gd name="T61" fmla="*/ 163 h 727"/>
                <a:gd name="T62" fmla="*/ 263 w 911"/>
                <a:gd name="T63" fmla="*/ 171 h 727"/>
                <a:gd name="T64" fmla="*/ 261 w 911"/>
                <a:gd name="T65" fmla="*/ 171 h 727"/>
                <a:gd name="T66" fmla="*/ 162 w 911"/>
                <a:gd name="T67" fmla="*/ 116 h 727"/>
                <a:gd name="T68" fmla="*/ 162 w 911"/>
                <a:gd name="T69" fmla="*/ 231 h 727"/>
                <a:gd name="T70" fmla="*/ 88 w 911"/>
                <a:gd name="T71" fmla="*/ 345 h 727"/>
                <a:gd name="T72" fmla="*/ 28 w 911"/>
                <a:gd name="T73" fmla="*/ 345 h 727"/>
                <a:gd name="T74" fmla="*/ 0 w 911"/>
                <a:gd name="T75" fmla="*/ 373 h 727"/>
                <a:gd name="T76" fmla="*/ 0 w 911"/>
                <a:gd name="T77" fmla="*/ 449 h 727"/>
                <a:gd name="T78" fmla="*/ 28 w 911"/>
                <a:gd name="T79" fmla="*/ 477 h 727"/>
                <a:gd name="T80" fmla="*/ 94 w 911"/>
                <a:gd name="T81" fmla="*/ 477 h 727"/>
                <a:gd name="T82" fmla="*/ 192 w 911"/>
                <a:gd name="T83" fmla="*/ 596 h 727"/>
                <a:gd name="T84" fmla="*/ 192 w 911"/>
                <a:gd name="T85" fmla="*/ 727 h 727"/>
                <a:gd name="T86" fmla="*/ 301 w 911"/>
                <a:gd name="T87" fmla="*/ 727 h 727"/>
                <a:gd name="T88" fmla="*/ 301 w 911"/>
                <a:gd name="T89" fmla="*/ 645 h 727"/>
                <a:gd name="T90" fmla="*/ 402 w 911"/>
                <a:gd name="T91" fmla="*/ 658 h 727"/>
                <a:gd name="T92" fmla="*/ 504 w 911"/>
                <a:gd name="T93" fmla="*/ 645 h 727"/>
                <a:gd name="T94" fmla="*/ 504 w 911"/>
                <a:gd name="T95" fmla="*/ 727 h 727"/>
                <a:gd name="T96" fmla="*/ 612 w 911"/>
                <a:gd name="T97" fmla="*/ 727 h 727"/>
                <a:gd name="T98" fmla="*/ 612 w 911"/>
                <a:gd name="T99" fmla="*/ 596 h 727"/>
                <a:gd name="T100" fmla="*/ 724 w 911"/>
                <a:gd name="T101" fmla="*/ 417 h 727"/>
                <a:gd name="T102" fmla="*/ 809 w 911"/>
                <a:gd name="T103" fmla="*/ 378 h 727"/>
                <a:gd name="T104" fmla="*/ 911 w 911"/>
                <a:gd name="T105" fmla="*/ 366 h 727"/>
                <a:gd name="T106" fmla="*/ 900 w 911"/>
                <a:gd name="T107" fmla="*/ 333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1" h="727">
                  <a:moveTo>
                    <a:pt x="804" y="311"/>
                  </a:moveTo>
                  <a:cubicBezTo>
                    <a:pt x="804" y="319"/>
                    <a:pt x="801" y="328"/>
                    <a:pt x="796" y="338"/>
                  </a:cubicBezTo>
                  <a:cubicBezTo>
                    <a:pt x="788" y="334"/>
                    <a:pt x="783" y="329"/>
                    <a:pt x="781" y="326"/>
                  </a:cubicBezTo>
                  <a:cubicBezTo>
                    <a:pt x="772" y="316"/>
                    <a:pt x="771" y="304"/>
                    <a:pt x="775" y="297"/>
                  </a:cubicBezTo>
                  <a:cubicBezTo>
                    <a:pt x="778" y="291"/>
                    <a:pt x="784" y="290"/>
                    <a:pt x="790" y="290"/>
                  </a:cubicBezTo>
                  <a:cubicBezTo>
                    <a:pt x="791" y="290"/>
                    <a:pt x="792" y="290"/>
                    <a:pt x="793" y="290"/>
                  </a:cubicBezTo>
                  <a:cubicBezTo>
                    <a:pt x="804" y="291"/>
                    <a:pt x="805" y="305"/>
                    <a:pt x="804" y="311"/>
                  </a:cubicBezTo>
                  <a:close/>
                  <a:moveTo>
                    <a:pt x="424" y="41"/>
                  </a:moveTo>
                  <a:cubicBezTo>
                    <a:pt x="489" y="41"/>
                    <a:pt x="542" y="94"/>
                    <a:pt x="542" y="160"/>
                  </a:cubicBezTo>
                  <a:cubicBezTo>
                    <a:pt x="542" y="187"/>
                    <a:pt x="533" y="212"/>
                    <a:pt x="518" y="232"/>
                  </a:cubicBezTo>
                  <a:cubicBezTo>
                    <a:pt x="489" y="220"/>
                    <a:pt x="454" y="212"/>
                    <a:pt x="417" y="212"/>
                  </a:cubicBezTo>
                  <a:cubicBezTo>
                    <a:pt x="384" y="212"/>
                    <a:pt x="353" y="218"/>
                    <a:pt x="327" y="228"/>
                  </a:cubicBezTo>
                  <a:cubicBezTo>
                    <a:pt x="314" y="209"/>
                    <a:pt x="306" y="185"/>
                    <a:pt x="306" y="160"/>
                  </a:cubicBezTo>
                  <a:cubicBezTo>
                    <a:pt x="306" y="94"/>
                    <a:pt x="359" y="41"/>
                    <a:pt x="424" y="41"/>
                  </a:cubicBezTo>
                  <a:close/>
                  <a:moveTo>
                    <a:pt x="194" y="369"/>
                  </a:moveTo>
                  <a:cubicBezTo>
                    <a:pt x="177" y="369"/>
                    <a:pt x="163" y="355"/>
                    <a:pt x="163" y="338"/>
                  </a:cubicBezTo>
                  <a:cubicBezTo>
                    <a:pt x="163" y="321"/>
                    <a:pt x="177" y="307"/>
                    <a:pt x="194" y="307"/>
                  </a:cubicBezTo>
                  <a:cubicBezTo>
                    <a:pt x="211" y="307"/>
                    <a:pt x="225" y="321"/>
                    <a:pt x="225" y="338"/>
                  </a:cubicBezTo>
                  <a:cubicBezTo>
                    <a:pt x="225" y="355"/>
                    <a:pt x="211" y="369"/>
                    <a:pt x="194" y="369"/>
                  </a:cubicBezTo>
                  <a:close/>
                  <a:moveTo>
                    <a:pt x="900" y="333"/>
                  </a:moveTo>
                  <a:cubicBezTo>
                    <a:pt x="871" y="343"/>
                    <a:pt x="848" y="346"/>
                    <a:pt x="831" y="346"/>
                  </a:cubicBezTo>
                  <a:cubicBezTo>
                    <a:pt x="835" y="335"/>
                    <a:pt x="838" y="324"/>
                    <a:pt x="839" y="312"/>
                  </a:cubicBezTo>
                  <a:cubicBezTo>
                    <a:pt x="840" y="281"/>
                    <a:pt x="824" y="259"/>
                    <a:pt x="797" y="256"/>
                  </a:cubicBezTo>
                  <a:cubicBezTo>
                    <a:pt x="774" y="253"/>
                    <a:pt x="754" y="263"/>
                    <a:pt x="744" y="281"/>
                  </a:cubicBezTo>
                  <a:cubicBezTo>
                    <a:pt x="734" y="302"/>
                    <a:pt x="738" y="329"/>
                    <a:pt x="755" y="349"/>
                  </a:cubicBezTo>
                  <a:cubicBezTo>
                    <a:pt x="758" y="353"/>
                    <a:pt x="764" y="359"/>
                    <a:pt x="772" y="364"/>
                  </a:cubicBezTo>
                  <a:cubicBezTo>
                    <a:pt x="760" y="373"/>
                    <a:pt x="744" y="380"/>
                    <a:pt x="724" y="383"/>
                  </a:cubicBezTo>
                  <a:cubicBezTo>
                    <a:pt x="716" y="305"/>
                    <a:pt x="662" y="230"/>
                    <a:pt x="583" y="188"/>
                  </a:cubicBezTo>
                  <a:cubicBezTo>
                    <a:pt x="584" y="180"/>
                    <a:pt x="585" y="171"/>
                    <a:pt x="585" y="163"/>
                  </a:cubicBezTo>
                  <a:cubicBezTo>
                    <a:pt x="585" y="73"/>
                    <a:pt x="513" y="0"/>
                    <a:pt x="424" y="0"/>
                  </a:cubicBezTo>
                  <a:cubicBezTo>
                    <a:pt x="335" y="0"/>
                    <a:pt x="263" y="73"/>
                    <a:pt x="263" y="163"/>
                  </a:cubicBezTo>
                  <a:cubicBezTo>
                    <a:pt x="263" y="166"/>
                    <a:pt x="263" y="168"/>
                    <a:pt x="263" y="171"/>
                  </a:cubicBezTo>
                  <a:cubicBezTo>
                    <a:pt x="262" y="171"/>
                    <a:pt x="261" y="171"/>
                    <a:pt x="261" y="171"/>
                  </a:cubicBezTo>
                  <a:lnTo>
                    <a:pt x="162" y="116"/>
                  </a:lnTo>
                  <a:lnTo>
                    <a:pt x="162" y="231"/>
                  </a:lnTo>
                  <a:cubicBezTo>
                    <a:pt x="126" y="263"/>
                    <a:pt x="100" y="302"/>
                    <a:pt x="88" y="345"/>
                  </a:cubicBezTo>
                  <a:lnTo>
                    <a:pt x="28" y="345"/>
                  </a:lnTo>
                  <a:cubicBezTo>
                    <a:pt x="12" y="345"/>
                    <a:pt x="0" y="358"/>
                    <a:pt x="0" y="373"/>
                  </a:cubicBezTo>
                  <a:lnTo>
                    <a:pt x="0" y="449"/>
                  </a:lnTo>
                  <a:cubicBezTo>
                    <a:pt x="0" y="464"/>
                    <a:pt x="12" y="477"/>
                    <a:pt x="28" y="477"/>
                  </a:cubicBezTo>
                  <a:lnTo>
                    <a:pt x="94" y="477"/>
                  </a:lnTo>
                  <a:cubicBezTo>
                    <a:pt x="112" y="524"/>
                    <a:pt x="147" y="564"/>
                    <a:pt x="192" y="596"/>
                  </a:cubicBezTo>
                  <a:lnTo>
                    <a:pt x="192" y="727"/>
                  </a:lnTo>
                  <a:lnTo>
                    <a:pt x="301" y="727"/>
                  </a:lnTo>
                  <a:lnTo>
                    <a:pt x="301" y="645"/>
                  </a:lnTo>
                  <a:cubicBezTo>
                    <a:pt x="333" y="653"/>
                    <a:pt x="367" y="658"/>
                    <a:pt x="402" y="658"/>
                  </a:cubicBezTo>
                  <a:cubicBezTo>
                    <a:pt x="438" y="658"/>
                    <a:pt x="472" y="653"/>
                    <a:pt x="504" y="645"/>
                  </a:cubicBezTo>
                  <a:lnTo>
                    <a:pt x="504" y="727"/>
                  </a:lnTo>
                  <a:lnTo>
                    <a:pt x="612" y="727"/>
                  </a:lnTo>
                  <a:lnTo>
                    <a:pt x="612" y="596"/>
                  </a:lnTo>
                  <a:cubicBezTo>
                    <a:pt x="676" y="552"/>
                    <a:pt x="718" y="488"/>
                    <a:pt x="724" y="417"/>
                  </a:cubicBezTo>
                  <a:cubicBezTo>
                    <a:pt x="761" y="413"/>
                    <a:pt x="789" y="398"/>
                    <a:pt x="809" y="378"/>
                  </a:cubicBezTo>
                  <a:cubicBezTo>
                    <a:pt x="833" y="382"/>
                    <a:pt x="866" y="381"/>
                    <a:pt x="911" y="366"/>
                  </a:cubicBezTo>
                  <a:lnTo>
                    <a:pt x="900" y="333"/>
                  </a:lnTo>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228">
              <a:extLst>
                <a:ext uri="{FF2B5EF4-FFF2-40B4-BE49-F238E27FC236}">
                  <a16:creationId xmlns:a16="http://schemas.microsoft.com/office/drawing/2014/main" id="{C51D023A-36E3-5258-3DC9-4F6702E9B55B}"/>
                </a:ext>
              </a:extLst>
            </p:cNvPr>
            <p:cNvSpPr>
              <a:spLocks noChangeArrowheads="1"/>
            </p:cNvSpPr>
            <p:nvPr/>
          </p:nvSpPr>
          <p:spPr bwMode="auto">
            <a:xfrm>
              <a:off x="984305" y="2333917"/>
              <a:ext cx="37167" cy="39491"/>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229">
              <a:extLst>
                <a:ext uri="{FF2B5EF4-FFF2-40B4-BE49-F238E27FC236}">
                  <a16:creationId xmlns:a16="http://schemas.microsoft.com/office/drawing/2014/main" id="{4E82C1FE-BF83-DE10-ED57-62C68205F2B4}"/>
                </a:ext>
              </a:extLst>
            </p:cNvPr>
            <p:cNvSpPr>
              <a:spLocks/>
            </p:cNvSpPr>
            <p:nvPr/>
          </p:nvSpPr>
          <p:spPr bwMode="auto">
            <a:xfrm>
              <a:off x="919262" y="2417544"/>
              <a:ext cx="167253" cy="188162"/>
            </a:xfrm>
            <a:custGeom>
              <a:avLst/>
              <a:gdLst>
                <a:gd name="T0" fmla="*/ 72 w 72"/>
                <a:gd name="T1" fmla="*/ 45 h 81"/>
                <a:gd name="T2" fmla="*/ 60 w 72"/>
                <a:gd name="T3" fmla="*/ 34 h 81"/>
                <a:gd name="T4" fmla="*/ 44 w 72"/>
                <a:gd name="T5" fmla="*/ 50 h 81"/>
                <a:gd name="T6" fmla="*/ 44 w 72"/>
                <a:gd name="T7" fmla="*/ 0 h 81"/>
                <a:gd name="T8" fmla="*/ 28 w 72"/>
                <a:gd name="T9" fmla="*/ 0 h 81"/>
                <a:gd name="T10" fmla="*/ 28 w 72"/>
                <a:gd name="T11" fmla="*/ 50 h 81"/>
                <a:gd name="T12" fmla="*/ 11 w 72"/>
                <a:gd name="T13" fmla="*/ 34 h 81"/>
                <a:gd name="T14" fmla="*/ 0 w 72"/>
                <a:gd name="T15" fmla="*/ 45 h 81"/>
                <a:gd name="T16" fmla="*/ 36 w 72"/>
                <a:gd name="T17" fmla="*/ 81 h 81"/>
                <a:gd name="T18" fmla="*/ 72 w 72"/>
                <a:gd name="T19" fmla="*/ 4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1">
                  <a:moveTo>
                    <a:pt x="72" y="45"/>
                  </a:moveTo>
                  <a:lnTo>
                    <a:pt x="60" y="34"/>
                  </a:lnTo>
                  <a:lnTo>
                    <a:pt x="44" y="50"/>
                  </a:lnTo>
                  <a:lnTo>
                    <a:pt x="44" y="0"/>
                  </a:lnTo>
                  <a:lnTo>
                    <a:pt x="28" y="0"/>
                  </a:lnTo>
                  <a:lnTo>
                    <a:pt x="28" y="50"/>
                  </a:lnTo>
                  <a:lnTo>
                    <a:pt x="11" y="34"/>
                  </a:lnTo>
                  <a:lnTo>
                    <a:pt x="0" y="45"/>
                  </a:lnTo>
                  <a:lnTo>
                    <a:pt x="36" y="81"/>
                  </a:lnTo>
                  <a:lnTo>
                    <a:pt x="72" y="45"/>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230">
              <a:extLst>
                <a:ext uri="{FF2B5EF4-FFF2-40B4-BE49-F238E27FC236}">
                  <a16:creationId xmlns:a16="http://schemas.microsoft.com/office/drawing/2014/main" id="{D85DA7B4-DCEF-40A3-E9E0-2B59B9B153E3}"/>
                </a:ext>
              </a:extLst>
            </p:cNvPr>
            <p:cNvSpPr>
              <a:spLocks noChangeArrowheads="1"/>
            </p:cNvSpPr>
            <p:nvPr/>
          </p:nvSpPr>
          <p:spPr bwMode="auto">
            <a:xfrm>
              <a:off x="777561" y="2431482"/>
              <a:ext cx="37167" cy="41814"/>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231">
              <a:extLst>
                <a:ext uri="{FF2B5EF4-FFF2-40B4-BE49-F238E27FC236}">
                  <a16:creationId xmlns:a16="http://schemas.microsoft.com/office/drawing/2014/main" id="{0D2E29DC-1A67-F0A0-5519-45F8679D6D91}"/>
                </a:ext>
              </a:extLst>
            </p:cNvPr>
            <p:cNvSpPr>
              <a:spLocks/>
            </p:cNvSpPr>
            <p:nvPr/>
          </p:nvSpPr>
          <p:spPr bwMode="auto">
            <a:xfrm>
              <a:off x="712518" y="2515109"/>
              <a:ext cx="167253" cy="190484"/>
            </a:xfrm>
            <a:custGeom>
              <a:avLst/>
              <a:gdLst>
                <a:gd name="T0" fmla="*/ 72 w 72"/>
                <a:gd name="T1" fmla="*/ 46 h 82"/>
                <a:gd name="T2" fmla="*/ 61 w 72"/>
                <a:gd name="T3" fmla="*/ 34 h 82"/>
                <a:gd name="T4" fmla="*/ 44 w 72"/>
                <a:gd name="T5" fmla="*/ 50 h 82"/>
                <a:gd name="T6" fmla="*/ 44 w 72"/>
                <a:gd name="T7" fmla="*/ 0 h 82"/>
                <a:gd name="T8" fmla="*/ 28 w 72"/>
                <a:gd name="T9" fmla="*/ 0 h 82"/>
                <a:gd name="T10" fmla="*/ 28 w 72"/>
                <a:gd name="T11" fmla="*/ 50 h 82"/>
                <a:gd name="T12" fmla="*/ 12 w 72"/>
                <a:gd name="T13" fmla="*/ 34 h 82"/>
                <a:gd name="T14" fmla="*/ 0 w 72"/>
                <a:gd name="T15" fmla="*/ 46 h 82"/>
                <a:gd name="T16" fmla="*/ 36 w 72"/>
                <a:gd name="T17" fmla="*/ 82 h 82"/>
                <a:gd name="T18" fmla="*/ 72 w 72"/>
                <a:gd name="T1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2">
                  <a:moveTo>
                    <a:pt x="72" y="46"/>
                  </a:moveTo>
                  <a:lnTo>
                    <a:pt x="61" y="34"/>
                  </a:lnTo>
                  <a:lnTo>
                    <a:pt x="44" y="50"/>
                  </a:lnTo>
                  <a:lnTo>
                    <a:pt x="44" y="0"/>
                  </a:lnTo>
                  <a:lnTo>
                    <a:pt x="28" y="0"/>
                  </a:lnTo>
                  <a:lnTo>
                    <a:pt x="28" y="50"/>
                  </a:lnTo>
                  <a:lnTo>
                    <a:pt x="12" y="34"/>
                  </a:lnTo>
                  <a:lnTo>
                    <a:pt x="0" y="46"/>
                  </a:lnTo>
                  <a:lnTo>
                    <a:pt x="36" y="82"/>
                  </a:lnTo>
                  <a:lnTo>
                    <a:pt x="72" y="46"/>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232">
              <a:extLst>
                <a:ext uri="{FF2B5EF4-FFF2-40B4-BE49-F238E27FC236}">
                  <a16:creationId xmlns:a16="http://schemas.microsoft.com/office/drawing/2014/main" id="{CCA71ED1-521C-BC9A-09A9-A35B16B906ED}"/>
                </a:ext>
              </a:extLst>
            </p:cNvPr>
            <p:cNvSpPr>
              <a:spLocks noChangeArrowheads="1"/>
            </p:cNvSpPr>
            <p:nvPr/>
          </p:nvSpPr>
          <p:spPr bwMode="auto">
            <a:xfrm>
              <a:off x="1188726" y="2431482"/>
              <a:ext cx="39491" cy="41814"/>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233">
              <a:extLst>
                <a:ext uri="{FF2B5EF4-FFF2-40B4-BE49-F238E27FC236}">
                  <a16:creationId xmlns:a16="http://schemas.microsoft.com/office/drawing/2014/main" id="{55E454B0-E598-9C7C-76EF-C94A79984EB6}"/>
                </a:ext>
              </a:extLst>
            </p:cNvPr>
            <p:cNvSpPr>
              <a:spLocks/>
            </p:cNvSpPr>
            <p:nvPr/>
          </p:nvSpPr>
          <p:spPr bwMode="auto">
            <a:xfrm>
              <a:off x="1123683" y="2515109"/>
              <a:ext cx="169577" cy="190484"/>
            </a:xfrm>
            <a:custGeom>
              <a:avLst/>
              <a:gdLst>
                <a:gd name="T0" fmla="*/ 73 w 73"/>
                <a:gd name="T1" fmla="*/ 46 h 82"/>
                <a:gd name="T2" fmla="*/ 61 w 73"/>
                <a:gd name="T3" fmla="*/ 34 h 82"/>
                <a:gd name="T4" fmla="*/ 45 w 73"/>
                <a:gd name="T5" fmla="*/ 50 h 82"/>
                <a:gd name="T6" fmla="*/ 45 w 73"/>
                <a:gd name="T7" fmla="*/ 0 h 82"/>
                <a:gd name="T8" fmla="*/ 28 w 73"/>
                <a:gd name="T9" fmla="*/ 0 h 82"/>
                <a:gd name="T10" fmla="*/ 28 w 73"/>
                <a:gd name="T11" fmla="*/ 50 h 82"/>
                <a:gd name="T12" fmla="*/ 12 w 73"/>
                <a:gd name="T13" fmla="*/ 34 h 82"/>
                <a:gd name="T14" fmla="*/ 0 w 73"/>
                <a:gd name="T15" fmla="*/ 46 h 82"/>
                <a:gd name="T16" fmla="*/ 36 w 73"/>
                <a:gd name="T17" fmla="*/ 82 h 82"/>
                <a:gd name="T18" fmla="*/ 73 w 73"/>
                <a:gd name="T1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82">
                  <a:moveTo>
                    <a:pt x="73" y="46"/>
                  </a:moveTo>
                  <a:lnTo>
                    <a:pt x="61" y="34"/>
                  </a:lnTo>
                  <a:lnTo>
                    <a:pt x="45" y="50"/>
                  </a:lnTo>
                  <a:lnTo>
                    <a:pt x="45" y="0"/>
                  </a:lnTo>
                  <a:lnTo>
                    <a:pt x="28" y="0"/>
                  </a:lnTo>
                  <a:lnTo>
                    <a:pt x="28" y="50"/>
                  </a:lnTo>
                  <a:lnTo>
                    <a:pt x="12" y="34"/>
                  </a:lnTo>
                  <a:lnTo>
                    <a:pt x="0" y="46"/>
                  </a:lnTo>
                  <a:lnTo>
                    <a:pt x="36" y="82"/>
                  </a:lnTo>
                  <a:lnTo>
                    <a:pt x="73" y="46"/>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7B2232D-1D74-D170-BBB8-622EFD4F3355}"/>
              </a:ext>
            </a:extLst>
          </p:cNvPr>
          <p:cNvSpPr>
            <a:spLocks noGrp="1"/>
          </p:cNvSpPr>
          <p:nvPr>
            <p:ph type="title"/>
          </p:nvPr>
        </p:nvSpPr>
        <p:spPr/>
        <p:txBody>
          <a:bodyPr/>
          <a:lstStyle/>
          <a:p>
            <a:r>
              <a:rPr lang="en-GB" dirty="0"/>
              <a:t>Get rewarded for growing mail volume</a:t>
            </a:r>
          </a:p>
        </p:txBody>
      </p:sp>
      <p:sp>
        <p:nvSpPr>
          <p:cNvPr id="4" name="Text Placeholder 3">
            <a:extLst>
              <a:ext uri="{FF2B5EF4-FFF2-40B4-BE49-F238E27FC236}">
                <a16:creationId xmlns:a16="http://schemas.microsoft.com/office/drawing/2014/main" id="{70EBFB24-694D-4F92-1179-23F78318489B}"/>
              </a:ext>
            </a:extLst>
          </p:cNvPr>
          <p:cNvSpPr>
            <a:spLocks noGrp="1"/>
          </p:cNvSpPr>
          <p:nvPr>
            <p:ph type="body" sz="quarter" idx="12"/>
          </p:nvPr>
        </p:nvSpPr>
        <p:spPr/>
        <p:txBody>
          <a:bodyPr/>
          <a:lstStyle/>
          <a:p>
            <a:r>
              <a:rPr lang="en-GB" dirty="0"/>
              <a:t>Full terms and conditions apply</a:t>
            </a:r>
          </a:p>
        </p:txBody>
      </p:sp>
      <p:sp>
        <p:nvSpPr>
          <p:cNvPr id="5" name="TextBox 4">
            <a:extLst>
              <a:ext uri="{FF2B5EF4-FFF2-40B4-BE49-F238E27FC236}">
                <a16:creationId xmlns:a16="http://schemas.microsoft.com/office/drawing/2014/main" id="{13B736F4-2748-7A62-F28B-E1F16C88F594}"/>
              </a:ext>
            </a:extLst>
          </p:cNvPr>
          <p:cNvSpPr txBox="1"/>
          <p:nvPr/>
        </p:nvSpPr>
        <p:spPr>
          <a:xfrm>
            <a:off x="1716985" y="2580570"/>
            <a:ext cx="3878841" cy="923330"/>
          </a:xfrm>
          <a:prstGeom prst="rect">
            <a:avLst/>
          </a:prstGeom>
          <a:noFill/>
        </p:spPr>
        <p:txBody>
          <a:bodyPr wrap="square" rtlCol="0">
            <a:spAutoFit/>
          </a:bodyPr>
          <a:lstStyle/>
          <a:p>
            <a:r>
              <a:rPr lang="en-GB" dirty="0"/>
              <a:t>Get postage credits if you test something you have not tried previously in our channels.</a:t>
            </a:r>
          </a:p>
        </p:txBody>
      </p:sp>
      <p:sp>
        <p:nvSpPr>
          <p:cNvPr id="15" name="Rectangle 14">
            <a:extLst>
              <a:ext uri="{FF2B5EF4-FFF2-40B4-BE49-F238E27FC236}">
                <a16:creationId xmlns:a16="http://schemas.microsoft.com/office/drawing/2014/main" id="{764B1356-3211-BB90-ECA6-52E02291029C}"/>
              </a:ext>
            </a:extLst>
          </p:cNvPr>
          <p:cNvSpPr/>
          <p:nvPr/>
        </p:nvSpPr>
        <p:spPr>
          <a:xfrm>
            <a:off x="1716985" y="3803707"/>
            <a:ext cx="3878841" cy="1200329"/>
          </a:xfrm>
          <a:prstGeom prst="rect">
            <a:avLst/>
          </a:prstGeom>
        </p:spPr>
        <p:txBody>
          <a:bodyPr wrap="square">
            <a:spAutoFit/>
          </a:bodyPr>
          <a:lstStyle/>
          <a:p>
            <a:r>
              <a:rPr lang="en-GB" dirty="0"/>
              <a:t>For ‘always on tests’ we will offer postage credits at the standard rate unless they qualify as an ‘exceptional’ test.</a:t>
            </a:r>
          </a:p>
        </p:txBody>
      </p:sp>
      <p:sp>
        <p:nvSpPr>
          <p:cNvPr id="6" name="Freeform 149">
            <a:extLst>
              <a:ext uri="{FF2B5EF4-FFF2-40B4-BE49-F238E27FC236}">
                <a16:creationId xmlns:a16="http://schemas.microsoft.com/office/drawing/2014/main" id="{8E501507-B0A1-6137-BA6F-9E3C72F7DBC0}"/>
              </a:ext>
            </a:extLst>
          </p:cNvPr>
          <p:cNvSpPr>
            <a:spLocks/>
          </p:cNvSpPr>
          <p:nvPr/>
        </p:nvSpPr>
        <p:spPr bwMode="auto">
          <a:xfrm>
            <a:off x="604647" y="3991561"/>
            <a:ext cx="759315" cy="759309"/>
          </a:xfrm>
          <a:custGeom>
            <a:avLst/>
            <a:gdLst>
              <a:gd name="T0" fmla="*/ 98 w 98"/>
              <a:gd name="T1" fmla="*/ 98 h 98"/>
              <a:gd name="T2" fmla="*/ 0 w 98"/>
              <a:gd name="T3" fmla="*/ 98 h 98"/>
              <a:gd name="T4" fmla="*/ 0 w 98"/>
              <a:gd name="T5" fmla="*/ 0 h 98"/>
              <a:gd name="T6" fmla="*/ 26 w 98"/>
              <a:gd name="T7" fmla="*/ 0 h 98"/>
              <a:gd name="T8" fmla="*/ 26 w 98"/>
              <a:gd name="T9" fmla="*/ 5 h 98"/>
              <a:gd name="T10" fmla="*/ 5 w 98"/>
              <a:gd name="T11" fmla="*/ 5 h 98"/>
              <a:gd name="T12" fmla="*/ 5 w 98"/>
              <a:gd name="T13" fmla="*/ 94 h 98"/>
              <a:gd name="T14" fmla="*/ 93 w 98"/>
              <a:gd name="T15" fmla="*/ 94 h 98"/>
              <a:gd name="T16" fmla="*/ 93 w 98"/>
              <a:gd name="T17" fmla="*/ 5 h 98"/>
              <a:gd name="T18" fmla="*/ 73 w 98"/>
              <a:gd name="T19" fmla="*/ 5 h 98"/>
              <a:gd name="T20" fmla="*/ 73 w 98"/>
              <a:gd name="T21" fmla="*/ 0 h 98"/>
              <a:gd name="T22" fmla="*/ 98 w 98"/>
              <a:gd name="T23" fmla="*/ 0 h 98"/>
              <a:gd name="T24" fmla="*/ 98 w 98"/>
              <a:gd name="T25"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98">
                <a:moveTo>
                  <a:pt x="98" y="98"/>
                </a:moveTo>
                <a:lnTo>
                  <a:pt x="0" y="98"/>
                </a:lnTo>
                <a:lnTo>
                  <a:pt x="0" y="0"/>
                </a:lnTo>
                <a:lnTo>
                  <a:pt x="26" y="0"/>
                </a:lnTo>
                <a:lnTo>
                  <a:pt x="26" y="5"/>
                </a:lnTo>
                <a:lnTo>
                  <a:pt x="5" y="5"/>
                </a:lnTo>
                <a:lnTo>
                  <a:pt x="5" y="94"/>
                </a:lnTo>
                <a:lnTo>
                  <a:pt x="93" y="94"/>
                </a:lnTo>
                <a:lnTo>
                  <a:pt x="93" y="5"/>
                </a:lnTo>
                <a:lnTo>
                  <a:pt x="73" y="5"/>
                </a:lnTo>
                <a:lnTo>
                  <a:pt x="73" y="0"/>
                </a:lnTo>
                <a:lnTo>
                  <a:pt x="98" y="0"/>
                </a:lnTo>
                <a:lnTo>
                  <a:pt x="98" y="9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50">
            <a:extLst>
              <a:ext uri="{FF2B5EF4-FFF2-40B4-BE49-F238E27FC236}">
                <a16:creationId xmlns:a16="http://schemas.microsoft.com/office/drawing/2014/main" id="{5C7883A8-A237-0255-2A79-CBB7718BD2F3}"/>
              </a:ext>
            </a:extLst>
          </p:cNvPr>
          <p:cNvSpPr>
            <a:spLocks noEditPoints="1"/>
          </p:cNvSpPr>
          <p:nvPr/>
        </p:nvSpPr>
        <p:spPr bwMode="auto">
          <a:xfrm>
            <a:off x="844841" y="3828850"/>
            <a:ext cx="286683" cy="294426"/>
          </a:xfrm>
          <a:custGeom>
            <a:avLst/>
            <a:gdLst>
              <a:gd name="T0" fmla="*/ 818 w 1636"/>
              <a:gd name="T1" fmla="*/ 200 h 1636"/>
              <a:gd name="T2" fmla="*/ 200 w 1636"/>
              <a:gd name="T3" fmla="*/ 818 h 1636"/>
              <a:gd name="T4" fmla="*/ 818 w 1636"/>
              <a:gd name="T5" fmla="*/ 1436 h 1636"/>
              <a:gd name="T6" fmla="*/ 1436 w 1636"/>
              <a:gd name="T7" fmla="*/ 818 h 1636"/>
              <a:gd name="T8" fmla="*/ 818 w 1636"/>
              <a:gd name="T9" fmla="*/ 200 h 1636"/>
              <a:gd name="T10" fmla="*/ 818 w 1636"/>
              <a:gd name="T11" fmla="*/ 1636 h 1636"/>
              <a:gd name="T12" fmla="*/ 0 w 1636"/>
              <a:gd name="T13" fmla="*/ 818 h 1636"/>
              <a:gd name="T14" fmla="*/ 818 w 1636"/>
              <a:gd name="T15" fmla="*/ 0 h 1636"/>
              <a:gd name="T16" fmla="*/ 1636 w 1636"/>
              <a:gd name="T17" fmla="*/ 818 h 1636"/>
              <a:gd name="T18" fmla="*/ 818 w 1636"/>
              <a:gd name="T19" fmla="*/ 1636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6" h="1636">
                <a:moveTo>
                  <a:pt x="818" y="200"/>
                </a:moveTo>
                <a:cubicBezTo>
                  <a:pt x="477" y="200"/>
                  <a:pt x="200" y="477"/>
                  <a:pt x="200" y="818"/>
                </a:cubicBezTo>
                <a:cubicBezTo>
                  <a:pt x="200" y="1159"/>
                  <a:pt x="477" y="1436"/>
                  <a:pt x="818" y="1436"/>
                </a:cubicBezTo>
                <a:cubicBezTo>
                  <a:pt x="1158" y="1436"/>
                  <a:pt x="1436" y="1159"/>
                  <a:pt x="1436" y="818"/>
                </a:cubicBezTo>
                <a:cubicBezTo>
                  <a:pt x="1436" y="477"/>
                  <a:pt x="1158" y="200"/>
                  <a:pt x="818" y="200"/>
                </a:cubicBezTo>
                <a:close/>
                <a:moveTo>
                  <a:pt x="818" y="1636"/>
                </a:moveTo>
                <a:cubicBezTo>
                  <a:pt x="367" y="1636"/>
                  <a:pt x="0" y="1269"/>
                  <a:pt x="0" y="818"/>
                </a:cubicBezTo>
                <a:cubicBezTo>
                  <a:pt x="0" y="367"/>
                  <a:pt x="367" y="0"/>
                  <a:pt x="818" y="0"/>
                </a:cubicBezTo>
                <a:cubicBezTo>
                  <a:pt x="1269" y="0"/>
                  <a:pt x="1636" y="367"/>
                  <a:pt x="1636" y="818"/>
                </a:cubicBezTo>
                <a:cubicBezTo>
                  <a:pt x="1636" y="1269"/>
                  <a:pt x="1269" y="1636"/>
                  <a:pt x="818" y="16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151">
            <a:extLst>
              <a:ext uri="{FF2B5EF4-FFF2-40B4-BE49-F238E27FC236}">
                <a16:creationId xmlns:a16="http://schemas.microsoft.com/office/drawing/2014/main" id="{A84FA05F-5B05-67AE-C403-CEDB4DF6657B}"/>
              </a:ext>
            </a:extLst>
          </p:cNvPr>
          <p:cNvSpPr>
            <a:spLocks/>
          </p:cNvSpPr>
          <p:nvPr/>
        </p:nvSpPr>
        <p:spPr bwMode="auto">
          <a:xfrm>
            <a:off x="930068" y="4100034"/>
            <a:ext cx="100728" cy="294426"/>
          </a:xfrm>
          <a:custGeom>
            <a:avLst/>
            <a:gdLst>
              <a:gd name="T0" fmla="*/ 474 w 574"/>
              <a:gd name="T1" fmla="*/ 1694 h 1694"/>
              <a:gd name="T2" fmla="*/ 100 w 574"/>
              <a:gd name="T3" fmla="*/ 1694 h 1694"/>
              <a:gd name="T4" fmla="*/ 0 w 574"/>
              <a:gd name="T5" fmla="*/ 1594 h 1694"/>
              <a:gd name="T6" fmla="*/ 0 w 574"/>
              <a:gd name="T7" fmla="*/ 100 h 1694"/>
              <a:gd name="T8" fmla="*/ 100 w 574"/>
              <a:gd name="T9" fmla="*/ 0 h 1694"/>
              <a:gd name="T10" fmla="*/ 200 w 574"/>
              <a:gd name="T11" fmla="*/ 100 h 1694"/>
              <a:gd name="T12" fmla="*/ 200 w 574"/>
              <a:gd name="T13" fmla="*/ 1495 h 1694"/>
              <a:gd name="T14" fmla="*/ 374 w 574"/>
              <a:gd name="T15" fmla="*/ 1495 h 1694"/>
              <a:gd name="T16" fmla="*/ 374 w 574"/>
              <a:gd name="T17" fmla="*/ 100 h 1694"/>
              <a:gd name="T18" fmla="*/ 474 w 574"/>
              <a:gd name="T19" fmla="*/ 0 h 1694"/>
              <a:gd name="T20" fmla="*/ 574 w 574"/>
              <a:gd name="T21" fmla="*/ 100 h 1694"/>
              <a:gd name="T22" fmla="*/ 574 w 574"/>
              <a:gd name="T23" fmla="*/ 1594 h 1694"/>
              <a:gd name="T24" fmla="*/ 474 w 574"/>
              <a:gd name="T25" fmla="*/ 1694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4" h="1694">
                <a:moveTo>
                  <a:pt x="474" y="1694"/>
                </a:moveTo>
                <a:lnTo>
                  <a:pt x="100" y="1694"/>
                </a:lnTo>
                <a:cubicBezTo>
                  <a:pt x="45" y="1694"/>
                  <a:pt x="0" y="1650"/>
                  <a:pt x="0" y="1594"/>
                </a:cubicBezTo>
                <a:lnTo>
                  <a:pt x="0" y="100"/>
                </a:lnTo>
                <a:cubicBezTo>
                  <a:pt x="0" y="44"/>
                  <a:pt x="45" y="0"/>
                  <a:pt x="100" y="0"/>
                </a:cubicBezTo>
                <a:cubicBezTo>
                  <a:pt x="155" y="0"/>
                  <a:pt x="200" y="44"/>
                  <a:pt x="200" y="100"/>
                </a:cubicBezTo>
                <a:lnTo>
                  <a:pt x="200" y="1495"/>
                </a:lnTo>
                <a:lnTo>
                  <a:pt x="374" y="1495"/>
                </a:lnTo>
                <a:lnTo>
                  <a:pt x="374" y="100"/>
                </a:lnTo>
                <a:cubicBezTo>
                  <a:pt x="374" y="44"/>
                  <a:pt x="418" y="0"/>
                  <a:pt x="474" y="0"/>
                </a:cubicBezTo>
                <a:cubicBezTo>
                  <a:pt x="529" y="0"/>
                  <a:pt x="574" y="44"/>
                  <a:pt x="574" y="100"/>
                </a:cubicBezTo>
                <a:lnTo>
                  <a:pt x="574" y="1594"/>
                </a:lnTo>
                <a:cubicBezTo>
                  <a:pt x="574" y="1650"/>
                  <a:pt x="529" y="1694"/>
                  <a:pt x="474" y="169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152">
            <a:extLst>
              <a:ext uri="{FF2B5EF4-FFF2-40B4-BE49-F238E27FC236}">
                <a16:creationId xmlns:a16="http://schemas.microsoft.com/office/drawing/2014/main" id="{8637B4D4-7E0E-0F0C-341C-7ADA61240521}"/>
              </a:ext>
            </a:extLst>
          </p:cNvPr>
          <p:cNvSpPr>
            <a:spLocks/>
          </p:cNvSpPr>
          <p:nvPr/>
        </p:nvSpPr>
        <p:spPr bwMode="auto">
          <a:xfrm>
            <a:off x="798352" y="4200756"/>
            <a:ext cx="371909" cy="317672"/>
          </a:xfrm>
          <a:custGeom>
            <a:avLst/>
            <a:gdLst>
              <a:gd name="T0" fmla="*/ 1034 w 2088"/>
              <a:gd name="T1" fmla="*/ 1819 h 1819"/>
              <a:gd name="T2" fmla="*/ 114 w 2088"/>
              <a:gd name="T3" fmla="*/ 1111 h 1819"/>
              <a:gd name="T4" fmla="*/ 584 w 2088"/>
              <a:gd name="T5" fmla="*/ 29 h 1819"/>
              <a:gd name="T6" fmla="*/ 678 w 2088"/>
              <a:gd name="T7" fmla="*/ 205 h 1819"/>
              <a:gd name="T8" fmla="*/ 307 w 2088"/>
              <a:gd name="T9" fmla="*/ 1060 h 1819"/>
              <a:gd name="T10" fmla="*/ 1227 w 2088"/>
              <a:gd name="T11" fmla="*/ 1593 h 1819"/>
              <a:gd name="T12" fmla="*/ 1760 w 2088"/>
              <a:gd name="T13" fmla="*/ 674 h 1819"/>
              <a:gd name="T14" fmla="*/ 1342 w 2088"/>
              <a:gd name="T15" fmla="*/ 181 h 1819"/>
              <a:gd name="T16" fmla="*/ 1424 w 2088"/>
              <a:gd name="T17" fmla="*/ 0 h 1819"/>
              <a:gd name="T18" fmla="*/ 1953 w 2088"/>
              <a:gd name="T19" fmla="*/ 623 h 1819"/>
              <a:gd name="T20" fmla="*/ 1278 w 2088"/>
              <a:gd name="T21" fmla="*/ 1786 h 1819"/>
              <a:gd name="T22" fmla="*/ 1034 w 2088"/>
              <a:gd name="T23" fmla="*/ 1819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8" h="1819">
                <a:moveTo>
                  <a:pt x="1034" y="1819"/>
                </a:moveTo>
                <a:cubicBezTo>
                  <a:pt x="613" y="1819"/>
                  <a:pt x="227" y="1537"/>
                  <a:pt x="114" y="1111"/>
                </a:cubicBezTo>
                <a:cubicBezTo>
                  <a:pt x="0" y="683"/>
                  <a:pt x="193" y="238"/>
                  <a:pt x="584" y="29"/>
                </a:cubicBezTo>
                <a:lnTo>
                  <a:pt x="678" y="205"/>
                </a:lnTo>
                <a:cubicBezTo>
                  <a:pt x="370" y="370"/>
                  <a:pt x="218" y="722"/>
                  <a:pt x="307" y="1060"/>
                </a:cubicBezTo>
                <a:cubicBezTo>
                  <a:pt x="414" y="1461"/>
                  <a:pt x="826" y="1700"/>
                  <a:pt x="1227" y="1593"/>
                </a:cubicBezTo>
                <a:cubicBezTo>
                  <a:pt x="1627" y="1487"/>
                  <a:pt x="1866" y="1075"/>
                  <a:pt x="1760" y="674"/>
                </a:cubicBezTo>
                <a:cubicBezTo>
                  <a:pt x="1702" y="455"/>
                  <a:pt x="1549" y="275"/>
                  <a:pt x="1342" y="181"/>
                </a:cubicBezTo>
                <a:lnTo>
                  <a:pt x="1424" y="0"/>
                </a:lnTo>
                <a:cubicBezTo>
                  <a:pt x="1686" y="118"/>
                  <a:pt x="1879" y="345"/>
                  <a:pt x="1953" y="623"/>
                </a:cubicBezTo>
                <a:cubicBezTo>
                  <a:pt x="2088" y="1130"/>
                  <a:pt x="1785" y="1652"/>
                  <a:pt x="1278" y="1786"/>
                </a:cubicBezTo>
                <a:cubicBezTo>
                  <a:pt x="1196" y="1809"/>
                  <a:pt x="1114" y="1819"/>
                  <a:pt x="1034" y="181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53">
            <a:extLst>
              <a:ext uri="{FF2B5EF4-FFF2-40B4-BE49-F238E27FC236}">
                <a16:creationId xmlns:a16="http://schemas.microsoft.com/office/drawing/2014/main" id="{9FFA456C-0D22-26D6-5C43-95C29335C3D4}"/>
              </a:ext>
            </a:extLst>
          </p:cNvPr>
          <p:cNvSpPr>
            <a:spLocks noEditPoints="1"/>
          </p:cNvSpPr>
          <p:nvPr/>
        </p:nvSpPr>
        <p:spPr bwMode="auto">
          <a:xfrm>
            <a:off x="674382" y="4510678"/>
            <a:ext cx="162713" cy="170457"/>
          </a:xfrm>
          <a:custGeom>
            <a:avLst/>
            <a:gdLst>
              <a:gd name="T0" fmla="*/ 467 w 933"/>
              <a:gd name="T1" fmla="*/ 200 h 933"/>
              <a:gd name="T2" fmla="*/ 200 w 933"/>
              <a:gd name="T3" fmla="*/ 466 h 933"/>
              <a:gd name="T4" fmla="*/ 467 w 933"/>
              <a:gd name="T5" fmla="*/ 733 h 933"/>
              <a:gd name="T6" fmla="*/ 733 w 933"/>
              <a:gd name="T7" fmla="*/ 466 h 933"/>
              <a:gd name="T8" fmla="*/ 467 w 933"/>
              <a:gd name="T9" fmla="*/ 200 h 933"/>
              <a:gd name="T10" fmla="*/ 467 w 933"/>
              <a:gd name="T11" fmla="*/ 933 h 933"/>
              <a:gd name="T12" fmla="*/ 0 w 933"/>
              <a:gd name="T13" fmla="*/ 466 h 933"/>
              <a:gd name="T14" fmla="*/ 467 w 933"/>
              <a:gd name="T15" fmla="*/ 0 h 933"/>
              <a:gd name="T16" fmla="*/ 933 w 933"/>
              <a:gd name="T17" fmla="*/ 466 h 933"/>
              <a:gd name="T18" fmla="*/ 467 w 933"/>
              <a:gd name="T19"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3" h="933">
                <a:moveTo>
                  <a:pt x="467" y="200"/>
                </a:moveTo>
                <a:cubicBezTo>
                  <a:pt x="320" y="200"/>
                  <a:pt x="200" y="319"/>
                  <a:pt x="200" y="466"/>
                </a:cubicBezTo>
                <a:cubicBezTo>
                  <a:pt x="200" y="613"/>
                  <a:pt x="320" y="733"/>
                  <a:pt x="467" y="733"/>
                </a:cubicBezTo>
                <a:cubicBezTo>
                  <a:pt x="613" y="733"/>
                  <a:pt x="733" y="613"/>
                  <a:pt x="733" y="466"/>
                </a:cubicBezTo>
                <a:cubicBezTo>
                  <a:pt x="733" y="319"/>
                  <a:pt x="613" y="200"/>
                  <a:pt x="467" y="200"/>
                </a:cubicBezTo>
                <a:close/>
                <a:moveTo>
                  <a:pt x="467" y="933"/>
                </a:moveTo>
                <a:cubicBezTo>
                  <a:pt x="209" y="933"/>
                  <a:pt x="0" y="724"/>
                  <a:pt x="0" y="466"/>
                </a:cubicBezTo>
                <a:cubicBezTo>
                  <a:pt x="0" y="210"/>
                  <a:pt x="209" y="0"/>
                  <a:pt x="467" y="0"/>
                </a:cubicBezTo>
                <a:cubicBezTo>
                  <a:pt x="724" y="0"/>
                  <a:pt x="933" y="210"/>
                  <a:pt x="933" y="466"/>
                </a:cubicBezTo>
                <a:cubicBezTo>
                  <a:pt x="933" y="724"/>
                  <a:pt x="724" y="933"/>
                  <a:pt x="467" y="93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54">
            <a:extLst>
              <a:ext uri="{FF2B5EF4-FFF2-40B4-BE49-F238E27FC236}">
                <a16:creationId xmlns:a16="http://schemas.microsoft.com/office/drawing/2014/main" id="{ED4BDC56-E16C-C5AA-68F1-E3AD77403F84}"/>
              </a:ext>
            </a:extLst>
          </p:cNvPr>
          <p:cNvSpPr>
            <a:spLocks/>
          </p:cNvSpPr>
          <p:nvPr/>
        </p:nvSpPr>
        <p:spPr bwMode="auto">
          <a:xfrm>
            <a:off x="984307" y="3898585"/>
            <a:ext cx="77481" cy="139465"/>
          </a:xfrm>
          <a:custGeom>
            <a:avLst/>
            <a:gdLst>
              <a:gd name="T0" fmla="*/ 40 w 433"/>
              <a:gd name="T1" fmla="*/ 772 h 772"/>
              <a:gd name="T2" fmla="*/ 0 w 433"/>
              <a:gd name="T3" fmla="*/ 770 h 772"/>
              <a:gd name="T4" fmla="*/ 20 w 433"/>
              <a:gd name="T5" fmla="*/ 571 h 772"/>
              <a:gd name="T6" fmla="*/ 40 w 433"/>
              <a:gd name="T7" fmla="*/ 572 h 772"/>
              <a:gd name="T8" fmla="*/ 233 w 433"/>
              <a:gd name="T9" fmla="*/ 379 h 772"/>
              <a:gd name="T10" fmla="*/ 92 w 433"/>
              <a:gd name="T11" fmla="*/ 193 h 772"/>
              <a:gd name="T12" fmla="*/ 145 w 433"/>
              <a:gd name="T13" fmla="*/ 0 h 772"/>
              <a:gd name="T14" fmla="*/ 433 w 433"/>
              <a:gd name="T15" fmla="*/ 379 h 772"/>
              <a:gd name="T16" fmla="*/ 40 w 433"/>
              <a:gd name="T17" fmla="*/ 772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3" h="772">
                <a:moveTo>
                  <a:pt x="40" y="772"/>
                </a:moveTo>
                <a:cubicBezTo>
                  <a:pt x="27" y="772"/>
                  <a:pt x="13" y="771"/>
                  <a:pt x="0" y="770"/>
                </a:cubicBezTo>
                <a:lnTo>
                  <a:pt x="20" y="571"/>
                </a:lnTo>
                <a:cubicBezTo>
                  <a:pt x="26" y="571"/>
                  <a:pt x="33" y="572"/>
                  <a:pt x="40" y="572"/>
                </a:cubicBezTo>
                <a:cubicBezTo>
                  <a:pt x="146" y="572"/>
                  <a:pt x="233" y="485"/>
                  <a:pt x="233" y="379"/>
                </a:cubicBezTo>
                <a:cubicBezTo>
                  <a:pt x="233" y="292"/>
                  <a:pt x="175" y="216"/>
                  <a:pt x="92" y="193"/>
                </a:cubicBezTo>
                <a:lnTo>
                  <a:pt x="145" y="0"/>
                </a:lnTo>
                <a:cubicBezTo>
                  <a:pt x="314" y="47"/>
                  <a:pt x="433" y="203"/>
                  <a:pt x="433" y="379"/>
                </a:cubicBezTo>
                <a:cubicBezTo>
                  <a:pt x="433" y="595"/>
                  <a:pt x="256" y="772"/>
                  <a:pt x="40" y="772"/>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Rectangle 155">
            <a:extLst>
              <a:ext uri="{FF2B5EF4-FFF2-40B4-BE49-F238E27FC236}">
                <a16:creationId xmlns:a16="http://schemas.microsoft.com/office/drawing/2014/main" id="{4B90A2C0-7222-A72A-51A2-01F9A0BE8DE4}"/>
              </a:ext>
            </a:extLst>
          </p:cNvPr>
          <p:cNvSpPr>
            <a:spLocks noChangeArrowheads="1"/>
          </p:cNvSpPr>
          <p:nvPr/>
        </p:nvSpPr>
        <p:spPr bwMode="auto">
          <a:xfrm>
            <a:off x="1123773" y="4541670"/>
            <a:ext cx="38743" cy="116223"/>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fr-FR"/>
          </a:p>
        </p:txBody>
      </p:sp>
      <p:sp>
        <p:nvSpPr>
          <p:cNvPr id="34" name="Rectangle 156">
            <a:extLst>
              <a:ext uri="{FF2B5EF4-FFF2-40B4-BE49-F238E27FC236}">
                <a16:creationId xmlns:a16="http://schemas.microsoft.com/office/drawing/2014/main" id="{FBD5E3F5-8FE0-1DEE-A5E8-2330AA565281}"/>
              </a:ext>
            </a:extLst>
          </p:cNvPr>
          <p:cNvSpPr>
            <a:spLocks noChangeArrowheads="1"/>
          </p:cNvSpPr>
          <p:nvPr/>
        </p:nvSpPr>
        <p:spPr bwMode="auto">
          <a:xfrm>
            <a:off x="1224496" y="4541670"/>
            <a:ext cx="30992" cy="116223"/>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Rectangle 34">
            <a:extLst>
              <a:ext uri="{FF2B5EF4-FFF2-40B4-BE49-F238E27FC236}">
                <a16:creationId xmlns:a16="http://schemas.microsoft.com/office/drawing/2014/main" id="{E611F924-5E6F-2D3F-EDFC-D8A1C83728A5}"/>
              </a:ext>
            </a:extLst>
          </p:cNvPr>
          <p:cNvSpPr/>
          <p:nvPr/>
        </p:nvSpPr>
        <p:spPr>
          <a:xfrm>
            <a:off x="1786756" y="5138037"/>
            <a:ext cx="3767026" cy="68621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Standard Test		= 10% discount</a:t>
            </a:r>
          </a:p>
          <a:p>
            <a:r>
              <a:rPr lang="en-GB" dirty="0"/>
              <a:t>Exceptional Test 	= 15% discount</a:t>
            </a:r>
          </a:p>
        </p:txBody>
      </p:sp>
    </p:spTree>
    <p:extLst>
      <p:ext uri="{BB962C8B-B14F-4D97-AF65-F5344CB8AC3E}">
        <p14:creationId xmlns:p14="http://schemas.microsoft.com/office/powerpoint/2010/main" val="1163949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DCC80-ACAF-05CF-C72F-6EEE4B0B7AF7}"/>
              </a:ext>
            </a:extLst>
          </p:cNvPr>
          <p:cNvSpPr>
            <a:spLocks noGrp="1"/>
          </p:cNvSpPr>
          <p:nvPr>
            <p:ph type="title"/>
          </p:nvPr>
        </p:nvSpPr>
        <p:spPr/>
        <p:txBody>
          <a:bodyPr/>
          <a:lstStyle/>
          <a:p>
            <a:r>
              <a:rPr lang="en-GB" dirty="0"/>
              <a:t>Time bound tests &amp; exceptional tests qualify at a higher rate</a:t>
            </a:r>
          </a:p>
        </p:txBody>
      </p:sp>
      <p:sp>
        <p:nvSpPr>
          <p:cNvPr id="3" name="Text Placeholder 2">
            <a:extLst>
              <a:ext uri="{FF2B5EF4-FFF2-40B4-BE49-F238E27FC236}">
                <a16:creationId xmlns:a16="http://schemas.microsoft.com/office/drawing/2014/main" id="{AB766C1F-F48D-87D3-22F6-3ACF768866D4}"/>
              </a:ext>
            </a:extLst>
          </p:cNvPr>
          <p:cNvSpPr>
            <a:spLocks noGrp="1"/>
          </p:cNvSpPr>
          <p:nvPr>
            <p:ph type="body" sz="quarter" idx="11"/>
          </p:nvPr>
        </p:nvSpPr>
        <p:spPr/>
        <p:txBody>
          <a:bodyPr/>
          <a:lstStyle/>
          <a:p>
            <a:endParaRPr lang="en-GB"/>
          </a:p>
        </p:txBody>
      </p:sp>
      <p:sp>
        <p:nvSpPr>
          <p:cNvPr id="4" name="Slide Number Placeholder 3">
            <a:extLst>
              <a:ext uri="{FF2B5EF4-FFF2-40B4-BE49-F238E27FC236}">
                <a16:creationId xmlns:a16="http://schemas.microsoft.com/office/drawing/2014/main" id="{6BC3C2D1-FE1F-1D4D-AD92-FF77C35A3FC0}"/>
              </a:ext>
            </a:extLst>
          </p:cNvPr>
          <p:cNvSpPr>
            <a:spLocks noGrp="1"/>
          </p:cNvSpPr>
          <p:nvPr>
            <p:ph type="sldNum" sz="quarter" idx="15"/>
          </p:nvPr>
        </p:nvSpPr>
        <p:spPr/>
        <p:txBody>
          <a:bodyPr/>
          <a:lstStyle/>
          <a:p>
            <a:fld id="{3787542D-5C6B-4EB3-96EB-9B37C3D5D2F8}" type="slidenum">
              <a:rPr lang="en-GB" smtClean="0"/>
              <a:t>7</a:t>
            </a:fld>
            <a:endParaRPr lang="en-GB"/>
          </a:p>
        </p:txBody>
      </p:sp>
      <p:sp>
        <p:nvSpPr>
          <p:cNvPr id="6" name="Text Placeholder 5">
            <a:extLst>
              <a:ext uri="{FF2B5EF4-FFF2-40B4-BE49-F238E27FC236}">
                <a16:creationId xmlns:a16="http://schemas.microsoft.com/office/drawing/2014/main" id="{F59F3399-8FFF-2485-389A-2B60D07AE2BA}"/>
              </a:ext>
            </a:extLst>
          </p:cNvPr>
          <p:cNvSpPr>
            <a:spLocks noGrp="1"/>
          </p:cNvSpPr>
          <p:nvPr>
            <p:ph type="body" sz="quarter" idx="12"/>
          </p:nvPr>
        </p:nvSpPr>
        <p:spPr/>
        <p:txBody>
          <a:bodyPr/>
          <a:lstStyle/>
          <a:p>
            <a:r>
              <a:rPr lang="en-GB" dirty="0"/>
              <a:t>Full terms and conditions apply</a:t>
            </a:r>
          </a:p>
        </p:txBody>
      </p:sp>
      <p:graphicFrame>
        <p:nvGraphicFramePr>
          <p:cNvPr id="7" name="Table 6">
            <a:extLst>
              <a:ext uri="{FF2B5EF4-FFF2-40B4-BE49-F238E27FC236}">
                <a16:creationId xmlns:a16="http://schemas.microsoft.com/office/drawing/2014/main" id="{360262DB-F410-BB9E-FE0D-0EB5A74EF986}"/>
              </a:ext>
            </a:extLst>
          </p:cNvPr>
          <p:cNvGraphicFramePr>
            <a:graphicFrameLocks noGrp="1"/>
          </p:cNvGraphicFramePr>
          <p:nvPr>
            <p:extLst>
              <p:ext uri="{D42A27DB-BD31-4B8C-83A1-F6EECF244321}">
                <p14:modId xmlns:p14="http://schemas.microsoft.com/office/powerpoint/2010/main" val="791037581"/>
              </p:ext>
            </p:extLst>
          </p:nvPr>
        </p:nvGraphicFramePr>
        <p:xfrm>
          <a:off x="485998" y="1739286"/>
          <a:ext cx="11069259" cy="1778000"/>
        </p:xfrm>
        <a:graphic>
          <a:graphicData uri="http://schemas.openxmlformats.org/drawingml/2006/table">
            <a:tbl>
              <a:tblPr firstRow="1" bandRow="1">
                <a:tableStyleId>{E929F9F4-4A8F-4326-A1B4-22849713DDAB}</a:tableStyleId>
              </a:tblPr>
              <a:tblGrid>
                <a:gridCol w="3171602">
                  <a:extLst>
                    <a:ext uri="{9D8B030D-6E8A-4147-A177-3AD203B41FA5}">
                      <a16:colId xmlns:a16="http://schemas.microsoft.com/office/drawing/2014/main" val="1006748165"/>
                    </a:ext>
                  </a:extLst>
                </a:gridCol>
                <a:gridCol w="7897657">
                  <a:extLst>
                    <a:ext uri="{9D8B030D-6E8A-4147-A177-3AD203B41FA5}">
                      <a16:colId xmlns:a16="http://schemas.microsoft.com/office/drawing/2014/main" val="2539906953"/>
                    </a:ext>
                  </a:extLst>
                </a:gridCol>
              </a:tblGrid>
              <a:tr h="370840">
                <a:tc>
                  <a:txBody>
                    <a:bodyPr/>
                    <a:lstStyle/>
                    <a:p>
                      <a:r>
                        <a:rPr lang="en-GB" sz="1400" dirty="0"/>
                        <a:t>EXCEPTIONAL TESTS</a:t>
                      </a:r>
                    </a:p>
                  </a:txBody>
                  <a:tcPr>
                    <a:solidFill>
                      <a:schemeClr val="tx1"/>
                    </a:solidFill>
                  </a:tcPr>
                </a:tc>
                <a:tc>
                  <a:txBody>
                    <a:bodyPr/>
                    <a:lstStyle/>
                    <a:p>
                      <a:r>
                        <a:rPr lang="en-GB" sz="1400" dirty="0"/>
                        <a:t>EXAMPLES</a:t>
                      </a:r>
                    </a:p>
                  </a:txBody>
                  <a:tcPr>
                    <a:solidFill>
                      <a:schemeClr val="tx1"/>
                    </a:solidFill>
                  </a:tcPr>
                </a:tc>
                <a:extLst>
                  <a:ext uri="{0D108BD9-81ED-4DB2-BD59-A6C34878D82A}">
                    <a16:rowId xmlns:a16="http://schemas.microsoft.com/office/drawing/2014/main" val="29545369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A brand new or incremental mailing </a:t>
                      </a:r>
                      <a:endParaRPr lang="en-US" sz="1400" b="1" dirty="0">
                        <a:solidFill>
                          <a:schemeClr val="tx1"/>
                        </a:solidFill>
                      </a:endParaRPr>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A brand new communication using mail that you have not tried before or an extension of an existing mailed communication to reach a brand new audience</a:t>
                      </a:r>
                    </a:p>
                  </a:txBody>
                  <a:tcPr>
                    <a:solidFill>
                      <a:schemeClr val="accent2"/>
                    </a:solidFill>
                  </a:tcPr>
                </a:tc>
                <a:extLst>
                  <a:ext uri="{0D108BD9-81ED-4DB2-BD59-A6C34878D82A}">
                    <a16:rowId xmlns:a16="http://schemas.microsoft.com/office/drawing/2014/main" val="34102653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Increase to your postage costs</a:t>
                      </a:r>
                      <a:endParaRPr lang="en-US" sz="1400" b="1" dirty="0">
                        <a:solidFill>
                          <a:schemeClr val="tx1"/>
                        </a:solidFill>
                      </a:endParaRPr>
                    </a:p>
                  </a:txBody>
                  <a:tcPr>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Increasing the size of your item from Letter to Large Letter format or  material increased weight as a result of additional pages</a:t>
                      </a:r>
                    </a:p>
                  </a:txBody>
                  <a:tcPr>
                    <a:solidFill>
                      <a:schemeClr val="accent3"/>
                    </a:solidFill>
                  </a:tcPr>
                </a:tc>
                <a:extLst>
                  <a:ext uri="{0D108BD9-81ED-4DB2-BD59-A6C34878D82A}">
                    <a16:rowId xmlns:a16="http://schemas.microsoft.com/office/drawing/2014/main" val="783935182"/>
                  </a:ext>
                </a:extLst>
              </a:tr>
              <a:tr h="370840">
                <a:tc>
                  <a:txBody>
                    <a:bodyPr/>
                    <a:lstStyle/>
                    <a:p>
                      <a:r>
                        <a:rPr lang="en-US" sz="1400" dirty="0">
                          <a:solidFill>
                            <a:schemeClr val="tx1"/>
                          </a:solidFill>
                        </a:rPr>
                        <a:t>New use of emerging technology</a:t>
                      </a:r>
                      <a:endParaRPr lang="en-GB" sz="1400" b="1" dirty="0">
                        <a:solidFill>
                          <a:schemeClr val="tx1"/>
                        </a:solidFill>
                      </a:endParaRPr>
                    </a:p>
                  </a:txBody>
                  <a:tcP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Test the use of voice activation or use augmented reality  with your mailing.</a:t>
                      </a:r>
                    </a:p>
                  </a:txBody>
                  <a:tcPr>
                    <a:solidFill>
                      <a:schemeClr val="accent6"/>
                    </a:solidFill>
                  </a:tcPr>
                </a:tc>
                <a:extLst>
                  <a:ext uri="{0D108BD9-81ED-4DB2-BD59-A6C34878D82A}">
                    <a16:rowId xmlns:a16="http://schemas.microsoft.com/office/drawing/2014/main" val="1137927483"/>
                  </a:ext>
                </a:extLst>
              </a:tr>
            </a:tbl>
          </a:graphicData>
        </a:graphic>
      </p:graphicFrame>
      <p:graphicFrame>
        <p:nvGraphicFramePr>
          <p:cNvPr id="8" name="Table 7">
            <a:extLst>
              <a:ext uri="{FF2B5EF4-FFF2-40B4-BE49-F238E27FC236}">
                <a16:creationId xmlns:a16="http://schemas.microsoft.com/office/drawing/2014/main" id="{3AEBE769-5970-4B1F-EFD1-3DBE575FFA3A}"/>
              </a:ext>
            </a:extLst>
          </p:cNvPr>
          <p:cNvGraphicFramePr>
            <a:graphicFrameLocks noGrp="1"/>
          </p:cNvGraphicFramePr>
          <p:nvPr>
            <p:extLst>
              <p:ext uri="{D42A27DB-BD31-4B8C-83A1-F6EECF244321}">
                <p14:modId xmlns:p14="http://schemas.microsoft.com/office/powerpoint/2010/main" val="2906290647"/>
              </p:ext>
            </p:extLst>
          </p:nvPr>
        </p:nvGraphicFramePr>
        <p:xfrm>
          <a:off x="485995" y="3649213"/>
          <a:ext cx="11069259" cy="1778000"/>
        </p:xfrm>
        <a:graphic>
          <a:graphicData uri="http://schemas.openxmlformats.org/drawingml/2006/table">
            <a:tbl>
              <a:tblPr firstRow="1" bandRow="1">
                <a:tableStyleId>{E929F9F4-4A8F-4326-A1B4-22849713DDAB}</a:tableStyleId>
              </a:tblPr>
              <a:tblGrid>
                <a:gridCol w="3524141">
                  <a:extLst>
                    <a:ext uri="{9D8B030D-6E8A-4147-A177-3AD203B41FA5}">
                      <a16:colId xmlns:a16="http://schemas.microsoft.com/office/drawing/2014/main" val="1521813079"/>
                    </a:ext>
                  </a:extLst>
                </a:gridCol>
                <a:gridCol w="7545118">
                  <a:extLst>
                    <a:ext uri="{9D8B030D-6E8A-4147-A177-3AD203B41FA5}">
                      <a16:colId xmlns:a16="http://schemas.microsoft.com/office/drawing/2014/main" val="2347501780"/>
                    </a:ext>
                  </a:extLst>
                </a:gridCol>
              </a:tblGrid>
              <a:tr h="3472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effectLst/>
                          <a:uLnTx/>
                          <a:uFillTx/>
                        </a:rPr>
                        <a:t>We normally support up to 100k items for an individual test. However, dependent on the details provided we will support up to a maximum of 1m items. </a:t>
                      </a:r>
                      <a:endParaRPr lang="en-GB" sz="1400" dirty="0"/>
                    </a:p>
                  </a:txBody>
                  <a:tcPr>
                    <a:solidFill>
                      <a:schemeClr val="accent1"/>
                    </a:solidFill>
                  </a:tcPr>
                </a:tc>
                <a:tc hMerge="1">
                  <a:txBody>
                    <a:bodyPr/>
                    <a:lstStyle/>
                    <a:p>
                      <a:endParaRPr lang="en-GB" dirty="0"/>
                    </a:p>
                  </a:txBody>
                  <a:tcPr/>
                </a:tc>
                <a:extLst>
                  <a:ext uri="{0D108BD9-81ED-4DB2-BD59-A6C34878D82A}">
                    <a16:rowId xmlns:a16="http://schemas.microsoft.com/office/drawing/2014/main" val="2253960256"/>
                  </a:ext>
                </a:extLst>
              </a:tr>
              <a:tr h="370840">
                <a:tc>
                  <a:txBody>
                    <a:bodyPr/>
                    <a:lstStyle/>
                    <a:p>
                      <a:pPr algn="l"/>
                      <a:r>
                        <a:rPr lang="en-GB" sz="1400" b="1" dirty="0"/>
                        <a:t>TEST VOLUME</a:t>
                      </a:r>
                    </a:p>
                  </a:txBody>
                  <a:tcPr>
                    <a:solidFill>
                      <a:schemeClr val="tx1"/>
                    </a:solidFill>
                  </a:tcPr>
                </a:tc>
                <a:tc>
                  <a:txBody>
                    <a:bodyPr/>
                    <a:lstStyle/>
                    <a:p>
                      <a:r>
                        <a:rPr lang="en-GB" sz="1400" b="1" dirty="0"/>
                        <a:t>EXAMPLES</a:t>
                      </a:r>
                    </a:p>
                  </a:txBody>
                  <a:tcPr>
                    <a:solidFill>
                      <a:schemeClr val="tx1"/>
                    </a:solidFill>
                  </a:tcPr>
                </a:tc>
                <a:extLst>
                  <a:ext uri="{0D108BD9-81ED-4DB2-BD59-A6C34878D82A}">
                    <a16:rowId xmlns:a16="http://schemas.microsoft.com/office/drawing/2014/main" val="41841692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 Up to 100k</a:t>
                      </a:r>
                      <a:endParaRPr lang="en-US" sz="1400" b="1" dirty="0">
                        <a:solidFill>
                          <a:schemeClr val="tx1"/>
                        </a:solidFill>
                      </a:endParaRPr>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Testing  a new campaign or change to existing campaign</a:t>
                      </a:r>
                    </a:p>
                  </a:txBody>
                  <a:tcPr>
                    <a:solidFill>
                      <a:schemeClr val="accent2"/>
                    </a:solidFill>
                  </a:tcPr>
                </a:tc>
                <a:extLst>
                  <a:ext uri="{0D108BD9-81ED-4DB2-BD59-A6C34878D82A}">
                    <a16:rowId xmlns:a16="http://schemas.microsoft.com/office/drawing/2014/main" val="4131368733"/>
                  </a:ext>
                </a:extLst>
              </a:tr>
              <a:tr h="370840">
                <a:tc>
                  <a:txBody>
                    <a:bodyPr/>
                    <a:lstStyle/>
                    <a:p>
                      <a:pPr algn="l"/>
                      <a:r>
                        <a:rPr lang="en-US" sz="1400" dirty="0">
                          <a:solidFill>
                            <a:schemeClr val="tx1"/>
                          </a:solidFill>
                        </a:rPr>
                        <a:t>Up to 1m item</a:t>
                      </a:r>
                      <a:endParaRPr lang="en-GB" sz="1400" b="1" dirty="0">
                        <a:solidFill>
                          <a:schemeClr val="tx1"/>
                        </a:solidFill>
                      </a:endParaRPr>
                    </a:p>
                  </a:txBody>
                  <a:tcPr>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Test includes new incremental volume and is based solely on the use of the incentive and not pre planned volume prior to the submission of your application</a:t>
                      </a:r>
                    </a:p>
                  </a:txBody>
                  <a:tcPr>
                    <a:solidFill>
                      <a:schemeClr val="accent3"/>
                    </a:solidFill>
                  </a:tcPr>
                </a:tc>
                <a:extLst>
                  <a:ext uri="{0D108BD9-81ED-4DB2-BD59-A6C34878D82A}">
                    <a16:rowId xmlns:a16="http://schemas.microsoft.com/office/drawing/2014/main" val="3383967866"/>
                  </a:ext>
                </a:extLst>
              </a:tr>
            </a:tbl>
          </a:graphicData>
        </a:graphic>
      </p:graphicFrame>
      <p:graphicFrame>
        <p:nvGraphicFramePr>
          <p:cNvPr id="9" name="Table 8">
            <a:extLst>
              <a:ext uri="{FF2B5EF4-FFF2-40B4-BE49-F238E27FC236}">
                <a16:creationId xmlns:a16="http://schemas.microsoft.com/office/drawing/2014/main" id="{AEB59567-DF46-906A-4778-C55C152914D6}"/>
              </a:ext>
            </a:extLst>
          </p:cNvPr>
          <p:cNvGraphicFramePr>
            <a:graphicFrameLocks noGrp="1"/>
          </p:cNvGraphicFramePr>
          <p:nvPr>
            <p:extLst>
              <p:ext uri="{D42A27DB-BD31-4B8C-83A1-F6EECF244321}">
                <p14:modId xmlns:p14="http://schemas.microsoft.com/office/powerpoint/2010/main" val="869540556"/>
              </p:ext>
            </p:extLst>
          </p:nvPr>
        </p:nvGraphicFramePr>
        <p:xfrm>
          <a:off x="485995" y="5479973"/>
          <a:ext cx="11069259" cy="518160"/>
        </p:xfrm>
        <a:graphic>
          <a:graphicData uri="http://schemas.openxmlformats.org/drawingml/2006/table">
            <a:tbl>
              <a:tblPr firstRow="1" bandRow="1">
                <a:tableStyleId>{E929F9F4-4A8F-4326-A1B4-22849713DDAB}</a:tableStyleId>
              </a:tblPr>
              <a:tblGrid>
                <a:gridCol w="11069259">
                  <a:extLst>
                    <a:ext uri="{9D8B030D-6E8A-4147-A177-3AD203B41FA5}">
                      <a16:colId xmlns:a16="http://schemas.microsoft.com/office/drawing/2014/main" val="1521813079"/>
                    </a:ext>
                  </a:extLst>
                </a:gridCol>
              </a:tblGrid>
              <a:tr h="34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effectLst/>
                          <a:uLnTx/>
                          <a:uFillTx/>
                        </a:rPr>
                        <a:t>Timebound tests will always have an element that will qualify for at least the higher rate. The actual credit rate and volume cap will be shown in the credit file along with details of the type of test that will qualify. </a:t>
                      </a:r>
                      <a:endParaRPr lang="en-GB" sz="1400" dirty="0"/>
                    </a:p>
                  </a:txBody>
                  <a:tcPr>
                    <a:solidFill>
                      <a:schemeClr val="accent1"/>
                    </a:solidFill>
                  </a:tcPr>
                </a:tc>
                <a:extLst>
                  <a:ext uri="{0D108BD9-81ED-4DB2-BD59-A6C34878D82A}">
                    <a16:rowId xmlns:a16="http://schemas.microsoft.com/office/drawing/2014/main" val="2253960256"/>
                  </a:ext>
                </a:extLst>
              </a:tr>
            </a:tbl>
          </a:graphicData>
        </a:graphic>
      </p:graphicFrame>
    </p:spTree>
    <p:extLst>
      <p:ext uri="{BB962C8B-B14F-4D97-AF65-F5344CB8AC3E}">
        <p14:creationId xmlns:p14="http://schemas.microsoft.com/office/powerpoint/2010/main" val="3884642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DC309-1E7E-753F-B4D1-3B1761D16334}"/>
              </a:ext>
            </a:extLst>
          </p:cNvPr>
          <p:cNvSpPr>
            <a:spLocks noGrp="1"/>
          </p:cNvSpPr>
          <p:nvPr>
            <p:ph type="title"/>
          </p:nvPr>
        </p:nvSpPr>
        <p:spPr/>
        <p:txBody>
          <a:bodyPr/>
          <a:lstStyle/>
          <a:p>
            <a:r>
              <a:rPr lang="en-GB" dirty="0"/>
              <a:t>Test new technology to get the higher incentive rate</a:t>
            </a:r>
          </a:p>
        </p:txBody>
      </p:sp>
      <p:sp>
        <p:nvSpPr>
          <p:cNvPr id="3" name="Text Placeholder 2">
            <a:extLst>
              <a:ext uri="{FF2B5EF4-FFF2-40B4-BE49-F238E27FC236}">
                <a16:creationId xmlns:a16="http://schemas.microsoft.com/office/drawing/2014/main" id="{38B5C482-C4D5-8D3F-8CB4-A2ACF3A90380}"/>
              </a:ext>
            </a:extLst>
          </p:cNvPr>
          <p:cNvSpPr>
            <a:spLocks noGrp="1"/>
          </p:cNvSpPr>
          <p:nvPr>
            <p:ph type="body" sz="quarter" idx="11"/>
          </p:nvPr>
        </p:nvSpPr>
        <p:spPr/>
        <p:txBody>
          <a:bodyPr/>
          <a:lstStyle/>
          <a:p>
            <a:endParaRPr lang="en-GB"/>
          </a:p>
        </p:txBody>
      </p:sp>
      <p:sp>
        <p:nvSpPr>
          <p:cNvPr id="4" name="Slide Number Placeholder 3">
            <a:extLst>
              <a:ext uri="{FF2B5EF4-FFF2-40B4-BE49-F238E27FC236}">
                <a16:creationId xmlns:a16="http://schemas.microsoft.com/office/drawing/2014/main" id="{48E82C2D-C701-E5FA-878C-04DA59CB620E}"/>
              </a:ext>
            </a:extLst>
          </p:cNvPr>
          <p:cNvSpPr>
            <a:spLocks noGrp="1"/>
          </p:cNvSpPr>
          <p:nvPr>
            <p:ph type="sldNum" sz="quarter" idx="15"/>
          </p:nvPr>
        </p:nvSpPr>
        <p:spPr/>
        <p:txBody>
          <a:bodyPr/>
          <a:lstStyle/>
          <a:p>
            <a:fld id="{3787542D-5C6B-4EB3-96EB-9B37C3D5D2F8}" type="slidenum">
              <a:rPr lang="en-GB" smtClean="0"/>
              <a:t>8</a:t>
            </a:fld>
            <a:endParaRPr lang="en-GB"/>
          </a:p>
        </p:txBody>
      </p:sp>
      <p:sp>
        <p:nvSpPr>
          <p:cNvPr id="6" name="Text Placeholder 5">
            <a:extLst>
              <a:ext uri="{FF2B5EF4-FFF2-40B4-BE49-F238E27FC236}">
                <a16:creationId xmlns:a16="http://schemas.microsoft.com/office/drawing/2014/main" id="{E683F273-6368-4666-BA3A-164E9DF8C1BF}"/>
              </a:ext>
            </a:extLst>
          </p:cNvPr>
          <p:cNvSpPr>
            <a:spLocks noGrp="1"/>
          </p:cNvSpPr>
          <p:nvPr>
            <p:ph type="body" sz="quarter" idx="12"/>
          </p:nvPr>
        </p:nvSpPr>
        <p:spPr/>
        <p:txBody>
          <a:bodyPr/>
          <a:lstStyle/>
          <a:p>
            <a:endParaRPr lang="en-GB"/>
          </a:p>
        </p:txBody>
      </p:sp>
      <p:sp>
        <p:nvSpPr>
          <p:cNvPr id="7" name="Rectangle 6">
            <a:extLst>
              <a:ext uri="{FF2B5EF4-FFF2-40B4-BE49-F238E27FC236}">
                <a16:creationId xmlns:a16="http://schemas.microsoft.com/office/drawing/2014/main" id="{50CD86D8-A585-3657-81CA-470D99AAB861}"/>
              </a:ext>
            </a:extLst>
          </p:cNvPr>
          <p:cNvSpPr/>
          <p:nvPr/>
        </p:nvSpPr>
        <p:spPr>
          <a:xfrm>
            <a:off x="564968" y="1937320"/>
            <a:ext cx="5453657" cy="98417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69988"/>
            <a:r>
              <a:rPr lang="en-GB" dirty="0">
                <a:solidFill>
                  <a:schemeClr val="tx1"/>
                </a:solidFill>
              </a:rPr>
              <a:t>Test image recognition technology which takes a consumer from physical to digital.</a:t>
            </a:r>
          </a:p>
        </p:txBody>
      </p:sp>
      <p:sp>
        <p:nvSpPr>
          <p:cNvPr id="8" name="Rectangle 7">
            <a:extLst>
              <a:ext uri="{FF2B5EF4-FFF2-40B4-BE49-F238E27FC236}">
                <a16:creationId xmlns:a16="http://schemas.microsoft.com/office/drawing/2014/main" id="{352CA4AB-9E02-922B-3921-C8DFB331E440}"/>
              </a:ext>
            </a:extLst>
          </p:cNvPr>
          <p:cNvSpPr/>
          <p:nvPr/>
        </p:nvSpPr>
        <p:spPr>
          <a:xfrm>
            <a:off x="564968" y="3005847"/>
            <a:ext cx="5454000" cy="98280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69988"/>
            <a:r>
              <a:rPr lang="en-US" dirty="0">
                <a:solidFill>
                  <a:schemeClr val="tx1"/>
                </a:solidFill>
              </a:rPr>
              <a:t>Test the use of voice activation in your mailing to drive people to online content/data capture.</a:t>
            </a:r>
          </a:p>
        </p:txBody>
      </p:sp>
      <p:sp>
        <p:nvSpPr>
          <p:cNvPr id="9" name="Rectangle 8">
            <a:extLst>
              <a:ext uri="{FF2B5EF4-FFF2-40B4-BE49-F238E27FC236}">
                <a16:creationId xmlns:a16="http://schemas.microsoft.com/office/drawing/2014/main" id="{05C3F5B4-E75E-DF9E-4446-00C2D6B9A094}"/>
              </a:ext>
            </a:extLst>
          </p:cNvPr>
          <p:cNvSpPr/>
          <p:nvPr/>
        </p:nvSpPr>
        <p:spPr>
          <a:xfrm>
            <a:off x="564968" y="4055039"/>
            <a:ext cx="5454000" cy="98280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69988"/>
            <a:r>
              <a:rPr lang="en-US" dirty="0">
                <a:solidFill>
                  <a:schemeClr val="tx1"/>
                </a:solidFill>
              </a:rPr>
              <a:t>Test programmatic mail where you can re-target someone visiting your web site with a timely mail piece to remind them to buy.</a:t>
            </a:r>
          </a:p>
        </p:txBody>
      </p:sp>
      <p:sp>
        <p:nvSpPr>
          <p:cNvPr id="10" name="Rectangle 9">
            <a:extLst>
              <a:ext uri="{FF2B5EF4-FFF2-40B4-BE49-F238E27FC236}">
                <a16:creationId xmlns:a16="http://schemas.microsoft.com/office/drawing/2014/main" id="{B5CF3478-06EB-50BE-BE4B-51E167E692CE}"/>
              </a:ext>
            </a:extLst>
          </p:cNvPr>
          <p:cNvSpPr/>
          <p:nvPr/>
        </p:nvSpPr>
        <p:spPr>
          <a:xfrm>
            <a:off x="6155214" y="2999258"/>
            <a:ext cx="5454000" cy="982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69988"/>
            <a:r>
              <a:rPr lang="en-US" dirty="0">
                <a:solidFill>
                  <a:schemeClr val="tx1"/>
                </a:solidFill>
              </a:rPr>
              <a:t>Use augmented reality or near–field reality to create a truly immersive customer experience.</a:t>
            </a:r>
          </a:p>
        </p:txBody>
      </p:sp>
      <p:sp>
        <p:nvSpPr>
          <p:cNvPr id="11" name="Rectangle 10">
            <a:extLst>
              <a:ext uri="{FF2B5EF4-FFF2-40B4-BE49-F238E27FC236}">
                <a16:creationId xmlns:a16="http://schemas.microsoft.com/office/drawing/2014/main" id="{29D06F26-11CA-FE76-6880-F1571942A560}"/>
              </a:ext>
            </a:extLst>
          </p:cNvPr>
          <p:cNvSpPr/>
          <p:nvPr/>
        </p:nvSpPr>
        <p:spPr>
          <a:xfrm>
            <a:off x="6155214" y="4055039"/>
            <a:ext cx="5454000" cy="982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69988"/>
            <a:r>
              <a:rPr lang="en-US" dirty="0">
                <a:solidFill>
                  <a:schemeClr val="tx1"/>
                </a:solidFill>
              </a:rPr>
              <a:t>Use smell, a pet insurer used smelly mail to reach dog or cat owners with packs their pets could literally smell.</a:t>
            </a:r>
          </a:p>
        </p:txBody>
      </p:sp>
      <p:sp>
        <p:nvSpPr>
          <p:cNvPr id="12" name="Rectangle 11">
            <a:extLst>
              <a:ext uri="{FF2B5EF4-FFF2-40B4-BE49-F238E27FC236}">
                <a16:creationId xmlns:a16="http://schemas.microsoft.com/office/drawing/2014/main" id="{DB1249F0-75C7-6977-B306-93EA969021A2}"/>
              </a:ext>
            </a:extLst>
          </p:cNvPr>
          <p:cNvSpPr/>
          <p:nvPr/>
        </p:nvSpPr>
        <p:spPr>
          <a:xfrm>
            <a:off x="6155214" y="1937819"/>
            <a:ext cx="5453657" cy="9889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69988"/>
            <a:r>
              <a:rPr lang="en-US" dirty="0">
                <a:solidFill>
                  <a:schemeClr val="tx1"/>
                </a:solidFill>
              </a:rPr>
              <a:t>One drinks company made their print edible so you could sample their new flavor by tearing a piece of paper off and eating it! </a:t>
            </a:r>
          </a:p>
        </p:txBody>
      </p:sp>
      <p:sp>
        <p:nvSpPr>
          <p:cNvPr id="13" name="Rectangle 12">
            <a:extLst>
              <a:ext uri="{FF2B5EF4-FFF2-40B4-BE49-F238E27FC236}">
                <a16:creationId xmlns:a16="http://schemas.microsoft.com/office/drawing/2014/main" id="{CD9D450B-7309-58F0-6B48-88512BAFF592}"/>
              </a:ext>
            </a:extLst>
          </p:cNvPr>
          <p:cNvSpPr/>
          <p:nvPr/>
        </p:nvSpPr>
        <p:spPr>
          <a:xfrm>
            <a:off x="564968" y="5115301"/>
            <a:ext cx="5454000" cy="98280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69988"/>
            <a:r>
              <a:rPr lang="en-US" dirty="0">
                <a:solidFill>
                  <a:schemeClr val="tx1"/>
                </a:solidFill>
              </a:rPr>
              <a:t>Test mail with addressable TV or Partially Addressed.</a:t>
            </a:r>
          </a:p>
        </p:txBody>
      </p:sp>
      <p:sp>
        <p:nvSpPr>
          <p:cNvPr id="14" name="Rectangle 13">
            <a:extLst>
              <a:ext uri="{FF2B5EF4-FFF2-40B4-BE49-F238E27FC236}">
                <a16:creationId xmlns:a16="http://schemas.microsoft.com/office/drawing/2014/main" id="{1421911A-DD89-2435-E1AB-B2929E14C6BA}"/>
              </a:ext>
            </a:extLst>
          </p:cNvPr>
          <p:cNvSpPr/>
          <p:nvPr/>
        </p:nvSpPr>
        <p:spPr>
          <a:xfrm>
            <a:off x="6155214" y="5107467"/>
            <a:ext cx="5454000" cy="982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69988"/>
            <a:r>
              <a:rPr lang="en-GB" dirty="0">
                <a:solidFill>
                  <a:schemeClr val="tx1"/>
                </a:solidFill>
              </a:rPr>
              <a:t>Make the most of developments in Artificial Intelligence, use it to tailor your mail to different audiences.</a:t>
            </a:r>
          </a:p>
        </p:txBody>
      </p:sp>
      <p:pic>
        <p:nvPicPr>
          <p:cNvPr id="15" name="Picture 14">
            <a:extLst>
              <a:ext uri="{FF2B5EF4-FFF2-40B4-BE49-F238E27FC236}">
                <a16:creationId xmlns:a16="http://schemas.microsoft.com/office/drawing/2014/main" id="{8412AD8C-1929-CF95-1A9D-EC8111CE5C00}"/>
              </a:ext>
            </a:extLst>
          </p:cNvPr>
          <p:cNvPicPr>
            <a:picLocks noChangeAspect="1"/>
          </p:cNvPicPr>
          <p:nvPr/>
        </p:nvPicPr>
        <p:blipFill>
          <a:blip r:embed="rId2"/>
          <a:stretch>
            <a:fillRect/>
          </a:stretch>
        </p:blipFill>
        <p:spPr>
          <a:xfrm>
            <a:off x="578032" y="2948614"/>
            <a:ext cx="1171563" cy="1171563"/>
          </a:xfrm>
          <a:prstGeom prst="rect">
            <a:avLst/>
          </a:prstGeom>
        </p:spPr>
      </p:pic>
      <p:pic>
        <p:nvPicPr>
          <p:cNvPr id="16" name="Picture 2" descr="AdSmart's Local Trades Initiative | AdSmart from Sky">
            <a:extLst>
              <a:ext uri="{FF2B5EF4-FFF2-40B4-BE49-F238E27FC236}">
                <a16:creationId xmlns:a16="http://schemas.microsoft.com/office/drawing/2014/main" id="{F97B43BE-A326-800A-2119-AF42000F03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828" y="5231019"/>
            <a:ext cx="900755" cy="7486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A48FB5B7-B3FC-CC07-7A47-156E841442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59" t="8735" r="1186" b="4007"/>
          <a:stretch/>
        </p:blipFill>
        <p:spPr bwMode="auto">
          <a:xfrm>
            <a:off x="6257800" y="3141306"/>
            <a:ext cx="1022640" cy="64744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Graphic 17" descr="Shopping bag">
            <a:extLst>
              <a:ext uri="{FF2B5EF4-FFF2-40B4-BE49-F238E27FC236}">
                <a16:creationId xmlns:a16="http://schemas.microsoft.com/office/drawing/2014/main" id="{193C6FC8-E330-5231-D9BD-8C2B13AF31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59099" y="5200236"/>
            <a:ext cx="755703" cy="755703"/>
          </a:xfrm>
          <a:prstGeom prst="rect">
            <a:avLst/>
          </a:prstGeom>
        </p:spPr>
      </p:pic>
      <p:pic>
        <p:nvPicPr>
          <p:cNvPr id="19" name="Graphic 18" descr="Internet">
            <a:extLst>
              <a:ext uri="{FF2B5EF4-FFF2-40B4-BE49-F238E27FC236}">
                <a16:creationId xmlns:a16="http://schemas.microsoft.com/office/drawing/2014/main" id="{0DEBDBD5-2A3E-4B83-200C-C603AC75B86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2056" y="4089239"/>
            <a:ext cx="914400" cy="914400"/>
          </a:xfrm>
          <a:prstGeom prst="rect">
            <a:avLst/>
          </a:prstGeom>
        </p:spPr>
      </p:pic>
      <p:pic>
        <p:nvPicPr>
          <p:cNvPr id="20" name="Graphic 19" descr="Burger and drink">
            <a:extLst>
              <a:ext uri="{FF2B5EF4-FFF2-40B4-BE49-F238E27FC236}">
                <a16:creationId xmlns:a16="http://schemas.microsoft.com/office/drawing/2014/main" id="{B803CEC0-3500-A224-5E56-3DAEB9ED463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76423" y="1910752"/>
            <a:ext cx="914400" cy="914400"/>
          </a:xfrm>
          <a:prstGeom prst="rect">
            <a:avLst/>
          </a:prstGeom>
        </p:spPr>
      </p:pic>
      <p:pic>
        <p:nvPicPr>
          <p:cNvPr id="21" name="Graphic 20" descr="Nose">
            <a:extLst>
              <a:ext uri="{FF2B5EF4-FFF2-40B4-BE49-F238E27FC236}">
                <a16:creationId xmlns:a16="http://schemas.microsoft.com/office/drawing/2014/main" id="{73362B6B-BE4D-4591-9F13-0B3839ABE74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62829" y="4168588"/>
            <a:ext cx="755703" cy="755703"/>
          </a:xfrm>
          <a:prstGeom prst="rect">
            <a:avLst/>
          </a:prstGeom>
        </p:spPr>
      </p:pic>
      <p:pic>
        <p:nvPicPr>
          <p:cNvPr id="22" name="Picture 21" descr="shoppable content example from Net-A-Porter">
            <a:extLst>
              <a:ext uri="{FF2B5EF4-FFF2-40B4-BE49-F238E27FC236}">
                <a16:creationId xmlns:a16="http://schemas.microsoft.com/office/drawing/2014/main" id="{A3C502F2-8D64-C868-BFC6-41E0431196E9}"/>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731036" y="2011470"/>
            <a:ext cx="890785" cy="837093"/>
          </a:xfrm>
          <a:prstGeom prst="rect">
            <a:avLst/>
          </a:prstGeom>
          <a:noFill/>
        </p:spPr>
      </p:pic>
    </p:spTree>
    <p:extLst>
      <p:ext uri="{BB962C8B-B14F-4D97-AF65-F5344CB8AC3E}">
        <p14:creationId xmlns:p14="http://schemas.microsoft.com/office/powerpoint/2010/main" val="1311504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D7423-089C-002F-C907-31EDDFE9E494}"/>
              </a:ext>
            </a:extLst>
          </p:cNvPr>
          <p:cNvSpPr>
            <a:spLocks noGrp="1"/>
          </p:cNvSpPr>
          <p:nvPr>
            <p:ph type="title"/>
          </p:nvPr>
        </p:nvSpPr>
        <p:spPr/>
        <p:txBody>
          <a:bodyPr/>
          <a:lstStyle/>
          <a:p>
            <a:r>
              <a:rPr lang="en-GB" dirty="0"/>
              <a:t>What some brands have done with innovation</a:t>
            </a:r>
          </a:p>
        </p:txBody>
      </p:sp>
      <p:sp>
        <p:nvSpPr>
          <p:cNvPr id="3" name="Text Placeholder 2">
            <a:extLst>
              <a:ext uri="{FF2B5EF4-FFF2-40B4-BE49-F238E27FC236}">
                <a16:creationId xmlns:a16="http://schemas.microsoft.com/office/drawing/2014/main" id="{21502509-5EBC-92FE-97BD-F21B0A59E4D7}"/>
              </a:ext>
            </a:extLst>
          </p:cNvPr>
          <p:cNvSpPr>
            <a:spLocks noGrp="1"/>
          </p:cNvSpPr>
          <p:nvPr>
            <p:ph type="body" sz="quarter" idx="11"/>
          </p:nvPr>
        </p:nvSpPr>
        <p:spPr/>
        <p:txBody>
          <a:bodyPr/>
          <a:lstStyle/>
          <a:p>
            <a:endParaRPr lang="en-GB"/>
          </a:p>
        </p:txBody>
      </p:sp>
      <p:sp>
        <p:nvSpPr>
          <p:cNvPr id="4" name="Slide Number Placeholder 3">
            <a:extLst>
              <a:ext uri="{FF2B5EF4-FFF2-40B4-BE49-F238E27FC236}">
                <a16:creationId xmlns:a16="http://schemas.microsoft.com/office/drawing/2014/main" id="{11ACB3F3-269C-69B9-F8BC-5587718DFD40}"/>
              </a:ext>
            </a:extLst>
          </p:cNvPr>
          <p:cNvSpPr>
            <a:spLocks noGrp="1"/>
          </p:cNvSpPr>
          <p:nvPr>
            <p:ph type="sldNum" sz="quarter" idx="15"/>
          </p:nvPr>
        </p:nvSpPr>
        <p:spPr/>
        <p:txBody>
          <a:bodyPr/>
          <a:lstStyle/>
          <a:p>
            <a:fld id="{3787542D-5C6B-4EB3-96EB-9B37C3D5D2F8}" type="slidenum">
              <a:rPr lang="en-GB" smtClean="0"/>
              <a:t>9</a:t>
            </a:fld>
            <a:endParaRPr lang="en-GB"/>
          </a:p>
        </p:txBody>
      </p:sp>
      <p:sp>
        <p:nvSpPr>
          <p:cNvPr id="6" name="Text Placeholder 5">
            <a:extLst>
              <a:ext uri="{FF2B5EF4-FFF2-40B4-BE49-F238E27FC236}">
                <a16:creationId xmlns:a16="http://schemas.microsoft.com/office/drawing/2014/main" id="{27C7EC86-CE7A-C265-F9F3-F2DCF05049BD}"/>
              </a:ext>
            </a:extLst>
          </p:cNvPr>
          <p:cNvSpPr>
            <a:spLocks noGrp="1"/>
          </p:cNvSpPr>
          <p:nvPr>
            <p:ph type="body" sz="quarter" idx="12"/>
          </p:nvPr>
        </p:nvSpPr>
        <p:spPr/>
        <p:txBody>
          <a:bodyPr/>
          <a:lstStyle/>
          <a:p>
            <a:endParaRPr lang="en-GB"/>
          </a:p>
        </p:txBody>
      </p:sp>
      <p:sp>
        <p:nvSpPr>
          <p:cNvPr id="7" name="Rectangle 6">
            <a:extLst>
              <a:ext uri="{FF2B5EF4-FFF2-40B4-BE49-F238E27FC236}">
                <a16:creationId xmlns:a16="http://schemas.microsoft.com/office/drawing/2014/main" id="{CBA4FAFF-464D-5436-2049-D0C0D86C76BA}"/>
              </a:ext>
            </a:extLst>
          </p:cNvPr>
          <p:cNvSpPr/>
          <p:nvPr/>
        </p:nvSpPr>
        <p:spPr>
          <a:xfrm>
            <a:off x="602984" y="2232452"/>
            <a:ext cx="11084454" cy="1134319"/>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35100"/>
            <a:r>
              <a:rPr lang="en-GB" dirty="0"/>
              <a:t>A predominantly online cosmetics company used programmatic mail to re-target a group of people browsing some of their top brow products on their web site. 37% uplift in sales of eyebrow products online with an average transaction value of over £40. Incremental visits were up and engagement levels had risen to over 28% as a result of activity. </a:t>
            </a:r>
          </a:p>
        </p:txBody>
      </p:sp>
      <p:sp>
        <p:nvSpPr>
          <p:cNvPr id="8" name="Rectangle 7">
            <a:extLst>
              <a:ext uri="{FF2B5EF4-FFF2-40B4-BE49-F238E27FC236}">
                <a16:creationId xmlns:a16="http://schemas.microsoft.com/office/drawing/2014/main" id="{141D136B-C2FD-F325-7EF6-CA53E75633C1}"/>
              </a:ext>
            </a:extLst>
          </p:cNvPr>
          <p:cNvSpPr/>
          <p:nvPr/>
        </p:nvSpPr>
        <p:spPr>
          <a:xfrm>
            <a:off x="602984" y="3461297"/>
            <a:ext cx="11084454" cy="1134319"/>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35100" fontAlgn="base"/>
            <a:r>
              <a:rPr lang="en-GB" dirty="0"/>
              <a:t>A pet insurer wanted to reach online enquirers about their pet insurance quickly – before they bought elsewhere - to convert them to purchase.</a:t>
            </a:r>
            <a:r>
              <a:rPr lang="en-US" dirty="0"/>
              <a:t>​ They sent ‘smelly packs’ (peppermint for cats, bacon for dogs) and created a story about how their pet knew a good thing when they saw it – or smelt it. ​ Sales during the campaign rose by 21% achieving an ROI of 3.8:1. </a:t>
            </a:r>
          </a:p>
        </p:txBody>
      </p:sp>
      <p:sp>
        <p:nvSpPr>
          <p:cNvPr id="9" name="Rectangle 8">
            <a:extLst>
              <a:ext uri="{FF2B5EF4-FFF2-40B4-BE49-F238E27FC236}">
                <a16:creationId xmlns:a16="http://schemas.microsoft.com/office/drawing/2014/main" id="{2659FBD2-8F00-4A28-9F86-07804A485AAF}"/>
              </a:ext>
            </a:extLst>
          </p:cNvPr>
          <p:cNvSpPr/>
          <p:nvPr/>
        </p:nvSpPr>
        <p:spPr>
          <a:xfrm>
            <a:off x="602984" y="4678568"/>
            <a:ext cx="11084454" cy="1134319"/>
          </a:xfrm>
          <a:prstGeom prst="rect">
            <a:avLst/>
          </a:prstGeom>
          <a:solidFill>
            <a:schemeClr val="accent5"/>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35100"/>
            <a:r>
              <a:rPr lang="en-US" dirty="0">
                <a:solidFill>
                  <a:schemeClr val="bg1"/>
                </a:solidFill>
              </a:rPr>
              <a:t>A high street children’s toy retailer integrated a smart app and free print catalogue.  When the special children’s retailer icon was activated with a smart phone or tablet, it delivered an engaging digital experience for the children (and their parents).</a:t>
            </a:r>
          </a:p>
        </p:txBody>
      </p:sp>
      <p:pic>
        <p:nvPicPr>
          <p:cNvPr id="10" name="Graphic 9" descr="Lashes">
            <a:extLst>
              <a:ext uri="{FF2B5EF4-FFF2-40B4-BE49-F238E27FC236}">
                <a16:creationId xmlns:a16="http://schemas.microsoft.com/office/drawing/2014/main" id="{12917F97-79FB-0AAA-C5CD-FEFAD30014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0158" y="2191078"/>
            <a:ext cx="1217066" cy="1217066"/>
          </a:xfrm>
          <a:prstGeom prst="rect">
            <a:avLst/>
          </a:prstGeom>
        </p:spPr>
      </p:pic>
      <p:pic>
        <p:nvPicPr>
          <p:cNvPr id="11" name="Graphic 10" descr="Dog">
            <a:extLst>
              <a:ext uri="{FF2B5EF4-FFF2-40B4-BE49-F238E27FC236}">
                <a16:creationId xmlns:a16="http://schemas.microsoft.com/office/drawing/2014/main" id="{8091EAAB-1309-37D3-4BBF-C2673AB2BD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0667" y="3673720"/>
            <a:ext cx="755703" cy="755703"/>
          </a:xfrm>
          <a:prstGeom prst="rect">
            <a:avLst/>
          </a:prstGeom>
        </p:spPr>
      </p:pic>
      <p:pic>
        <p:nvPicPr>
          <p:cNvPr id="12" name="Graphic 11" descr="Cat">
            <a:extLst>
              <a:ext uri="{FF2B5EF4-FFF2-40B4-BE49-F238E27FC236}">
                <a16:creationId xmlns:a16="http://schemas.microsoft.com/office/drawing/2014/main" id="{104D0D3B-BAB2-EDBB-6FA6-8BB9B37B03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35871" y="3661770"/>
            <a:ext cx="687003" cy="687003"/>
          </a:xfrm>
          <a:prstGeom prst="rect">
            <a:avLst/>
          </a:prstGeom>
        </p:spPr>
      </p:pic>
      <p:pic>
        <p:nvPicPr>
          <p:cNvPr id="13" name="Graphic 12" descr="Rubber duck">
            <a:extLst>
              <a:ext uri="{FF2B5EF4-FFF2-40B4-BE49-F238E27FC236}">
                <a16:creationId xmlns:a16="http://schemas.microsoft.com/office/drawing/2014/main" id="{6A65D30F-A4F7-22A0-AAAF-70CBD1DA6C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3055" y="4720132"/>
            <a:ext cx="831273" cy="831273"/>
          </a:xfrm>
          <a:prstGeom prst="rect">
            <a:avLst/>
          </a:prstGeom>
        </p:spPr>
      </p:pic>
    </p:spTree>
    <p:extLst>
      <p:ext uri="{BB962C8B-B14F-4D97-AF65-F5344CB8AC3E}">
        <p14:creationId xmlns:p14="http://schemas.microsoft.com/office/powerpoint/2010/main" val="25998583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TAGS_ICONS" val="target_POWER_USER_SEPARATOR_ICONS_aim_POWER_USER_SEPARATOR_ICONS_alternate_POWER_USER_SEPARATOR_ICONS_swapping_POWER_USER_SEPARATOR_ICONS_switch_POWER_USER_SEPARATOR_ICONS_target-shooting_POWER_USER_SEPARATOR_ICONS_targeted"/>
</p:tagLst>
</file>

<file path=ppt/tags/tag10.xml><?xml version="1.0" encoding="utf-8"?>
<p:tagLst xmlns:a="http://schemas.openxmlformats.org/drawingml/2006/main" xmlns:r="http://schemas.openxmlformats.org/officeDocument/2006/relationships" xmlns:p="http://schemas.openxmlformats.org/presentationml/2006/main">
  <p:tag name="POWER_USER_TAGS_ICONS" val="target_POWER_USER_SEPARATOR_ICONS_aim_POWER_USER_SEPARATOR_ICONS_alternate_POWER_USER_SEPARATOR_ICONS_swapping_POWER_USER_SEPARATOR_ICONS_switch_POWER_USER_SEPARATOR_ICONS_target-shooting_POWER_USER_SEPARATOR_ICONS_targeted"/>
</p:tagLst>
</file>

<file path=ppt/tags/tag11.xml><?xml version="1.0" encoding="utf-8"?>
<p:tagLst xmlns:a="http://schemas.openxmlformats.org/drawingml/2006/main" xmlns:r="http://schemas.openxmlformats.org/officeDocument/2006/relationships" xmlns:p="http://schemas.openxmlformats.org/presentationml/2006/main">
  <p:tag name="POWER_USER_TAGS_ICONS" val="target_POWER_USER_SEPARATOR_ICONS_aim_POWER_USER_SEPARATOR_ICONS_alternate_POWER_USER_SEPARATOR_ICONS_swapping_POWER_USER_SEPARATOR_ICONS_switch_POWER_USER_SEPARATOR_ICONS_target-shooting_POWER_USER_SEPARATOR_ICONS_targeted"/>
</p:tagLst>
</file>

<file path=ppt/tags/tag12.xml><?xml version="1.0" encoding="utf-8"?>
<p:tagLst xmlns:a="http://schemas.openxmlformats.org/drawingml/2006/main" xmlns:r="http://schemas.openxmlformats.org/officeDocument/2006/relationships" xmlns:p="http://schemas.openxmlformats.org/presentationml/2006/main">
  <p:tag name="POWER_USER_TAGS_ICONS" val="target_POWER_USER_SEPARATOR_ICONS_aim_POWER_USER_SEPARATOR_ICONS_alternate_POWER_USER_SEPARATOR_ICONS_swapping_POWER_USER_SEPARATOR_ICONS_switch_POWER_USER_SEPARATOR_ICONS_target-shooting_POWER_USER_SEPARATOR_ICONS_targeted"/>
</p:tagLst>
</file>

<file path=ppt/tags/tag1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4.xml><?xml version="1.0" encoding="utf-8"?>
<p:tagLst xmlns:a="http://schemas.openxmlformats.org/drawingml/2006/main" xmlns:r="http://schemas.openxmlformats.org/officeDocument/2006/relationships" xmlns:p="http://schemas.openxmlformats.org/presentationml/2006/main">
  <p:tag name="POWER_USER_TAGS_ICONS" val="paper_POWER_USER_SEPARATOR_ICONS_aircraft_POWER_USER_SEPARATOR_ICONS_airplane_POWER_USER_SEPARATOR_ICONS_play_POWER_USER_SEPARATOR_ICONS_send_POWER_USER_SEPARATOR_ICONS_email_POWER_USER_SEPARATOR_ICONS_message"/>
</p:tagLst>
</file>

<file path=ppt/tags/tag15.xml><?xml version="1.0" encoding="utf-8"?>
<p:tagLst xmlns:a="http://schemas.openxmlformats.org/drawingml/2006/main" xmlns:r="http://schemas.openxmlformats.org/officeDocument/2006/relationships" xmlns:p="http://schemas.openxmlformats.org/presentationml/2006/main">
  <p:tag name="POWER_USER_TAGS_ICONS" val="plus_POWER_USER_SEPARATOR_ICONS_with_POWER_USER_SEPARATOR_ICONS_put-together_POWER_USER_SEPARATOR_ICONS_operator_POWER_USER_SEPARATOR_ICONS_operate_POWER_USER_SEPARATOR_ICONS_more_POWER_USER_SEPARATOR_ICONS_math_POWER_USER_SEPARATOR_ICONS_high_POWER_USER_SEPARATOR_ICONS_expand_POWER_USER_SEPARATOR_ICONS_create_POWER_USER_SEPARATOR_ICONS_combine_POWER_USER_SEPARATOR_ICONS_both_POWER_USER_SEPARATOR_ICONS_big_POWER_USER_SEPARATOR_ICONS_add_POWER_USER_SEPARATOR_ICONS_complement"/>
</p:tagLst>
</file>

<file path=ppt/tags/tag1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7.xml><?xml version="1.0" encoding="utf-8"?>
<p:tagLst xmlns:a="http://schemas.openxmlformats.org/drawingml/2006/main" xmlns:r="http://schemas.openxmlformats.org/officeDocument/2006/relationships" xmlns:p="http://schemas.openxmlformats.org/presentationml/2006/main">
  <p:tag name="POWER_USER_TAGS_ICONS" val="plus_POWER_USER_SEPARATOR_ICONS_with_POWER_USER_SEPARATOR_ICONS_put-together_POWER_USER_SEPARATOR_ICONS_operator_POWER_USER_SEPARATOR_ICONS_operate_POWER_USER_SEPARATOR_ICONS_more_POWER_USER_SEPARATOR_ICONS_math_POWER_USER_SEPARATOR_ICONS_high_POWER_USER_SEPARATOR_ICONS_expand_POWER_USER_SEPARATOR_ICONS_create_POWER_USER_SEPARATOR_ICONS_combine_POWER_USER_SEPARATOR_ICONS_both_POWER_USER_SEPARATOR_ICONS_big_POWER_USER_SEPARATOR_ICONS_add_POWER_USER_SEPARATOR_ICONS_complement"/>
</p:tagLst>
</file>

<file path=ppt/tags/tag18.xml><?xml version="1.0" encoding="utf-8"?>
<p:tagLst xmlns:a="http://schemas.openxmlformats.org/drawingml/2006/main" xmlns:r="http://schemas.openxmlformats.org/officeDocument/2006/relationships" xmlns:p="http://schemas.openxmlformats.org/presentationml/2006/main">
  <p:tag name="POWER_USER_TAGS_ICONS" val="plus_POWER_USER_SEPARATOR_ICONS_with_POWER_USER_SEPARATOR_ICONS_put-together_POWER_USER_SEPARATOR_ICONS_operator_POWER_USER_SEPARATOR_ICONS_operate_POWER_USER_SEPARATOR_ICONS_more_POWER_USER_SEPARATOR_ICONS_math_POWER_USER_SEPARATOR_ICONS_high_POWER_USER_SEPARATOR_ICONS_expand_POWER_USER_SEPARATOR_ICONS_create_POWER_USER_SEPARATOR_ICONS_combine_POWER_USER_SEPARATOR_ICONS_both_POWER_USER_SEPARATOR_ICONS_big_POWER_USER_SEPARATOR_ICONS_add_POWER_USER_SEPARATOR_ICONS_complement"/>
</p:tagLst>
</file>

<file path=ppt/tags/tag19.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0.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21.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22.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23.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24.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25.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26.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27.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28.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29.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3.xml><?xml version="1.0" encoding="utf-8"?>
<p:tagLst xmlns:a="http://schemas.openxmlformats.org/drawingml/2006/main" xmlns:r="http://schemas.openxmlformats.org/officeDocument/2006/relationships" xmlns:p="http://schemas.openxmlformats.org/presentationml/2006/main">
  <p:tag name="POWER_USER_TAGS_ICONS" val="application_POWER_USER_SEPARATOR_ICONS_edit_POWER_USER_SEPARATOR_ICONS_executable_POWER_USER_SEPARATOR_ICONS_illustration_POWER_USER_SEPARATOR_ICONS_illustrator_POWER_USER_SEPARATOR_ICONS_program_POWER_USER_SEPARATOR_ICONS_software"/>
</p:tagLst>
</file>

<file path=ppt/tags/tag30.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31.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32.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33.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34.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35.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36.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37.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38.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4.xml><?xml version="1.0" encoding="utf-8"?>
<p:tagLst xmlns:a="http://schemas.openxmlformats.org/drawingml/2006/main" xmlns:r="http://schemas.openxmlformats.org/officeDocument/2006/relationships" xmlns:p="http://schemas.openxmlformats.org/presentationml/2006/main">
  <p:tag name="POWER_USER_TAGS_ICONS" val="application_POWER_USER_SEPARATOR_ICONS_edit_POWER_USER_SEPARATOR_ICONS_executable_POWER_USER_SEPARATOR_ICONS_illustration_POWER_USER_SEPARATOR_ICONS_illustrator_POWER_USER_SEPARATOR_ICONS_program_POWER_USER_SEPARATOR_ICONS_software"/>
</p:tagLst>
</file>

<file path=ppt/tags/tag5.xml><?xml version="1.0" encoding="utf-8"?>
<p:tagLst xmlns:a="http://schemas.openxmlformats.org/drawingml/2006/main" xmlns:r="http://schemas.openxmlformats.org/officeDocument/2006/relationships" xmlns:p="http://schemas.openxmlformats.org/presentationml/2006/main">
  <p:tag name="POWER_USER_TAGS_ICONS" val="application_POWER_USER_SEPARATOR_ICONS_edit_POWER_USER_SEPARATOR_ICONS_executable_POWER_USER_SEPARATOR_ICONS_illustration_POWER_USER_SEPARATOR_ICONS_illustrator_POWER_USER_SEPARATOR_ICONS_program_POWER_USER_SEPARATOR_ICONS_software"/>
</p:tagLst>
</file>

<file path=ppt/tags/tag6.xml><?xml version="1.0" encoding="utf-8"?>
<p:tagLst xmlns:a="http://schemas.openxmlformats.org/drawingml/2006/main" xmlns:r="http://schemas.openxmlformats.org/officeDocument/2006/relationships" xmlns:p="http://schemas.openxmlformats.org/presentationml/2006/main">
  <p:tag name="POWER_USER_TAGS_ICONS" val="application_POWER_USER_SEPARATOR_ICONS_edit_POWER_USER_SEPARATOR_ICONS_executable_POWER_USER_SEPARATOR_ICONS_illustration_POWER_USER_SEPARATOR_ICONS_illustrator_POWER_USER_SEPARATOR_ICONS_program_POWER_USER_SEPARATOR_ICONS_software"/>
</p:tagLst>
</file>

<file path=ppt/tags/tag7.xml><?xml version="1.0" encoding="utf-8"?>
<p:tagLst xmlns:a="http://schemas.openxmlformats.org/drawingml/2006/main" xmlns:r="http://schemas.openxmlformats.org/officeDocument/2006/relationships" xmlns:p="http://schemas.openxmlformats.org/presentationml/2006/main">
  <p:tag name="POWER_USER_TAGS_ICONS" val="application_POWER_USER_SEPARATOR_ICONS_edit_POWER_USER_SEPARATOR_ICONS_executable_POWER_USER_SEPARATOR_ICONS_illustration_POWER_USER_SEPARATOR_ICONS_illustrator_POWER_USER_SEPARATOR_ICONS_program_POWER_USER_SEPARATOR_ICONS_software"/>
</p:tagLst>
</file>

<file path=ppt/tags/tag8.xml><?xml version="1.0" encoding="utf-8"?>
<p:tagLst xmlns:a="http://schemas.openxmlformats.org/drawingml/2006/main" xmlns:r="http://schemas.openxmlformats.org/officeDocument/2006/relationships" xmlns:p="http://schemas.openxmlformats.org/presentationml/2006/main">
  <p:tag name="POWER_USER_TAGS_ICONS" val="application_POWER_USER_SEPARATOR_ICONS_edit_POWER_USER_SEPARATOR_ICONS_executable_POWER_USER_SEPARATOR_ICONS_illustration_POWER_USER_SEPARATOR_ICONS_illustrator_POWER_USER_SEPARATOR_ICONS_program_POWER_USER_SEPARATOR_ICONS_software"/>
</p:tagLst>
</file>

<file path=ppt/tags/tag9.xml><?xml version="1.0" encoding="utf-8"?>
<p:tagLst xmlns:a="http://schemas.openxmlformats.org/drawingml/2006/main" xmlns:r="http://schemas.openxmlformats.org/officeDocument/2006/relationships" xmlns:p="http://schemas.openxmlformats.org/presentationml/2006/main">
  <p:tag name="POWER_USER_TAGS_ICONS" val="application_POWER_USER_SEPARATOR_ICONS_edit_POWER_USER_SEPARATOR_ICONS_executable_POWER_USER_SEPARATOR_ICONS_illustration_POWER_USER_SEPARATOR_ICONS_illustrator_POWER_USER_SEPARATOR_ICONS_program_POWER_USER_SEPARATOR_ICONS_software"/>
</p:tagLst>
</file>

<file path=ppt/theme/theme1.xml><?xml version="1.0" encoding="utf-8"?>
<a:theme xmlns:a="http://schemas.openxmlformats.org/drawingml/2006/main" name="Office Theme">
  <a:themeElements>
    <a:clrScheme name="Custom Marketreach">
      <a:dk1>
        <a:srgbClr val="000000"/>
      </a:dk1>
      <a:lt1>
        <a:srgbClr val="FFFFFF"/>
      </a:lt1>
      <a:dk2>
        <a:srgbClr val="666666"/>
      </a:dk2>
      <a:lt2>
        <a:srgbClr val="FFFFFF"/>
      </a:lt2>
      <a:accent1>
        <a:srgbClr val="E32019"/>
      </a:accent1>
      <a:accent2>
        <a:srgbClr val="EE7975"/>
      </a:accent2>
      <a:accent3>
        <a:srgbClr val="F9D3D1"/>
      </a:accent3>
      <a:accent4>
        <a:srgbClr val="000000"/>
      </a:accent4>
      <a:accent5>
        <a:srgbClr val="666666"/>
      </a:accent5>
      <a:accent6>
        <a:srgbClr val="C1C1C1"/>
      </a:accent6>
      <a:hlink>
        <a:srgbClr val="E32019"/>
      </a:hlink>
      <a:folHlink>
        <a:srgbClr val="E94D47"/>
      </a:folHlink>
    </a:clrScheme>
    <a:fontScheme name="Marketreach fonts">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707d9dac-b3e0-4010-a31f-c9f487ae09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8D8A59B4AA4848ADA4BE9476DACB43" ma:contentTypeVersion="14" ma:contentTypeDescription="Create a new document." ma:contentTypeScope="" ma:versionID="70c108b2fcbff4ff9bbeb89ecf086dda">
  <xsd:schema xmlns:xsd="http://www.w3.org/2001/XMLSchema" xmlns:xs="http://www.w3.org/2001/XMLSchema" xmlns:p="http://schemas.microsoft.com/office/2006/metadata/properties" xmlns:ns3="707d9dac-b3e0-4010-a31f-c9f487ae09b7" targetNamespace="http://schemas.microsoft.com/office/2006/metadata/properties" ma:root="true" ma:fieldsID="196871291bfcfa2beb5b3dd12e95e968" ns3:_="">
    <xsd:import namespace="707d9dac-b3e0-4010-a31f-c9f487ae09b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ObjectDetectorVersions" minOccurs="0"/>
                <xsd:element ref="ns3:_activity"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7d9dac-b3e0-4010-a31f-c9f487ae09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9B7A39-CCC6-4ED8-B3FC-BD560E9CD4CD}">
  <ds:schemaRefs>
    <ds:schemaRef ds:uri="http://schemas.microsoft.com/sharepoint/v3/contenttype/forms"/>
  </ds:schemaRefs>
</ds:datastoreItem>
</file>

<file path=customXml/itemProps2.xml><?xml version="1.0" encoding="utf-8"?>
<ds:datastoreItem xmlns:ds="http://schemas.openxmlformats.org/officeDocument/2006/customXml" ds:itemID="{56937AC5-93BF-49A6-B607-CC4F4B0ECEB8}">
  <ds:schemaRefs>
    <ds:schemaRef ds:uri="http://schemas.microsoft.com/office/2006/documentManagement/types"/>
    <ds:schemaRef ds:uri="http://schemas.microsoft.com/office/infopath/2007/PartnerControls"/>
    <ds:schemaRef ds:uri="707d9dac-b3e0-4010-a31f-c9f487ae09b7"/>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4E1B26B6-C6C1-4C29-AF4B-6725E03274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7d9dac-b3e0-4010-a31f-c9f487ae09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3853</Words>
  <Application>Microsoft Office PowerPoint</Application>
  <PresentationFormat>Widescreen</PresentationFormat>
  <Paragraphs>322</Paragraphs>
  <Slides>28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Century Gothic</vt:lpstr>
      <vt:lpstr>Impact</vt:lpstr>
      <vt:lpstr>Wingdings</vt:lpstr>
      <vt:lpstr>Office Theme</vt:lpstr>
      <vt:lpstr>ADVERTISING MAIL TEST AND INNOVATE INCENTIVE</vt:lpstr>
      <vt:lpstr>Advertising mail</vt:lpstr>
      <vt:lpstr>Mail gets you noticed</vt:lpstr>
      <vt:lpstr>Mail drives high engagement</vt:lpstr>
      <vt:lpstr>Entry requirements</vt:lpstr>
      <vt:lpstr>Get rewarded for growing mail volume</vt:lpstr>
      <vt:lpstr>Time bound tests &amp; exceptional tests qualify at a higher rate</vt:lpstr>
      <vt:lpstr>Test new technology to get the higher incentive rate</vt:lpstr>
      <vt:lpstr>What some brands have done with innovation</vt:lpstr>
      <vt:lpstr>The APPLICATION AND CREDIT process</vt:lpstr>
      <vt:lpstr>The more detail the better</vt:lpstr>
      <vt:lpstr>Frequently asked questions</vt:lpstr>
      <vt:lpstr>PowerPoint Presentation</vt:lpstr>
      <vt:lpstr>Example 1 – catalogue acquisition</vt:lpstr>
      <vt:lpstr>Example 1 – catalogue acquisition</vt:lpstr>
      <vt:lpstr>Example 1 – catalogue acquisition</vt:lpstr>
      <vt:lpstr>Example 2 – credit card reactivation</vt:lpstr>
      <vt:lpstr>Example 2 – credit card reactivation</vt:lpstr>
      <vt:lpstr>Example 2 – credit card reactivation</vt:lpstr>
      <vt:lpstr>Example 2 – credit card reactivation</vt:lpstr>
      <vt:lpstr>Example 2 – credit card reactivation</vt:lpstr>
      <vt:lpstr>Example 2 – credit card reactivation</vt:lpstr>
      <vt:lpstr>Example 3 – insurance acquisition</vt:lpstr>
      <vt:lpstr>Example 3 – insurance acquisition</vt:lpstr>
      <vt:lpstr>Example 3 – insurance acquisition</vt:lpstr>
      <vt:lpstr>Example 3 – insurance acquisition</vt:lpstr>
      <vt:lpstr>Example 3 – insurance acquisition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2018-10-03T11:19:32Z</dcterms:created>
  <dcterms:modified xsi:type="dcterms:W3CDTF">2025-02-26T12:08:41Z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80f36f3-41a5-4f45-a6a2-e224f336accd_Enabled">
    <vt:lpwstr>true</vt:lpwstr>
  </property>
  <property fmtid="{D5CDD505-2E9C-101B-9397-08002B2CF9AE}" pid="3" name="MSIP_Label_980f36f3-41a5-4f45-a6a2-e224f336accd_SetDate">
    <vt:lpwstr>2021-08-02T15:26:48Z</vt:lpwstr>
  </property>
  <property fmtid="{D5CDD505-2E9C-101B-9397-08002B2CF9AE}" pid="4" name="MSIP_Label_980f36f3-41a5-4f45-a6a2-e224f336accd_Method">
    <vt:lpwstr>Standard</vt:lpwstr>
  </property>
  <property fmtid="{D5CDD505-2E9C-101B-9397-08002B2CF9AE}" pid="5" name="MSIP_Label_980f36f3-41a5-4f45-a6a2-e224f336accd_Name">
    <vt:lpwstr>980f36f3-41a5-4f45-a6a2-e224f336accd</vt:lpwstr>
  </property>
  <property fmtid="{D5CDD505-2E9C-101B-9397-08002B2CF9AE}" pid="6" name="MSIP_Label_980f36f3-41a5-4f45-a6a2-e224f336accd_SiteId">
    <vt:lpwstr>7a082108-90dd-41ac-be41-9b8feabee2da</vt:lpwstr>
  </property>
  <property fmtid="{D5CDD505-2E9C-101B-9397-08002B2CF9AE}" pid="7" name="MSIP_Label_980f36f3-41a5-4f45-a6a2-e224f336accd_ActionId">
    <vt:lpwstr/>
  </property>
  <property fmtid="{D5CDD505-2E9C-101B-9397-08002B2CF9AE}" pid="8" name="MSIP_Label_980f36f3-41a5-4f45-a6a2-e224f336accd_ContentBits">
    <vt:lpwstr>2</vt:lpwstr>
  </property>
  <property fmtid="{D5CDD505-2E9C-101B-9397-08002B2CF9AE}" pid="9" name="ContentTypeId">
    <vt:lpwstr>0x010100FC8D8A59B4AA4848ADA4BE9476DACB43</vt:lpwstr>
  </property>
</Properties>
</file>