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7" r:id="rId5"/>
    <p:sldId id="262" r:id="rId6"/>
    <p:sldId id="259" r:id="rId7"/>
    <p:sldId id="266" r:id="rId8"/>
    <p:sldId id="263" r:id="rId9"/>
    <p:sldId id="267"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277">
          <p15:clr>
            <a:srgbClr val="A4A3A4"/>
          </p15:clr>
        </p15:guide>
        <p15:guide id="2" orient="horz" pos="210">
          <p15:clr>
            <a:srgbClr val="A4A3A4"/>
          </p15:clr>
        </p15:guide>
        <p15:guide id="3" orient="horz" pos="957">
          <p15:clr>
            <a:srgbClr val="A4A3A4"/>
          </p15:clr>
        </p15:guide>
        <p15:guide id="4" orient="horz" pos="910">
          <p15:clr>
            <a:srgbClr val="A4A3A4"/>
          </p15:clr>
        </p15:guide>
        <p15:guide id="5" orient="horz" pos="4159">
          <p15:clr>
            <a:srgbClr val="A4A3A4"/>
          </p15:clr>
        </p15:guide>
        <p15:guide id="6" orient="horz" pos="3852">
          <p15:clr>
            <a:srgbClr val="A4A3A4"/>
          </p15:clr>
        </p15:guide>
        <p15:guide id="7" orient="horz" pos="3651">
          <p15:clr>
            <a:srgbClr val="A4A3A4"/>
          </p15:clr>
        </p15:guide>
        <p15:guide id="8" orient="horz" pos="3592">
          <p15:clr>
            <a:srgbClr val="A4A3A4"/>
          </p15:clr>
        </p15:guide>
        <p15:guide id="9" pos="2880">
          <p15:clr>
            <a:srgbClr val="A4A3A4"/>
          </p15:clr>
        </p15:guide>
        <p15:guide id="10" pos="263">
          <p15:clr>
            <a:srgbClr val="A4A3A4"/>
          </p15:clr>
        </p15:guide>
        <p15:guide id="11" pos="5498">
          <p15:clr>
            <a:srgbClr val="A4A3A4"/>
          </p15:clr>
        </p15:guide>
        <p15:guide id="12" pos="273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9BE9C5-E5F3-9C74-FB40-09242F136CEC}" name="Mike Griffin" initials="MG" userId="S::mike.griffin@royalmail.com::9e25984f-250f-4f83-bfd7-a39b086f873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vi Chauhan" initials="" lastIdx="9" clrIdx="0"/>
  <p:cmAuthor id="2" name="Unknown User1" initials="Unknown User1" lastIdx="7" clrIdx="1"/>
  <p:cmAuthor id="3" name="Kyle Robertson" initials="KR" lastIdx="7" clrIdx="2"/>
  <p:cmAuthor id="4" name="Tim Cable" initials="TC" lastIdx="12" clrIdx="3">
    <p:extLst>
      <p:ext uri="{19B8F6BF-5375-455C-9EA6-DF929625EA0E}">
        <p15:presenceInfo xmlns:p15="http://schemas.microsoft.com/office/powerpoint/2012/main" userId="S-1-5-21-3684057560-553081627-3205033306-62178" providerId="AD"/>
      </p:ext>
    </p:extLst>
  </p:cmAuthor>
  <p:cmAuthor id="5" name="Mike Haskins" initials="MH" lastIdx="14" clrIdx="4">
    <p:extLst>
      <p:ext uri="{19B8F6BF-5375-455C-9EA6-DF929625EA0E}">
        <p15:presenceInfo xmlns:p15="http://schemas.microsoft.com/office/powerpoint/2012/main" userId="S-1-5-21-3684057560-553081627-3205033306-511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CCCC"/>
    <a:srgbClr val="0000FF"/>
    <a:srgbClr val="FF00FF"/>
    <a:srgbClr val="00FF01"/>
    <a:srgbClr val="E6E6E6"/>
    <a:srgbClr val="FF0000"/>
    <a:srgbClr val="E7E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0" y="44"/>
      </p:cViewPr>
      <p:guideLst>
        <p:guide orient="horz" pos="2277"/>
        <p:guide orient="horz" pos="210"/>
        <p:guide orient="horz" pos="957"/>
        <p:guide orient="horz" pos="910"/>
        <p:guide orient="horz" pos="4159"/>
        <p:guide orient="horz" pos="3852"/>
        <p:guide orient="horz" pos="3651"/>
        <p:guide orient="horz" pos="3592"/>
        <p:guide pos="2880"/>
        <p:guide pos="263"/>
        <p:guide pos="5498"/>
        <p:guide pos="27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Spurgeon" userId="S::chloe.spurgeon@royalmail.com::6bc6f2d9-c112-494d-83c4-a3dc6a7518ba" providerId="AD" clId="Web-{493E974C-7C5E-F310-4E88-5316685664C5}"/>
    <pc:docChg chg="modSld">
      <pc:chgData name="Chloe Spurgeon" userId="S::chloe.spurgeon@royalmail.com::6bc6f2d9-c112-494d-83c4-a3dc6a7518ba" providerId="AD" clId="Web-{493E974C-7C5E-F310-4E88-5316685664C5}" dt="2025-08-26T15:05:02.346" v="3"/>
      <pc:docMkLst>
        <pc:docMk/>
      </pc:docMkLst>
      <pc:sldChg chg="modSp">
        <pc:chgData name="Chloe Spurgeon" userId="S::chloe.spurgeon@royalmail.com::6bc6f2d9-c112-494d-83c4-a3dc6a7518ba" providerId="AD" clId="Web-{493E974C-7C5E-F310-4E88-5316685664C5}" dt="2025-08-26T15:05:02.346" v="3"/>
        <pc:sldMkLst>
          <pc:docMk/>
          <pc:sldMk cId="0" sldId="263"/>
        </pc:sldMkLst>
        <pc:graphicFrameChg chg="mod modGraphic">
          <ac:chgData name="Chloe Spurgeon" userId="S::chloe.spurgeon@royalmail.com::6bc6f2d9-c112-494d-83c4-a3dc6a7518ba" providerId="AD" clId="Web-{493E974C-7C5E-F310-4E88-5316685664C5}" dt="2025-08-26T15:05:02.346" v="3"/>
          <ac:graphicFrameMkLst>
            <pc:docMk/>
            <pc:sldMk cId="0" sldId="263"/>
            <ac:graphicFrameMk id="4" creationId="{7E926677-99AA-4BD9-BB22-395C4A47FDF4}"/>
          </ac:graphicFrameMkLst>
        </pc:graphicFrameChg>
      </pc:sldChg>
    </pc:docChg>
  </pc:docChgLst>
  <pc:docChgLst>
    <pc:chgData name="Mike Griffin" userId="9e25984f-250f-4f83-bfd7-a39b086f8736" providerId="ADAL" clId="{B590202F-7C2E-45D8-83F1-D9FEA1F68A65}"/>
    <pc:docChg chg="undo redo custSel addSld delSld modSld sldOrd">
      <pc:chgData name="Mike Griffin" userId="9e25984f-250f-4f83-bfd7-a39b086f8736" providerId="ADAL" clId="{B590202F-7C2E-45D8-83F1-D9FEA1F68A65}" dt="2025-08-22T14:29:17.698" v="2951" actId="20577"/>
      <pc:docMkLst>
        <pc:docMk/>
      </pc:docMkLst>
      <pc:sldChg chg="ord">
        <pc:chgData name="Mike Griffin" userId="9e25984f-250f-4f83-bfd7-a39b086f8736" providerId="ADAL" clId="{B590202F-7C2E-45D8-83F1-D9FEA1F68A65}" dt="2025-08-18T13:59:06.337" v="781"/>
        <pc:sldMkLst>
          <pc:docMk/>
          <pc:sldMk cId="0" sldId="259"/>
        </pc:sldMkLst>
      </pc:sldChg>
      <pc:sldChg chg="addSp delSp modSp mod">
        <pc:chgData name="Mike Griffin" userId="9e25984f-250f-4f83-bfd7-a39b086f8736" providerId="ADAL" clId="{B590202F-7C2E-45D8-83F1-D9FEA1F68A65}" dt="2025-08-18T10:59:44.396" v="779" actId="20577"/>
        <pc:sldMkLst>
          <pc:docMk/>
          <pc:sldMk cId="0" sldId="262"/>
        </pc:sldMkLst>
        <pc:spChg chg="add mod">
          <ac:chgData name="Mike Griffin" userId="9e25984f-250f-4f83-bfd7-a39b086f8736" providerId="ADAL" clId="{B590202F-7C2E-45D8-83F1-D9FEA1F68A65}" dt="2025-08-18T10:59:20.120" v="764" actId="20577"/>
          <ac:spMkLst>
            <pc:docMk/>
            <pc:sldMk cId="0" sldId="262"/>
            <ac:spMk id="3" creationId="{BD99D7BD-C46D-B85D-523E-7C96B9125ABC}"/>
          </ac:spMkLst>
        </pc:spChg>
        <pc:spChg chg="mod">
          <ac:chgData name="Mike Griffin" userId="9e25984f-250f-4f83-bfd7-a39b086f8736" providerId="ADAL" clId="{B590202F-7C2E-45D8-83F1-D9FEA1F68A65}" dt="2025-08-18T10:59:44.396" v="779" actId="20577"/>
          <ac:spMkLst>
            <pc:docMk/>
            <pc:sldMk cId="0" sldId="262"/>
            <ac:spMk id="13342" creationId="{F7FA4EF5-BB01-41E2-BBE1-AD7A5E1CCAF2}"/>
          </ac:spMkLst>
        </pc:spChg>
        <pc:spChg chg="mod">
          <ac:chgData name="Mike Griffin" userId="9e25984f-250f-4f83-bfd7-a39b086f8736" providerId="ADAL" clId="{B590202F-7C2E-45D8-83F1-D9FEA1F68A65}" dt="2025-08-18T10:58:44.207" v="682" actId="6549"/>
          <ac:spMkLst>
            <pc:docMk/>
            <pc:sldMk cId="0" sldId="262"/>
            <ac:spMk id="19475" creationId="{B4658317-5793-47ED-9786-38B88D3DEF74}"/>
          </ac:spMkLst>
        </pc:spChg>
        <pc:graphicFrameChg chg="mod">
          <ac:chgData name="Mike Griffin" userId="9e25984f-250f-4f83-bfd7-a39b086f8736" providerId="ADAL" clId="{B590202F-7C2E-45D8-83F1-D9FEA1F68A65}" dt="2025-08-18T10:57:44.367" v="665" actId="20577"/>
          <ac:graphicFrameMkLst>
            <pc:docMk/>
            <pc:sldMk cId="0" sldId="262"/>
            <ac:graphicFrameMk id="14" creationId="{10DBA3AA-26E8-431D-B30E-777D5D6DBE9D}"/>
          </ac:graphicFrameMkLst>
        </pc:graphicFrameChg>
        <pc:picChg chg="add mod">
          <ac:chgData name="Mike Griffin" userId="9e25984f-250f-4f83-bfd7-a39b086f8736" providerId="ADAL" clId="{B590202F-7C2E-45D8-83F1-D9FEA1F68A65}" dt="2025-08-18T10:58:59.122" v="746" actId="1038"/>
          <ac:picMkLst>
            <pc:docMk/>
            <pc:sldMk cId="0" sldId="262"/>
            <ac:picMk id="5" creationId="{B05A9206-2CC5-C6F6-2136-DB5967DFCC6B}"/>
          </ac:picMkLst>
        </pc:picChg>
        <pc:picChg chg="mod">
          <ac:chgData name="Mike Griffin" userId="9e25984f-250f-4f83-bfd7-a39b086f8736" providerId="ADAL" clId="{B590202F-7C2E-45D8-83F1-D9FEA1F68A65}" dt="2025-08-18T10:59:31.177" v="774" actId="1035"/>
          <ac:picMkLst>
            <pc:docMk/>
            <pc:sldMk cId="0" sldId="262"/>
            <ac:picMk id="13341" creationId="{D8BEA7D1-5B0F-4CA8-9B5F-74AB3088769E}"/>
          </ac:picMkLst>
        </pc:picChg>
      </pc:sldChg>
      <pc:sldChg chg="delSp modSp mod">
        <pc:chgData name="Mike Griffin" userId="9e25984f-250f-4f83-bfd7-a39b086f8736" providerId="ADAL" clId="{B590202F-7C2E-45D8-83F1-D9FEA1F68A65}" dt="2025-08-18T16:58:16.951" v="1338" actId="20577"/>
        <pc:sldMkLst>
          <pc:docMk/>
          <pc:sldMk cId="0" sldId="263"/>
        </pc:sldMkLst>
        <pc:graphicFrameChg chg="mod modGraphic">
          <ac:chgData name="Mike Griffin" userId="9e25984f-250f-4f83-bfd7-a39b086f8736" providerId="ADAL" clId="{B590202F-7C2E-45D8-83F1-D9FEA1F68A65}" dt="2025-08-18T16:58:16.951" v="1338" actId="20577"/>
          <ac:graphicFrameMkLst>
            <pc:docMk/>
            <pc:sldMk cId="0" sldId="263"/>
            <ac:graphicFrameMk id="4" creationId="{7E926677-99AA-4BD9-BB22-395C4A47FDF4}"/>
          </ac:graphicFrameMkLst>
        </pc:graphicFrameChg>
      </pc:sldChg>
      <pc:sldChg chg="ord">
        <pc:chgData name="Mike Griffin" userId="9e25984f-250f-4f83-bfd7-a39b086f8736" providerId="ADAL" clId="{B590202F-7C2E-45D8-83F1-D9FEA1F68A65}" dt="2025-08-18T13:59:07.929" v="783"/>
        <pc:sldMkLst>
          <pc:docMk/>
          <pc:sldMk cId="0" sldId="266"/>
        </pc:sldMkLst>
      </pc:sldChg>
      <pc:sldChg chg="new del">
        <pc:chgData name="Mike Griffin" userId="9e25984f-250f-4f83-bfd7-a39b086f8736" providerId="ADAL" clId="{B590202F-7C2E-45D8-83F1-D9FEA1F68A65}" dt="2025-08-18T16:58:46.545" v="1340" actId="680"/>
        <pc:sldMkLst>
          <pc:docMk/>
          <pc:sldMk cId="1611836532" sldId="267"/>
        </pc:sldMkLst>
      </pc:sldChg>
      <pc:sldChg chg="addSp delSp modSp add mod ord">
        <pc:chgData name="Mike Griffin" userId="9e25984f-250f-4f83-bfd7-a39b086f8736" providerId="ADAL" clId="{B590202F-7C2E-45D8-83F1-D9FEA1F68A65}" dt="2025-08-22T14:29:17.698" v="2951" actId="20577"/>
        <pc:sldMkLst>
          <pc:docMk/>
          <pc:sldMk cId="1746868264" sldId="267"/>
        </pc:sldMkLst>
        <pc:spChg chg="mod">
          <ac:chgData name="Mike Griffin" userId="9e25984f-250f-4f83-bfd7-a39b086f8736" providerId="ADAL" clId="{B590202F-7C2E-45D8-83F1-D9FEA1F68A65}" dt="2025-08-18T17:01:04.749" v="1436" actId="20577"/>
          <ac:spMkLst>
            <pc:docMk/>
            <pc:sldMk cId="1746868264" sldId="267"/>
            <ac:spMk id="16386" creationId="{CF868002-B814-4504-802A-FE93D4BBFF8C}"/>
          </ac:spMkLst>
        </pc:spChg>
        <pc:graphicFrameChg chg="add mod modGraphic">
          <ac:chgData name="Mike Griffin" userId="9e25984f-250f-4f83-bfd7-a39b086f8736" providerId="ADAL" clId="{B590202F-7C2E-45D8-83F1-D9FEA1F68A65}" dt="2025-08-22T14:29:17.698" v="2951" actId="20577"/>
          <ac:graphicFrameMkLst>
            <pc:docMk/>
            <pc:sldMk cId="1746868264" sldId="267"/>
            <ac:graphicFrameMk id="3" creationId="{B3BC0CC6-342E-6C17-2809-12E2E2E713BB}"/>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5BBAF-0783-4CC3-A32C-031CC150FB9C}" type="doc">
      <dgm:prSet loTypeId="urn:microsoft.com/office/officeart/2005/8/layout/chevron1" loCatId="process" qsTypeId="urn:microsoft.com/office/officeart/2005/8/quickstyle/simple1" qsCatId="simple" csTypeId="urn:microsoft.com/office/officeart/2005/8/colors/accent1_2" csCatId="accent1" phldr="1"/>
      <dgm:spPr/>
    </dgm:pt>
    <dgm:pt modelId="{A6A0BBDE-2EDA-49EA-AE75-311534326C67}">
      <dgm:prSet phldrT="[Text]" custT="1"/>
      <dgm:spPr/>
      <dgm:t>
        <a:bodyPr/>
        <a:lstStyle/>
        <a:p>
          <a:r>
            <a:rPr lang="en-US" sz="1400"/>
            <a:t>Postcode sectors allocated to a zone annually</a:t>
          </a:r>
        </a:p>
      </dgm:t>
    </dgm:pt>
    <dgm:pt modelId="{D0FAA391-5DDE-45AE-9E3A-7022A33F45B3}" type="parTrans" cxnId="{FA2737CC-9744-449B-9196-A4A873FBBCE1}">
      <dgm:prSet/>
      <dgm:spPr/>
      <dgm:t>
        <a:bodyPr/>
        <a:lstStyle/>
        <a:p>
          <a:endParaRPr lang="en-US"/>
        </a:p>
      </dgm:t>
    </dgm:pt>
    <dgm:pt modelId="{EF8EE537-6D7C-4398-A2F9-69FCCE56A68B}" type="sibTrans" cxnId="{FA2737CC-9744-449B-9196-A4A873FBBCE1}">
      <dgm:prSet/>
      <dgm:spPr/>
      <dgm:t>
        <a:bodyPr/>
        <a:lstStyle/>
        <a:p>
          <a:endParaRPr lang="en-US"/>
        </a:p>
      </dgm:t>
    </dgm:pt>
    <dgm:pt modelId="{39E9EB88-FBB4-4644-8BCE-1D052B18A411}">
      <dgm:prSet phldrT="[Text]" custT="1"/>
      <dgm:spPr/>
      <dgm:t>
        <a:bodyPr/>
        <a:lstStyle/>
        <a:p>
          <a:r>
            <a:rPr lang="en-US" sz="1400"/>
            <a:t>Profiles calculated, which help determine what customers are required to achieve:</a:t>
          </a:r>
        </a:p>
      </dgm:t>
    </dgm:pt>
    <dgm:pt modelId="{06A9E9D8-6B22-4BCA-85A4-833B491B290E}" type="parTrans" cxnId="{599EA5A8-F25D-4594-98DC-CFB8D2C8355B}">
      <dgm:prSet/>
      <dgm:spPr/>
      <dgm:t>
        <a:bodyPr/>
        <a:lstStyle/>
        <a:p>
          <a:endParaRPr lang="en-US"/>
        </a:p>
      </dgm:t>
    </dgm:pt>
    <dgm:pt modelId="{B5204D81-DB73-496C-AC66-6053A1422519}" type="sibTrans" cxnId="{599EA5A8-F25D-4594-98DC-CFB8D2C8355B}">
      <dgm:prSet/>
      <dgm:spPr/>
      <dgm:t>
        <a:bodyPr/>
        <a:lstStyle/>
        <a:p>
          <a:endParaRPr lang="en-US"/>
        </a:p>
      </dgm:t>
    </dgm:pt>
    <dgm:pt modelId="{0EE3896D-D9D2-4DD8-B171-9CDFE72C8472}">
      <dgm:prSet phldrT="[Text]" custT="1"/>
      <dgm:spPr/>
      <dgm:t>
        <a:bodyPr/>
        <a:lstStyle/>
        <a:p>
          <a:r>
            <a:rPr lang="en-US" sz="1400"/>
            <a:t>Postcode sector data consolidated into SSCs</a:t>
          </a:r>
        </a:p>
      </dgm:t>
    </dgm:pt>
    <dgm:pt modelId="{88153EAE-AC4F-4121-99D5-55161D31A1A3}" type="parTrans" cxnId="{35673D97-A860-40D2-AED3-493E18D41677}">
      <dgm:prSet/>
      <dgm:spPr/>
      <dgm:t>
        <a:bodyPr/>
        <a:lstStyle/>
        <a:p>
          <a:endParaRPr lang="en-US"/>
        </a:p>
      </dgm:t>
    </dgm:pt>
    <dgm:pt modelId="{AAF16FE7-97B1-4365-B142-0341AC8C3765}" type="sibTrans" cxnId="{35673D97-A860-40D2-AED3-493E18D41677}">
      <dgm:prSet/>
      <dgm:spPr/>
      <dgm:t>
        <a:bodyPr/>
        <a:lstStyle/>
        <a:p>
          <a:endParaRPr lang="en-US"/>
        </a:p>
      </dgm:t>
    </dgm:pt>
    <dgm:pt modelId="{695D0E2E-92CA-4253-B8B2-808C3AD9E0F6}" type="pres">
      <dgm:prSet presAssocID="{7225BBAF-0783-4CC3-A32C-031CC150FB9C}" presName="Name0" presStyleCnt="0">
        <dgm:presLayoutVars>
          <dgm:dir/>
          <dgm:animLvl val="lvl"/>
          <dgm:resizeHandles val="exact"/>
        </dgm:presLayoutVars>
      </dgm:prSet>
      <dgm:spPr/>
    </dgm:pt>
    <dgm:pt modelId="{4FB4774D-9C4C-44BB-9CEF-F562F737C023}" type="pres">
      <dgm:prSet presAssocID="{A6A0BBDE-2EDA-49EA-AE75-311534326C67}" presName="parTxOnly" presStyleLbl="node1" presStyleIdx="0" presStyleCnt="3">
        <dgm:presLayoutVars>
          <dgm:chMax val="0"/>
          <dgm:chPref val="0"/>
          <dgm:bulletEnabled val="1"/>
        </dgm:presLayoutVars>
      </dgm:prSet>
      <dgm:spPr/>
    </dgm:pt>
    <dgm:pt modelId="{C6A55954-F7B8-440C-99FE-92AA8954DF3E}" type="pres">
      <dgm:prSet presAssocID="{EF8EE537-6D7C-4398-A2F9-69FCCE56A68B}" presName="parTxOnlySpace" presStyleCnt="0"/>
      <dgm:spPr/>
    </dgm:pt>
    <dgm:pt modelId="{4A97CE2C-19F1-45C7-AC48-9A219E96CF41}" type="pres">
      <dgm:prSet presAssocID="{0EE3896D-D9D2-4DD8-B171-9CDFE72C8472}" presName="parTxOnly" presStyleLbl="node1" presStyleIdx="1" presStyleCnt="3">
        <dgm:presLayoutVars>
          <dgm:chMax val="0"/>
          <dgm:chPref val="0"/>
          <dgm:bulletEnabled val="1"/>
        </dgm:presLayoutVars>
      </dgm:prSet>
      <dgm:spPr/>
    </dgm:pt>
    <dgm:pt modelId="{CA4487AE-84CD-42E8-B7C4-BF32F185B9A1}" type="pres">
      <dgm:prSet presAssocID="{AAF16FE7-97B1-4365-B142-0341AC8C3765}" presName="parTxOnlySpace" presStyleCnt="0"/>
      <dgm:spPr/>
    </dgm:pt>
    <dgm:pt modelId="{00E72CDA-9139-48D0-B992-B395727EEDEA}" type="pres">
      <dgm:prSet presAssocID="{39E9EB88-FBB4-4644-8BCE-1D052B18A411}" presName="parTxOnly" presStyleLbl="node1" presStyleIdx="2" presStyleCnt="3">
        <dgm:presLayoutVars>
          <dgm:chMax val="0"/>
          <dgm:chPref val="0"/>
          <dgm:bulletEnabled val="1"/>
        </dgm:presLayoutVars>
      </dgm:prSet>
      <dgm:spPr/>
    </dgm:pt>
  </dgm:ptLst>
  <dgm:cxnLst>
    <dgm:cxn modelId="{15FBA721-E6EB-42D8-A843-31ED27B1782D}" type="presOf" srcId="{7225BBAF-0783-4CC3-A32C-031CC150FB9C}" destId="{695D0E2E-92CA-4253-B8B2-808C3AD9E0F6}" srcOrd="0" destOrd="0" presId="urn:microsoft.com/office/officeart/2005/8/layout/chevron1"/>
    <dgm:cxn modelId="{A27EFB2D-8A28-4BE0-9B5A-6ED57FA6E618}" type="presOf" srcId="{0EE3896D-D9D2-4DD8-B171-9CDFE72C8472}" destId="{4A97CE2C-19F1-45C7-AC48-9A219E96CF41}" srcOrd="0" destOrd="0" presId="urn:microsoft.com/office/officeart/2005/8/layout/chevron1"/>
    <dgm:cxn modelId="{35673D97-A860-40D2-AED3-493E18D41677}" srcId="{7225BBAF-0783-4CC3-A32C-031CC150FB9C}" destId="{0EE3896D-D9D2-4DD8-B171-9CDFE72C8472}" srcOrd="1" destOrd="0" parTransId="{88153EAE-AC4F-4121-99D5-55161D31A1A3}" sibTransId="{AAF16FE7-97B1-4365-B142-0341AC8C3765}"/>
    <dgm:cxn modelId="{599EA5A8-F25D-4594-98DC-CFB8D2C8355B}" srcId="{7225BBAF-0783-4CC3-A32C-031CC150FB9C}" destId="{39E9EB88-FBB4-4644-8BCE-1D052B18A411}" srcOrd="2" destOrd="0" parTransId="{06A9E9D8-6B22-4BCA-85A4-833B491B290E}" sibTransId="{B5204D81-DB73-496C-AC66-6053A1422519}"/>
    <dgm:cxn modelId="{A77967AF-8B64-4217-8480-3AE58257490A}" type="presOf" srcId="{A6A0BBDE-2EDA-49EA-AE75-311534326C67}" destId="{4FB4774D-9C4C-44BB-9CEF-F562F737C023}" srcOrd="0" destOrd="0" presId="urn:microsoft.com/office/officeart/2005/8/layout/chevron1"/>
    <dgm:cxn modelId="{4F0AD9B1-21DF-4D36-BE00-78F5D443D36F}" type="presOf" srcId="{39E9EB88-FBB4-4644-8BCE-1D052B18A411}" destId="{00E72CDA-9139-48D0-B992-B395727EEDEA}" srcOrd="0" destOrd="0" presId="urn:microsoft.com/office/officeart/2005/8/layout/chevron1"/>
    <dgm:cxn modelId="{FA2737CC-9744-449B-9196-A4A873FBBCE1}" srcId="{7225BBAF-0783-4CC3-A32C-031CC150FB9C}" destId="{A6A0BBDE-2EDA-49EA-AE75-311534326C67}" srcOrd="0" destOrd="0" parTransId="{D0FAA391-5DDE-45AE-9E3A-7022A33F45B3}" sibTransId="{EF8EE537-6D7C-4398-A2F9-69FCCE56A68B}"/>
    <dgm:cxn modelId="{54721CF8-2B8A-4DD2-B478-0E5787791C79}" type="presParOf" srcId="{695D0E2E-92CA-4253-B8B2-808C3AD9E0F6}" destId="{4FB4774D-9C4C-44BB-9CEF-F562F737C023}" srcOrd="0" destOrd="0" presId="urn:microsoft.com/office/officeart/2005/8/layout/chevron1"/>
    <dgm:cxn modelId="{FBAF9EE5-A0E3-44FF-A2C7-BB8CEA0E305B}" type="presParOf" srcId="{695D0E2E-92CA-4253-B8B2-808C3AD9E0F6}" destId="{C6A55954-F7B8-440C-99FE-92AA8954DF3E}" srcOrd="1" destOrd="0" presId="urn:microsoft.com/office/officeart/2005/8/layout/chevron1"/>
    <dgm:cxn modelId="{122E4B81-2EAB-42C2-A291-A1155CC47530}" type="presParOf" srcId="{695D0E2E-92CA-4253-B8B2-808C3AD9E0F6}" destId="{4A97CE2C-19F1-45C7-AC48-9A219E96CF41}" srcOrd="2" destOrd="0" presId="urn:microsoft.com/office/officeart/2005/8/layout/chevron1"/>
    <dgm:cxn modelId="{2D27004D-7686-4C8D-A04D-9876DE86004F}" type="presParOf" srcId="{695D0E2E-92CA-4253-B8B2-808C3AD9E0F6}" destId="{CA4487AE-84CD-42E8-B7C4-BF32F185B9A1}" srcOrd="3" destOrd="0" presId="urn:microsoft.com/office/officeart/2005/8/layout/chevron1"/>
    <dgm:cxn modelId="{F7B08AEF-F232-476D-B526-F4F5FA84348C}" type="presParOf" srcId="{695D0E2E-92CA-4253-B8B2-808C3AD9E0F6}" destId="{00E72CDA-9139-48D0-B992-B395727EEDE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4774D-9C4C-44BB-9CEF-F562F737C023}">
      <dsp:nvSpPr>
        <dsp:cNvPr id="0" name=""/>
        <dsp:cNvSpPr/>
      </dsp:nvSpPr>
      <dsp:spPr>
        <a:xfrm>
          <a:off x="2346"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Postcode sectors allocated to a zone annually</a:t>
          </a:r>
        </a:p>
      </dsp:txBody>
      <dsp:txXfrm>
        <a:off x="518617" y="0"/>
        <a:ext cx="1826589" cy="1032541"/>
      </dsp:txXfrm>
    </dsp:sp>
    <dsp:sp modelId="{4A97CE2C-19F1-45C7-AC48-9A219E96CF41}">
      <dsp:nvSpPr>
        <dsp:cNvPr id="0" name=""/>
        <dsp:cNvSpPr/>
      </dsp:nvSpPr>
      <dsp:spPr>
        <a:xfrm>
          <a:off x="2575564"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Postcode sector data consolidated into SSCs</a:t>
          </a:r>
        </a:p>
      </dsp:txBody>
      <dsp:txXfrm>
        <a:off x="3091835" y="0"/>
        <a:ext cx="1826589" cy="1032541"/>
      </dsp:txXfrm>
    </dsp:sp>
    <dsp:sp modelId="{00E72CDA-9139-48D0-B992-B395727EEDEA}">
      <dsp:nvSpPr>
        <dsp:cNvPr id="0" name=""/>
        <dsp:cNvSpPr/>
      </dsp:nvSpPr>
      <dsp:spPr>
        <a:xfrm>
          <a:off x="5148781" y="0"/>
          <a:ext cx="2859130" cy="1032541"/>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a:t>Profiles calculated, which help determine what customers are required to achieve:</a:t>
          </a:r>
        </a:p>
      </dsp:txBody>
      <dsp:txXfrm>
        <a:off x="5665052" y="0"/>
        <a:ext cx="1826589" cy="103254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964104-AD82-4B27-8330-6F9E35140F5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936A0C5E-4319-4A95-A988-FE041F05F03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98A3AD1-D75D-4E2A-918A-A2555887A460}" type="datetimeFigureOut">
              <a:rPr lang="en-GB"/>
              <a:pPr>
                <a:defRPr/>
              </a:pPr>
              <a:t>18/12/2025</a:t>
            </a:fld>
            <a:endParaRPr lang="en-GB"/>
          </a:p>
        </p:txBody>
      </p:sp>
      <p:sp>
        <p:nvSpPr>
          <p:cNvPr id="4" name="Footer Placeholder 3">
            <a:extLst>
              <a:ext uri="{FF2B5EF4-FFF2-40B4-BE49-F238E27FC236}">
                <a16:creationId xmlns:a16="http://schemas.microsoft.com/office/drawing/2014/main" id="{15034F25-B085-497E-804B-D7E19BF4304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44151A8D-9F99-4D6E-8D39-3F163973DFC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68D881D-7015-4CF3-9F47-7C28B332F1C6}"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DFFDF3-E735-4FB9-9192-21486342C14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pitchFamily="34" charset="0"/>
                <a:cs typeface="+mn-cs"/>
              </a:defRPr>
            </a:lvl1pPr>
          </a:lstStyle>
          <a:p>
            <a:pPr>
              <a:defRPr/>
            </a:pPr>
            <a:endParaRPr lang="en-GB"/>
          </a:p>
        </p:txBody>
      </p:sp>
      <p:sp>
        <p:nvSpPr>
          <p:cNvPr id="3" name="Date Placeholder 2">
            <a:extLst>
              <a:ext uri="{FF2B5EF4-FFF2-40B4-BE49-F238E27FC236}">
                <a16:creationId xmlns:a16="http://schemas.microsoft.com/office/drawing/2014/main" id="{11266D86-6814-4932-92FA-9773499705A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pitchFamily="34" charset="0"/>
                <a:cs typeface="+mn-cs"/>
              </a:defRPr>
            </a:lvl1pPr>
          </a:lstStyle>
          <a:p>
            <a:pPr>
              <a:defRPr/>
            </a:pPr>
            <a:fld id="{50C41BFC-FBE6-459F-9BBF-C187DFA06179}" type="datetimeFigureOut">
              <a:rPr lang="en-GB"/>
              <a:pPr>
                <a:defRPr/>
              </a:pPr>
              <a:t>18/12/2025</a:t>
            </a:fld>
            <a:endParaRPr lang="en-GB"/>
          </a:p>
        </p:txBody>
      </p:sp>
      <p:sp>
        <p:nvSpPr>
          <p:cNvPr id="4" name="Slide Image Placeholder 3">
            <a:extLst>
              <a:ext uri="{FF2B5EF4-FFF2-40B4-BE49-F238E27FC236}">
                <a16:creationId xmlns:a16="http://schemas.microsoft.com/office/drawing/2014/main" id="{3C25F2C3-86B1-40F8-96CF-92C748A9F3A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5A9CFE4-A02D-4ADB-BEB9-6A94B24A50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705D084B-FA5A-40E6-8CB7-43BEF701405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pitchFamily="34" charset="0"/>
                <a:cs typeface="+mn-cs"/>
              </a:defRPr>
            </a:lvl1pPr>
          </a:lstStyle>
          <a:p>
            <a:pPr>
              <a:defRPr/>
            </a:pPr>
            <a:endParaRPr lang="en-GB"/>
          </a:p>
        </p:txBody>
      </p:sp>
      <p:sp>
        <p:nvSpPr>
          <p:cNvPr id="7" name="Slide Number Placeholder 6">
            <a:extLst>
              <a:ext uri="{FF2B5EF4-FFF2-40B4-BE49-F238E27FC236}">
                <a16:creationId xmlns:a16="http://schemas.microsoft.com/office/drawing/2014/main" id="{14E8E7AE-C54C-48C8-A24F-A2CB478E51B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195CD0E-AE1A-468D-8FA0-277E8F1DF211}"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A3774FA6-38D0-4546-8DF7-75B0B3A766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0D807BE-CE79-4473-8DF8-7B30D0C317A4}" type="slidenum">
              <a:rPr lang="en-GB" altLang="en-US" smtClean="0"/>
              <a:pPr>
                <a:spcBef>
                  <a:spcPct val="0"/>
                </a:spcBef>
              </a:pPr>
              <a:t>1</a:t>
            </a:fld>
            <a:endParaRPr lang="en-GB" altLang="en-US"/>
          </a:p>
        </p:txBody>
      </p:sp>
      <p:sp>
        <p:nvSpPr>
          <p:cNvPr id="12291" name="Rectangle 2">
            <a:extLst>
              <a:ext uri="{FF2B5EF4-FFF2-40B4-BE49-F238E27FC236}">
                <a16:creationId xmlns:a16="http://schemas.microsoft.com/office/drawing/2014/main" id="{437CC400-8897-4604-8234-801744C6BD4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id="{CB0E1488-6713-4AB8-851F-D9498FB0420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2">
            <a:extLst>
              <a:ext uri="{FF2B5EF4-FFF2-40B4-BE49-F238E27FC236}">
                <a16:creationId xmlns:a16="http://schemas.microsoft.com/office/drawing/2014/main" id="{2889D5F9-FF33-450C-A586-B03631D4B9CA}"/>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F791C087-AEB3-47ED-8A2A-F85AE863791E}"/>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CAE73A68-22CF-48CB-975B-16924369BC1C}"/>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7" name="Freeform 9">
              <a:extLst>
                <a:ext uri="{FF2B5EF4-FFF2-40B4-BE49-F238E27FC236}">
                  <a16:creationId xmlns:a16="http://schemas.microsoft.com/office/drawing/2014/main" id="{5672FB4C-5476-49CA-8750-B16663F70FD1}"/>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8" name="Freeform 10">
              <a:extLst>
                <a:ext uri="{FF2B5EF4-FFF2-40B4-BE49-F238E27FC236}">
                  <a16:creationId xmlns:a16="http://schemas.microsoft.com/office/drawing/2014/main" id="{22852A2E-E866-4FDF-82B9-BC77EE91DCDE}"/>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11">
              <a:extLst>
                <a:ext uri="{FF2B5EF4-FFF2-40B4-BE49-F238E27FC236}">
                  <a16:creationId xmlns:a16="http://schemas.microsoft.com/office/drawing/2014/main" id="{E87B5981-746A-4A82-BDC5-2C881553B0EC}"/>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2">
              <a:extLst>
                <a:ext uri="{FF2B5EF4-FFF2-40B4-BE49-F238E27FC236}">
                  <a16:creationId xmlns:a16="http://schemas.microsoft.com/office/drawing/2014/main" id="{F76005F1-D79E-4434-A2D9-003099B0F01A}"/>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3">
              <a:extLst>
                <a:ext uri="{FF2B5EF4-FFF2-40B4-BE49-F238E27FC236}">
                  <a16:creationId xmlns:a16="http://schemas.microsoft.com/office/drawing/2014/main" id="{FBA89595-80A6-4A50-A794-958B72B3E438}"/>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4">
              <a:extLst>
                <a:ext uri="{FF2B5EF4-FFF2-40B4-BE49-F238E27FC236}">
                  <a16:creationId xmlns:a16="http://schemas.microsoft.com/office/drawing/2014/main" id="{B8B88D06-5A00-4F8E-96B5-45126663052F}"/>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5">
              <a:extLst>
                <a:ext uri="{FF2B5EF4-FFF2-40B4-BE49-F238E27FC236}">
                  <a16:creationId xmlns:a16="http://schemas.microsoft.com/office/drawing/2014/main" id="{0F6DC59A-532C-4539-AA30-32074704DCF9}"/>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6">
              <a:extLst>
                <a:ext uri="{FF2B5EF4-FFF2-40B4-BE49-F238E27FC236}">
                  <a16:creationId xmlns:a16="http://schemas.microsoft.com/office/drawing/2014/main" id="{9561CF5C-3FBD-4825-A50E-97FB71022197}"/>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7">
              <a:extLst>
                <a:ext uri="{FF2B5EF4-FFF2-40B4-BE49-F238E27FC236}">
                  <a16:creationId xmlns:a16="http://schemas.microsoft.com/office/drawing/2014/main" id="{5925EC85-DD3B-4E6B-BA93-71303CC5D0E4}"/>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8">
              <a:extLst>
                <a:ext uri="{FF2B5EF4-FFF2-40B4-BE49-F238E27FC236}">
                  <a16:creationId xmlns:a16="http://schemas.microsoft.com/office/drawing/2014/main" id="{4990D785-F27D-4F16-9E00-C708C6140068}"/>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9">
              <a:extLst>
                <a:ext uri="{FF2B5EF4-FFF2-40B4-BE49-F238E27FC236}">
                  <a16:creationId xmlns:a16="http://schemas.microsoft.com/office/drawing/2014/main" id="{B1D5E2E0-880F-40B6-9231-FB5E6A6C9E1B}"/>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20">
              <a:extLst>
                <a:ext uri="{FF2B5EF4-FFF2-40B4-BE49-F238E27FC236}">
                  <a16:creationId xmlns:a16="http://schemas.microsoft.com/office/drawing/2014/main" id="{2C44C347-3E81-483C-B54E-B502A61EED41}"/>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9" name="TextBox 38" descr="CONFIDENTIAL_TAG_0xFFEE">
            <a:extLst>
              <a:ext uri="{FF2B5EF4-FFF2-40B4-BE49-F238E27FC236}">
                <a16:creationId xmlns:a16="http://schemas.microsoft.com/office/drawing/2014/main" id="{F67BE6AB-602E-4EEF-AB8A-1231F2E89E6D}"/>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ctrTitle"/>
          </p:nvPr>
        </p:nvSpPr>
        <p:spPr>
          <a:xfrm>
            <a:off x="417513" y="282574"/>
            <a:ext cx="8310562" cy="990000"/>
          </a:xfrm>
        </p:spPr>
        <p:txBody>
          <a:bodyPr/>
          <a:lstStyle>
            <a:lvl1pPr algn="l">
              <a:defRPr b="1">
                <a:solidFill>
                  <a:schemeClr val="tx2"/>
                </a:solidFill>
              </a:defRPr>
            </a:lvl1pPr>
          </a:lstStyle>
          <a:p>
            <a:r>
              <a:rPr lang="en-US"/>
              <a:t>Click to edit Master title style</a:t>
            </a:r>
            <a:endParaRPr lang="en-GB"/>
          </a:p>
        </p:txBody>
      </p:sp>
      <p:sp>
        <p:nvSpPr>
          <p:cNvPr id="3" name="Subtitle 2"/>
          <p:cNvSpPr>
            <a:spLocks noGrp="1"/>
          </p:cNvSpPr>
          <p:nvPr>
            <p:ph type="subTitle" idx="1"/>
          </p:nvPr>
        </p:nvSpPr>
        <p:spPr>
          <a:xfrm>
            <a:off x="417514" y="1444625"/>
            <a:ext cx="6567180" cy="1527175"/>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35221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descr="CONFIDENTIAL_TAG_0xFFEE">
            <a:extLst>
              <a:ext uri="{FF2B5EF4-FFF2-40B4-BE49-F238E27FC236}">
                <a16:creationId xmlns:a16="http://schemas.microsoft.com/office/drawing/2014/main" id="{31C81774-9DAA-4EBC-8554-0A3C72EEFD9D}"/>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a:xfrm>
            <a:off x="417514" y="284400"/>
            <a:ext cx="8310561" cy="988652"/>
          </a:xfrm>
        </p:spPr>
        <p:txBody>
          <a:bodyPr/>
          <a:lstStyle>
            <a:lvl1pPr>
              <a:defRPr b="1"/>
            </a:lvl1pPr>
          </a:lstStyle>
          <a:p>
            <a:r>
              <a:rPr lang="en-GB"/>
              <a:t>Click to edit Master title style</a:t>
            </a:r>
          </a:p>
        </p:txBody>
      </p:sp>
      <p:sp>
        <p:nvSpPr>
          <p:cNvPr id="3" name="Content Placeholder 2"/>
          <p:cNvSpPr>
            <a:spLocks noGrp="1"/>
          </p:cNvSpPr>
          <p:nvPr>
            <p:ph idx="1"/>
          </p:nvPr>
        </p:nvSpPr>
        <p:spPr>
          <a:xfrm>
            <a:off x="417514" y="1441585"/>
            <a:ext cx="8310562"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FED6E63A-DCE1-44FB-AF57-1A0DB8FD81B0}"/>
              </a:ext>
            </a:extLst>
          </p:cNvPr>
          <p:cNvSpPr>
            <a:spLocks noGrp="1"/>
          </p:cNvSpPr>
          <p:nvPr>
            <p:ph type="ftr" sz="quarter" idx="10"/>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F3BD7DA-5E01-4B92-BDD5-97F8A25A4F1E}"/>
              </a:ext>
            </a:extLst>
          </p:cNvPr>
          <p:cNvSpPr>
            <a:spLocks noGrp="1"/>
          </p:cNvSpPr>
          <p:nvPr>
            <p:ph type="sldNum" sz="quarter" idx="11"/>
          </p:nvPr>
        </p:nvSpPr>
        <p:spPr/>
        <p:txBody>
          <a:bodyPr/>
          <a:lstStyle>
            <a:lvl1pPr>
              <a:defRPr/>
            </a:lvl1pPr>
          </a:lstStyle>
          <a:p>
            <a:pPr>
              <a:defRPr/>
            </a:pPr>
            <a:fld id="{70E2D22A-357D-474A-9CC3-35A28A4E0500}" type="slidenum">
              <a:rPr lang="en-GB" altLang="en-US"/>
              <a:pPr>
                <a:defRPr/>
              </a:pPr>
              <a:t>‹#›</a:t>
            </a:fld>
            <a:endParaRPr lang="en-GB" altLang="en-US"/>
          </a:p>
        </p:txBody>
      </p:sp>
    </p:spTree>
    <p:extLst>
      <p:ext uri="{BB962C8B-B14F-4D97-AF65-F5344CB8AC3E}">
        <p14:creationId xmlns:p14="http://schemas.microsoft.com/office/powerpoint/2010/main" val="3176203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grpSp>
        <p:nvGrpSpPr>
          <p:cNvPr id="4" name="Group 22">
            <a:extLst>
              <a:ext uri="{FF2B5EF4-FFF2-40B4-BE49-F238E27FC236}">
                <a16:creationId xmlns:a16="http://schemas.microsoft.com/office/drawing/2014/main" id="{118D7813-BF28-45B8-8652-B8D22470080A}"/>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D7F60831-042B-4A9F-A559-56E23D52FFE8}"/>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041B56F9-656B-4AB0-82EC-FD1D0B8FBD6B}"/>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9">
              <a:extLst>
                <a:ext uri="{FF2B5EF4-FFF2-40B4-BE49-F238E27FC236}">
                  <a16:creationId xmlns:a16="http://schemas.microsoft.com/office/drawing/2014/main" id="{A64443BB-37C5-4634-AAF0-F1480685693D}"/>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0">
              <a:extLst>
                <a:ext uri="{FF2B5EF4-FFF2-40B4-BE49-F238E27FC236}">
                  <a16:creationId xmlns:a16="http://schemas.microsoft.com/office/drawing/2014/main" id="{FCA2F32C-4447-4B07-90AB-4194B0C664EE}"/>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1">
              <a:extLst>
                <a:ext uri="{FF2B5EF4-FFF2-40B4-BE49-F238E27FC236}">
                  <a16:creationId xmlns:a16="http://schemas.microsoft.com/office/drawing/2014/main" id="{8441AF8C-6AC4-4D9A-92E3-C1952A200A69}"/>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2">
              <a:extLst>
                <a:ext uri="{FF2B5EF4-FFF2-40B4-BE49-F238E27FC236}">
                  <a16:creationId xmlns:a16="http://schemas.microsoft.com/office/drawing/2014/main" id="{5BE0CD42-615E-4EF2-A694-29906052576F}"/>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3">
              <a:extLst>
                <a:ext uri="{FF2B5EF4-FFF2-40B4-BE49-F238E27FC236}">
                  <a16:creationId xmlns:a16="http://schemas.microsoft.com/office/drawing/2014/main" id="{31508C8B-F233-4471-A320-CE4E546DD6CF}"/>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4">
              <a:extLst>
                <a:ext uri="{FF2B5EF4-FFF2-40B4-BE49-F238E27FC236}">
                  <a16:creationId xmlns:a16="http://schemas.microsoft.com/office/drawing/2014/main" id="{987B392B-BE9C-4E41-9F75-FA2AC24051AC}"/>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5">
              <a:extLst>
                <a:ext uri="{FF2B5EF4-FFF2-40B4-BE49-F238E27FC236}">
                  <a16:creationId xmlns:a16="http://schemas.microsoft.com/office/drawing/2014/main" id="{A64DBB10-E905-4323-B387-1FA8EDEA7755}"/>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6">
              <a:extLst>
                <a:ext uri="{FF2B5EF4-FFF2-40B4-BE49-F238E27FC236}">
                  <a16:creationId xmlns:a16="http://schemas.microsoft.com/office/drawing/2014/main" id="{CAB6BC65-02A1-4E77-943D-3911D8A6D034}"/>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7">
              <a:extLst>
                <a:ext uri="{FF2B5EF4-FFF2-40B4-BE49-F238E27FC236}">
                  <a16:creationId xmlns:a16="http://schemas.microsoft.com/office/drawing/2014/main" id="{A3ECE163-AADB-4C49-A42C-423278945B8C}"/>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18">
              <a:extLst>
                <a:ext uri="{FF2B5EF4-FFF2-40B4-BE49-F238E27FC236}">
                  <a16:creationId xmlns:a16="http://schemas.microsoft.com/office/drawing/2014/main" id="{5B2E5471-7CFF-4B71-9470-BC94CBBEA301}"/>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9" name="Freeform 19">
              <a:extLst>
                <a:ext uri="{FF2B5EF4-FFF2-40B4-BE49-F238E27FC236}">
                  <a16:creationId xmlns:a16="http://schemas.microsoft.com/office/drawing/2014/main" id="{CECD48DB-6A47-47B9-9BA2-1DA151E10D47}"/>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20" name="Freeform 20">
              <a:extLst>
                <a:ext uri="{FF2B5EF4-FFF2-40B4-BE49-F238E27FC236}">
                  <a16:creationId xmlns:a16="http://schemas.microsoft.com/office/drawing/2014/main" id="{B782146D-A2F8-48A2-B534-33A25AD7536E}"/>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21" name="TextBox 38" descr="CONFIDENTIAL_TAG_0xFFEE">
            <a:extLst>
              <a:ext uri="{FF2B5EF4-FFF2-40B4-BE49-F238E27FC236}">
                <a16:creationId xmlns:a16="http://schemas.microsoft.com/office/drawing/2014/main" id="{F21192EE-EE3B-49C7-BE55-A124D5F8CEEA}"/>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7" name="Title 1"/>
          <p:cNvSpPr>
            <a:spLocks noGrp="1"/>
          </p:cNvSpPr>
          <p:nvPr>
            <p:ph type="ctrTitle"/>
          </p:nvPr>
        </p:nvSpPr>
        <p:spPr>
          <a:xfrm>
            <a:off x="417513" y="282575"/>
            <a:ext cx="8310562" cy="984365"/>
          </a:xfrm>
        </p:spPr>
        <p:txBody>
          <a:bodyPr/>
          <a:lstStyle>
            <a:lvl1pPr algn="l">
              <a:defRPr b="1">
                <a:solidFill>
                  <a:schemeClr val="tx2"/>
                </a:solidFill>
              </a:defRPr>
            </a:lvl1pPr>
          </a:lstStyle>
          <a:p>
            <a:r>
              <a:rPr lang="en-US"/>
              <a:t>Click to edit Master title style</a:t>
            </a:r>
            <a:endParaRPr lang="en-GB"/>
          </a:p>
        </p:txBody>
      </p:sp>
      <p:sp>
        <p:nvSpPr>
          <p:cNvPr id="8" name="Subtitle 2"/>
          <p:cNvSpPr>
            <a:spLocks noGrp="1"/>
          </p:cNvSpPr>
          <p:nvPr>
            <p:ph type="subTitle" idx="1"/>
          </p:nvPr>
        </p:nvSpPr>
        <p:spPr>
          <a:xfrm>
            <a:off x="417514" y="1444625"/>
            <a:ext cx="6567180" cy="1375693"/>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424266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extBox 4" descr="CONFIDENTIAL_TAG_0xFFEE">
            <a:extLst>
              <a:ext uri="{FF2B5EF4-FFF2-40B4-BE49-F238E27FC236}">
                <a16:creationId xmlns:a16="http://schemas.microsoft.com/office/drawing/2014/main" id="{E328B5AD-76B0-43E9-B865-A7C30C87E4F4}"/>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p:txBody>
          <a:bodyPr/>
          <a:lstStyle>
            <a:lvl1pPr>
              <a:defRPr b="1"/>
            </a:lvl1pPr>
          </a:lstStyle>
          <a:p>
            <a:r>
              <a:rPr lang="en-GB"/>
              <a:t>Click to edit Master title style</a:t>
            </a:r>
          </a:p>
        </p:txBody>
      </p:sp>
      <p:sp>
        <p:nvSpPr>
          <p:cNvPr id="8" name="Content Placeholder 2"/>
          <p:cNvSpPr>
            <a:spLocks noGrp="1"/>
          </p:cNvSpPr>
          <p:nvPr>
            <p:ph idx="1"/>
          </p:nvPr>
        </p:nvSpPr>
        <p:spPr>
          <a:xfrm>
            <a:off x="417513" y="1441585"/>
            <a:ext cx="4047609"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2"/>
          <p:cNvSpPr>
            <a:spLocks noGrp="1"/>
          </p:cNvSpPr>
          <p:nvPr>
            <p:ph idx="13"/>
          </p:nvPr>
        </p:nvSpPr>
        <p:spPr>
          <a:xfrm>
            <a:off x="4752020" y="1441585"/>
            <a:ext cx="3976055" cy="42607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a:extLst>
              <a:ext uri="{FF2B5EF4-FFF2-40B4-BE49-F238E27FC236}">
                <a16:creationId xmlns:a16="http://schemas.microsoft.com/office/drawing/2014/main" id="{5A656F0F-A77B-4888-90F4-DC66D04A644E}"/>
              </a:ext>
            </a:extLst>
          </p:cNvPr>
          <p:cNvSpPr>
            <a:spLocks noGrp="1"/>
          </p:cNvSpPr>
          <p:nvPr>
            <p:ph type="ftr" sz="quarter" idx="14"/>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FD4FE179-323D-4AE2-85AC-F82A556E66AF}"/>
              </a:ext>
            </a:extLst>
          </p:cNvPr>
          <p:cNvSpPr>
            <a:spLocks noGrp="1"/>
          </p:cNvSpPr>
          <p:nvPr>
            <p:ph type="sldNum" sz="quarter" idx="15"/>
          </p:nvPr>
        </p:nvSpPr>
        <p:spPr/>
        <p:txBody>
          <a:bodyPr/>
          <a:lstStyle>
            <a:lvl1pPr>
              <a:defRPr/>
            </a:lvl1pPr>
          </a:lstStyle>
          <a:p>
            <a:pPr>
              <a:defRPr/>
            </a:pPr>
            <a:fld id="{B5B56C4E-D8BA-4E46-AE4F-42A8C3EE08C2}" type="slidenum">
              <a:rPr lang="en-GB" altLang="en-US"/>
              <a:pPr>
                <a:defRPr/>
              </a:pPr>
              <a:t>‹#›</a:t>
            </a:fld>
            <a:endParaRPr lang="en-GB" altLang="en-US"/>
          </a:p>
        </p:txBody>
      </p:sp>
    </p:spTree>
    <p:extLst>
      <p:ext uri="{BB962C8B-B14F-4D97-AF65-F5344CB8AC3E}">
        <p14:creationId xmlns:p14="http://schemas.microsoft.com/office/powerpoint/2010/main" val="3326915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17513" y="1444625"/>
            <a:ext cx="4079875" cy="7302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5" name="Text Placeholder 4"/>
          <p:cNvSpPr>
            <a:spLocks noGrp="1"/>
          </p:cNvSpPr>
          <p:nvPr>
            <p:ph type="body" sz="quarter" idx="3"/>
          </p:nvPr>
        </p:nvSpPr>
        <p:spPr>
          <a:xfrm>
            <a:off x="4762006" y="1444625"/>
            <a:ext cx="3974832" cy="7302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Content Placeholder 2"/>
          <p:cNvSpPr>
            <a:spLocks noGrp="1"/>
          </p:cNvSpPr>
          <p:nvPr>
            <p:ph idx="13"/>
          </p:nvPr>
        </p:nvSpPr>
        <p:spPr>
          <a:xfrm>
            <a:off x="429053" y="2268187"/>
            <a:ext cx="4036069" cy="34341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2"/>
          <p:cNvSpPr>
            <a:spLocks noGrp="1"/>
          </p:cNvSpPr>
          <p:nvPr>
            <p:ph idx="14"/>
          </p:nvPr>
        </p:nvSpPr>
        <p:spPr>
          <a:xfrm>
            <a:off x="4752020" y="2268187"/>
            <a:ext cx="3976055" cy="34341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Footer Placeholder 4">
            <a:extLst>
              <a:ext uri="{FF2B5EF4-FFF2-40B4-BE49-F238E27FC236}">
                <a16:creationId xmlns:a16="http://schemas.microsoft.com/office/drawing/2014/main" id="{9AEAC3B5-3ABA-4D45-80DC-67116C604AE8}"/>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E1D71947-11BF-493E-B3AB-FD3B5811E42A}"/>
              </a:ext>
            </a:extLst>
          </p:cNvPr>
          <p:cNvSpPr>
            <a:spLocks noGrp="1"/>
          </p:cNvSpPr>
          <p:nvPr>
            <p:ph type="sldNum" sz="quarter" idx="16"/>
          </p:nvPr>
        </p:nvSpPr>
        <p:spPr/>
        <p:txBody>
          <a:bodyPr/>
          <a:lstStyle>
            <a:lvl1pPr>
              <a:defRPr/>
            </a:lvl1pPr>
          </a:lstStyle>
          <a:p>
            <a:pPr>
              <a:defRPr/>
            </a:pPr>
            <a:fld id="{3DA20313-E205-4600-ACC9-A7842FE2384D}" type="slidenum">
              <a:rPr lang="en-GB" altLang="en-US"/>
              <a:pPr>
                <a:defRPr/>
              </a:pPr>
              <a:t>‹#›</a:t>
            </a:fld>
            <a:endParaRPr lang="en-GB" altLang="en-US"/>
          </a:p>
        </p:txBody>
      </p:sp>
    </p:spTree>
    <p:extLst>
      <p:ext uri="{BB962C8B-B14F-4D97-AF65-F5344CB8AC3E}">
        <p14:creationId xmlns:p14="http://schemas.microsoft.com/office/powerpoint/2010/main" val="67582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2" descr="CONFIDENTIAL_TAG_0xFFEE">
            <a:extLst>
              <a:ext uri="{FF2B5EF4-FFF2-40B4-BE49-F238E27FC236}">
                <a16:creationId xmlns:a16="http://schemas.microsoft.com/office/drawing/2014/main" id="{093A13F7-2960-4DE6-B9A7-0F6E89267300}"/>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2" name="Title 1"/>
          <p:cNvSpPr>
            <a:spLocks noGrp="1"/>
          </p:cNvSpPr>
          <p:nvPr>
            <p:ph type="title"/>
          </p:nvPr>
        </p:nvSpPr>
        <p:spPr/>
        <p:txBody>
          <a:bodyPr/>
          <a:lstStyle/>
          <a:p>
            <a:r>
              <a:rPr lang="en-GB"/>
              <a:t>Click to edit Master title style</a:t>
            </a:r>
          </a:p>
        </p:txBody>
      </p:sp>
      <p:sp>
        <p:nvSpPr>
          <p:cNvPr id="4" name="Footer Placeholder 3">
            <a:extLst>
              <a:ext uri="{FF2B5EF4-FFF2-40B4-BE49-F238E27FC236}">
                <a16:creationId xmlns:a16="http://schemas.microsoft.com/office/drawing/2014/main" id="{DDF7B521-503A-435C-90CC-2D81FB05199E}"/>
              </a:ext>
            </a:extLst>
          </p:cNvPr>
          <p:cNvSpPr>
            <a:spLocks noGrp="1"/>
          </p:cNvSpPr>
          <p:nvPr>
            <p:ph type="ftr" sz="quarter" idx="10"/>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B6383E91-14EA-4108-ACC9-3A61449D1C5C}"/>
              </a:ext>
            </a:extLst>
          </p:cNvPr>
          <p:cNvSpPr>
            <a:spLocks noGrp="1"/>
          </p:cNvSpPr>
          <p:nvPr>
            <p:ph type="sldNum" sz="quarter" idx="11"/>
          </p:nvPr>
        </p:nvSpPr>
        <p:spPr/>
        <p:txBody>
          <a:bodyPr/>
          <a:lstStyle>
            <a:lvl1pPr>
              <a:defRPr/>
            </a:lvl1pPr>
          </a:lstStyle>
          <a:p>
            <a:pPr>
              <a:defRPr/>
            </a:pPr>
            <a:fld id="{262BE9BF-D6AB-4269-A263-F75B58FFD1E2}" type="slidenum">
              <a:rPr lang="en-GB" altLang="en-US"/>
              <a:pPr>
                <a:defRPr/>
              </a:pPr>
              <a:t>‹#›</a:t>
            </a:fld>
            <a:endParaRPr lang="en-GB" altLang="en-US"/>
          </a:p>
        </p:txBody>
      </p:sp>
    </p:spTree>
    <p:extLst>
      <p:ext uri="{BB962C8B-B14F-4D97-AF65-F5344CB8AC3E}">
        <p14:creationId xmlns:p14="http://schemas.microsoft.com/office/powerpoint/2010/main" val="270913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descr="CONFIDENTIAL_TAG_0xFFEE">
            <a:extLst>
              <a:ext uri="{FF2B5EF4-FFF2-40B4-BE49-F238E27FC236}">
                <a16:creationId xmlns:a16="http://schemas.microsoft.com/office/drawing/2014/main" id="{D52840D5-9327-4361-9196-B293F2278195}"/>
              </a:ext>
            </a:extLst>
          </p:cNvPr>
          <p:cNvSpPr txBox="1">
            <a:spLocks noChangeArrowheads="1"/>
          </p:cNvSpPr>
          <p:nvPr userDrawn="1"/>
        </p:nvSpPr>
        <p:spPr bwMode="auto">
          <a:xfrm>
            <a:off x="952500" y="174625"/>
            <a:ext cx="31892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1" hangingPunct="1">
              <a:defRPr/>
            </a:pPr>
            <a:endParaRPr lang="en-GB" sz="1200">
              <a:solidFill>
                <a:schemeClr val="accent1"/>
              </a:solidFill>
              <a:cs typeface="Arial" charset="0"/>
            </a:endParaRPr>
          </a:p>
        </p:txBody>
      </p:sp>
      <p:sp>
        <p:nvSpPr>
          <p:cNvPr id="3" name="Footer Placeholder 2">
            <a:extLst>
              <a:ext uri="{FF2B5EF4-FFF2-40B4-BE49-F238E27FC236}">
                <a16:creationId xmlns:a16="http://schemas.microsoft.com/office/drawing/2014/main" id="{F06A5427-2B11-434D-A7C3-0251DCF6F5FA}"/>
              </a:ext>
            </a:extLst>
          </p:cNvPr>
          <p:cNvSpPr>
            <a:spLocks noGrp="1"/>
          </p:cNvSpPr>
          <p:nvPr>
            <p:ph type="ftr" sz="quarter" idx="10"/>
          </p:nvPr>
        </p:nvSpPr>
        <p:spPr/>
        <p:txBody>
          <a:bodyPr/>
          <a:lstStyle>
            <a:lvl1pPr>
              <a:defRPr/>
            </a:lvl1pPr>
          </a:lstStyle>
          <a:p>
            <a:pPr>
              <a:defRPr/>
            </a:pPr>
            <a:endParaRPr lang="en-GB"/>
          </a:p>
        </p:txBody>
      </p:sp>
      <p:sp>
        <p:nvSpPr>
          <p:cNvPr id="4" name="Slide Number Placeholder 3">
            <a:extLst>
              <a:ext uri="{FF2B5EF4-FFF2-40B4-BE49-F238E27FC236}">
                <a16:creationId xmlns:a16="http://schemas.microsoft.com/office/drawing/2014/main" id="{C4FE11BE-005D-448E-8733-0485BC57DEFF}"/>
              </a:ext>
            </a:extLst>
          </p:cNvPr>
          <p:cNvSpPr>
            <a:spLocks noGrp="1"/>
          </p:cNvSpPr>
          <p:nvPr>
            <p:ph type="sldNum" sz="quarter" idx="11"/>
          </p:nvPr>
        </p:nvSpPr>
        <p:spPr/>
        <p:txBody>
          <a:bodyPr/>
          <a:lstStyle>
            <a:lvl1pPr>
              <a:defRPr/>
            </a:lvl1pPr>
          </a:lstStyle>
          <a:p>
            <a:pPr>
              <a:defRPr/>
            </a:pPr>
            <a:fld id="{0AB118BA-A76E-48BF-A208-8160873950BE}" type="slidenum">
              <a:rPr lang="en-GB" altLang="en-US"/>
              <a:pPr>
                <a:defRPr/>
              </a:pPr>
              <a:t>‹#›</a:t>
            </a:fld>
            <a:endParaRPr lang="en-GB" altLang="en-US"/>
          </a:p>
        </p:txBody>
      </p:sp>
    </p:spTree>
    <p:extLst>
      <p:ext uri="{BB962C8B-B14F-4D97-AF65-F5344CB8AC3E}">
        <p14:creationId xmlns:p14="http://schemas.microsoft.com/office/powerpoint/2010/main" val="2208455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End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2C40DF22-1042-417F-B31C-AD6B657D57B3}"/>
              </a:ext>
            </a:extLst>
          </p:cNvPr>
          <p:cNvGrpSpPr>
            <a:grpSpLocks/>
          </p:cNvGrpSpPr>
          <p:nvPr userDrawn="1"/>
        </p:nvGrpSpPr>
        <p:grpSpPr bwMode="auto">
          <a:xfrm>
            <a:off x="2735263" y="5329238"/>
            <a:ext cx="3668712" cy="461962"/>
            <a:chOff x="179388" y="3794126"/>
            <a:chExt cx="5186363" cy="652462"/>
          </a:xfrm>
        </p:grpSpPr>
        <p:sp>
          <p:nvSpPr>
            <p:cNvPr id="5" name="Freeform 7">
              <a:extLst>
                <a:ext uri="{FF2B5EF4-FFF2-40B4-BE49-F238E27FC236}">
                  <a16:creationId xmlns:a16="http://schemas.microsoft.com/office/drawing/2014/main" id="{4336D0DF-4280-4574-B9A0-1A7DE2C0435E}"/>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6" name="Freeform 8">
              <a:extLst>
                <a:ext uri="{FF2B5EF4-FFF2-40B4-BE49-F238E27FC236}">
                  <a16:creationId xmlns:a16="http://schemas.microsoft.com/office/drawing/2014/main" id="{E464D127-7B40-4579-B62E-001EA05A5EAB}"/>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7" name="Freeform 9">
              <a:extLst>
                <a:ext uri="{FF2B5EF4-FFF2-40B4-BE49-F238E27FC236}">
                  <a16:creationId xmlns:a16="http://schemas.microsoft.com/office/drawing/2014/main" id="{DFA608C5-83B1-4735-804E-291CB1938145}"/>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8" name="Freeform 10">
              <a:extLst>
                <a:ext uri="{FF2B5EF4-FFF2-40B4-BE49-F238E27FC236}">
                  <a16:creationId xmlns:a16="http://schemas.microsoft.com/office/drawing/2014/main" id="{BF10D0E2-D32C-4B83-A0FF-C48EF37F5E4C}"/>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9" name="Freeform 11">
              <a:extLst>
                <a:ext uri="{FF2B5EF4-FFF2-40B4-BE49-F238E27FC236}">
                  <a16:creationId xmlns:a16="http://schemas.microsoft.com/office/drawing/2014/main" id="{B547FDF1-4FA3-4725-B574-DB5DF73C8619}"/>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 name="Freeform 12">
              <a:extLst>
                <a:ext uri="{FF2B5EF4-FFF2-40B4-BE49-F238E27FC236}">
                  <a16:creationId xmlns:a16="http://schemas.microsoft.com/office/drawing/2014/main" id="{7EC9C59B-DD78-4D6C-92F5-83545A47DB32}"/>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1" name="Freeform 13">
              <a:extLst>
                <a:ext uri="{FF2B5EF4-FFF2-40B4-BE49-F238E27FC236}">
                  <a16:creationId xmlns:a16="http://schemas.microsoft.com/office/drawing/2014/main" id="{E7914C25-1347-4460-8038-8CE35EDD86E7}"/>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2" name="Freeform 14">
              <a:extLst>
                <a:ext uri="{FF2B5EF4-FFF2-40B4-BE49-F238E27FC236}">
                  <a16:creationId xmlns:a16="http://schemas.microsoft.com/office/drawing/2014/main" id="{4682EA2E-8D7C-475D-83B8-CBC1A4B6CF58}"/>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3" name="Freeform 15">
              <a:extLst>
                <a:ext uri="{FF2B5EF4-FFF2-40B4-BE49-F238E27FC236}">
                  <a16:creationId xmlns:a16="http://schemas.microsoft.com/office/drawing/2014/main" id="{AB37903F-66B6-4A4C-8AD4-BB532468D24E}"/>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4" name="Freeform 16">
              <a:extLst>
                <a:ext uri="{FF2B5EF4-FFF2-40B4-BE49-F238E27FC236}">
                  <a16:creationId xmlns:a16="http://schemas.microsoft.com/office/drawing/2014/main" id="{23AA9B9B-0CB6-49D5-A292-AB3E36D0AF04}"/>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5" name="Freeform 17">
              <a:extLst>
                <a:ext uri="{FF2B5EF4-FFF2-40B4-BE49-F238E27FC236}">
                  <a16:creationId xmlns:a16="http://schemas.microsoft.com/office/drawing/2014/main" id="{7D4DF6B8-1EC4-4A55-9A6F-D9C845277AF5}"/>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6" name="Freeform 18">
              <a:extLst>
                <a:ext uri="{FF2B5EF4-FFF2-40B4-BE49-F238E27FC236}">
                  <a16:creationId xmlns:a16="http://schemas.microsoft.com/office/drawing/2014/main" id="{E790C227-EA96-4171-A7F3-EF998CD03F15}"/>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7" name="Freeform 19">
              <a:extLst>
                <a:ext uri="{FF2B5EF4-FFF2-40B4-BE49-F238E27FC236}">
                  <a16:creationId xmlns:a16="http://schemas.microsoft.com/office/drawing/2014/main" id="{13560561-4E61-4CAA-A75B-0516AE453034}"/>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8" name="Freeform 20">
              <a:extLst>
                <a:ext uri="{FF2B5EF4-FFF2-40B4-BE49-F238E27FC236}">
                  <a16:creationId xmlns:a16="http://schemas.microsoft.com/office/drawing/2014/main" id="{C74FCA00-2A8C-43D6-85D4-C0875BC28E1D}"/>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9" name="Line 12">
            <a:extLst>
              <a:ext uri="{FF2B5EF4-FFF2-40B4-BE49-F238E27FC236}">
                <a16:creationId xmlns:a16="http://schemas.microsoft.com/office/drawing/2014/main" id="{0FC59337-6853-4AFF-B12C-438D0F5E9FAD}"/>
              </a:ext>
            </a:extLst>
          </p:cNvPr>
          <p:cNvSpPr>
            <a:spLocks noChangeShapeType="1"/>
          </p:cNvSpPr>
          <p:nvPr userDrawn="1"/>
        </p:nvSpPr>
        <p:spPr bwMode="auto">
          <a:xfrm>
            <a:off x="0" y="6142038"/>
            <a:ext cx="9144000" cy="0"/>
          </a:xfrm>
          <a:prstGeom prst="line">
            <a:avLst/>
          </a:prstGeom>
          <a:noFill/>
          <a:ln w="57150">
            <a:solidFill>
              <a:srgbClr val="EC111B"/>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0" name="Rectangle 5">
            <a:extLst>
              <a:ext uri="{FF2B5EF4-FFF2-40B4-BE49-F238E27FC236}">
                <a16:creationId xmlns:a16="http://schemas.microsoft.com/office/drawing/2014/main" id="{291074F7-B70B-48AA-A34F-663C2A7049F5}"/>
              </a:ext>
            </a:extLst>
          </p:cNvPr>
          <p:cNvSpPr>
            <a:spLocks noChangeArrowheads="1"/>
          </p:cNvSpPr>
          <p:nvPr userDrawn="1"/>
        </p:nvSpPr>
        <p:spPr bwMode="auto">
          <a:xfrm>
            <a:off x="434975" y="5702300"/>
            <a:ext cx="8328025"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altLang="en-US" sz="800"/>
              <a:t>All trade marks are the property of Royal Mail Group Ltd. © Royal Mail Group Ltd. All rights reserved.</a:t>
            </a:r>
          </a:p>
        </p:txBody>
      </p:sp>
      <p:sp>
        <p:nvSpPr>
          <p:cNvPr id="2" name="Title 1"/>
          <p:cNvSpPr>
            <a:spLocks noGrp="1"/>
          </p:cNvSpPr>
          <p:nvPr>
            <p:ph type="ctrTitle"/>
          </p:nvPr>
        </p:nvSpPr>
        <p:spPr>
          <a:xfrm>
            <a:off x="417513" y="282575"/>
            <a:ext cx="8310562" cy="984365"/>
          </a:xfrm>
        </p:spPr>
        <p:txBody>
          <a:bodyPr/>
          <a:lstStyle>
            <a:lvl1pPr algn="l">
              <a:defRPr b="1">
                <a:solidFill>
                  <a:schemeClr val="tx2"/>
                </a:solidFill>
              </a:defRPr>
            </a:lvl1pPr>
          </a:lstStyle>
          <a:p>
            <a:r>
              <a:rPr lang="en-US"/>
              <a:t>Click to edit Master title style</a:t>
            </a:r>
            <a:endParaRPr lang="en-GB"/>
          </a:p>
        </p:txBody>
      </p:sp>
      <p:sp>
        <p:nvSpPr>
          <p:cNvPr id="3" name="Subtitle 2"/>
          <p:cNvSpPr>
            <a:spLocks noGrp="1"/>
          </p:cNvSpPr>
          <p:nvPr>
            <p:ph type="subTitle" idx="1"/>
          </p:nvPr>
        </p:nvSpPr>
        <p:spPr>
          <a:xfrm>
            <a:off x="417514" y="1444625"/>
            <a:ext cx="6567180" cy="1527175"/>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Tree>
    <p:extLst>
      <p:ext uri="{BB962C8B-B14F-4D97-AF65-F5344CB8AC3E}">
        <p14:creationId xmlns:p14="http://schemas.microsoft.com/office/powerpoint/2010/main" val="1726556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D4430C1-D272-4D15-BE6C-624798A0794D}"/>
              </a:ext>
            </a:extLst>
          </p:cNvPr>
          <p:cNvSpPr>
            <a:spLocks noGrp="1"/>
          </p:cNvSpPr>
          <p:nvPr>
            <p:ph type="title"/>
          </p:nvPr>
        </p:nvSpPr>
        <p:spPr bwMode="auto">
          <a:xfrm>
            <a:off x="417513" y="279400"/>
            <a:ext cx="8310562"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a:t>
            </a:r>
            <a:br>
              <a:rPr lang="en-GB" altLang="en-US"/>
            </a:br>
            <a:r>
              <a:rPr lang="en-GB" altLang="en-US"/>
              <a:t>title style</a:t>
            </a:r>
          </a:p>
        </p:txBody>
      </p:sp>
      <p:sp>
        <p:nvSpPr>
          <p:cNvPr id="1027" name="Text Placeholder 2">
            <a:extLst>
              <a:ext uri="{FF2B5EF4-FFF2-40B4-BE49-F238E27FC236}">
                <a16:creationId xmlns:a16="http://schemas.microsoft.com/office/drawing/2014/main" id="{DBDA2858-B1B9-48EB-9131-C26D604B0D24}"/>
              </a:ext>
            </a:extLst>
          </p:cNvPr>
          <p:cNvSpPr>
            <a:spLocks noGrp="1"/>
          </p:cNvSpPr>
          <p:nvPr>
            <p:ph type="body" idx="1"/>
          </p:nvPr>
        </p:nvSpPr>
        <p:spPr bwMode="auto">
          <a:xfrm>
            <a:off x="417513" y="1441450"/>
            <a:ext cx="8310562" cy="426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 </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 name="Footer Placeholder 4">
            <a:extLst>
              <a:ext uri="{FF2B5EF4-FFF2-40B4-BE49-F238E27FC236}">
                <a16:creationId xmlns:a16="http://schemas.microsoft.com/office/drawing/2014/main" id="{8225ECE3-17C1-4834-9B55-2F4F24B5269E}"/>
              </a:ext>
            </a:extLst>
          </p:cNvPr>
          <p:cNvSpPr>
            <a:spLocks noGrp="1"/>
          </p:cNvSpPr>
          <p:nvPr>
            <p:ph type="ftr" sz="quarter" idx="3"/>
          </p:nvPr>
        </p:nvSpPr>
        <p:spPr>
          <a:xfrm>
            <a:off x="1619250" y="6278563"/>
            <a:ext cx="5195888" cy="225425"/>
          </a:xfrm>
          <a:prstGeom prst="rect">
            <a:avLst/>
          </a:prstGeom>
        </p:spPr>
        <p:txBody>
          <a:bodyPr vert="horz" lIns="0" tIns="0" rIns="0" bIns="0" rtlCol="0" anchor="t" anchorCtr="0">
            <a:noAutofit/>
          </a:bodyPr>
          <a:lstStyle>
            <a:lvl1pPr algn="ctr" eaLnBrk="1" fontAlgn="auto" hangingPunct="1">
              <a:spcBef>
                <a:spcPts val="0"/>
              </a:spcBef>
              <a:spcAft>
                <a:spcPts val="0"/>
              </a:spcAft>
              <a:defRPr sz="1200">
                <a:solidFill>
                  <a:schemeClr val="tx1">
                    <a:tint val="75000"/>
                  </a:schemeClr>
                </a:solidFill>
                <a:latin typeface="Arial" pitchFamily="34" charset="0"/>
                <a:cs typeface="+mn-cs"/>
              </a:defRPr>
            </a:lvl1pPr>
          </a:lstStyle>
          <a:p>
            <a:pPr>
              <a:defRPr/>
            </a:pPr>
            <a:endParaRPr lang="en-GB"/>
          </a:p>
        </p:txBody>
      </p:sp>
      <p:sp>
        <p:nvSpPr>
          <p:cNvPr id="6" name="Slide Number Placeholder 5">
            <a:extLst>
              <a:ext uri="{FF2B5EF4-FFF2-40B4-BE49-F238E27FC236}">
                <a16:creationId xmlns:a16="http://schemas.microsoft.com/office/drawing/2014/main" id="{6EEA25FB-F51A-40CF-A9B8-9D0415191C5B}"/>
              </a:ext>
            </a:extLst>
          </p:cNvPr>
          <p:cNvSpPr>
            <a:spLocks noGrp="1"/>
          </p:cNvSpPr>
          <p:nvPr>
            <p:ph type="sldNum" sz="quarter" idx="4"/>
          </p:nvPr>
        </p:nvSpPr>
        <p:spPr>
          <a:xfrm>
            <a:off x="417513" y="6278563"/>
            <a:ext cx="935037" cy="239712"/>
          </a:xfrm>
          <a:prstGeom prst="rect">
            <a:avLst/>
          </a:prstGeom>
        </p:spPr>
        <p:txBody>
          <a:bodyPr vert="horz" wrap="square" lIns="0" tIns="0" rIns="0" bIns="0" numCol="1" anchor="t" anchorCtr="0" compatLnSpc="1">
            <a:prstTxWarp prst="textNoShape">
              <a:avLst/>
            </a:prstTxWarp>
            <a:noAutofit/>
          </a:bodyPr>
          <a:lstStyle>
            <a:lvl1pPr eaLnBrk="1" hangingPunct="1">
              <a:defRPr sz="1200">
                <a:solidFill>
                  <a:srgbClr val="898989"/>
                </a:solidFill>
              </a:defRPr>
            </a:lvl1pPr>
          </a:lstStyle>
          <a:p>
            <a:pPr>
              <a:defRPr/>
            </a:pPr>
            <a:fld id="{503FCCC0-6E28-4440-91F6-C87DCBE562CD}" type="slidenum">
              <a:rPr lang="en-GB" altLang="en-US"/>
              <a:pPr>
                <a:defRPr/>
              </a:pPr>
              <a:t>‹#›</a:t>
            </a:fld>
            <a:endParaRPr lang="en-GB" altLang="en-US"/>
          </a:p>
        </p:txBody>
      </p:sp>
      <p:grpSp>
        <p:nvGrpSpPr>
          <p:cNvPr id="1030" name="Group 25">
            <a:extLst>
              <a:ext uri="{FF2B5EF4-FFF2-40B4-BE49-F238E27FC236}">
                <a16:creationId xmlns:a16="http://schemas.microsoft.com/office/drawing/2014/main" id="{F86641CD-15DC-4593-978F-4B0F6A92F306}"/>
              </a:ext>
            </a:extLst>
          </p:cNvPr>
          <p:cNvGrpSpPr>
            <a:grpSpLocks/>
          </p:cNvGrpSpPr>
          <p:nvPr userDrawn="1"/>
        </p:nvGrpSpPr>
        <p:grpSpPr bwMode="auto">
          <a:xfrm>
            <a:off x="6891338" y="6238875"/>
            <a:ext cx="1836737" cy="231775"/>
            <a:chOff x="179388" y="3794126"/>
            <a:chExt cx="5186363" cy="652462"/>
          </a:xfrm>
        </p:grpSpPr>
        <p:sp>
          <p:nvSpPr>
            <p:cNvPr id="1033" name="Freeform 7">
              <a:extLst>
                <a:ext uri="{FF2B5EF4-FFF2-40B4-BE49-F238E27FC236}">
                  <a16:creationId xmlns:a16="http://schemas.microsoft.com/office/drawing/2014/main" id="{DA760D8C-F4F8-4C6A-A4D0-AD8158E57C40}"/>
                </a:ext>
              </a:extLst>
            </p:cNvPr>
            <p:cNvSpPr>
              <a:spLocks noEditPoints="1"/>
            </p:cNvSpPr>
            <p:nvPr userDrawn="1"/>
          </p:nvSpPr>
          <p:spPr bwMode="black">
            <a:xfrm>
              <a:off x="179388" y="3805238"/>
              <a:ext cx="350838" cy="519113"/>
            </a:xfrm>
            <a:custGeom>
              <a:avLst/>
              <a:gdLst>
                <a:gd name="T0" fmla="*/ 2147483646 w 442"/>
                <a:gd name="T1" fmla="*/ 2147483646 h 654"/>
                <a:gd name="T2" fmla="*/ 2147483646 w 442"/>
                <a:gd name="T3" fmla="*/ 2147483646 h 654"/>
                <a:gd name="T4" fmla="*/ 2147483646 w 442"/>
                <a:gd name="T5" fmla="*/ 2147483646 h 654"/>
                <a:gd name="T6" fmla="*/ 2147483646 w 442"/>
                <a:gd name="T7" fmla="*/ 2147483646 h 654"/>
                <a:gd name="T8" fmla="*/ 2147483646 w 442"/>
                <a:gd name="T9" fmla="*/ 2147483646 h 654"/>
                <a:gd name="T10" fmla="*/ 2147483646 w 442"/>
                <a:gd name="T11" fmla="*/ 2147483646 h 654"/>
                <a:gd name="T12" fmla="*/ 2147483646 w 442"/>
                <a:gd name="T13" fmla="*/ 2147483646 h 654"/>
                <a:gd name="T14" fmla="*/ 2147483646 w 442"/>
                <a:gd name="T15" fmla="*/ 2147483646 h 654"/>
                <a:gd name="T16" fmla="*/ 2147483646 w 442"/>
                <a:gd name="T17" fmla="*/ 2147483646 h 654"/>
                <a:gd name="T18" fmla="*/ 2147483646 w 442"/>
                <a:gd name="T19" fmla="*/ 2147483646 h 654"/>
                <a:gd name="T20" fmla="*/ 2147483646 w 442"/>
                <a:gd name="T21" fmla="*/ 2147483646 h 654"/>
                <a:gd name="T22" fmla="*/ 2147483646 w 442"/>
                <a:gd name="T23" fmla="*/ 2147483646 h 654"/>
                <a:gd name="T24" fmla="*/ 2147483646 w 442"/>
                <a:gd name="T25" fmla="*/ 2147483646 h 654"/>
                <a:gd name="T26" fmla="*/ 2147483646 w 442"/>
                <a:gd name="T27" fmla="*/ 2147483646 h 654"/>
                <a:gd name="T28" fmla="*/ 2147483646 w 442"/>
                <a:gd name="T29" fmla="*/ 2147483646 h 654"/>
                <a:gd name="T30" fmla="*/ 2147483646 w 442"/>
                <a:gd name="T31" fmla="*/ 0 h 654"/>
                <a:gd name="T32" fmla="*/ 2147483646 w 442"/>
                <a:gd name="T33" fmla="*/ 0 h 654"/>
                <a:gd name="T34" fmla="*/ 2147483646 w 442"/>
                <a:gd name="T35" fmla="*/ 2147483646 h 654"/>
                <a:gd name="T36" fmla="*/ 2147483646 w 442"/>
                <a:gd name="T37" fmla="*/ 2147483646 h 654"/>
                <a:gd name="T38" fmla="*/ 2147483646 w 442"/>
                <a:gd name="T39" fmla="*/ 2147483646 h 654"/>
                <a:gd name="T40" fmla="*/ 2147483646 w 442"/>
                <a:gd name="T41" fmla="*/ 2147483646 h 654"/>
                <a:gd name="T42" fmla="*/ 2147483646 w 442"/>
                <a:gd name="T43" fmla="*/ 2147483646 h 654"/>
                <a:gd name="T44" fmla="*/ 2147483646 w 442"/>
                <a:gd name="T45" fmla="*/ 2147483646 h 654"/>
                <a:gd name="T46" fmla="*/ 2147483646 w 442"/>
                <a:gd name="T47" fmla="*/ 2147483646 h 654"/>
                <a:gd name="T48" fmla="*/ 2147483646 w 442"/>
                <a:gd name="T49" fmla="*/ 2147483646 h 654"/>
                <a:gd name="T50" fmla="*/ 2147483646 w 442"/>
                <a:gd name="T51" fmla="*/ 2147483646 h 654"/>
                <a:gd name="T52" fmla="*/ 2147483646 w 442"/>
                <a:gd name="T53" fmla="*/ 2147483646 h 654"/>
                <a:gd name="T54" fmla="*/ 2147483646 w 442"/>
                <a:gd name="T55" fmla="*/ 2147483646 h 654"/>
                <a:gd name="T56" fmla="*/ 2147483646 w 442"/>
                <a:gd name="T57" fmla="*/ 2147483646 h 654"/>
                <a:gd name="T58" fmla="*/ 2147483646 w 442"/>
                <a:gd name="T59" fmla="*/ 2147483646 h 654"/>
                <a:gd name="T60" fmla="*/ 2147483646 w 442"/>
                <a:gd name="T61" fmla="*/ 2147483646 h 654"/>
                <a:gd name="T62" fmla="*/ 2147483646 w 442"/>
                <a:gd name="T63" fmla="*/ 2147483646 h 654"/>
                <a:gd name="T64" fmla="*/ 2147483646 w 442"/>
                <a:gd name="T65" fmla="*/ 2147483646 h 654"/>
                <a:gd name="T66" fmla="*/ 2147483646 w 442"/>
                <a:gd name="T67" fmla="*/ 2147483646 h 654"/>
                <a:gd name="T68" fmla="*/ 2147483646 w 442"/>
                <a:gd name="T69" fmla="*/ 2147483646 h 654"/>
                <a:gd name="T70" fmla="*/ 2147483646 w 442"/>
                <a:gd name="T71" fmla="*/ 2147483646 h 654"/>
                <a:gd name="T72" fmla="*/ 2147483646 w 442"/>
                <a:gd name="T73" fmla="*/ 2147483646 h 654"/>
                <a:gd name="T74" fmla="*/ 2147483646 w 442"/>
                <a:gd name="T75" fmla="*/ 2147483646 h 654"/>
                <a:gd name="T76" fmla="*/ 2147483646 w 442"/>
                <a:gd name="T77" fmla="*/ 2147483646 h 654"/>
                <a:gd name="T78" fmla="*/ 2147483646 w 442"/>
                <a:gd name="T79" fmla="*/ 2147483646 h 654"/>
                <a:gd name="T80" fmla="*/ 2147483646 w 442"/>
                <a:gd name="T81" fmla="*/ 2147483646 h 654"/>
                <a:gd name="T82" fmla="*/ 2147483646 w 442"/>
                <a:gd name="T83" fmla="*/ 2147483646 h 654"/>
                <a:gd name="T84" fmla="*/ 2147483646 w 442"/>
                <a:gd name="T85" fmla="*/ 2147483646 h 654"/>
                <a:gd name="T86" fmla="*/ 2147483646 w 442"/>
                <a:gd name="T87" fmla="*/ 2147483646 h 654"/>
                <a:gd name="T88" fmla="*/ 2147483646 w 442"/>
                <a:gd name="T89" fmla="*/ 2147483646 h 654"/>
                <a:gd name="T90" fmla="*/ 2147483646 w 442"/>
                <a:gd name="T91" fmla="*/ 2147483646 h 654"/>
                <a:gd name="T92" fmla="*/ 2147483646 w 442"/>
                <a:gd name="T93" fmla="*/ 2147483646 h 654"/>
                <a:gd name="T94" fmla="*/ 2147483646 w 442"/>
                <a:gd name="T95" fmla="*/ 2147483646 h 654"/>
                <a:gd name="T96" fmla="*/ 2147483646 w 442"/>
                <a:gd name="T97" fmla="*/ 2147483646 h 654"/>
                <a:gd name="T98" fmla="*/ 2147483646 w 442"/>
                <a:gd name="T99" fmla="*/ 2147483646 h 654"/>
                <a:gd name="T100" fmla="*/ 2147483646 w 442"/>
                <a:gd name="T101" fmla="*/ 2147483646 h 654"/>
                <a:gd name="T102" fmla="*/ 2147483646 w 442"/>
                <a:gd name="T103" fmla="*/ 2147483646 h 654"/>
                <a:gd name="T104" fmla="*/ 2147483646 w 442"/>
                <a:gd name="T105" fmla="*/ 2147483646 h 654"/>
                <a:gd name="T106" fmla="*/ 2147483646 w 442"/>
                <a:gd name="T107" fmla="*/ 2147483646 h 654"/>
                <a:gd name="T108" fmla="*/ 0 w 442"/>
                <a:gd name="T109" fmla="*/ 2147483646 h 654"/>
                <a:gd name="T110" fmla="*/ 0 w 442"/>
                <a:gd name="T111" fmla="*/ 2147483646 h 654"/>
                <a:gd name="T112" fmla="*/ 2147483646 w 442"/>
                <a:gd name="T113" fmla="*/ 2147483646 h 654"/>
                <a:gd name="T114" fmla="*/ 2147483646 w 442"/>
                <a:gd name="T115" fmla="*/ 2147483646 h 654"/>
                <a:gd name="T116" fmla="*/ 2147483646 w 442"/>
                <a:gd name="T117" fmla="*/ 2147483646 h 654"/>
                <a:gd name="T118" fmla="*/ 2147483646 w 442"/>
                <a:gd name="T119" fmla="*/ 0 h 6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42" h="654">
                  <a:moveTo>
                    <a:pt x="121" y="114"/>
                  </a:moveTo>
                  <a:lnTo>
                    <a:pt x="121" y="282"/>
                  </a:lnTo>
                  <a:lnTo>
                    <a:pt x="222" y="282"/>
                  </a:lnTo>
                  <a:lnTo>
                    <a:pt x="252" y="280"/>
                  </a:lnTo>
                  <a:lnTo>
                    <a:pt x="276" y="272"/>
                  </a:lnTo>
                  <a:lnTo>
                    <a:pt x="295" y="259"/>
                  </a:lnTo>
                  <a:lnTo>
                    <a:pt x="307" y="239"/>
                  </a:lnTo>
                  <a:lnTo>
                    <a:pt x="311" y="215"/>
                  </a:lnTo>
                  <a:lnTo>
                    <a:pt x="311" y="180"/>
                  </a:lnTo>
                  <a:lnTo>
                    <a:pt x="307" y="158"/>
                  </a:lnTo>
                  <a:lnTo>
                    <a:pt x="297" y="138"/>
                  </a:lnTo>
                  <a:lnTo>
                    <a:pt x="280" y="124"/>
                  </a:lnTo>
                  <a:lnTo>
                    <a:pt x="256" y="116"/>
                  </a:lnTo>
                  <a:lnTo>
                    <a:pt x="226" y="114"/>
                  </a:lnTo>
                  <a:lnTo>
                    <a:pt x="121" y="114"/>
                  </a:lnTo>
                  <a:close/>
                  <a:moveTo>
                    <a:pt x="59" y="0"/>
                  </a:moveTo>
                  <a:lnTo>
                    <a:pt x="228" y="0"/>
                  </a:lnTo>
                  <a:lnTo>
                    <a:pt x="276" y="4"/>
                  </a:lnTo>
                  <a:lnTo>
                    <a:pt x="317" y="12"/>
                  </a:lnTo>
                  <a:lnTo>
                    <a:pt x="353" y="27"/>
                  </a:lnTo>
                  <a:lnTo>
                    <a:pt x="383" y="47"/>
                  </a:lnTo>
                  <a:lnTo>
                    <a:pt x="404" y="73"/>
                  </a:lnTo>
                  <a:lnTo>
                    <a:pt x="422" y="104"/>
                  </a:lnTo>
                  <a:lnTo>
                    <a:pt x="430" y="140"/>
                  </a:lnTo>
                  <a:lnTo>
                    <a:pt x="434" y="180"/>
                  </a:lnTo>
                  <a:lnTo>
                    <a:pt x="434" y="215"/>
                  </a:lnTo>
                  <a:lnTo>
                    <a:pt x="430" y="257"/>
                  </a:lnTo>
                  <a:lnTo>
                    <a:pt x="416" y="294"/>
                  </a:lnTo>
                  <a:lnTo>
                    <a:pt x="396" y="326"/>
                  </a:lnTo>
                  <a:lnTo>
                    <a:pt x="367" y="352"/>
                  </a:lnTo>
                  <a:lnTo>
                    <a:pt x="333" y="371"/>
                  </a:lnTo>
                  <a:lnTo>
                    <a:pt x="387" y="468"/>
                  </a:lnTo>
                  <a:lnTo>
                    <a:pt x="436" y="567"/>
                  </a:lnTo>
                  <a:lnTo>
                    <a:pt x="442" y="591"/>
                  </a:lnTo>
                  <a:lnTo>
                    <a:pt x="438" y="610"/>
                  </a:lnTo>
                  <a:lnTo>
                    <a:pt x="428" y="628"/>
                  </a:lnTo>
                  <a:lnTo>
                    <a:pt x="414" y="642"/>
                  </a:lnTo>
                  <a:lnTo>
                    <a:pt x="396" y="650"/>
                  </a:lnTo>
                  <a:lnTo>
                    <a:pt x="377" y="654"/>
                  </a:lnTo>
                  <a:lnTo>
                    <a:pt x="361" y="652"/>
                  </a:lnTo>
                  <a:lnTo>
                    <a:pt x="347" y="646"/>
                  </a:lnTo>
                  <a:lnTo>
                    <a:pt x="335" y="634"/>
                  </a:lnTo>
                  <a:lnTo>
                    <a:pt x="323" y="616"/>
                  </a:lnTo>
                  <a:lnTo>
                    <a:pt x="268" y="504"/>
                  </a:lnTo>
                  <a:lnTo>
                    <a:pt x="204" y="393"/>
                  </a:lnTo>
                  <a:lnTo>
                    <a:pt x="121" y="393"/>
                  </a:lnTo>
                  <a:lnTo>
                    <a:pt x="121" y="593"/>
                  </a:lnTo>
                  <a:lnTo>
                    <a:pt x="117" y="616"/>
                  </a:lnTo>
                  <a:lnTo>
                    <a:pt x="103" y="636"/>
                  </a:lnTo>
                  <a:lnTo>
                    <a:pt x="85" y="648"/>
                  </a:lnTo>
                  <a:lnTo>
                    <a:pt x="59" y="654"/>
                  </a:lnTo>
                  <a:lnTo>
                    <a:pt x="38" y="648"/>
                  </a:lnTo>
                  <a:lnTo>
                    <a:pt x="18" y="636"/>
                  </a:lnTo>
                  <a:lnTo>
                    <a:pt x="4" y="616"/>
                  </a:lnTo>
                  <a:lnTo>
                    <a:pt x="0" y="593"/>
                  </a:lnTo>
                  <a:lnTo>
                    <a:pt x="0" y="61"/>
                  </a:lnTo>
                  <a:lnTo>
                    <a:pt x="4" y="37"/>
                  </a:lnTo>
                  <a:lnTo>
                    <a:pt x="18" y="18"/>
                  </a:lnTo>
                  <a:lnTo>
                    <a:pt x="38" y="6"/>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4" name="Freeform 8">
              <a:extLst>
                <a:ext uri="{FF2B5EF4-FFF2-40B4-BE49-F238E27FC236}">
                  <a16:creationId xmlns:a16="http://schemas.microsoft.com/office/drawing/2014/main" id="{7744C1DE-4FA6-4E2C-8FC5-53145BD3BD38}"/>
                </a:ext>
              </a:extLst>
            </p:cNvPr>
            <p:cNvSpPr>
              <a:spLocks noEditPoints="1"/>
            </p:cNvSpPr>
            <p:nvPr userDrawn="1"/>
          </p:nvSpPr>
          <p:spPr bwMode="black">
            <a:xfrm>
              <a:off x="590551" y="3948113"/>
              <a:ext cx="303213" cy="373063"/>
            </a:xfrm>
            <a:custGeom>
              <a:avLst/>
              <a:gdLst>
                <a:gd name="T0" fmla="*/ 2147483646 w 383"/>
                <a:gd name="T1" fmla="*/ 2147483646 h 470"/>
                <a:gd name="T2" fmla="*/ 2147483646 w 383"/>
                <a:gd name="T3" fmla="*/ 2147483646 h 470"/>
                <a:gd name="T4" fmla="*/ 2147483646 w 383"/>
                <a:gd name="T5" fmla="*/ 2147483646 h 470"/>
                <a:gd name="T6" fmla="*/ 2147483646 w 383"/>
                <a:gd name="T7" fmla="*/ 2147483646 h 470"/>
                <a:gd name="T8" fmla="*/ 2147483646 w 383"/>
                <a:gd name="T9" fmla="*/ 2147483646 h 470"/>
                <a:gd name="T10" fmla="*/ 2147483646 w 383"/>
                <a:gd name="T11" fmla="*/ 2147483646 h 470"/>
                <a:gd name="T12" fmla="*/ 2147483646 w 383"/>
                <a:gd name="T13" fmla="*/ 2147483646 h 470"/>
                <a:gd name="T14" fmla="*/ 2147483646 w 383"/>
                <a:gd name="T15" fmla="*/ 2147483646 h 470"/>
                <a:gd name="T16" fmla="*/ 2147483646 w 383"/>
                <a:gd name="T17" fmla="*/ 2147483646 h 470"/>
                <a:gd name="T18" fmla="*/ 2147483646 w 383"/>
                <a:gd name="T19" fmla="*/ 2147483646 h 470"/>
                <a:gd name="T20" fmla="*/ 2147483646 w 383"/>
                <a:gd name="T21" fmla="*/ 2147483646 h 470"/>
                <a:gd name="T22" fmla="*/ 2147483646 w 383"/>
                <a:gd name="T23" fmla="*/ 2147483646 h 470"/>
                <a:gd name="T24" fmla="*/ 2147483646 w 383"/>
                <a:gd name="T25" fmla="*/ 2147483646 h 470"/>
                <a:gd name="T26" fmla="*/ 2147483646 w 383"/>
                <a:gd name="T27" fmla="*/ 2147483646 h 470"/>
                <a:gd name="T28" fmla="*/ 2147483646 w 383"/>
                <a:gd name="T29" fmla="*/ 2147483646 h 470"/>
                <a:gd name="T30" fmla="*/ 2147483646 w 383"/>
                <a:gd name="T31" fmla="*/ 2147483646 h 470"/>
                <a:gd name="T32" fmla="*/ 2147483646 w 383"/>
                <a:gd name="T33" fmla="*/ 2147483646 h 470"/>
                <a:gd name="T34" fmla="*/ 2147483646 w 383"/>
                <a:gd name="T35" fmla="*/ 2147483646 h 470"/>
                <a:gd name="T36" fmla="*/ 2147483646 w 383"/>
                <a:gd name="T37" fmla="*/ 2147483646 h 470"/>
                <a:gd name="T38" fmla="*/ 2147483646 w 383"/>
                <a:gd name="T39" fmla="*/ 2147483646 h 470"/>
                <a:gd name="T40" fmla="*/ 2147483646 w 383"/>
                <a:gd name="T41" fmla="*/ 2147483646 h 470"/>
                <a:gd name="T42" fmla="*/ 2147483646 w 383"/>
                <a:gd name="T43" fmla="*/ 2147483646 h 470"/>
                <a:gd name="T44" fmla="*/ 2147483646 w 383"/>
                <a:gd name="T45" fmla="*/ 2147483646 h 470"/>
                <a:gd name="T46" fmla="*/ 2147483646 w 383"/>
                <a:gd name="T47" fmla="*/ 0 h 470"/>
                <a:gd name="T48" fmla="*/ 2147483646 w 383"/>
                <a:gd name="T49" fmla="*/ 2147483646 h 470"/>
                <a:gd name="T50" fmla="*/ 2147483646 w 383"/>
                <a:gd name="T51" fmla="*/ 2147483646 h 470"/>
                <a:gd name="T52" fmla="*/ 2147483646 w 383"/>
                <a:gd name="T53" fmla="*/ 2147483646 h 470"/>
                <a:gd name="T54" fmla="*/ 2147483646 w 383"/>
                <a:gd name="T55" fmla="*/ 2147483646 h 470"/>
                <a:gd name="T56" fmla="*/ 2147483646 w 383"/>
                <a:gd name="T57" fmla="*/ 2147483646 h 470"/>
                <a:gd name="T58" fmla="*/ 2147483646 w 383"/>
                <a:gd name="T59" fmla="*/ 2147483646 h 470"/>
                <a:gd name="T60" fmla="*/ 2147483646 w 383"/>
                <a:gd name="T61" fmla="*/ 2147483646 h 470"/>
                <a:gd name="T62" fmla="*/ 2147483646 w 383"/>
                <a:gd name="T63" fmla="*/ 2147483646 h 470"/>
                <a:gd name="T64" fmla="*/ 2147483646 w 383"/>
                <a:gd name="T65" fmla="*/ 2147483646 h 470"/>
                <a:gd name="T66" fmla="*/ 2147483646 w 383"/>
                <a:gd name="T67" fmla="*/ 2147483646 h 470"/>
                <a:gd name="T68" fmla="*/ 2147483646 w 383"/>
                <a:gd name="T69" fmla="*/ 2147483646 h 470"/>
                <a:gd name="T70" fmla="*/ 2147483646 w 383"/>
                <a:gd name="T71" fmla="*/ 2147483646 h 470"/>
                <a:gd name="T72" fmla="*/ 2147483646 w 383"/>
                <a:gd name="T73" fmla="*/ 2147483646 h 470"/>
                <a:gd name="T74" fmla="*/ 2147483646 w 383"/>
                <a:gd name="T75" fmla="*/ 2147483646 h 470"/>
                <a:gd name="T76" fmla="*/ 2147483646 w 383"/>
                <a:gd name="T77" fmla="*/ 2147483646 h 470"/>
                <a:gd name="T78" fmla="*/ 2147483646 w 383"/>
                <a:gd name="T79" fmla="*/ 2147483646 h 470"/>
                <a:gd name="T80" fmla="*/ 2147483646 w 383"/>
                <a:gd name="T81" fmla="*/ 2147483646 h 470"/>
                <a:gd name="T82" fmla="*/ 2147483646 w 383"/>
                <a:gd name="T83" fmla="*/ 2147483646 h 470"/>
                <a:gd name="T84" fmla="*/ 2147483646 w 383"/>
                <a:gd name="T85" fmla="*/ 2147483646 h 470"/>
                <a:gd name="T86" fmla="*/ 2147483646 w 383"/>
                <a:gd name="T87" fmla="*/ 2147483646 h 470"/>
                <a:gd name="T88" fmla="*/ 2147483646 w 383"/>
                <a:gd name="T89" fmla="*/ 2147483646 h 470"/>
                <a:gd name="T90" fmla="*/ 2147483646 w 383"/>
                <a:gd name="T91" fmla="*/ 2147483646 h 470"/>
                <a:gd name="T92" fmla="*/ 2147483646 w 383"/>
                <a:gd name="T93" fmla="*/ 2147483646 h 470"/>
                <a:gd name="T94" fmla="*/ 2147483646 w 383"/>
                <a:gd name="T95" fmla="*/ 2147483646 h 470"/>
                <a:gd name="T96" fmla="*/ 0 w 383"/>
                <a:gd name="T97" fmla="*/ 2147483646 h 470"/>
                <a:gd name="T98" fmla="*/ 0 w 383"/>
                <a:gd name="T99" fmla="*/ 2147483646 h 470"/>
                <a:gd name="T100" fmla="*/ 2147483646 w 383"/>
                <a:gd name="T101" fmla="*/ 2147483646 h 470"/>
                <a:gd name="T102" fmla="*/ 2147483646 w 383"/>
                <a:gd name="T103" fmla="*/ 2147483646 h 470"/>
                <a:gd name="T104" fmla="*/ 2147483646 w 383"/>
                <a:gd name="T105" fmla="*/ 2147483646 h 470"/>
                <a:gd name="T106" fmla="*/ 2147483646 w 383"/>
                <a:gd name="T107" fmla="*/ 2147483646 h 470"/>
                <a:gd name="T108" fmla="*/ 2147483646 w 383"/>
                <a:gd name="T109" fmla="*/ 2147483646 h 470"/>
                <a:gd name="T110" fmla="*/ 2147483646 w 383"/>
                <a:gd name="T111" fmla="*/ 2147483646 h 470"/>
                <a:gd name="T112" fmla="*/ 2147483646 w 383"/>
                <a:gd name="T113" fmla="*/ 2147483646 h 470"/>
                <a:gd name="T114" fmla="*/ 2147483646 w 383"/>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3" h="470">
                  <a:moveTo>
                    <a:pt x="193" y="108"/>
                  </a:moveTo>
                  <a:lnTo>
                    <a:pt x="167" y="110"/>
                  </a:lnTo>
                  <a:lnTo>
                    <a:pt x="147" y="122"/>
                  </a:lnTo>
                  <a:lnTo>
                    <a:pt x="131" y="138"/>
                  </a:lnTo>
                  <a:lnTo>
                    <a:pt x="123" y="160"/>
                  </a:lnTo>
                  <a:lnTo>
                    <a:pt x="121" y="189"/>
                  </a:lnTo>
                  <a:lnTo>
                    <a:pt x="121" y="282"/>
                  </a:lnTo>
                  <a:lnTo>
                    <a:pt x="123" y="310"/>
                  </a:lnTo>
                  <a:lnTo>
                    <a:pt x="131" y="334"/>
                  </a:lnTo>
                  <a:lnTo>
                    <a:pt x="147" y="349"/>
                  </a:lnTo>
                  <a:lnTo>
                    <a:pt x="167" y="359"/>
                  </a:lnTo>
                  <a:lnTo>
                    <a:pt x="193" y="363"/>
                  </a:lnTo>
                  <a:lnTo>
                    <a:pt x="218" y="359"/>
                  </a:lnTo>
                  <a:lnTo>
                    <a:pt x="238" y="349"/>
                  </a:lnTo>
                  <a:lnTo>
                    <a:pt x="252" y="334"/>
                  </a:lnTo>
                  <a:lnTo>
                    <a:pt x="260" y="310"/>
                  </a:lnTo>
                  <a:lnTo>
                    <a:pt x="262" y="282"/>
                  </a:lnTo>
                  <a:lnTo>
                    <a:pt x="262" y="189"/>
                  </a:lnTo>
                  <a:lnTo>
                    <a:pt x="260" y="160"/>
                  </a:lnTo>
                  <a:lnTo>
                    <a:pt x="252" y="138"/>
                  </a:lnTo>
                  <a:lnTo>
                    <a:pt x="238" y="122"/>
                  </a:lnTo>
                  <a:lnTo>
                    <a:pt x="218" y="110"/>
                  </a:lnTo>
                  <a:lnTo>
                    <a:pt x="193" y="108"/>
                  </a:lnTo>
                  <a:close/>
                  <a:moveTo>
                    <a:pt x="193" y="0"/>
                  </a:moveTo>
                  <a:lnTo>
                    <a:pt x="238" y="4"/>
                  </a:lnTo>
                  <a:lnTo>
                    <a:pt x="278" y="15"/>
                  </a:lnTo>
                  <a:lnTo>
                    <a:pt x="310" y="31"/>
                  </a:lnTo>
                  <a:lnTo>
                    <a:pt x="337" y="55"/>
                  </a:lnTo>
                  <a:lnTo>
                    <a:pt x="357" y="83"/>
                  </a:lnTo>
                  <a:lnTo>
                    <a:pt x="371" y="116"/>
                  </a:lnTo>
                  <a:lnTo>
                    <a:pt x="381" y="150"/>
                  </a:lnTo>
                  <a:lnTo>
                    <a:pt x="383" y="187"/>
                  </a:lnTo>
                  <a:lnTo>
                    <a:pt x="383" y="282"/>
                  </a:lnTo>
                  <a:lnTo>
                    <a:pt x="381" y="320"/>
                  </a:lnTo>
                  <a:lnTo>
                    <a:pt x="371" y="355"/>
                  </a:lnTo>
                  <a:lnTo>
                    <a:pt x="357" y="387"/>
                  </a:lnTo>
                  <a:lnTo>
                    <a:pt x="337" y="415"/>
                  </a:lnTo>
                  <a:lnTo>
                    <a:pt x="310" y="438"/>
                  </a:lnTo>
                  <a:lnTo>
                    <a:pt x="278" y="456"/>
                  </a:lnTo>
                  <a:lnTo>
                    <a:pt x="238" y="466"/>
                  </a:lnTo>
                  <a:lnTo>
                    <a:pt x="193" y="470"/>
                  </a:lnTo>
                  <a:lnTo>
                    <a:pt x="145" y="466"/>
                  </a:lnTo>
                  <a:lnTo>
                    <a:pt x="105" y="456"/>
                  </a:lnTo>
                  <a:lnTo>
                    <a:pt x="74" y="438"/>
                  </a:lnTo>
                  <a:lnTo>
                    <a:pt x="46" y="415"/>
                  </a:lnTo>
                  <a:lnTo>
                    <a:pt x="26" y="387"/>
                  </a:lnTo>
                  <a:lnTo>
                    <a:pt x="12" y="355"/>
                  </a:lnTo>
                  <a:lnTo>
                    <a:pt x="4" y="320"/>
                  </a:lnTo>
                  <a:lnTo>
                    <a:pt x="0" y="282"/>
                  </a:lnTo>
                  <a:lnTo>
                    <a:pt x="0" y="187"/>
                  </a:lnTo>
                  <a:lnTo>
                    <a:pt x="4" y="150"/>
                  </a:lnTo>
                  <a:lnTo>
                    <a:pt x="12" y="116"/>
                  </a:lnTo>
                  <a:lnTo>
                    <a:pt x="26" y="83"/>
                  </a:lnTo>
                  <a:lnTo>
                    <a:pt x="46" y="55"/>
                  </a:lnTo>
                  <a:lnTo>
                    <a:pt x="74" y="31"/>
                  </a:lnTo>
                  <a:lnTo>
                    <a:pt x="105" y="15"/>
                  </a:lnTo>
                  <a:lnTo>
                    <a:pt x="145" y="4"/>
                  </a:lnTo>
                  <a:lnTo>
                    <a:pt x="193"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5" name="Freeform 9">
              <a:extLst>
                <a:ext uri="{FF2B5EF4-FFF2-40B4-BE49-F238E27FC236}">
                  <a16:creationId xmlns:a16="http://schemas.microsoft.com/office/drawing/2014/main" id="{74B14FBE-EC94-4977-81CA-D9D48BD879E2}"/>
                </a:ext>
              </a:extLst>
            </p:cNvPr>
            <p:cNvSpPr>
              <a:spLocks/>
            </p:cNvSpPr>
            <p:nvPr userDrawn="1"/>
          </p:nvSpPr>
          <p:spPr bwMode="black">
            <a:xfrm>
              <a:off x="930276" y="3948113"/>
              <a:ext cx="325438" cy="498475"/>
            </a:xfrm>
            <a:custGeom>
              <a:avLst/>
              <a:gdLst>
                <a:gd name="T0" fmla="*/ 2147483646 w 410"/>
                <a:gd name="T1" fmla="*/ 0 h 628"/>
                <a:gd name="T2" fmla="*/ 2147483646 w 410"/>
                <a:gd name="T3" fmla="*/ 2147483646 h 628"/>
                <a:gd name="T4" fmla="*/ 2147483646 w 410"/>
                <a:gd name="T5" fmla="*/ 2147483646 h 628"/>
                <a:gd name="T6" fmla="*/ 2147483646 w 410"/>
                <a:gd name="T7" fmla="*/ 2147483646 h 628"/>
                <a:gd name="T8" fmla="*/ 2147483646 w 410"/>
                <a:gd name="T9" fmla="*/ 2147483646 h 628"/>
                <a:gd name="T10" fmla="*/ 2147483646 w 410"/>
                <a:gd name="T11" fmla="*/ 2147483646 h 628"/>
                <a:gd name="T12" fmla="*/ 2147483646 w 410"/>
                <a:gd name="T13" fmla="*/ 2147483646 h 628"/>
                <a:gd name="T14" fmla="*/ 2147483646 w 410"/>
                <a:gd name="T15" fmla="*/ 2147483646 h 628"/>
                <a:gd name="T16" fmla="*/ 2147483646 w 410"/>
                <a:gd name="T17" fmla="*/ 2147483646 h 628"/>
                <a:gd name="T18" fmla="*/ 2147483646 w 410"/>
                <a:gd name="T19" fmla="*/ 2147483646 h 628"/>
                <a:gd name="T20" fmla="*/ 2147483646 w 410"/>
                <a:gd name="T21" fmla="*/ 2147483646 h 628"/>
                <a:gd name="T22" fmla="*/ 2147483646 w 410"/>
                <a:gd name="T23" fmla="*/ 2147483646 h 628"/>
                <a:gd name="T24" fmla="*/ 2147483646 w 410"/>
                <a:gd name="T25" fmla="*/ 2147483646 h 628"/>
                <a:gd name="T26" fmla="*/ 2147483646 w 410"/>
                <a:gd name="T27" fmla="*/ 0 h 628"/>
                <a:gd name="T28" fmla="*/ 2147483646 w 410"/>
                <a:gd name="T29" fmla="*/ 2147483646 h 628"/>
                <a:gd name="T30" fmla="*/ 2147483646 w 410"/>
                <a:gd name="T31" fmla="*/ 2147483646 h 628"/>
                <a:gd name="T32" fmla="*/ 2147483646 w 410"/>
                <a:gd name="T33" fmla="*/ 2147483646 h 628"/>
                <a:gd name="T34" fmla="*/ 2147483646 w 410"/>
                <a:gd name="T35" fmla="*/ 2147483646 h 628"/>
                <a:gd name="T36" fmla="*/ 2147483646 w 410"/>
                <a:gd name="T37" fmla="*/ 2147483646 h 628"/>
                <a:gd name="T38" fmla="*/ 2147483646 w 410"/>
                <a:gd name="T39" fmla="*/ 2147483646 h 628"/>
                <a:gd name="T40" fmla="*/ 2147483646 w 410"/>
                <a:gd name="T41" fmla="*/ 2147483646 h 628"/>
                <a:gd name="T42" fmla="*/ 2147483646 w 410"/>
                <a:gd name="T43" fmla="*/ 2147483646 h 628"/>
                <a:gd name="T44" fmla="*/ 2147483646 w 410"/>
                <a:gd name="T45" fmla="*/ 2147483646 h 628"/>
                <a:gd name="T46" fmla="*/ 2147483646 w 410"/>
                <a:gd name="T47" fmla="*/ 2147483646 h 628"/>
                <a:gd name="T48" fmla="*/ 2147483646 w 410"/>
                <a:gd name="T49" fmla="*/ 2147483646 h 628"/>
                <a:gd name="T50" fmla="*/ 2147483646 w 410"/>
                <a:gd name="T51" fmla="*/ 2147483646 h 628"/>
                <a:gd name="T52" fmla="*/ 2147483646 w 410"/>
                <a:gd name="T53" fmla="*/ 2147483646 h 628"/>
                <a:gd name="T54" fmla="*/ 2147483646 w 410"/>
                <a:gd name="T55" fmla="*/ 2147483646 h 628"/>
                <a:gd name="T56" fmla="*/ 2147483646 w 410"/>
                <a:gd name="T57" fmla="*/ 2147483646 h 628"/>
                <a:gd name="T58" fmla="*/ 2147483646 w 410"/>
                <a:gd name="T59" fmla="*/ 2147483646 h 628"/>
                <a:gd name="T60" fmla="*/ 2147483646 w 410"/>
                <a:gd name="T61" fmla="*/ 2147483646 h 628"/>
                <a:gd name="T62" fmla="*/ 2147483646 w 410"/>
                <a:gd name="T63" fmla="*/ 2147483646 h 628"/>
                <a:gd name="T64" fmla="*/ 0 w 410"/>
                <a:gd name="T65" fmla="*/ 2147483646 h 628"/>
                <a:gd name="T66" fmla="*/ 2147483646 w 410"/>
                <a:gd name="T67" fmla="*/ 2147483646 h 628"/>
                <a:gd name="T68" fmla="*/ 2147483646 w 410"/>
                <a:gd name="T69" fmla="*/ 2147483646 h 628"/>
                <a:gd name="T70" fmla="*/ 2147483646 w 410"/>
                <a:gd name="T71" fmla="*/ 2147483646 h 628"/>
                <a:gd name="T72" fmla="*/ 2147483646 w 410"/>
                <a:gd name="T73" fmla="*/ 2147483646 h 628"/>
                <a:gd name="T74" fmla="*/ 2147483646 w 410"/>
                <a:gd name="T75" fmla="*/ 2147483646 h 628"/>
                <a:gd name="T76" fmla="*/ 2147483646 w 410"/>
                <a:gd name="T77" fmla="*/ 2147483646 h 628"/>
                <a:gd name="T78" fmla="*/ 2147483646 w 410"/>
                <a:gd name="T79" fmla="*/ 2147483646 h 628"/>
                <a:gd name="T80" fmla="*/ 2147483646 w 410"/>
                <a:gd name="T81" fmla="*/ 2147483646 h 628"/>
                <a:gd name="T82" fmla="*/ 2147483646 w 410"/>
                <a:gd name="T83" fmla="*/ 2147483646 h 628"/>
                <a:gd name="T84" fmla="*/ 2147483646 w 410"/>
                <a:gd name="T85" fmla="*/ 2147483646 h 628"/>
                <a:gd name="T86" fmla="*/ 2147483646 w 410"/>
                <a:gd name="T87" fmla="*/ 2147483646 h 628"/>
                <a:gd name="T88" fmla="*/ 2147483646 w 410"/>
                <a:gd name="T89" fmla="*/ 2147483646 h 628"/>
                <a:gd name="T90" fmla="*/ 2147483646 w 410"/>
                <a:gd name="T91" fmla="*/ 2147483646 h 628"/>
                <a:gd name="T92" fmla="*/ 2147483646 w 410"/>
                <a:gd name="T93" fmla="*/ 2147483646 h 628"/>
                <a:gd name="T94" fmla="*/ 2147483646 w 410"/>
                <a:gd name="T95" fmla="*/ 2147483646 h 628"/>
                <a:gd name="T96" fmla="*/ 2147483646 w 410"/>
                <a:gd name="T97" fmla="*/ 2147483646 h 628"/>
                <a:gd name="T98" fmla="*/ 2147483646 w 410"/>
                <a:gd name="T99" fmla="*/ 2147483646 h 628"/>
                <a:gd name="T100" fmla="*/ 2147483646 w 410"/>
                <a:gd name="T101" fmla="*/ 2147483646 h 628"/>
                <a:gd name="T102" fmla="*/ 2147483646 w 410"/>
                <a:gd name="T103" fmla="*/ 2147483646 h 628"/>
                <a:gd name="T104" fmla="*/ 2147483646 w 410"/>
                <a:gd name="T105" fmla="*/ 2147483646 h 628"/>
                <a:gd name="T106" fmla="*/ 2147483646 w 410"/>
                <a:gd name="T107" fmla="*/ 2147483646 h 628"/>
                <a:gd name="T108" fmla="*/ 2147483646 w 410"/>
                <a:gd name="T109" fmla="*/ 0 h 62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10" h="628">
                  <a:moveTo>
                    <a:pt x="77" y="0"/>
                  </a:moveTo>
                  <a:lnTo>
                    <a:pt x="93" y="2"/>
                  </a:lnTo>
                  <a:lnTo>
                    <a:pt x="107" y="9"/>
                  </a:lnTo>
                  <a:lnTo>
                    <a:pt x="119" y="23"/>
                  </a:lnTo>
                  <a:lnTo>
                    <a:pt x="126" y="41"/>
                  </a:lnTo>
                  <a:lnTo>
                    <a:pt x="144" y="94"/>
                  </a:lnTo>
                  <a:lnTo>
                    <a:pt x="164" y="158"/>
                  </a:lnTo>
                  <a:lnTo>
                    <a:pt x="188" y="227"/>
                  </a:lnTo>
                  <a:lnTo>
                    <a:pt x="214" y="298"/>
                  </a:lnTo>
                  <a:lnTo>
                    <a:pt x="295" y="41"/>
                  </a:lnTo>
                  <a:lnTo>
                    <a:pt x="305" y="21"/>
                  </a:lnTo>
                  <a:lnTo>
                    <a:pt x="319" y="9"/>
                  </a:lnTo>
                  <a:lnTo>
                    <a:pt x="333" y="2"/>
                  </a:lnTo>
                  <a:lnTo>
                    <a:pt x="351" y="0"/>
                  </a:lnTo>
                  <a:lnTo>
                    <a:pt x="368" y="2"/>
                  </a:lnTo>
                  <a:lnTo>
                    <a:pt x="384" y="9"/>
                  </a:lnTo>
                  <a:lnTo>
                    <a:pt x="398" y="21"/>
                  </a:lnTo>
                  <a:lnTo>
                    <a:pt x="406" y="37"/>
                  </a:lnTo>
                  <a:lnTo>
                    <a:pt x="410" y="57"/>
                  </a:lnTo>
                  <a:lnTo>
                    <a:pt x="406" y="81"/>
                  </a:lnTo>
                  <a:lnTo>
                    <a:pt x="293" y="401"/>
                  </a:lnTo>
                  <a:lnTo>
                    <a:pt x="269" y="458"/>
                  </a:lnTo>
                  <a:lnTo>
                    <a:pt x="245" y="507"/>
                  </a:lnTo>
                  <a:lnTo>
                    <a:pt x="218" y="547"/>
                  </a:lnTo>
                  <a:lnTo>
                    <a:pt x="186" y="579"/>
                  </a:lnTo>
                  <a:lnTo>
                    <a:pt x="152" y="604"/>
                  </a:lnTo>
                  <a:lnTo>
                    <a:pt x="111" y="620"/>
                  </a:lnTo>
                  <a:lnTo>
                    <a:pt x="65" y="628"/>
                  </a:lnTo>
                  <a:lnTo>
                    <a:pt x="43" y="626"/>
                  </a:lnTo>
                  <a:lnTo>
                    <a:pt x="23" y="618"/>
                  </a:lnTo>
                  <a:lnTo>
                    <a:pt x="12" y="604"/>
                  </a:lnTo>
                  <a:lnTo>
                    <a:pt x="2" y="588"/>
                  </a:lnTo>
                  <a:lnTo>
                    <a:pt x="0" y="571"/>
                  </a:lnTo>
                  <a:lnTo>
                    <a:pt x="2" y="553"/>
                  </a:lnTo>
                  <a:lnTo>
                    <a:pt x="8" y="539"/>
                  </a:lnTo>
                  <a:lnTo>
                    <a:pt x="17" y="525"/>
                  </a:lnTo>
                  <a:lnTo>
                    <a:pt x="33" y="517"/>
                  </a:lnTo>
                  <a:lnTo>
                    <a:pt x="53" y="511"/>
                  </a:lnTo>
                  <a:lnTo>
                    <a:pt x="75" y="509"/>
                  </a:lnTo>
                  <a:lnTo>
                    <a:pt x="97" y="504"/>
                  </a:lnTo>
                  <a:lnTo>
                    <a:pt x="117" y="492"/>
                  </a:lnTo>
                  <a:lnTo>
                    <a:pt x="138" y="474"/>
                  </a:lnTo>
                  <a:lnTo>
                    <a:pt x="158" y="446"/>
                  </a:lnTo>
                  <a:lnTo>
                    <a:pt x="134" y="391"/>
                  </a:lnTo>
                  <a:lnTo>
                    <a:pt x="113" y="332"/>
                  </a:lnTo>
                  <a:lnTo>
                    <a:pt x="91" y="274"/>
                  </a:lnTo>
                  <a:lnTo>
                    <a:pt x="69" y="217"/>
                  </a:lnTo>
                  <a:lnTo>
                    <a:pt x="49" y="164"/>
                  </a:lnTo>
                  <a:lnTo>
                    <a:pt x="33" y="114"/>
                  </a:lnTo>
                  <a:lnTo>
                    <a:pt x="19" y="73"/>
                  </a:lnTo>
                  <a:lnTo>
                    <a:pt x="17" y="47"/>
                  </a:lnTo>
                  <a:lnTo>
                    <a:pt x="23" y="27"/>
                  </a:lnTo>
                  <a:lnTo>
                    <a:pt x="37" y="11"/>
                  </a:lnTo>
                  <a:lnTo>
                    <a:pt x="57" y="4"/>
                  </a:lnTo>
                  <a:lnTo>
                    <a:pt x="7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6" name="Freeform 10">
              <a:extLst>
                <a:ext uri="{FF2B5EF4-FFF2-40B4-BE49-F238E27FC236}">
                  <a16:creationId xmlns:a16="http://schemas.microsoft.com/office/drawing/2014/main" id="{E5FDD304-D1D5-4F6F-AB77-13777D76719D}"/>
                </a:ext>
              </a:extLst>
            </p:cNvPr>
            <p:cNvSpPr>
              <a:spLocks noEditPoints="1"/>
            </p:cNvSpPr>
            <p:nvPr userDrawn="1"/>
          </p:nvSpPr>
          <p:spPr bwMode="black">
            <a:xfrm>
              <a:off x="1293813"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2147483646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2" y="280"/>
                  </a:lnTo>
                  <a:lnTo>
                    <a:pt x="142" y="286"/>
                  </a:lnTo>
                  <a:lnTo>
                    <a:pt x="128" y="298"/>
                  </a:lnTo>
                  <a:lnTo>
                    <a:pt x="120" y="312"/>
                  </a:lnTo>
                  <a:lnTo>
                    <a:pt x="118" y="328"/>
                  </a:lnTo>
                  <a:lnTo>
                    <a:pt x="118" y="334"/>
                  </a:lnTo>
                  <a:lnTo>
                    <a:pt x="120" y="351"/>
                  </a:lnTo>
                  <a:lnTo>
                    <a:pt x="128" y="367"/>
                  </a:lnTo>
                  <a:lnTo>
                    <a:pt x="140" y="377"/>
                  </a:lnTo>
                  <a:lnTo>
                    <a:pt x="160" y="383"/>
                  </a:lnTo>
                  <a:lnTo>
                    <a:pt x="184" y="385"/>
                  </a:lnTo>
                  <a:lnTo>
                    <a:pt x="208" y="383"/>
                  </a:lnTo>
                  <a:lnTo>
                    <a:pt x="228" y="375"/>
                  </a:lnTo>
                  <a:lnTo>
                    <a:pt x="241" y="361"/>
                  </a:lnTo>
                  <a:lnTo>
                    <a:pt x="251" y="341"/>
                  </a:lnTo>
                  <a:lnTo>
                    <a:pt x="253" y="316"/>
                  </a:lnTo>
                  <a:lnTo>
                    <a:pt x="253" y="278"/>
                  </a:lnTo>
                  <a:lnTo>
                    <a:pt x="190" y="278"/>
                  </a:lnTo>
                  <a:close/>
                  <a:moveTo>
                    <a:pt x="196" y="0"/>
                  </a:moveTo>
                  <a:lnTo>
                    <a:pt x="241" y="2"/>
                  </a:lnTo>
                  <a:lnTo>
                    <a:pt x="279" y="11"/>
                  </a:lnTo>
                  <a:lnTo>
                    <a:pt x="309" y="25"/>
                  </a:lnTo>
                  <a:lnTo>
                    <a:pt x="333" y="45"/>
                  </a:lnTo>
                  <a:lnTo>
                    <a:pt x="352" y="71"/>
                  </a:lnTo>
                  <a:lnTo>
                    <a:pt x="364" y="104"/>
                  </a:lnTo>
                  <a:lnTo>
                    <a:pt x="372" y="142"/>
                  </a:lnTo>
                  <a:lnTo>
                    <a:pt x="374" y="189"/>
                  </a:lnTo>
                  <a:lnTo>
                    <a:pt x="374" y="338"/>
                  </a:lnTo>
                  <a:lnTo>
                    <a:pt x="376" y="355"/>
                  </a:lnTo>
                  <a:lnTo>
                    <a:pt x="380" y="369"/>
                  </a:lnTo>
                  <a:lnTo>
                    <a:pt x="388" y="379"/>
                  </a:lnTo>
                  <a:lnTo>
                    <a:pt x="396" y="387"/>
                  </a:lnTo>
                  <a:lnTo>
                    <a:pt x="406" y="395"/>
                  </a:lnTo>
                  <a:lnTo>
                    <a:pt x="412" y="407"/>
                  </a:lnTo>
                  <a:lnTo>
                    <a:pt x="414" y="422"/>
                  </a:lnTo>
                  <a:lnTo>
                    <a:pt x="410" y="440"/>
                  </a:lnTo>
                  <a:lnTo>
                    <a:pt x="402" y="454"/>
                  </a:lnTo>
                  <a:lnTo>
                    <a:pt x="390" y="464"/>
                  </a:lnTo>
                  <a:lnTo>
                    <a:pt x="374" y="468"/>
                  </a:lnTo>
                  <a:lnTo>
                    <a:pt x="352" y="470"/>
                  </a:lnTo>
                  <a:lnTo>
                    <a:pt x="331" y="468"/>
                  </a:lnTo>
                  <a:lnTo>
                    <a:pt x="313" y="460"/>
                  </a:lnTo>
                  <a:lnTo>
                    <a:pt x="299" y="452"/>
                  </a:lnTo>
                  <a:lnTo>
                    <a:pt x="291" y="446"/>
                  </a:lnTo>
                  <a:lnTo>
                    <a:pt x="285" y="440"/>
                  </a:lnTo>
                  <a:lnTo>
                    <a:pt x="281" y="434"/>
                  </a:lnTo>
                  <a:lnTo>
                    <a:pt x="253" y="452"/>
                  </a:lnTo>
                  <a:lnTo>
                    <a:pt x="222" y="462"/>
                  </a:lnTo>
                  <a:lnTo>
                    <a:pt x="190" y="468"/>
                  </a:lnTo>
                  <a:lnTo>
                    <a:pt x="158" y="470"/>
                  </a:lnTo>
                  <a:lnTo>
                    <a:pt x="117" y="468"/>
                  </a:lnTo>
                  <a:lnTo>
                    <a:pt x="81" y="458"/>
                  </a:lnTo>
                  <a:lnTo>
                    <a:pt x="51" y="442"/>
                  </a:lnTo>
                  <a:lnTo>
                    <a:pt x="29" y="422"/>
                  </a:lnTo>
                  <a:lnTo>
                    <a:pt x="11" y="397"/>
                  </a:lnTo>
                  <a:lnTo>
                    <a:pt x="2" y="367"/>
                  </a:lnTo>
                  <a:lnTo>
                    <a:pt x="0" y="332"/>
                  </a:lnTo>
                  <a:lnTo>
                    <a:pt x="0" y="326"/>
                  </a:lnTo>
                  <a:lnTo>
                    <a:pt x="4" y="292"/>
                  </a:lnTo>
                  <a:lnTo>
                    <a:pt x="13" y="262"/>
                  </a:lnTo>
                  <a:lnTo>
                    <a:pt x="33" y="239"/>
                  </a:lnTo>
                  <a:lnTo>
                    <a:pt x="57" y="219"/>
                  </a:lnTo>
                  <a:lnTo>
                    <a:pt x="91" y="203"/>
                  </a:lnTo>
                  <a:lnTo>
                    <a:pt x="128" y="195"/>
                  </a:lnTo>
                  <a:lnTo>
                    <a:pt x="174" y="191"/>
                  </a:lnTo>
                  <a:lnTo>
                    <a:pt x="253" y="191"/>
                  </a:lnTo>
                  <a:lnTo>
                    <a:pt x="253" y="175"/>
                  </a:lnTo>
                  <a:lnTo>
                    <a:pt x="253" y="152"/>
                  </a:lnTo>
                  <a:lnTo>
                    <a:pt x="249" y="132"/>
                  </a:lnTo>
                  <a:lnTo>
                    <a:pt x="241" y="116"/>
                  </a:lnTo>
                  <a:lnTo>
                    <a:pt x="228" y="104"/>
                  </a:lnTo>
                  <a:lnTo>
                    <a:pt x="210" y="96"/>
                  </a:lnTo>
                  <a:lnTo>
                    <a:pt x="186" y="94"/>
                  </a:lnTo>
                  <a:lnTo>
                    <a:pt x="154" y="96"/>
                  </a:lnTo>
                  <a:lnTo>
                    <a:pt x="128" y="104"/>
                  </a:lnTo>
                  <a:lnTo>
                    <a:pt x="107" y="114"/>
                  </a:lnTo>
                  <a:lnTo>
                    <a:pt x="85" y="120"/>
                  </a:lnTo>
                  <a:lnTo>
                    <a:pt x="67" y="118"/>
                  </a:lnTo>
                  <a:lnTo>
                    <a:pt x="51" y="110"/>
                  </a:lnTo>
                  <a:lnTo>
                    <a:pt x="39" y="96"/>
                  </a:lnTo>
                  <a:lnTo>
                    <a:pt x="31" y="81"/>
                  </a:lnTo>
                  <a:lnTo>
                    <a:pt x="31" y="65"/>
                  </a:lnTo>
                  <a:lnTo>
                    <a:pt x="39" y="47"/>
                  </a:lnTo>
                  <a:lnTo>
                    <a:pt x="55" y="33"/>
                  </a:lnTo>
                  <a:lnTo>
                    <a:pt x="87" y="17"/>
                  </a:lnTo>
                  <a:lnTo>
                    <a:pt x="122" y="7"/>
                  </a:lnTo>
                  <a:lnTo>
                    <a:pt x="160"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7" name="Freeform 11">
              <a:extLst>
                <a:ext uri="{FF2B5EF4-FFF2-40B4-BE49-F238E27FC236}">
                  <a16:creationId xmlns:a16="http://schemas.microsoft.com/office/drawing/2014/main" id="{471E5BCC-F7FD-4B9F-9A5B-7E8AFED0124A}"/>
                </a:ext>
              </a:extLst>
            </p:cNvPr>
            <p:cNvSpPr>
              <a:spLocks/>
            </p:cNvSpPr>
            <p:nvPr userDrawn="1"/>
          </p:nvSpPr>
          <p:spPr bwMode="black">
            <a:xfrm>
              <a:off x="1690688"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3" y="6"/>
                  </a:lnTo>
                  <a:lnTo>
                    <a:pt x="103"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3" y="644"/>
                  </a:lnTo>
                  <a:lnTo>
                    <a:pt x="66" y="638"/>
                  </a:lnTo>
                  <a:lnTo>
                    <a:pt x="48" y="626"/>
                  </a:lnTo>
                  <a:lnTo>
                    <a:pt x="28" y="610"/>
                  </a:lnTo>
                  <a:lnTo>
                    <a:pt x="14" y="587"/>
                  </a:lnTo>
                  <a:lnTo>
                    <a:pt x="4" y="557"/>
                  </a:lnTo>
                  <a:lnTo>
                    <a:pt x="0" y="523"/>
                  </a:lnTo>
                  <a:lnTo>
                    <a:pt x="0" y="59"/>
                  </a:lnTo>
                  <a:lnTo>
                    <a:pt x="4" y="37"/>
                  </a:lnTo>
                  <a:lnTo>
                    <a:pt x="18" y="17"/>
                  </a:lnTo>
                  <a:lnTo>
                    <a:pt x="38"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8" name="Freeform 12">
              <a:extLst>
                <a:ext uri="{FF2B5EF4-FFF2-40B4-BE49-F238E27FC236}">
                  <a16:creationId xmlns:a16="http://schemas.microsoft.com/office/drawing/2014/main" id="{FF17785E-C907-480F-BA43-88F5634E1DC8}"/>
                </a:ext>
              </a:extLst>
            </p:cNvPr>
            <p:cNvSpPr>
              <a:spLocks/>
            </p:cNvSpPr>
            <p:nvPr userDrawn="1"/>
          </p:nvSpPr>
          <p:spPr bwMode="black">
            <a:xfrm>
              <a:off x="2062163" y="3798888"/>
              <a:ext cx="458788" cy="525463"/>
            </a:xfrm>
            <a:custGeom>
              <a:avLst/>
              <a:gdLst>
                <a:gd name="T0" fmla="*/ 2147483646 w 577"/>
                <a:gd name="T1" fmla="*/ 0 h 662"/>
                <a:gd name="T2" fmla="*/ 2147483646 w 577"/>
                <a:gd name="T3" fmla="*/ 2147483646 h 662"/>
                <a:gd name="T4" fmla="*/ 2147483646 w 577"/>
                <a:gd name="T5" fmla="*/ 2147483646 h 662"/>
                <a:gd name="T6" fmla="*/ 2147483646 w 577"/>
                <a:gd name="T7" fmla="*/ 2147483646 h 662"/>
                <a:gd name="T8" fmla="*/ 2147483646 w 577"/>
                <a:gd name="T9" fmla="*/ 2147483646 h 662"/>
                <a:gd name="T10" fmla="*/ 2147483646 w 577"/>
                <a:gd name="T11" fmla="*/ 2147483646 h 662"/>
                <a:gd name="T12" fmla="*/ 2147483646 w 577"/>
                <a:gd name="T13" fmla="*/ 2147483646 h 662"/>
                <a:gd name="T14" fmla="*/ 2147483646 w 577"/>
                <a:gd name="T15" fmla="*/ 2147483646 h 662"/>
                <a:gd name="T16" fmla="*/ 2147483646 w 577"/>
                <a:gd name="T17" fmla="*/ 2147483646 h 662"/>
                <a:gd name="T18" fmla="*/ 2147483646 w 577"/>
                <a:gd name="T19" fmla="*/ 2147483646 h 662"/>
                <a:gd name="T20" fmla="*/ 2147483646 w 577"/>
                <a:gd name="T21" fmla="*/ 0 h 662"/>
                <a:gd name="T22" fmla="*/ 2147483646 w 577"/>
                <a:gd name="T23" fmla="*/ 2147483646 h 662"/>
                <a:gd name="T24" fmla="*/ 2147483646 w 577"/>
                <a:gd name="T25" fmla="*/ 2147483646 h 662"/>
                <a:gd name="T26" fmla="*/ 2147483646 w 577"/>
                <a:gd name="T27" fmla="*/ 2147483646 h 662"/>
                <a:gd name="T28" fmla="*/ 2147483646 w 577"/>
                <a:gd name="T29" fmla="*/ 2147483646 h 662"/>
                <a:gd name="T30" fmla="*/ 2147483646 w 577"/>
                <a:gd name="T31" fmla="*/ 2147483646 h 662"/>
                <a:gd name="T32" fmla="*/ 2147483646 w 577"/>
                <a:gd name="T33" fmla="*/ 2147483646 h 662"/>
                <a:gd name="T34" fmla="*/ 2147483646 w 577"/>
                <a:gd name="T35" fmla="*/ 2147483646 h 662"/>
                <a:gd name="T36" fmla="*/ 2147483646 w 577"/>
                <a:gd name="T37" fmla="*/ 2147483646 h 662"/>
                <a:gd name="T38" fmla="*/ 2147483646 w 577"/>
                <a:gd name="T39" fmla="*/ 2147483646 h 662"/>
                <a:gd name="T40" fmla="*/ 2147483646 w 577"/>
                <a:gd name="T41" fmla="*/ 2147483646 h 662"/>
                <a:gd name="T42" fmla="*/ 2147483646 w 577"/>
                <a:gd name="T43" fmla="*/ 2147483646 h 662"/>
                <a:gd name="T44" fmla="*/ 2147483646 w 577"/>
                <a:gd name="T45" fmla="*/ 2147483646 h 662"/>
                <a:gd name="T46" fmla="*/ 2147483646 w 577"/>
                <a:gd name="T47" fmla="*/ 2147483646 h 662"/>
                <a:gd name="T48" fmla="*/ 2147483646 w 577"/>
                <a:gd name="T49" fmla="*/ 2147483646 h 662"/>
                <a:gd name="T50" fmla="*/ 2147483646 w 577"/>
                <a:gd name="T51" fmla="*/ 2147483646 h 662"/>
                <a:gd name="T52" fmla="*/ 2147483646 w 577"/>
                <a:gd name="T53" fmla="*/ 2147483646 h 662"/>
                <a:gd name="T54" fmla="*/ 2147483646 w 577"/>
                <a:gd name="T55" fmla="*/ 2147483646 h 662"/>
                <a:gd name="T56" fmla="*/ 2147483646 w 577"/>
                <a:gd name="T57" fmla="*/ 2147483646 h 662"/>
                <a:gd name="T58" fmla="*/ 2147483646 w 577"/>
                <a:gd name="T59" fmla="*/ 2147483646 h 662"/>
                <a:gd name="T60" fmla="*/ 2147483646 w 577"/>
                <a:gd name="T61" fmla="*/ 2147483646 h 662"/>
                <a:gd name="T62" fmla="*/ 2147483646 w 577"/>
                <a:gd name="T63" fmla="*/ 2147483646 h 662"/>
                <a:gd name="T64" fmla="*/ 2147483646 w 577"/>
                <a:gd name="T65" fmla="*/ 2147483646 h 662"/>
                <a:gd name="T66" fmla="*/ 2147483646 w 577"/>
                <a:gd name="T67" fmla="*/ 2147483646 h 662"/>
                <a:gd name="T68" fmla="*/ 2147483646 w 577"/>
                <a:gd name="T69" fmla="*/ 2147483646 h 662"/>
                <a:gd name="T70" fmla="*/ 2147483646 w 577"/>
                <a:gd name="T71" fmla="*/ 2147483646 h 662"/>
                <a:gd name="T72" fmla="*/ 2147483646 w 577"/>
                <a:gd name="T73" fmla="*/ 2147483646 h 662"/>
                <a:gd name="T74" fmla="*/ 2147483646 w 577"/>
                <a:gd name="T75" fmla="*/ 2147483646 h 662"/>
                <a:gd name="T76" fmla="*/ 2147483646 w 577"/>
                <a:gd name="T77" fmla="*/ 2147483646 h 662"/>
                <a:gd name="T78" fmla="*/ 2147483646 w 577"/>
                <a:gd name="T79" fmla="*/ 2147483646 h 662"/>
                <a:gd name="T80" fmla="*/ 2147483646 w 577"/>
                <a:gd name="T81" fmla="*/ 2147483646 h 662"/>
                <a:gd name="T82" fmla="*/ 0 w 577"/>
                <a:gd name="T83" fmla="*/ 2147483646 h 662"/>
                <a:gd name="T84" fmla="*/ 0 w 577"/>
                <a:gd name="T85" fmla="*/ 2147483646 h 662"/>
                <a:gd name="T86" fmla="*/ 2147483646 w 577"/>
                <a:gd name="T87" fmla="*/ 2147483646 h 662"/>
                <a:gd name="T88" fmla="*/ 2147483646 w 577"/>
                <a:gd name="T89" fmla="*/ 2147483646 h 662"/>
                <a:gd name="T90" fmla="*/ 2147483646 w 577"/>
                <a:gd name="T91" fmla="*/ 2147483646 h 662"/>
                <a:gd name="T92" fmla="*/ 2147483646 w 577"/>
                <a:gd name="T93" fmla="*/ 0 h 66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7" h="662">
                  <a:moveTo>
                    <a:pt x="57" y="0"/>
                  </a:moveTo>
                  <a:lnTo>
                    <a:pt x="77" y="2"/>
                  </a:lnTo>
                  <a:lnTo>
                    <a:pt x="95" y="8"/>
                  </a:lnTo>
                  <a:lnTo>
                    <a:pt x="107" y="20"/>
                  </a:lnTo>
                  <a:lnTo>
                    <a:pt x="117" y="35"/>
                  </a:lnTo>
                  <a:lnTo>
                    <a:pt x="289" y="383"/>
                  </a:lnTo>
                  <a:lnTo>
                    <a:pt x="462" y="33"/>
                  </a:lnTo>
                  <a:lnTo>
                    <a:pt x="474" y="16"/>
                  </a:lnTo>
                  <a:lnTo>
                    <a:pt x="488" y="6"/>
                  </a:lnTo>
                  <a:lnTo>
                    <a:pt x="502" y="2"/>
                  </a:lnTo>
                  <a:lnTo>
                    <a:pt x="519" y="0"/>
                  </a:lnTo>
                  <a:lnTo>
                    <a:pt x="541" y="4"/>
                  </a:lnTo>
                  <a:lnTo>
                    <a:pt x="559" y="18"/>
                  </a:lnTo>
                  <a:lnTo>
                    <a:pt x="571" y="35"/>
                  </a:lnTo>
                  <a:lnTo>
                    <a:pt x="577" y="57"/>
                  </a:lnTo>
                  <a:lnTo>
                    <a:pt x="577" y="605"/>
                  </a:lnTo>
                  <a:lnTo>
                    <a:pt x="571" y="626"/>
                  </a:lnTo>
                  <a:lnTo>
                    <a:pt x="559" y="644"/>
                  </a:lnTo>
                  <a:lnTo>
                    <a:pt x="543" y="656"/>
                  </a:lnTo>
                  <a:lnTo>
                    <a:pt x="519" y="662"/>
                  </a:lnTo>
                  <a:lnTo>
                    <a:pt x="498" y="656"/>
                  </a:lnTo>
                  <a:lnTo>
                    <a:pt x="480" y="644"/>
                  </a:lnTo>
                  <a:lnTo>
                    <a:pt x="468" y="626"/>
                  </a:lnTo>
                  <a:lnTo>
                    <a:pt x="464" y="605"/>
                  </a:lnTo>
                  <a:lnTo>
                    <a:pt x="464" y="269"/>
                  </a:lnTo>
                  <a:lnTo>
                    <a:pt x="343" y="520"/>
                  </a:lnTo>
                  <a:lnTo>
                    <a:pt x="329" y="539"/>
                  </a:lnTo>
                  <a:lnTo>
                    <a:pt x="309" y="551"/>
                  </a:lnTo>
                  <a:lnTo>
                    <a:pt x="287" y="555"/>
                  </a:lnTo>
                  <a:lnTo>
                    <a:pt x="266" y="551"/>
                  </a:lnTo>
                  <a:lnTo>
                    <a:pt x="248" y="539"/>
                  </a:lnTo>
                  <a:lnTo>
                    <a:pt x="232" y="520"/>
                  </a:lnTo>
                  <a:lnTo>
                    <a:pt x="111" y="269"/>
                  </a:lnTo>
                  <a:lnTo>
                    <a:pt x="111" y="605"/>
                  </a:lnTo>
                  <a:lnTo>
                    <a:pt x="107" y="626"/>
                  </a:lnTo>
                  <a:lnTo>
                    <a:pt x="95" y="644"/>
                  </a:lnTo>
                  <a:lnTo>
                    <a:pt x="77" y="656"/>
                  </a:lnTo>
                  <a:lnTo>
                    <a:pt x="55" y="662"/>
                  </a:lnTo>
                  <a:lnTo>
                    <a:pt x="34" y="656"/>
                  </a:lnTo>
                  <a:lnTo>
                    <a:pt x="16" y="644"/>
                  </a:lnTo>
                  <a:lnTo>
                    <a:pt x="4" y="626"/>
                  </a:lnTo>
                  <a:lnTo>
                    <a:pt x="0" y="605"/>
                  </a:lnTo>
                  <a:lnTo>
                    <a:pt x="0" y="57"/>
                  </a:lnTo>
                  <a:lnTo>
                    <a:pt x="4" y="33"/>
                  </a:lnTo>
                  <a:lnTo>
                    <a:pt x="18" y="16"/>
                  </a:lnTo>
                  <a:lnTo>
                    <a:pt x="36" y="4"/>
                  </a:lnTo>
                  <a:lnTo>
                    <a:pt x="5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39" name="Freeform 13">
              <a:extLst>
                <a:ext uri="{FF2B5EF4-FFF2-40B4-BE49-F238E27FC236}">
                  <a16:creationId xmlns:a16="http://schemas.microsoft.com/office/drawing/2014/main" id="{70DB9A7D-8AEE-4855-ABB7-D430A1E37D53}"/>
                </a:ext>
              </a:extLst>
            </p:cNvPr>
            <p:cNvSpPr>
              <a:spLocks noEditPoints="1"/>
            </p:cNvSpPr>
            <p:nvPr userDrawn="1"/>
          </p:nvSpPr>
          <p:spPr bwMode="black">
            <a:xfrm>
              <a:off x="2593976" y="3948113"/>
              <a:ext cx="328613" cy="373063"/>
            </a:xfrm>
            <a:custGeom>
              <a:avLst/>
              <a:gdLst>
                <a:gd name="T0" fmla="*/ 2147483646 w 414"/>
                <a:gd name="T1" fmla="*/ 2147483646 h 470"/>
                <a:gd name="T2" fmla="*/ 2147483646 w 414"/>
                <a:gd name="T3" fmla="*/ 2147483646 h 470"/>
                <a:gd name="T4" fmla="*/ 2147483646 w 414"/>
                <a:gd name="T5" fmla="*/ 2147483646 h 470"/>
                <a:gd name="T6" fmla="*/ 2147483646 w 414"/>
                <a:gd name="T7" fmla="*/ 2147483646 h 470"/>
                <a:gd name="T8" fmla="*/ 2147483646 w 414"/>
                <a:gd name="T9" fmla="*/ 2147483646 h 470"/>
                <a:gd name="T10" fmla="*/ 2147483646 w 414"/>
                <a:gd name="T11" fmla="*/ 2147483646 h 470"/>
                <a:gd name="T12" fmla="*/ 2147483646 w 414"/>
                <a:gd name="T13" fmla="*/ 2147483646 h 470"/>
                <a:gd name="T14" fmla="*/ 2147483646 w 414"/>
                <a:gd name="T15" fmla="*/ 2147483646 h 470"/>
                <a:gd name="T16" fmla="*/ 2147483646 w 414"/>
                <a:gd name="T17" fmla="*/ 2147483646 h 470"/>
                <a:gd name="T18" fmla="*/ 2147483646 w 414"/>
                <a:gd name="T19" fmla="*/ 0 h 470"/>
                <a:gd name="T20" fmla="*/ 2147483646 w 414"/>
                <a:gd name="T21" fmla="*/ 2147483646 h 470"/>
                <a:gd name="T22" fmla="*/ 2147483646 w 414"/>
                <a:gd name="T23" fmla="*/ 2147483646 h 470"/>
                <a:gd name="T24" fmla="*/ 2147483646 w 414"/>
                <a:gd name="T25" fmla="*/ 2147483646 h 470"/>
                <a:gd name="T26" fmla="*/ 2147483646 w 414"/>
                <a:gd name="T27" fmla="*/ 2147483646 h 470"/>
                <a:gd name="T28" fmla="*/ 2147483646 w 414"/>
                <a:gd name="T29" fmla="*/ 2147483646 h 470"/>
                <a:gd name="T30" fmla="*/ 2147483646 w 414"/>
                <a:gd name="T31" fmla="*/ 2147483646 h 470"/>
                <a:gd name="T32" fmla="*/ 2147483646 w 414"/>
                <a:gd name="T33" fmla="*/ 2147483646 h 470"/>
                <a:gd name="T34" fmla="*/ 2147483646 w 414"/>
                <a:gd name="T35" fmla="*/ 2147483646 h 470"/>
                <a:gd name="T36" fmla="*/ 2147483646 w 414"/>
                <a:gd name="T37" fmla="*/ 2147483646 h 470"/>
                <a:gd name="T38" fmla="*/ 2147483646 w 414"/>
                <a:gd name="T39" fmla="*/ 2147483646 h 470"/>
                <a:gd name="T40" fmla="*/ 2147483646 w 414"/>
                <a:gd name="T41" fmla="*/ 2147483646 h 470"/>
                <a:gd name="T42" fmla="*/ 2147483646 w 414"/>
                <a:gd name="T43" fmla="*/ 2147483646 h 470"/>
                <a:gd name="T44" fmla="*/ 2147483646 w 414"/>
                <a:gd name="T45" fmla="*/ 2147483646 h 470"/>
                <a:gd name="T46" fmla="*/ 2147483646 w 414"/>
                <a:gd name="T47" fmla="*/ 2147483646 h 470"/>
                <a:gd name="T48" fmla="*/ 2147483646 w 414"/>
                <a:gd name="T49" fmla="*/ 2147483646 h 470"/>
                <a:gd name="T50" fmla="*/ 2147483646 w 414"/>
                <a:gd name="T51" fmla="*/ 2147483646 h 470"/>
                <a:gd name="T52" fmla="*/ 2147483646 w 414"/>
                <a:gd name="T53" fmla="*/ 2147483646 h 470"/>
                <a:gd name="T54" fmla="*/ 2147483646 w 414"/>
                <a:gd name="T55" fmla="*/ 2147483646 h 470"/>
                <a:gd name="T56" fmla="*/ 0 w 414"/>
                <a:gd name="T57" fmla="*/ 2147483646 h 470"/>
                <a:gd name="T58" fmla="*/ 2147483646 w 414"/>
                <a:gd name="T59" fmla="*/ 2147483646 h 470"/>
                <a:gd name="T60" fmla="*/ 2147483646 w 414"/>
                <a:gd name="T61" fmla="*/ 2147483646 h 470"/>
                <a:gd name="T62" fmla="*/ 2147483646 w 414"/>
                <a:gd name="T63" fmla="*/ 2147483646 h 470"/>
                <a:gd name="T64" fmla="*/ 2147483646 w 414"/>
                <a:gd name="T65" fmla="*/ 2147483646 h 470"/>
                <a:gd name="T66" fmla="*/ 2147483646 w 414"/>
                <a:gd name="T67" fmla="*/ 2147483646 h 470"/>
                <a:gd name="T68" fmla="*/ 2147483646 w 414"/>
                <a:gd name="T69" fmla="*/ 2147483646 h 470"/>
                <a:gd name="T70" fmla="*/ 2147483646 w 414"/>
                <a:gd name="T71" fmla="*/ 2147483646 h 470"/>
                <a:gd name="T72" fmla="*/ 2147483646 w 414"/>
                <a:gd name="T73" fmla="*/ 2147483646 h 470"/>
                <a:gd name="T74" fmla="*/ 2147483646 w 414"/>
                <a:gd name="T75" fmla="*/ 2147483646 h 470"/>
                <a:gd name="T76" fmla="*/ 2147483646 w 414"/>
                <a:gd name="T77" fmla="*/ 2147483646 h 470"/>
                <a:gd name="T78" fmla="*/ 2147483646 w 414"/>
                <a:gd name="T79" fmla="*/ 2147483646 h 470"/>
                <a:gd name="T80" fmla="*/ 2147483646 w 414"/>
                <a:gd name="T81" fmla="*/ 2147483646 h 470"/>
                <a:gd name="T82" fmla="*/ 2147483646 w 414"/>
                <a:gd name="T83" fmla="*/ 2147483646 h 470"/>
                <a:gd name="T84" fmla="*/ 2147483646 w 414"/>
                <a:gd name="T85" fmla="*/ 2147483646 h 470"/>
                <a:gd name="T86" fmla="*/ 2147483646 w 414"/>
                <a:gd name="T87" fmla="*/ 0 h 47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14" h="470">
                  <a:moveTo>
                    <a:pt x="190" y="278"/>
                  </a:moveTo>
                  <a:lnTo>
                    <a:pt x="163" y="280"/>
                  </a:lnTo>
                  <a:lnTo>
                    <a:pt x="143" y="286"/>
                  </a:lnTo>
                  <a:lnTo>
                    <a:pt x="129" y="298"/>
                  </a:lnTo>
                  <a:lnTo>
                    <a:pt x="121" y="312"/>
                  </a:lnTo>
                  <a:lnTo>
                    <a:pt x="119" y="328"/>
                  </a:lnTo>
                  <a:lnTo>
                    <a:pt x="119" y="334"/>
                  </a:lnTo>
                  <a:lnTo>
                    <a:pt x="121" y="351"/>
                  </a:lnTo>
                  <a:lnTo>
                    <a:pt x="129" y="367"/>
                  </a:lnTo>
                  <a:lnTo>
                    <a:pt x="141" y="377"/>
                  </a:lnTo>
                  <a:lnTo>
                    <a:pt x="161" y="383"/>
                  </a:lnTo>
                  <a:lnTo>
                    <a:pt x="184" y="385"/>
                  </a:lnTo>
                  <a:lnTo>
                    <a:pt x="208" y="383"/>
                  </a:lnTo>
                  <a:lnTo>
                    <a:pt x="228" y="375"/>
                  </a:lnTo>
                  <a:lnTo>
                    <a:pt x="242" y="361"/>
                  </a:lnTo>
                  <a:lnTo>
                    <a:pt x="252" y="341"/>
                  </a:lnTo>
                  <a:lnTo>
                    <a:pt x="254" y="316"/>
                  </a:lnTo>
                  <a:lnTo>
                    <a:pt x="254" y="278"/>
                  </a:lnTo>
                  <a:lnTo>
                    <a:pt x="190" y="278"/>
                  </a:lnTo>
                  <a:close/>
                  <a:moveTo>
                    <a:pt x="196" y="0"/>
                  </a:moveTo>
                  <a:lnTo>
                    <a:pt x="242" y="2"/>
                  </a:lnTo>
                  <a:lnTo>
                    <a:pt x="280" y="11"/>
                  </a:lnTo>
                  <a:lnTo>
                    <a:pt x="309" y="25"/>
                  </a:lnTo>
                  <a:lnTo>
                    <a:pt x="333" y="45"/>
                  </a:lnTo>
                  <a:lnTo>
                    <a:pt x="353" y="71"/>
                  </a:lnTo>
                  <a:lnTo>
                    <a:pt x="365" y="104"/>
                  </a:lnTo>
                  <a:lnTo>
                    <a:pt x="373" y="142"/>
                  </a:lnTo>
                  <a:lnTo>
                    <a:pt x="375" y="189"/>
                  </a:lnTo>
                  <a:lnTo>
                    <a:pt x="375" y="338"/>
                  </a:lnTo>
                  <a:lnTo>
                    <a:pt x="377" y="355"/>
                  </a:lnTo>
                  <a:lnTo>
                    <a:pt x="381" y="369"/>
                  </a:lnTo>
                  <a:lnTo>
                    <a:pt x="389" y="379"/>
                  </a:lnTo>
                  <a:lnTo>
                    <a:pt x="397" y="387"/>
                  </a:lnTo>
                  <a:lnTo>
                    <a:pt x="406" y="395"/>
                  </a:lnTo>
                  <a:lnTo>
                    <a:pt x="412" y="407"/>
                  </a:lnTo>
                  <a:lnTo>
                    <a:pt x="414" y="422"/>
                  </a:lnTo>
                  <a:lnTo>
                    <a:pt x="412" y="440"/>
                  </a:lnTo>
                  <a:lnTo>
                    <a:pt x="404" y="454"/>
                  </a:lnTo>
                  <a:lnTo>
                    <a:pt x="391" y="464"/>
                  </a:lnTo>
                  <a:lnTo>
                    <a:pt x="375" y="468"/>
                  </a:lnTo>
                  <a:lnTo>
                    <a:pt x="353" y="470"/>
                  </a:lnTo>
                  <a:lnTo>
                    <a:pt x="331" y="468"/>
                  </a:lnTo>
                  <a:lnTo>
                    <a:pt x="313" y="460"/>
                  </a:lnTo>
                  <a:lnTo>
                    <a:pt x="299" y="452"/>
                  </a:lnTo>
                  <a:lnTo>
                    <a:pt x="289" y="444"/>
                  </a:lnTo>
                  <a:lnTo>
                    <a:pt x="282" y="434"/>
                  </a:lnTo>
                  <a:lnTo>
                    <a:pt x="254" y="452"/>
                  </a:lnTo>
                  <a:lnTo>
                    <a:pt x="222" y="462"/>
                  </a:lnTo>
                  <a:lnTo>
                    <a:pt x="190" y="468"/>
                  </a:lnTo>
                  <a:lnTo>
                    <a:pt x="159" y="470"/>
                  </a:lnTo>
                  <a:lnTo>
                    <a:pt x="117" y="468"/>
                  </a:lnTo>
                  <a:lnTo>
                    <a:pt x="81" y="458"/>
                  </a:lnTo>
                  <a:lnTo>
                    <a:pt x="52" y="442"/>
                  </a:lnTo>
                  <a:lnTo>
                    <a:pt x="30" y="422"/>
                  </a:lnTo>
                  <a:lnTo>
                    <a:pt x="12" y="397"/>
                  </a:lnTo>
                  <a:lnTo>
                    <a:pt x="2" y="367"/>
                  </a:lnTo>
                  <a:lnTo>
                    <a:pt x="0" y="332"/>
                  </a:lnTo>
                  <a:lnTo>
                    <a:pt x="0" y="326"/>
                  </a:lnTo>
                  <a:lnTo>
                    <a:pt x="4" y="292"/>
                  </a:lnTo>
                  <a:lnTo>
                    <a:pt x="14" y="262"/>
                  </a:lnTo>
                  <a:lnTo>
                    <a:pt x="34" y="239"/>
                  </a:lnTo>
                  <a:lnTo>
                    <a:pt x="58" y="219"/>
                  </a:lnTo>
                  <a:lnTo>
                    <a:pt x="91" y="203"/>
                  </a:lnTo>
                  <a:lnTo>
                    <a:pt x="131" y="195"/>
                  </a:lnTo>
                  <a:lnTo>
                    <a:pt x="174" y="191"/>
                  </a:lnTo>
                  <a:lnTo>
                    <a:pt x="254" y="191"/>
                  </a:lnTo>
                  <a:lnTo>
                    <a:pt x="254" y="175"/>
                  </a:lnTo>
                  <a:lnTo>
                    <a:pt x="254" y="152"/>
                  </a:lnTo>
                  <a:lnTo>
                    <a:pt x="250" y="132"/>
                  </a:lnTo>
                  <a:lnTo>
                    <a:pt x="242" y="116"/>
                  </a:lnTo>
                  <a:lnTo>
                    <a:pt x="228" y="104"/>
                  </a:lnTo>
                  <a:lnTo>
                    <a:pt x="210" y="96"/>
                  </a:lnTo>
                  <a:lnTo>
                    <a:pt x="186" y="94"/>
                  </a:lnTo>
                  <a:lnTo>
                    <a:pt x="155" y="96"/>
                  </a:lnTo>
                  <a:lnTo>
                    <a:pt x="129" y="104"/>
                  </a:lnTo>
                  <a:lnTo>
                    <a:pt x="107" y="114"/>
                  </a:lnTo>
                  <a:lnTo>
                    <a:pt x="85" y="120"/>
                  </a:lnTo>
                  <a:lnTo>
                    <a:pt x="67" y="118"/>
                  </a:lnTo>
                  <a:lnTo>
                    <a:pt x="52" y="110"/>
                  </a:lnTo>
                  <a:lnTo>
                    <a:pt x="40" y="96"/>
                  </a:lnTo>
                  <a:lnTo>
                    <a:pt x="32" y="81"/>
                  </a:lnTo>
                  <a:lnTo>
                    <a:pt x="32" y="65"/>
                  </a:lnTo>
                  <a:lnTo>
                    <a:pt x="40" y="47"/>
                  </a:lnTo>
                  <a:lnTo>
                    <a:pt x="56" y="33"/>
                  </a:lnTo>
                  <a:lnTo>
                    <a:pt x="87" y="17"/>
                  </a:lnTo>
                  <a:lnTo>
                    <a:pt x="123" y="7"/>
                  </a:lnTo>
                  <a:lnTo>
                    <a:pt x="161" y="2"/>
                  </a:lnTo>
                  <a:lnTo>
                    <a:pt x="196"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0" name="Freeform 14">
              <a:extLst>
                <a:ext uri="{FF2B5EF4-FFF2-40B4-BE49-F238E27FC236}">
                  <a16:creationId xmlns:a16="http://schemas.microsoft.com/office/drawing/2014/main" id="{A28FD643-D44C-433C-80E0-2F2B0904ACD8}"/>
                </a:ext>
              </a:extLst>
            </p:cNvPr>
            <p:cNvSpPr>
              <a:spLocks noEditPoints="1"/>
            </p:cNvSpPr>
            <p:nvPr userDrawn="1"/>
          </p:nvSpPr>
          <p:spPr bwMode="black">
            <a:xfrm>
              <a:off x="2987676" y="3794126"/>
              <a:ext cx="107950" cy="527050"/>
            </a:xfrm>
            <a:custGeom>
              <a:avLst/>
              <a:gdLst>
                <a:gd name="T0" fmla="*/ 2147483646 w 134"/>
                <a:gd name="T1" fmla="*/ 2147483646 h 664"/>
                <a:gd name="T2" fmla="*/ 2147483646 w 134"/>
                <a:gd name="T3" fmla="*/ 2147483646 h 664"/>
                <a:gd name="T4" fmla="*/ 2147483646 w 134"/>
                <a:gd name="T5" fmla="*/ 2147483646 h 664"/>
                <a:gd name="T6" fmla="*/ 2147483646 w 134"/>
                <a:gd name="T7" fmla="*/ 2147483646 h 664"/>
                <a:gd name="T8" fmla="*/ 2147483646 w 134"/>
                <a:gd name="T9" fmla="*/ 2147483646 h 664"/>
                <a:gd name="T10" fmla="*/ 2147483646 w 134"/>
                <a:gd name="T11" fmla="*/ 2147483646 h 664"/>
                <a:gd name="T12" fmla="*/ 2147483646 w 134"/>
                <a:gd name="T13" fmla="*/ 2147483646 h 664"/>
                <a:gd name="T14" fmla="*/ 2147483646 w 134"/>
                <a:gd name="T15" fmla="*/ 2147483646 h 664"/>
                <a:gd name="T16" fmla="*/ 2147483646 w 134"/>
                <a:gd name="T17" fmla="*/ 2147483646 h 664"/>
                <a:gd name="T18" fmla="*/ 2147483646 w 134"/>
                <a:gd name="T19" fmla="*/ 2147483646 h 664"/>
                <a:gd name="T20" fmla="*/ 2147483646 w 134"/>
                <a:gd name="T21" fmla="*/ 2147483646 h 664"/>
                <a:gd name="T22" fmla="*/ 2147483646 w 134"/>
                <a:gd name="T23" fmla="*/ 2147483646 h 664"/>
                <a:gd name="T24" fmla="*/ 2147483646 w 134"/>
                <a:gd name="T25" fmla="*/ 2147483646 h 664"/>
                <a:gd name="T26" fmla="*/ 2147483646 w 134"/>
                <a:gd name="T27" fmla="*/ 2147483646 h 664"/>
                <a:gd name="T28" fmla="*/ 2147483646 w 134"/>
                <a:gd name="T29" fmla="*/ 2147483646 h 664"/>
                <a:gd name="T30" fmla="*/ 2147483646 w 134"/>
                <a:gd name="T31" fmla="*/ 2147483646 h 664"/>
                <a:gd name="T32" fmla="*/ 2147483646 w 134"/>
                <a:gd name="T33" fmla="*/ 2147483646 h 664"/>
                <a:gd name="T34" fmla="*/ 2147483646 w 134"/>
                <a:gd name="T35" fmla="*/ 2147483646 h 664"/>
                <a:gd name="T36" fmla="*/ 2147483646 w 134"/>
                <a:gd name="T37" fmla="*/ 2147483646 h 664"/>
                <a:gd name="T38" fmla="*/ 2147483646 w 134"/>
                <a:gd name="T39" fmla="*/ 0 h 664"/>
                <a:gd name="T40" fmla="*/ 2147483646 w 134"/>
                <a:gd name="T41" fmla="*/ 2147483646 h 664"/>
                <a:gd name="T42" fmla="*/ 2147483646 w 134"/>
                <a:gd name="T43" fmla="*/ 2147483646 h 664"/>
                <a:gd name="T44" fmla="*/ 2147483646 w 134"/>
                <a:gd name="T45" fmla="*/ 2147483646 h 664"/>
                <a:gd name="T46" fmla="*/ 2147483646 w 134"/>
                <a:gd name="T47" fmla="*/ 2147483646 h 664"/>
                <a:gd name="T48" fmla="*/ 2147483646 w 134"/>
                <a:gd name="T49" fmla="*/ 2147483646 h 664"/>
                <a:gd name="T50" fmla="*/ 2147483646 w 134"/>
                <a:gd name="T51" fmla="*/ 2147483646 h 664"/>
                <a:gd name="T52" fmla="*/ 2147483646 w 134"/>
                <a:gd name="T53" fmla="*/ 2147483646 h 664"/>
                <a:gd name="T54" fmla="*/ 2147483646 w 134"/>
                <a:gd name="T55" fmla="*/ 2147483646 h 664"/>
                <a:gd name="T56" fmla="*/ 2147483646 w 134"/>
                <a:gd name="T57" fmla="*/ 2147483646 h 664"/>
                <a:gd name="T58" fmla="*/ 2147483646 w 134"/>
                <a:gd name="T59" fmla="*/ 2147483646 h 664"/>
                <a:gd name="T60" fmla="*/ 2147483646 w 134"/>
                <a:gd name="T61" fmla="*/ 2147483646 h 664"/>
                <a:gd name="T62" fmla="*/ 0 w 134"/>
                <a:gd name="T63" fmla="*/ 2147483646 h 664"/>
                <a:gd name="T64" fmla="*/ 2147483646 w 134"/>
                <a:gd name="T65" fmla="*/ 2147483646 h 664"/>
                <a:gd name="T66" fmla="*/ 2147483646 w 134"/>
                <a:gd name="T67" fmla="*/ 2147483646 h 664"/>
                <a:gd name="T68" fmla="*/ 2147483646 w 134"/>
                <a:gd name="T69" fmla="*/ 2147483646 h 664"/>
                <a:gd name="T70" fmla="*/ 2147483646 w 134"/>
                <a:gd name="T71" fmla="*/ 0 h 66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4" h="664">
                  <a:moveTo>
                    <a:pt x="67" y="194"/>
                  </a:moveTo>
                  <a:lnTo>
                    <a:pt x="91" y="198"/>
                  </a:lnTo>
                  <a:lnTo>
                    <a:pt x="109" y="211"/>
                  </a:lnTo>
                  <a:lnTo>
                    <a:pt x="123" y="231"/>
                  </a:lnTo>
                  <a:lnTo>
                    <a:pt x="126" y="253"/>
                  </a:lnTo>
                  <a:lnTo>
                    <a:pt x="126" y="605"/>
                  </a:lnTo>
                  <a:lnTo>
                    <a:pt x="123" y="628"/>
                  </a:lnTo>
                  <a:lnTo>
                    <a:pt x="109" y="648"/>
                  </a:lnTo>
                  <a:lnTo>
                    <a:pt x="91" y="660"/>
                  </a:lnTo>
                  <a:lnTo>
                    <a:pt x="67" y="664"/>
                  </a:lnTo>
                  <a:lnTo>
                    <a:pt x="43" y="660"/>
                  </a:lnTo>
                  <a:lnTo>
                    <a:pt x="25" y="648"/>
                  </a:lnTo>
                  <a:lnTo>
                    <a:pt x="12" y="628"/>
                  </a:lnTo>
                  <a:lnTo>
                    <a:pt x="8" y="605"/>
                  </a:lnTo>
                  <a:lnTo>
                    <a:pt x="8" y="253"/>
                  </a:lnTo>
                  <a:lnTo>
                    <a:pt x="12" y="231"/>
                  </a:lnTo>
                  <a:lnTo>
                    <a:pt x="25" y="211"/>
                  </a:lnTo>
                  <a:lnTo>
                    <a:pt x="43" y="198"/>
                  </a:lnTo>
                  <a:lnTo>
                    <a:pt x="67" y="194"/>
                  </a:lnTo>
                  <a:close/>
                  <a:moveTo>
                    <a:pt x="67" y="0"/>
                  </a:moveTo>
                  <a:lnTo>
                    <a:pt x="93" y="6"/>
                  </a:lnTo>
                  <a:lnTo>
                    <a:pt x="115" y="20"/>
                  </a:lnTo>
                  <a:lnTo>
                    <a:pt x="128" y="41"/>
                  </a:lnTo>
                  <a:lnTo>
                    <a:pt x="134" y="67"/>
                  </a:lnTo>
                  <a:lnTo>
                    <a:pt x="128" y="93"/>
                  </a:lnTo>
                  <a:lnTo>
                    <a:pt x="115" y="115"/>
                  </a:lnTo>
                  <a:lnTo>
                    <a:pt x="93" y="128"/>
                  </a:lnTo>
                  <a:lnTo>
                    <a:pt x="67" y="134"/>
                  </a:lnTo>
                  <a:lnTo>
                    <a:pt x="41" y="128"/>
                  </a:lnTo>
                  <a:lnTo>
                    <a:pt x="19" y="115"/>
                  </a:lnTo>
                  <a:lnTo>
                    <a:pt x="6" y="93"/>
                  </a:lnTo>
                  <a:lnTo>
                    <a:pt x="0" y="67"/>
                  </a:lnTo>
                  <a:lnTo>
                    <a:pt x="6" y="41"/>
                  </a:lnTo>
                  <a:lnTo>
                    <a:pt x="19" y="20"/>
                  </a:lnTo>
                  <a:lnTo>
                    <a:pt x="41" y="6"/>
                  </a:lnTo>
                  <a:lnTo>
                    <a:pt x="67"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1" name="Freeform 15">
              <a:extLst>
                <a:ext uri="{FF2B5EF4-FFF2-40B4-BE49-F238E27FC236}">
                  <a16:creationId xmlns:a16="http://schemas.microsoft.com/office/drawing/2014/main" id="{80D72BBA-1913-4E97-859F-1B5D7591282A}"/>
                </a:ext>
              </a:extLst>
            </p:cNvPr>
            <p:cNvSpPr>
              <a:spLocks/>
            </p:cNvSpPr>
            <p:nvPr userDrawn="1"/>
          </p:nvSpPr>
          <p:spPr bwMode="black">
            <a:xfrm>
              <a:off x="3190876" y="3808413"/>
              <a:ext cx="128588" cy="512763"/>
            </a:xfrm>
            <a:custGeom>
              <a:avLst/>
              <a:gdLst>
                <a:gd name="T0" fmla="*/ 2147483646 w 163"/>
                <a:gd name="T1" fmla="*/ 0 h 646"/>
                <a:gd name="T2" fmla="*/ 2147483646 w 163"/>
                <a:gd name="T3" fmla="*/ 2147483646 h 646"/>
                <a:gd name="T4" fmla="*/ 2147483646 w 163"/>
                <a:gd name="T5" fmla="*/ 2147483646 h 646"/>
                <a:gd name="T6" fmla="*/ 2147483646 w 163"/>
                <a:gd name="T7" fmla="*/ 2147483646 h 646"/>
                <a:gd name="T8" fmla="*/ 2147483646 w 163"/>
                <a:gd name="T9" fmla="*/ 2147483646 h 646"/>
                <a:gd name="T10" fmla="*/ 2147483646 w 163"/>
                <a:gd name="T11" fmla="*/ 2147483646 h 646"/>
                <a:gd name="T12" fmla="*/ 2147483646 w 163"/>
                <a:gd name="T13" fmla="*/ 2147483646 h 646"/>
                <a:gd name="T14" fmla="*/ 2147483646 w 163"/>
                <a:gd name="T15" fmla="*/ 2147483646 h 646"/>
                <a:gd name="T16" fmla="*/ 2147483646 w 163"/>
                <a:gd name="T17" fmla="*/ 2147483646 h 646"/>
                <a:gd name="T18" fmla="*/ 2147483646 w 163"/>
                <a:gd name="T19" fmla="*/ 2147483646 h 646"/>
                <a:gd name="T20" fmla="*/ 2147483646 w 163"/>
                <a:gd name="T21" fmla="*/ 2147483646 h 646"/>
                <a:gd name="T22" fmla="*/ 2147483646 w 163"/>
                <a:gd name="T23" fmla="*/ 2147483646 h 646"/>
                <a:gd name="T24" fmla="*/ 2147483646 w 163"/>
                <a:gd name="T25" fmla="*/ 2147483646 h 646"/>
                <a:gd name="T26" fmla="*/ 2147483646 w 163"/>
                <a:gd name="T27" fmla="*/ 2147483646 h 646"/>
                <a:gd name="T28" fmla="*/ 2147483646 w 163"/>
                <a:gd name="T29" fmla="*/ 2147483646 h 646"/>
                <a:gd name="T30" fmla="*/ 2147483646 w 163"/>
                <a:gd name="T31" fmla="*/ 2147483646 h 646"/>
                <a:gd name="T32" fmla="*/ 2147483646 w 163"/>
                <a:gd name="T33" fmla="*/ 2147483646 h 646"/>
                <a:gd name="T34" fmla="*/ 2147483646 w 163"/>
                <a:gd name="T35" fmla="*/ 2147483646 h 646"/>
                <a:gd name="T36" fmla="*/ 2147483646 w 163"/>
                <a:gd name="T37" fmla="*/ 2147483646 h 646"/>
                <a:gd name="T38" fmla="*/ 2147483646 w 163"/>
                <a:gd name="T39" fmla="*/ 2147483646 h 646"/>
                <a:gd name="T40" fmla="*/ 2147483646 w 163"/>
                <a:gd name="T41" fmla="*/ 2147483646 h 646"/>
                <a:gd name="T42" fmla="*/ 2147483646 w 163"/>
                <a:gd name="T43" fmla="*/ 2147483646 h 646"/>
                <a:gd name="T44" fmla="*/ 2147483646 w 163"/>
                <a:gd name="T45" fmla="*/ 2147483646 h 646"/>
                <a:gd name="T46" fmla="*/ 2147483646 w 163"/>
                <a:gd name="T47" fmla="*/ 2147483646 h 646"/>
                <a:gd name="T48" fmla="*/ 0 w 163"/>
                <a:gd name="T49" fmla="*/ 2147483646 h 646"/>
                <a:gd name="T50" fmla="*/ 0 w 163"/>
                <a:gd name="T51" fmla="*/ 2147483646 h 646"/>
                <a:gd name="T52" fmla="*/ 2147483646 w 163"/>
                <a:gd name="T53" fmla="*/ 2147483646 h 646"/>
                <a:gd name="T54" fmla="*/ 2147483646 w 163"/>
                <a:gd name="T55" fmla="*/ 2147483646 h 646"/>
                <a:gd name="T56" fmla="*/ 2147483646 w 163"/>
                <a:gd name="T57" fmla="*/ 2147483646 h 646"/>
                <a:gd name="T58" fmla="*/ 2147483646 w 163"/>
                <a:gd name="T59" fmla="*/ 0 h 6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3" h="646">
                  <a:moveTo>
                    <a:pt x="60" y="0"/>
                  </a:moveTo>
                  <a:lnTo>
                    <a:pt x="84" y="6"/>
                  </a:lnTo>
                  <a:lnTo>
                    <a:pt x="101" y="17"/>
                  </a:lnTo>
                  <a:lnTo>
                    <a:pt x="115" y="37"/>
                  </a:lnTo>
                  <a:lnTo>
                    <a:pt x="119" y="59"/>
                  </a:lnTo>
                  <a:lnTo>
                    <a:pt x="119" y="514"/>
                  </a:lnTo>
                  <a:lnTo>
                    <a:pt x="121" y="531"/>
                  </a:lnTo>
                  <a:lnTo>
                    <a:pt x="127" y="545"/>
                  </a:lnTo>
                  <a:lnTo>
                    <a:pt x="137" y="555"/>
                  </a:lnTo>
                  <a:lnTo>
                    <a:pt x="147" y="563"/>
                  </a:lnTo>
                  <a:lnTo>
                    <a:pt x="155" y="571"/>
                  </a:lnTo>
                  <a:lnTo>
                    <a:pt x="161" y="583"/>
                  </a:lnTo>
                  <a:lnTo>
                    <a:pt x="163" y="598"/>
                  </a:lnTo>
                  <a:lnTo>
                    <a:pt x="161" y="616"/>
                  </a:lnTo>
                  <a:lnTo>
                    <a:pt x="153" y="630"/>
                  </a:lnTo>
                  <a:lnTo>
                    <a:pt x="139" y="640"/>
                  </a:lnTo>
                  <a:lnTo>
                    <a:pt x="123" y="644"/>
                  </a:lnTo>
                  <a:lnTo>
                    <a:pt x="103" y="646"/>
                  </a:lnTo>
                  <a:lnTo>
                    <a:pt x="84" y="644"/>
                  </a:lnTo>
                  <a:lnTo>
                    <a:pt x="66" y="638"/>
                  </a:lnTo>
                  <a:lnTo>
                    <a:pt x="48" y="626"/>
                  </a:lnTo>
                  <a:lnTo>
                    <a:pt x="28" y="610"/>
                  </a:lnTo>
                  <a:lnTo>
                    <a:pt x="14" y="587"/>
                  </a:lnTo>
                  <a:lnTo>
                    <a:pt x="4" y="557"/>
                  </a:lnTo>
                  <a:lnTo>
                    <a:pt x="0" y="523"/>
                  </a:lnTo>
                  <a:lnTo>
                    <a:pt x="0" y="59"/>
                  </a:lnTo>
                  <a:lnTo>
                    <a:pt x="4" y="37"/>
                  </a:lnTo>
                  <a:lnTo>
                    <a:pt x="18" y="17"/>
                  </a:lnTo>
                  <a:lnTo>
                    <a:pt x="36" y="6"/>
                  </a:lnTo>
                  <a:lnTo>
                    <a:pt x="6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2" name="Freeform 16">
              <a:extLst>
                <a:ext uri="{FF2B5EF4-FFF2-40B4-BE49-F238E27FC236}">
                  <a16:creationId xmlns:a16="http://schemas.microsoft.com/office/drawing/2014/main" id="{7B999F58-15B4-4EA2-9E49-AE683A54C4C8}"/>
                </a:ext>
              </a:extLst>
            </p:cNvPr>
            <p:cNvSpPr>
              <a:spLocks/>
            </p:cNvSpPr>
            <p:nvPr userDrawn="1"/>
          </p:nvSpPr>
          <p:spPr bwMode="black">
            <a:xfrm>
              <a:off x="3546476" y="3798888"/>
              <a:ext cx="360363" cy="525463"/>
            </a:xfrm>
            <a:custGeom>
              <a:avLst/>
              <a:gdLst>
                <a:gd name="T0" fmla="*/ 2147483646 w 454"/>
                <a:gd name="T1" fmla="*/ 2147483646 h 662"/>
                <a:gd name="T2" fmla="*/ 2147483646 w 454"/>
                <a:gd name="T3" fmla="*/ 2147483646 h 662"/>
                <a:gd name="T4" fmla="*/ 2147483646 w 454"/>
                <a:gd name="T5" fmla="*/ 2147483646 h 662"/>
                <a:gd name="T6" fmla="*/ 2147483646 w 454"/>
                <a:gd name="T7" fmla="*/ 2147483646 h 662"/>
                <a:gd name="T8" fmla="*/ 2147483646 w 454"/>
                <a:gd name="T9" fmla="*/ 2147483646 h 662"/>
                <a:gd name="T10" fmla="*/ 2147483646 w 454"/>
                <a:gd name="T11" fmla="*/ 2147483646 h 662"/>
                <a:gd name="T12" fmla="*/ 2147483646 w 454"/>
                <a:gd name="T13" fmla="*/ 2147483646 h 662"/>
                <a:gd name="T14" fmla="*/ 2147483646 w 454"/>
                <a:gd name="T15" fmla="*/ 2147483646 h 662"/>
                <a:gd name="T16" fmla="*/ 2147483646 w 454"/>
                <a:gd name="T17" fmla="*/ 2147483646 h 662"/>
                <a:gd name="T18" fmla="*/ 2147483646 w 454"/>
                <a:gd name="T19" fmla="*/ 2147483646 h 662"/>
                <a:gd name="T20" fmla="*/ 2147483646 w 454"/>
                <a:gd name="T21" fmla="*/ 2147483646 h 662"/>
                <a:gd name="T22" fmla="*/ 2147483646 w 454"/>
                <a:gd name="T23" fmla="*/ 2147483646 h 662"/>
                <a:gd name="T24" fmla="*/ 2147483646 w 454"/>
                <a:gd name="T25" fmla="*/ 2147483646 h 662"/>
                <a:gd name="T26" fmla="*/ 2147483646 w 454"/>
                <a:gd name="T27" fmla="*/ 2147483646 h 662"/>
                <a:gd name="T28" fmla="*/ 2147483646 w 454"/>
                <a:gd name="T29" fmla="*/ 2147483646 h 662"/>
                <a:gd name="T30" fmla="*/ 2147483646 w 454"/>
                <a:gd name="T31" fmla="*/ 2147483646 h 662"/>
                <a:gd name="T32" fmla="*/ 2147483646 w 454"/>
                <a:gd name="T33" fmla="*/ 2147483646 h 662"/>
                <a:gd name="T34" fmla="*/ 2147483646 w 454"/>
                <a:gd name="T35" fmla="*/ 2147483646 h 662"/>
                <a:gd name="T36" fmla="*/ 2147483646 w 454"/>
                <a:gd name="T37" fmla="*/ 2147483646 h 662"/>
                <a:gd name="T38" fmla="*/ 2147483646 w 454"/>
                <a:gd name="T39" fmla="*/ 2147483646 h 662"/>
                <a:gd name="T40" fmla="*/ 2147483646 w 454"/>
                <a:gd name="T41" fmla="*/ 2147483646 h 662"/>
                <a:gd name="T42" fmla="*/ 2147483646 w 454"/>
                <a:gd name="T43" fmla="*/ 2147483646 h 662"/>
                <a:gd name="T44" fmla="*/ 2147483646 w 454"/>
                <a:gd name="T45" fmla="*/ 2147483646 h 662"/>
                <a:gd name="T46" fmla="*/ 2147483646 w 454"/>
                <a:gd name="T47" fmla="*/ 2147483646 h 662"/>
                <a:gd name="T48" fmla="*/ 2147483646 w 454"/>
                <a:gd name="T49" fmla="*/ 2147483646 h 662"/>
                <a:gd name="T50" fmla="*/ 2147483646 w 454"/>
                <a:gd name="T51" fmla="*/ 2147483646 h 662"/>
                <a:gd name="T52" fmla="*/ 2147483646 w 454"/>
                <a:gd name="T53" fmla="*/ 2147483646 h 662"/>
                <a:gd name="T54" fmla="*/ 2147483646 w 454"/>
                <a:gd name="T55" fmla="*/ 2147483646 h 662"/>
                <a:gd name="T56" fmla="*/ 2147483646 w 454"/>
                <a:gd name="T57" fmla="*/ 2147483646 h 662"/>
                <a:gd name="T58" fmla="*/ 2147483646 w 454"/>
                <a:gd name="T59" fmla="*/ 2147483646 h 662"/>
                <a:gd name="T60" fmla="*/ 2147483646 w 454"/>
                <a:gd name="T61" fmla="*/ 2147483646 h 662"/>
                <a:gd name="T62" fmla="*/ 2147483646 w 454"/>
                <a:gd name="T63" fmla="*/ 2147483646 h 662"/>
                <a:gd name="T64" fmla="*/ 2147483646 w 454"/>
                <a:gd name="T65" fmla="*/ 2147483646 h 662"/>
                <a:gd name="T66" fmla="*/ 2147483646 w 454"/>
                <a:gd name="T67" fmla="*/ 2147483646 h 662"/>
                <a:gd name="T68" fmla="*/ 2147483646 w 454"/>
                <a:gd name="T69" fmla="*/ 2147483646 h 662"/>
                <a:gd name="T70" fmla="*/ 2147483646 w 454"/>
                <a:gd name="T71" fmla="*/ 2147483646 h 662"/>
                <a:gd name="T72" fmla="*/ 2147483646 w 454"/>
                <a:gd name="T73" fmla="*/ 2147483646 h 662"/>
                <a:gd name="T74" fmla="*/ 0 w 454"/>
                <a:gd name="T75" fmla="*/ 2147483646 h 662"/>
                <a:gd name="T76" fmla="*/ 2147483646 w 454"/>
                <a:gd name="T77" fmla="*/ 2147483646 h 662"/>
                <a:gd name="T78" fmla="*/ 2147483646 w 454"/>
                <a:gd name="T79" fmla="*/ 2147483646 h 662"/>
                <a:gd name="T80" fmla="*/ 2147483646 w 454"/>
                <a:gd name="T81" fmla="*/ 2147483646 h 662"/>
                <a:gd name="T82" fmla="*/ 2147483646 w 454"/>
                <a:gd name="T83" fmla="*/ 2147483646 h 662"/>
                <a:gd name="T84" fmla="*/ 2147483646 w 454"/>
                <a:gd name="T85" fmla="*/ 0 h 6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54" h="662">
                  <a:moveTo>
                    <a:pt x="240" y="0"/>
                  </a:moveTo>
                  <a:lnTo>
                    <a:pt x="278" y="2"/>
                  </a:lnTo>
                  <a:lnTo>
                    <a:pt x="316" y="10"/>
                  </a:lnTo>
                  <a:lnTo>
                    <a:pt x="351" y="24"/>
                  </a:lnTo>
                  <a:lnTo>
                    <a:pt x="379" y="43"/>
                  </a:lnTo>
                  <a:lnTo>
                    <a:pt x="395" y="57"/>
                  </a:lnTo>
                  <a:lnTo>
                    <a:pt x="403" y="73"/>
                  </a:lnTo>
                  <a:lnTo>
                    <a:pt x="407" y="89"/>
                  </a:lnTo>
                  <a:lnTo>
                    <a:pt x="405" y="105"/>
                  </a:lnTo>
                  <a:lnTo>
                    <a:pt x="397" y="118"/>
                  </a:lnTo>
                  <a:lnTo>
                    <a:pt x="387" y="130"/>
                  </a:lnTo>
                  <a:lnTo>
                    <a:pt x="371" y="138"/>
                  </a:lnTo>
                  <a:lnTo>
                    <a:pt x="351" y="142"/>
                  </a:lnTo>
                  <a:lnTo>
                    <a:pt x="329" y="138"/>
                  </a:lnTo>
                  <a:lnTo>
                    <a:pt x="310" y="128"/>
                  </a:lnTo>
                  <a:lnTo>
                    <a:pt x="290" y="118"/>
                  </a:lnTo>
                  <a:lnTo>
                    <a:pt x="266" y="112"/>
                  </a:lnTo>
                  <a:lnTo>
                    <a:pt x="240" y="111"/>
                  </a:lnTo>
                  <a:lnTo>
                    <a:pt x="209" y="112"/>
                  </a:lnTo>
                  <a:lnTo>
                    <a:pt x="183" y="122"/>
                  </a:lnTo>
                  <a:lnTo>
                    <a:pt x="161" y="140"/>
                  </a:lnTo>
                  <a:lnTo>
                    <a:pt x="143" y="164"/>
                  </a:lnTo>
                  <a:lnTo>
                    <a:pt x="131" y="195"/>
                  </a:lnTo>
                  <a:lnTo>
                    <a:pt x="125" y="235"/>
                  </a:lnTo>
                  <a:lnTo>
                    <a:pt x="121" y="284"/>
                  </a:lnTo>
                  <a:lnTo>
                    <a:pt x="121" y="379"/>
                  </a:lnTo>
                  <a:lnTo>
                    <a:pt x="125" y="429"/>
                  </a:lnTo>
                  <a:lnTo>
                    <a:pt x="131" y="470"/>
                  </a:lnTo>
                  <a:lnTo>
                    <a:pt x="143" y="502"/>
                  </a:lnTo>
                  <a:lnTo>
                    <a:pt x="161" y="524"/>
                  </a:lnTo>
                  <a:lnTo>
                    <a:pt x="181" y="539"/>
                  </a:lnTo>
                  <a:lnTo>
                    <a:pt x="207" y="549"/>
                  </a:lnTo>
                  <a:lnTo>
                    <a:pt x="234" y="551"/>
                  </a:lnTo>
                  <a:lnTo>
                    <a:pt x="266" y="549"/>
                  </a:lnTo>
                  <a:lnTo>
                    <a:pt x="290" y="541"/>
                  </a:lnTo>
                  <a:lnTo>
                    <a:pt x="308" y="527"/>
                  </a:lnTo>
                  <a:lnTo>
                    <a:pt x="322" y="512"/>
                  </a:lnTo>
                  <a:lnTo>
                    <a:pt x="329" y="492"/>
                  </a:lnTo>
                  <a:lnTo>
                    <a:pt x="333" y="468"/>
                  </a:lnTo>
                  <a:lnTo>
                    <a:pt x="335" y="443"/>
                  </a:lnTo>
                  <a:lnTo>
                    <a:pt x="335" y="415"/>
                  </a:lnTo>
                  <a:lnTo>
                    <a:pt x="276" y="415"/>
                  </a:lnTo>
                  <a:lnTo>
                    <a:pt x="254" y="409"/>
                  </a:lnTo>
                  <a:lnTo>
                    <a:pt x="236" y="397"/>
                  </a:lnTo>
                  <a:lnTo>
                    <a:pt x="224" y="379"/>
                  </a:lnTo>
                  <a:lnTo>
                    <a:pt x="220" y="358"/>
                  </a:lnTo>
                  <a:lnTo>
                    <a:pt x="224" y="336"/>
                  </a:lnTo>
                  <a:lnTo>
                    <a:pt x="236" y="318"/>
                  </a:lnTo>
                  <a:lnTo>
                    <a:pt x="254" y="306"/>
                  </a:lnTo>
                  <a:lnTo>
                    <a:pt x="276" y="300"/>
                  </a:lnTo>
                  <a:lnTo>
                    <a:pt x="395" y="300"/>
                  </a:lnTo>
                  <a:lnTo>
                    <a:pt x="419" y="306"/>
                  </a:lnTo>
                  <a:lnTo>
                    <a:pt x="437" y="318"/>
                  </a:lnTo>
                  <a:lnTo>
                    <a:pt x="448" y="338"/>
                  </a:lnTo>
                  <a:lnTo>
                    <a:pt x="454" y="361"/>
                  </a:lnTo>
                  <a:lnTo>
                    <a:pt x="454" y="439"/>
                  </a:lnTo>
                  <a:lnTo>
                    <a:pt x="450" y="476"/>
                  </a:lnTo>
                  <a:lnTo>
                    <a:pt x="444" y="514"/>
                  </a:lnTo>
                  <a:lnTo>
                    <a:pt x="433" y="547"/>
                  </a:lnTo>
                  <a:lnTo>
                    <a:pt x="415" y="579"/>
                  </a:lnTo>
                  <a:lnTo>
                    <a:pt x="393" y="607"/>
                  </a:lnTo>
                  <a:lnTo>
                    <a:pt x="363" y="628"/>
                  </a:lnTo>
                  <a:lnTo>
                    <a:pt x="327" y="646"/>
                  </a:lnTo>
                  <a:lnTo>
                    <a:pt x="286" y="658"/>
                  </a:lnTo>
                  <a:lnTo>
                    <a:pt x="234" y="662"/>
                  </a:lnTo>
                  <a:lnTo>
                    <a:pt x="187" y="658"/>
                  </a:lnTo>
                  <a:lnTo>
                    <a:pt x="145" y="648"/>
                  </a:lnTo>
                  <a:lnTo>
                    <a:pt x="109" y="632"/>
                  </a:lnTo>
                  <a:lnTo>
                    <a:pt x="80" y="610"/>
                  </a:lnTo>
                  <a:lnTo>
                    <a:pt x="54" y="583"/>
                  </a:lnTo>
                  <a:lnTo>
                    <a:pt x="34" y="551"/>
                  </a:lnTo>
                  <a:lnTo>
                    <a:pt x="20" y="514"/>
                  </a:lnTo>
                  <a:lnTo>
                    <a:pt x="8" y="474"/>
                  </a:lnTo>
                  <a:lnTo>
                    <a:pt x="2" y="429"/>
                  </a:lnTo>
                  <a:lnTo>
                    <a:pt x="0" y="381"/>
                  </a:lnTo>
                  <a:lnTo>
                    <a:pt x="0" y="280"/>
                  </a:lnTo>
                  <a:lnTo>
                    <a:pt x="2" y="233"/>
                  </a:lnTo>
                  <a:lnTo>
                    <a:pt x="8" y="190"/>
                  </a:lnTo>
                  <a:lnTo>
                    <a:pt x="20" y="150"/>
                  </a:lnTo>
                  <a:lnTo>
                    <a:pt x="34" y="112"/>
                  </a:lnTo>
                  <a:lnTo>
                    <a:pt x="54" y="81"/>
                  </a:lnTo>
                  <a:lnTo>
                    <a:pt x="80" y="53"/>
                  </a:lnTo>
                  <a:lnTo>
                    <a:pt x="111" y="29"/>
                  </a:lnTo>
                  <a:lnTo>
                    <a:pt x="147" y="14"/>
                  </a:lnTo>
                  <a:lnTo>
                    <a:pt x="191" y="4"/>
                  </a:lnTo>
                  <a:lnTo>
                    <a:pt x="240"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3" name="Freeform 17">
              <a:extLst>
                <a:ext uri="{FF2B5EF4-FFF2-40B4-BE49-F238E27FC236}">
                  <a16:creationId xmlns:a16="http://schemas.microsoft.com/office/drawing/2014/main" id="{9EFE70A2-E9A0-424F-8FE2-92346DEC7FA7}"/>
                </a:ext>
              </a:extLst>
            </p:cNvPr>
            <p:cNvSpPr>
              <a:spLocks/>
            </p:cNvSpPr>
            <p:nvPr userDrawn="1"/>
          </p:nvSpPr>
          <p:spPr bwMode="black">
            <a:xfrm>
              <a:off x="3968751" y="3948113"/>
              <a:ext cx="273050" cy="373063"/>
            </a:xfrm>
            <a:custGeom>
              <a:avLst/>
              <a:gdLst>
                <a:gd name="T0" fmla="*/ 2147483646 w 345"/>
                <a:gd name="T1" fmla="*/ 0 h 470"/>
                <a:gd name="T2" fmla="*/ 2147483646 w 345"/>
                <a:gd name="T3" fmla="*/ 2147483646 h 470"/>
                <a:gd name="T4" fmla="*/ 2147483646 w 345"/>
                <a:gd name="T5" fmla="*/ 2147483646 h 470"/>
                <a:gd name="T6" fmla="*/ 2147483646 w 345"/>
                <a:gd name="T7" fmla="*/ 2147483646 h 470"/>
                <a:gd name="T8" fmla="*/ 2147483646 w 345"/>
                <a:gd name="T9" fmla="*/ 2147483646 h 470"/>
                <a:gd name="T10" fmla="*/ 2147483646 w 345"/>
                <a:gd name="T11" fmla="*/ 2147483646 h 470"/>
                <a:gd name="T12" fmla="*/ 2147483646 w 345"/>
                <a:gd name="T13" fmla="*/ 2147483646 h 470"/>
                <a:gd name="T14" fmla="*/ 2147483646 w 345"/>
                <a:gd name="T15" fmla="*/ 2147483646 h 470"/>
                <a:gd name="T16" fmla="*/ 2147483646 w 345"/>
                <a:gd name="T17" fmla="*/ 2147483646 h 470"/>
                <a:gd name="T18" fmla="*/ 2147483646 w 345"/>
                <a:gd name="T19" fmla="*/ 2147483646 h 470"/>
                <a:gd name="T20" fmla="*/ 2147483646 w 345"/>
                <a:gd name="T21" fmla="*/ 2147483646 h 470"/>
                <a:gd name="T22" fmla="*/ 2147483646 w 345"/>
                <a:gd name="T23" fmla="*/ 2147483646 h 470"/>
                <a:gd name="T24" fmla="*/ 2147483646 w 345"/>
                <a:gd name="T25" fmla="*/ 2147483646 h 470"/>
                <a:gd name="T26" fmla="*/ 2147483646 w 345"/>
                <a:gd name="T27" fmla="*/ 2147483646 h 470"/>
                <a:gd name="T28" fmla="*/ 2147483646 w 345"/>
                <a:gd name="T29" fmla="*/ 2147483646 h 470"/>
                <a:gd name="T30" fmla="*/ 2147483646 w 345"/>
                <a:gd name="T31" fmla="*/ 2147483646 h 470"/>
                <a:gd name="T32" fmla="*/ 2147483646 w 345"/>
                <a:gd name="T33" fmla="*/ 2147483646 h 470"/>
                <a:gd name="T34" fmla="*/ 2147483646 w 345"/>
                <a:gd name="T35" fmla="*/ 2147483646 h 470"/>
                <a:gd name="T36" fmla="*/ 2147483646 w 345"/>
                <a:gd name="T37" fmla="*/ 2147483646 h 470"/>
                <a:gd name="T38" fmla="*/ 2147483646 w 345"/>
                <a:gd name="T39" fmla="*/ 2147483646 h 470"/>
                <a:gd name="T40" fmla="*/ 2147483646 w 345"/>
                <a:gd name="T41" fmla="*/ 2147483646 h 470"/>
                <a:gd name="T42" fmla="*/ 2147483646 w 345"/>
                <a:gd name="T43" fmla="*/ 2147483646 h 470"/>
                <a:gd name="T44" fmla="*/ 2147483646 w 345"/>
                <a:gd name="T45" fmla="*/ 2147483646 h 470"/>
                <a:gd name="T46" fmla="*/ 2147483646 w 345"/>
                <a:gd name="T47" fmla="*/ 2147483646 h 470"/>
                <a:gd name="T48" fmla="*/ 2147483646 w 345"/>
                <a:gd name="T49" fmla="*/ 2147483646 h 470"/>
                <a:gd name="T50" fmla="*/ 2147483646 w 345"/>
                <a:gd name="T51" fmla="*/ 2147483646 h 470"/>
                <a:gd name="T52" fmla="*/ 2147483646 w 345"/>
                <a:gd name="T53" fmla="*/ 2147483646 h 470"/>
                <a:gd name="T54" fmla="*/ 2147483646 w 345"/>
                <a:gd name="T55" fmla="*/ 2147483646 h 470"/>
                <a:gd name="T56" fmla="*/ 2147483646 w 345"/>
                <a:gd name="T57" fmla="*/ 2147483646 h 470"/>
                <a:gd name="T58" fmla="*/ 2147483646 w 345"/>
                <a:gd name="T59" fmla="*/ 2147483646 h 470"/>
                <a:gd name="T60" fmla="*/ 2147483646 w 345"/>
                <a:gd name="T61" fmla="*/ 2147483646 h 470"/>
                <a:gd name="T62" fmla="*/ 2147483646 w 345"/>
                <a:gd name="T63" fmla="*/ 2147483646 h 470"/>
                <a:gd name="T64" fmla="*/ 2147483646 w 345"/>
                <a:gd name="T65" fmla="*/ 2147483646 h 470"/>
                <a:gd name="T66" fmla="*/ 2147483646 w 345"/>
                <a:gd name="T67" fmla="*/ 2147483646 h 470"/>
                <a:gd name="T68" fmla="*/ 2147483646 w 345"/>
                <a:gd name="T69" fmla="*/ 2147483646 h 470"/>
                <a:gd name="T70" fmla="*/ 2147483646 w 345"/>
                <a:gd name="T71" fmla="*/ 2147483646 h 470"/>
                <a:gd name="T72" fmla="*/ 0 w 345"/>
                <a:gd name="T73" fmla="*/ 2147483646 h 470"/>
                <a:gd name="T74" fmla="*/ 2147483646 w 345"/>
                <a:gd name="T75" fmla="*/ 2147483646 h 470"/>
                <a:gd name="T76" fmla="*/ 2147483646 w 345"/>
                <a:gd name="T77" fmla="*/ 2147483646 h 470"/>
                <a:gd name="T78" fmla="*/ 2147483646 w 345"/>
                <a:gd name="T79" fmla="*/ 2147483646 h 470"/>
                <a:gd name="T80" fmla="*/ 2147483646 w 345"/>
                <a:gd name="T81" fmla="*/ 2147483646 h 470"/>
                <a:gd name="T82" fmla="*/ 2147483646 w 345"/>
                <a:gd name="T83" fmla="*/ 2147483646 h 470"/>
                <a:gd name="T84" fmla="*/ 2147483646 w 345"/>
                <a:gd name="T85" fmla="*/ 2147483646 h 470"/>
                <a:gd name="T86" fmla="*/ 2147483646 w 345"/>
                <a:gd name="T87" fmla="*/ 2147483646 h 470"/>
                <a:gd name="T88" fmla="*/ 2147483646 w 345"/>
                <a:gd name="T89" fmla="*/ 2147483646 h 470"/>
                <a:gd name="T90" fmla="*/ 2147483646 w 345"/>
                <a:gd name="T91" fmla="*/ 2147483646 h 470"/>
                <a:gd name="T92" fmla="*/ 2147483646 w 345"/>
                <a:gd name="T93" fmla="*/ 2147483646 h 470"/>
                <a:gd name="T94" fmla="*/ 2147483646 w 345"/>
                <a:gd name="T95" fmla="*/ 2147483646 h 470"/>
                <a:gd name="T96" fmla="*/ 2147483646 w 345"/>
                <a:gd name="T97" fmla="*/ 2147483646 h 470"/>
                <a:gd name="T98" fmla="*/ 2147483646 w 345"/>
                <a:gd name="T99" fmla="*/ 2147483646 h 470"/>
                <a:gd name="T100" fmla="*/ 2147483646 w 345"/>
                <a:gd name="T101" fmla="*/ 2147483646 h 470"/>
                <a:gd name="T102" fmla="*/ 2147483646 w 345"/>
                <a:gd name="T103" fmla="*/ 2147483646 h 470"/>
                <a:gd name="T104" fmla="*/ 2147483646 w 345"/>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470">
                  <a:moveTo>
                    <a:pt x="265" y="0"/>
                  </a:moveTo>
                  <a:lnTo>
                    <a:pt x="287" y="2"/>
                  </a:lnTo>
                  <a:lnTo>
                    <a:pt x="305" y="7"/>
                  </a:lnTo>
                  <a:lnTo>
                    <a:pt x="321" y="13"/>
                  </a:lnTo>
                  <a:lnTo>
                    <a:pt x="335" y="27"/>
                  </a:lnTo>
                  <a:lnTo>
                    <a:pt x="343" y="41"/>
                  </a:lnTo>
                  <a:lnTo>
                    <a:pt x="345" y="59"/>
                  </a:lnTo>
                  <a:lnTo>
                    <a:pt x="341" y="77"/>
                  </a:lnTo>
                  <a:lnTo>
                    <a:pt x="333" y="96"/>
                  </a:lnTo>
                  <a:lnTo>
                    <a:pt x="319" y="110"/>
                  </a:lnTo>
                  <a:lnTo>
                    <a:pt x="299" y="118"/>
                  </a:lnTo>
                  <a:lnTo>
                    <a:pt x="275" y="118"/>
                  </a:lnTo>
                  <a:lnTo>
                    <a:pt x="267" y="116"/>
                  </a:lnTo>
                  <a:lnTo>
                    <a:pt x="255" y="114"/>
                  </a:lnTo>
                  <a:lnTo>
                    <a:pt x="238" y="114"/>
                  </a:lnTo>
                  <a:lnTo>
                    <a:pt x="218" y="116"/>
                  </a:lnTo>
                  <a:lnTo>
                    <a:pt x="198" y="122"/>
                  </a:lnTo>
                  <a:lnTo>
                    <a:pt x="182" y="132"/>
                  </a:lnTo>
                  <a:lnTo>
                    <a:pt x="170" y="146"/>
                  </a:lnTo>
                  <a:lnTo>
                    <a:pt x="162" y="166"/>
                  </a:lnTo>
                  <a:lnTo>
                    <a:pt x="162" y="411"/>
                  </a:lnTo>
                  <a:lnTo>
                    <a:pt x="156" y="434"/>
                  </a:lnTo>
                  <a:lnTo>
                    <a:pt x="144" y="454"/>
                  </a:lnTo>
                  <a:lnTo>
                    <a:pt x="125" y="466"/>
                  </a:lnTo>
                  <a:lnTo>
                    <a:pt x="103" y="470"/>
                  </a:lnTo>
                  <a:lnTo>
                    <a:pt x="79" y="466"/>
                  </a:lnTo>
                  <a:lnTo>
                    <a:pt x="59" y="454"/>
                  </a:lnTo>
                  <a:lnTo>
                    <a:pt x="45" y="434"/>
                  </a:lnTo>
                  <a:lnTo>
                    <a:pt x="41" y="411"/>
                  </a:lnTo>
                  <a:lnTo>
                    <a:pt x="41" y="140"/>
                  </a:lnTo>
                  <a:lnTo>
                    <a:pt x="39" y="120"/>
                  </a:lnTo>
                  <a:lnTo>
                    <a:pt x="33" y="108"/>
                  </a:lnTo>
                  <a:lnTo>
                    <a:pt x="25" y="98"/>
                  </a:lnTo>
                  <a:lnTo>
                    <a:pt x="16" y="89"/>
                  </a:lnTo>
                  <a:lnTo>
                    <a:pt x="8" y="81"/>
                  </a:lnTo>
                  <a:lnTo>
                    <a:pt x="2" y="69"/>
                  </a:lnTo>
                  <a:lnTo>
                    <a:pt x="0" y="55"/>
                  </a:lnTo>
                  <a:lnTo>
                    <a:pt x="2" y="37"/>
                  </a:lnTo>
                  <a:lnTo>
                    <a:pt x="10" y="23"/>
                  </a:lnTo>
                  <a:lnTo>
                    <a:pt x="21" y="13"/>
                  </a:lnTo>
                  <a:lnTo>
                    <a:pt x="37" y="7"/>
                  </a:lnTo>
                  <a:lnTo>
                    <a:pt x="59" y="6"/>
                  </a:lnTo>
                  <a:lnTo>
                    <a:pt x="65" y="6"/>
                  </a:lnTo>
                  <a:lnTo>
                    <a:pt x="71" y="6"/>
                  </a:lnTo>
                  <a:lnTo>
                    <a:pt x="77" y="7"/>
                  </a:lnTo>
                  <a:lnTo>
                    <a:pt x="105" y="19"/>
                  </a:lnTo>
                  <a:lnTo>
                    <a:pt x="127" y="35"/>
                  </a:lnTo>
                  <a:lnTo>
                    <a:pt x="142" y="57"/>
                  </a:lnTo>
                  <a:lnTo>
                    <a:pt x="168" y="31"/>
                  </a:lnTo>
                  <a:lnTo>
                    <a:pt x="194" y="15"/>
                  </a:lnTo>
                  <a:lnTo>
                    <a:pt x="222" y="6"/>
                  </a:lnTo>
                  <a:lnTo>
                    <a:pt x="245" y="2"/>
                  </a:lnTo>
                  <a:lnTo>
                    <a:pt x="265"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4" name="Freeform 18">
              <a:extLst>
                <a:ext uri="{FF2B5EF4-FFF2-40B4-BE49-F238E27FC236}">
                  <a16:creationId xmlns:a16="http://schemas.microsoft.com/office/drawing/2014/main" id="{493247CF-F940-4458-8C71-549078446501}"/>
                </a:ext>
              </a:extLst>
            </p:cNvPr>
            <p:cNvSpPr>
              <a:spLocks noEditPoints="1"/>
            </p:cNvSpPr>
            <p:nvPr userDrawn="1"/>
          </p:nvSpPr>
          <p:spPr bwMode="black">
            <a:xfrm>
              <a:off x="4268788" y="3948113"/>
              <a:ext cx="301625" cy="373063"/>
            </a:xfrm>
            <a:custGeom>
              <a:avLst/>
              <a:gdLst>
                <a:gd name="T0" fmla="*/ 2147483646 w 381"/>
                <a:gd name="T1" fmla="*/ 2147483646 h 470"/>
                <a:gd name="T2" fmla="*/ 2147483646 w 381"/>
                <a:gd name="T3" fmla="*/ 2147483646 h 470"/>
                <a:gd name="T4" fmla="*/ 2147483646 w 381"/>
                <a:gd name="T5" fmla="*/ 2147483646 h 470"/>
                <a:gd name="T6" fmla="*/ 2147483646 w 381"/>
                <a:gd name="T7" fmla="*/ 2147483646 h 470"/>
                <a:gd name="T8" fmla="*/ 2147483646 w 381"/>
                <a:gd name="T9" fmla="*/ 2147483646 h 470"/>
                <a:gd name="T10" fmla="*/ 2147483646 w 381"/>
                <a:gd name="T11" fmla="*/ 2147483646 h 470"/>
                <a:gd name="T12" fmla="*/ 2147483646 w 381"/>
                <a:gd name="T13" fmla="*/ 2147483646 h 470"/>
                <a:gd name="T14" fmla="*/ 2147483646 w 381"/>
                <a:gd name="T15" fmla="*/ 2147483646 h 470"/>
                <a:gd name="T16" fmla="*/ 2147483646 w 381"/>
                <a:gd name="T17" fmla="*/ 2147483646 h 470"/>
                <a:gd name="T18" fmla="*/ 2147483646 w 381"/>
                <a:gd name="T19" fmla="*/ 2147483646 h 470"/>
                <a:gd name="T20" fmla="*/ 2147483646 w 381"/>
                <a:gd name="T21" fmla="*/ 2147483646 h 470"/>
                <a:gd name="T22" fmla="*/ 2147483646 w 381"/>
                <a:gd name="T23" fmla="*/ 2147483646 h 470"/>
                <a:gd name="T24" fmla="*/ 2147483646 w 381"/>
                <a:gd name="T25" fmla="*/ 2147483646 h 470"/>
                <a:gd name="T26" fmla="*/ 2147483646 w 381"/>
                <a:gd name="T27" fmla="*/ 2147483646 h 470"/>
                <a:gd name="T28" fmla="*/ 2147483646 w 381"/>
                <a:gd name="T29" fmla="*/ 2147483646 h 470"/>
                <a:gd name="T30" fmla="*/ 2147483646 w 381"/>
                <a:gd name="T31" fmla="*/ 2147483646 h 470"/>
                <a:gd name="T32" fmla="*/ 2147483646 w 381"/>
                <a:gd name="T33" fmla="*/ 2147483646 h 470"/>
                <a:gd name="T34" fmla="*/ 2147483646 w 381"/>
                <a:gd name="T35" fmla="*/ 2147483646 h 470"/>
                <a:gd name="T36" fmla="*/ 2147483646 w 381"/>
                <a:gd name="T37" fmla="*/ 2147483646 h 470"/>
                <a:gd name="T38" fmla="*/ 2147483646 w 381"/>
                <a:gd name="T39" fmla="*/ 2147483646 h 470"/>
                <a:gd name="T40" fmla="*/ 2147483646 w 381"/>
                <a:gd name="T41" fmla="*/ 2147483646 h 470"/>
                <a:gd name="T42" fmla="*/ 2147483646 w 381"/>
                <a:gd name="T43" fmla="*/ 2147483646 h 470"/>
                <a:gd name="T44" fmla="*/ 2147483646 w 381"/>
                <a:gd name="T45" fmla="*/ 2147483646 h 470"/>
                <a:gd name="T46" fmla="*/ 2147483646 w 381"/>
                <a:gd name="T47" fmla="*/ 0 h 470"/>
                <a:gd name="T48" fmla="*/ 2147483646 w 381"/>
                <a:gd name="T49" fmla="*/ 2147483646 h 470"/>
                <a:gd name="T50" fmla="*/ 2147483646 w 381"/>
                <a:gd name="T51" fmla="*/ 2147483646 h 470"/>
                <a:gd name="T52" fmla="*/ 2147483646 w 381"/>
                <a:gd name="T53" fmla="*/ 2147483646 h 470"/>
                <a:gd name="T54" fmla="*/ 2147483646 w 381"/>
                <a:gd name="T55" fmla="*/ 2147483646 h 470"/>
                <a:gd name="T56" fmla="*/ 2147483646 w 381"/>
                <a:gd name="T57" fmla="*/ 2147483646 h 470"/>
                <a:gd name="T58" fmla="*/ 2147483646 w 381"/>
                <a:gd name="T59" fmla="*/ 2147483646 h 470"/>
                <a:gd name="T60" fmla="*/ 2147483646 w 381"/>
                <a:gd name="T61" fmla="*/ 2147483646 h 470"/>
                <a:gd name="T62" fmla="*/ 2147483646 w 381"/>
                <a:gd name="T63" fmla="*/ 2147483646 h 470"/>
                <a:gd name="T64" fmla="*/ 2147483646 w 381"/>
                <a:gd name="T65" fmla="*/ 2147483646 h 470"/>
                <a:gd name="T66" fmla="*/ 2147483646 w 381"/>
                <a:gd name="T67" fmla="*/ 2147483646 h 470"/>
                <a:gd name="T68" fmla="*/ 2147483646 w 381"/>
                <a:gd name="T69" fmla="*/ 2147483646 h 470"/>
                <a:gd name="T70" fmla="*/ 2147483646 w 381"/>
                <a:gd name="T71" fmla="*/ 2147483646 h 470"/>
                <a:gd name="T72" fmla="*/ 2147483646 w 381"/>
                <a:gd name="T73" fmla="*/ 2147483646 h 470"/>
                <a:gd name="T74" fmla="*/ 2147483646 w 381"/>
                <a:gd name="T75" fmla="*/ 2147483646 h 470"/>
                <a:gd name="T76" fmla="*/ 2147483646 w 381"/>
                <a:gd name="T77" fmla="*/ 2147483646 h 470"/>
                <a:gd name="T78" fmla="*/ 2147483646 w 381"/>
                <a:gd name="T79" fmla="*/ 2147483646 h 470"/>
                <a:gd name="T80" fmla="*/ 2147483646 w 381"/>
                <a:gd name="T81" fmla="*/ 2147483646 h 470"/>
                <a:gd name="T82" fmla="*/ 2147483646 w 381"/>
                <a:gd name="T83" fmla="*/ 2147483646 h 470"/>
                <a:gd name="T84" fmla="*/ 2147483646 w 381"/>
                <a:gd name="T85" fmla="*/ 2147483646 h 470"/>
                <a:gd name="T86" fmla="*/ 2147483646 w 381"/>
                <a:gd name="T87" fmla="*/ 2147483646 h 470"/>
                <a:gd name="T88" fmla="*/ 2147483646 w 381"/>
                <a:gd name="T89" fmla="*/ 2147483646 h 470"/>
                <a:gd name="T90" fmla="*/ 2147483646 w 381"/>
                <a:gd name="T91" fmla="*/ 2147483646 h 470"/>
                <a:gd name="T92" fmla="*/ 2147483646 w 381"/>
                <a:gd name="T93" fmla="*/ 2147483646 h 470"/>
                <a:gd name="T94" fmla="*/ 2147483646 w 381"/>
                <a:gd name="T95" fmla="*/ 2147483646 h 470"/>
                <a:gd name="T96" fmla="*/ 0 w 381"/>
                <a:gd name="T97" fmla="*/ 2147483646 h 470"/>
                <a:gd name="T98" fmla="*/ 0 w 381"/>
                <a:gd name="T99" fmla="*/ 2147483646 h 470"/>
                <a:gd name="T100" fmla="*/ 2147483646 w 381"/>
                <a:gd name="T101" fmla="*/ 2147483646 h 470"/>
                <a:gd name="T102" fmla="*/ 2147483646 w 381"/>
                <a:gd name="T103" fmla="*/ 2147483646 h 470"/>
                <a:gd name="T104" fmla="*/ 2147483646 w 381"/>
                <a:gd name="T105" fmla="*/ 2147483646 h 470"/>
                <a:gd name="T106" fmla="*/ 2147483646 w 381"/>
                <a:gd name="T107" fmla="*/ 2147483646 h 470"/>
                <a:gd name="T108" fmla="*/ 2147483646 w 381"/>
                <a:gd name="T109" fmla="*/ 2147483646 h 470"/>
                <a:gd name="T110" fmla="*/ 2147483646 w 381"/>
                <a:gd name="T111" fmla="*/ 2147483646 h 470"/>
                <a:gd name="T112" fmla="*/ 2147483646 w 381"/>
                <a:gd name="T113" fmla="*/ 2147483646 h 470"/>
                <a:gd name="T114" fmla="*/ 2147483646 w 381"/>
                <a:gd name="T115" fmla="*/ 0 h 4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81" h="470">
                  <a:moveTo>
                    <a:pt x="191" y="108"/>
                  </a:moveTo>
                  <a:lnTo>
                    <a:pt x="165" y="110"/>
                  </a:lnTo>
                  <a:lnTo>
                    <a:pt x="145" y="122"/>
                  </a:lnTo>
                  <a:lnTo>
                    <a:pt x="131" y="138"/>
                  </a:lnTo>
                  <a:lnTo>
                    <a:pt x="123" y="160"/>
                  </a:lnTo>
                  <a:lnTo>
                    <a:pt x="119" y="189"/>
                  </a:lnTo>
                  <a:lnTo>
                    <a:pt x="119" y="282"/>
                  </a:lnTo>
                  <a:lnTo>
                    <a:pt x="123" y="310"/>
                  </a:lnTo>
                  <a:lnTo>
                    <a:pt x="131" y="334"/>
                  </a:lnTo>
                  <a:lnTo>
                    <a:pt x="145" y="349"/>
                  </a:lnTo>
                  <a:lnTo>
                    <a:pt x="165" y="359"/>
                  </a:lnTo>
                  <a:lnTo>
                    <a:pt x="191" y="363"/>
                  </a:lnTo>
                  <a:lnTo>
                    <a:pt x="216" y="359"/>
                  </a:lnTo>
                  <a:lnTo>
                    <a:pt x="236" y="349"/>
                  </a:lnTo>
                  <a:lnTo>
                    <a:pt x="250" y="334"/>
                  </a:lnTo>
                  <a:lnTo>
                    <a:pt x="258" y="310"/>
                  </a:lnTo>
                  <a:lnTo>
                    <a:pt x="262" y="282"/>
                  </a:lnTo>
                  <a:lnTo>
                    <a:pt x="262" y="189"/>
                  </a:lnTo>
                  <a:lnTo>
                    <a:pt x="258" y="160"/>
                  </a:lnTo>
                  <a:lnTo>
                    <a:pt x="250" y="138"/>
                  </a:lnTo>
                  <a:lnTo>
                    <a:pt x="236" y="122"/>
                  </a:lnTo>
                  <a:lnTo>
                    <a:pt x="216" y="110"/>
                  </a:lnTo>
                  <a:lnTo>
                    <a:pt x="191" y="108"/>
                  </a:lnTo>
                  <a:close/>
                  <a:moveTo>
                    <a:pt x="191" y="0"/>
                  </a:moveTo>
                  <a:lnTo>
                    <a:pt x="236" y="4"/>
                  </a:lnTo>
                  <a:lnTo>
                    <a:pt x="276" y="15"/>
                  </a:lnTo>
                  <a:lnTo>
                    <a:pt x="310" y="31"/>
                  </a:lnTo>
                  <a:lnTo>
                    <a:pt x="335" y="55"/>
                  </a:lnTo>
                  <a:lnTo>
                    <a:pt x="355" y="83"/>
                  </a:lnTo>
                  <a:lnTo>
                    <a:pt x="371" y="116"/>
                  </a:lnTo>
                  <a:lnTo>
                    <a:pt x="379" y="150"/>
                  </a:lnTo>
                  <a:lnTo>
                    <a:pt x="381" y="187"/>
                  </a:lnTo>
                  <a:lnTo>
                    <a:pt x="381" y="282"/>
                  </a:lnTo>
                  <a:lnTo>
                    <a:pt x="379" y="320"/>
                  </a:lnTo>
                  <a:lnTo>
                    <a:pt x="371" y="355"/>
                  </a:lnTo>
                  <a:lnTo>
                    <a:pt x="355" y="387"/>
                  </a:lnTo>
                  <a:lnTo>
                    <a:pt x="335" y="415"/>
                  </a:lnTo>
                  <a:lnTo>
                    <a:pt x="310" y="438"/>
                  </a:lnTo>
                  <a:lnTo>
                    <a:pt x="276" y="456"/>
                  </a:lnTo>
                  <a:lnTo>
                    <a:pt x="236" y="466"/>
                  </a:lnTo>
                  <a:lnTo>
                    <a:pt x="191" y="470"/>
                  </a:lnTo>
                  <a:lnTo>
                    <a:pt x="145" y="466"/>
                  </a:lnTo>
                  <a:lnTo>
                    <a:pt x="105" y="456"/>
                  </a:lnTo>
                  <a:lnTo>
                    <a:pt x="72" y="438"/>
                  </a:lnTo>
                  <a:lnTo>
                    <a:pt x="46" y="415"/>
                  </a:lnTo>
                  <a:lnTo>
                    <a:pt x="26" y="387"/>
                  </a:lnTo>
                  <a:lnTo>
                    <a:pt x="10" y="355"/>
                  </a:lnTo>
                  <a:lnTo>
                    <a:pt x="2" y="320"/>
                  </a:lnTo>
                  <a:lnTo>
                    <a:pt x="0" y="282"/>
                  </a:lnTo>
                  <a:lnTo>
                    <a:pt x="0" y="187"/>
                  </a:lnTo>
                  <a:lnTo>
                    <a:pt x="2" y="150"/>
                  </a:lnTo>
                  <a:lnTo>
                    <a:pt x="10" y="116"/>
                  </a:lnTo>
                  <a:lnTo>
                    <a:pt x="26" y="83"/>
                  </a:lnTo>
                  <a:lnTo>
                    <a:pt x="46" y="55"/>
                  </a:lnTo>
                  <a:lnTo>
                    <a:pt x="72" y="31"/>
                  </a:lnTo>
                  <a:lnTo>
                    <a:pt x="105" y="15"/>
                  </a:lnTo>
                  <a:lnTo>
                    <a:pt x="145" y="4"/>
                  </a:lnTo>
                  <a:lnTo>
                    <a:pt x="191"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5" name="Freeform 19">
              <a:extLst>
                <a:ext uri="{FF2B5EF4-FFF2-40B4-BE49-F238E27FC236}">
                  <a16:creationId xmlns:a16="http://schemas.microsoft.com/office/drawing/2014/main" id="{30D190D5-FA05-4C78-8D55-C74B11FD139F}"/>
                </a:ext>
              </a:extLst>
            </p:cNvPr>
            <p:cNvSpPr>
              <a:spLocks/>
            </p:cNvSpPr>
            <p:nvPr userDrawn="1"/>
          </p:nvSpPr>
          <p:spPr bwMode="black">
            <a:xfrm>
              <a:off x="4656138" y="3948113"/>
              <a:ext cx="331788" cy="373063"/>
            </a:xfrm>
            <a:custGeom>
              <a:avLst/>
              <a:gdLst>
                <a:gd name="T0" fmla="*/ 2147483646 w 418"/>
                <a:gd name="T1" fmla="*/ 0 h 470"/>
                <a:gd name="T2" fmla="*/ 2147483646 w 418"/>
                <a:gd name="T3" fmla="*/ 2147483646 h 470"/>
                <a:gd name="T4" fmla="*/ 2147483646 w 418"/>
                <a:gd name="T5" fmla="*/ 2147483646 h 470"/>
                <a:gd name="T6" fmla="*/ 2147483646 w 418"/>
                <a:gd name="T7" fmla="*/ 2147483646 h 470"/>
                <a:gd name="T8" fmla="*/ 2147483646 w 418"/>
                <a:gd name="T9" fmla="*/ 2147483646 h 470"/>
                <a:gd name="T10" fmla="*/ 2147483646 w 418"/>
                <a:gd name="T11" fmla="*/ 2147483646 h 470"/>
                <a:gd name="T12" fmla="*/ 2147483646 w 418"/>
                <a:gd name="T13" fmla="*/ 2147483646 h 470"/>
                <a:gd name="T14" fmla="*/ 2147483646 w 418"/>
                <a:gd name="T15" fmla="*/ 2147483646 h 470"/>
                <a:gd name="T16" fmla="*/ 2147483646 w 418"/>
                <a:gd name="T17" fmla="*/ 2147483646 h 470"/>
                <a:gd name="T18" fmla="*/ 2147483646 w 418"/>
                <a:gd name="T19" fmla="*/ 2147483646 h 470"/>
                <a:gd name="T20" fmla="*/ 2147483646 w 418"/>
                <a:gd name="T21" fmla="*/ 2147483646 h 470"/>
                <a:gd name="T22" fmla="*/ 2147483646 w 418"/>
                <a:gd name="T23" fmla="*/ 2147483646 h 470"/>
                <a:gd name="T24" fmla="*/ 2147483646 w 418"/>
                <a:gd name="T25" fmla="*/ 2147483646 h 470"/>
                <a:gd name="T26" fmla="*/ 2147483646 w 418"/>
                <a:gd name="T27" fmla="*/ 2147483646 h 470"/>
                <a:gd name="T28" fmla="*/ 2147483646 w 418"/>
                <a:gd name="T29" fmla="*/ 2147483646 h 470"/>
                <a:gd name="T30" fmla="*/ 2147483646 w 418"/>
                <a:gd name="T31" fmla="*/ 2147483646 h 470"/>
                <a:gd name="T32" fmla="*/ 2147483646 w 418"/>
                <a:gd name="T33" fmla="*/ 2147483646 h 470"/>
                <a:gd name="T34" fmla="*/ 2147483646 w 418"/>
                <a:gd name="T35" fmla="*/ 2147483646 h 470"/>
                <a:gd name="T36" fmla="*/ 2147483646 w 418"/>
                <a:gd name="T37" fmla="*/ 2147483646 h 470"/>
                <a:gd name="T38" fmla="*/ 2147483646 w 418"/>
                <a:gd name="T39" fmla="*/ 0 h 470"/>
                <a:gd name="T40" fmla="*/ 2147483646 w 418"/>
                <a:gd name="T41" fmla="*/ 2147483646 h 470"/>
                <a:gd name="T42" fmla="*/ 2147483646 w 418"/>
                <a:gd name="T43" fmla="*/ 2147483646 h 470"/>
                <a:gd name="T44" fmla="*/ 2147483646 w 418"/>
                <a:gd name="T45" fmla="*/ 2147483646 h 470"/>
                <a:gd name="T46" fmla="*/ 2147483646 w 418"/>
                <a:gd name="T47" fmla="*/ 2147483646 h 470"/>
                <a:gd name="T48" fmla="*/ 2147483646 w 418"/>
                <a:gd name="T49" fmla="*/ 2147483646 h 470"/>
                <a:gd name="T50" fmla="*/ 2147483646 w 418"/>
                <a:gd name="T51" fmla="*/ 2147483646 h 470"/>
                <a:gd name="T52" fmla="*/ 2147483646 w 418"/>
                <a:gd name="T53" fmla="*/ 2147483646 h 470"/>
                <a:gd name="T54" fmla="*/ 2147483646 w 418"/>
                <a:gd name="T55" fmla="*/ 2147483646 h 470"/>
                <a:gd name="T56" fmla="*/ 2147483646 w 418"/>
                <a:gd name="T57" fmla="*/ 2147483646 h 470"/>
                <a:gd name="T58" fmla="*/ 2147483646 w 418"/>
                <a:gd name="T59" fmla="*/ 2147483646 h 470"/>
                <a:gd name="T60" fmla="*/ 2147483646 w 418"/>
                <a:gd name="T61" fmla="*/ 2147483646 h 470"/>
                <a:gd name="T62" fmla="*/ 2147483646 w 418"/>
                <a:gd name="T63" fmla="*/ 2147483646 h 470"/>
                <a:gd name="T64" fmla="*/ 2147483646 w 418"/>
                <a:gd name="T65" fmla="*/ 2147483646 h 470"/>
                <a:gd name="T66" fmla="*/ 2147483646 w 418"/>
                <a:gd name="T67" fmla="*/ 2147483646 h 470"/>
                <a:gd name="T68" fmla="*/ 2147483646 w 418"/>
                <a:gd name="T69" fmla="*/ 2147483646 h 470"/>
                <a:gd name="T70" fmla="*/ 2147483646 w 418"/>
                <a:gd name="T71" fmla="*/ 2147483646 h 470"/>
                <a:gd name="T72" fmla="*/ 2147483646 w 418"/>
                <a:gd name="T73" fmla="*/ 2147483646 h 470"/>
                <a:gd name="T74" fmla="*/ 2147483646 w 418"/>
                <a:gd name="T75" fmla="*/ 2147483646 h 470"/>
                <a:gd name="T76" fmla="*/ 2147483646 w 418"/>
                <a:gd name="T77" fmla="*/ 2147483646 h 470"/>
                <a:gd name="T78" fmla="*/ 2147483646 w 418"/>
                <a:gd name="T79" fmla="*/ 2147483646 h 470"/>
                <a:gd name="T80" fmla="*/ 2147483646 w 418"/>
                <a:gd name="T81" fmla="*/ 2147483646 h 470"/>
                <a:gd name="T82" fmla="*/ 2147483646 w 418"/>
                <a:gd name="T83" fmla="*/ 2147483646 h 470"/>
                <a:gd name="T84" fmla="*/ 2147483646 w 418"/>
                <a:gd name="T85" fmla="*/ 2147483646 h 470"/>
                <a:gd name="T86" fmla="*/ 2147483646 w 418"/>
                <a:gd name="T87" fmla="*/ 2147483646 h 470"/>
                <a:gd name="T88" fmla="*/ 2147483646 w 418"/>
                <a:gd name="T89" fmla="*/ 2147483646 h 470"/>
                <a:gd name="T90" fmla="*/ 2147483646 w 418"/>
                <a:gd name="T91" fmla="*/ 2147483646 h 470"/>
                <a:gd name="T92" fmla="*/ 2147483646 w 418"/>
                <a:gd name="T93" fmla="*/ 2147483646 h 470"/>
                <a:gd name="T94" fmla="*/ 2147483646 w 418"/>
                <a:gd name="T95" fmla="*/ 2147483646 h 470"/>
                <a:gd name="T96" fmla="*/ 2147483646 w 418"/>
                <a:gd name="T97" fmla="*/ 2147483646 h 470"/>
                <a:gd name="T98" fmla="*/ 2147483646 w 418"/>
                <a:gd name="T99" fmla="*/ 2147483646 h 470"/>
                <a:gd name="T100" fmla="*/ 2147483646 w 418"/>
                <a:gd name="T101" fmla="*/ 2147483646 h 470"/>
                <a:gd name="T102" fmla="*/ 2147483646 w 418"/>
                <a:gd name="T103" fmla="*/ 2147483646 h 470"/>
                <a:gd name="T104" fmla="*/ 2147483646 w 418"/>
                <a:gd name="T105" fmla="*/ 2147483646 h 470"/>
                <a:gd name="T106" fmla="*/ 2147483646 w 418"/>
                <a:gd name="T107" fmla="*/ 2147483646 h 470"/>
                <a:gd name="T108" fmla="*/ 0 w 418"/>
                <a:gd name="T109" fmla="*/ 2147483646 h 470"/>
                <a:gd name="T110" fmla="*/ 0 w 418"/>
                <a:gd name="T111" fmla="*/ 2147483646 h 470"/>
                <a:gd name="T112" fmla="*/ 2147483646 w 418"/>
                <a:gd name="T113" fmla="*/ 2147483646 h 470"/>
                <a:gd name="T114" fmla="*/ 2147483646 w 418"/>
                <a:gd name="T115" fmla="*/ 2147483646 h 470"/>
                <a:gd name="T116" fmla="*/ 2147483646 w 418"/>
                <a:gd name="T117" fmla="*/ 2147483646 h 470"/>
                <a:gd name="T118" fmla="*/ 2147483646 w 418"/>
                <a:gd name="T119" fmla="*/ 0 h 47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418" h="470">
                  <a:moveTo>
                    <a:pt x="59" y="0"/>
                  </a:moveTo>
                  <a:lnTo>
                    <a:pt x="83" y="4"/>
                  </a:lnTo>
                  <a:lnTo>
                    <a:pt x="101" y="17"/>
                  </a:lnTo>
                  <a:lnTo>
                    <a:pt x="115" y="37"/>
                  </a:lnTo>
                  <a:lnTo>
                    <a:pt x="119" y="59"/>
                  </a:lnTo>
                  <a:lnTo>
                    <a:pt x="119" y="290"/>
                  </a:lnTo>
                  <a:lnTo>
                    <a:pt x="121" y="310"/>
                  </a:lnTo>
                  <a:lnTo>
                    <a:pt x="125" y="326"/>
                  </a:lnTo>
                  <a:lnTo>
                    <a:pt x="131" y="339"/>
                  </a:lnTo>
                  <a:lnTo>
                    <a:pt x="143" y="349"/>
                  </a:lnTo>
                  <a:lnTo>
                    <a:pt x="161" y="355"/>
                  </a:lnTo>
                  <a:lnTo>
                    <a:pt x="182" y="357"/>
                  </a:lnTo>
                  <a:lnTo>
                    <a:pt x="212" y="353"/>
                  </a:lnTo>
                  <a:lnTo>
                    <a:pt x="238" y="341"/>
                  </a:lnTo>
                  <a:lnTo>
                    <a:pt x="256" y="322"/>
                  </a:lnTo>
                  <a:lnTo>
                    <a:pt x="256" y="59"/>
                  </a:lnTo>
                  <a:lnTo>
                    <a:pt x="260" y="37"/>
                  </a:lnTo>
                  <a:lnTo>
                    <a:pt x="274" y="17"/>
                  </a:lnTo>
                  <a:lnTo>
                    <a:pt x="293" y="4"/>
                  </a:lnTo>
                  <a:lnTo>
                    <a:pt x="315" y="0"/>
                  </a:lnTo>
                  <a:lnTo>
                    <a:pt x="339" y="4"/>
                  </a:lnTo>
                  <a:lnTo>
                    <a:pt x="359" y="17"/>
                  </a:lnTo>
                  <a:lnTo>
                    <a:pt x="371" y="37"/>
                  </a:lnTo>
                  <a:lnTo>
                    <a:pt x="375" y="59"/>
                  </a:lnTo>
                  <a:lnTo>
                    <a:pt x="375" y="338"/>
                  </a:lnTo>
                  <a:lnTo>
                    <a:pt x="379" y="355"/>
                  </a:lnTo>
                  <a:lnTo>
                    <a:pt x="385" y="369"/>
                  </a:lnTo>
                  <a:lnTo>
                    <a:pt x="393" y="379"/>
                  </a:lnTo>
                  <a:lnTo>
                    <a:pt x="402" y="387"/>
                  </a:lnTo>
                  <a:lnTo>
                    <a:pt x="410" y="395"/>
                  </a:lnTo>
                  <a:lnTo>
                    <a:pt x="416" y="407"/>
                  </a:lnTo>
                  <a:lnTo>
                    <a:pt x="418" y="422"/>
                  </a:lnTo>
                  <a:lnTo>
                    <a:pt x="416" y="440"/>
                  </a:lnTo>
                  <a:lnTo>
                    <a:pt x="408" y="454"/>
                  </a:lnTo>
                  <a:lnTo>
                    <a:pt x="394" y="464"/>
                  </a:lnTo>
                  <a:lnTo>
                    <a:pt x="379" y="468"/>
                  </a:lnTo>
                  <a:lnTo>
                    <a:pt x="359" y="470"/>
                  </a:lnTo>
                  <a:lnTo>
                    <a:pt x="339" y="468"/>
                  </a:lnTo>
                  <a:lnTo>
                    <a:pt x="321" y="462"/>
                  </a:lnTo>
                  <a:lnTo>
                    <a:pt x="303" y="450"/>
                  </a:lnTo>
                  <a:lnTo>
                    <a:pt x="293" y="444"/>
                  </a:lnTo>
                  <a:lnTo>
                    <a:pt x="287" y="436"/>
                  </a:lnTo>
                  <a:lnTo>
                    <a:pt x="280" y="424"/>
                  </a:lnTo>
                  <a:lnTo>
                    <a:pt x="254" y="444"/>
                  </a:lnTo>
                  <a:lnTo>
                    <a:pt x="224" y="458"/>
                  </a:lnTo>
                  <a:lnTo>
                    <a:pt x="188" y="468"/>
                  </a:lnTo>
                  <a:lnTo>
                    <a:pt x="149" y="470"/>
                  </a:lnTo>
                  <a:lnTo>
                    <a:pt x="113" y="468"/>
                  </a:lnTo>
                  <a:lnTo>
                    <a:pt x="81" y="458"/>
                  </a:lnTo>
                  <a:lnTo>
                    <a:pt x="55" y="444"/>
                  </a:lnTo>
                  <a:lnTo>
                    <a:pt x="34" y="424"/>
                  </a:lnTo>
                  <a:lnTo>
                    <a:pt x="20" y="401"/>
                  </a:lnTo>
                  <a:lnTo>
                    <a:pt x="8" y="373"/>
                  </a:lnTo>
                  <a:lnTo>
                    <a:pt x="2" y="339"/>
                  </a:lnTo>
                  <a:lnTo>
                    <a:pt x="0" y="306"/>
                  </a:lnTo>
                  <a:lnTo>
                    <a:pt x="0" y="59"/>
                  </a:lnTo>
                  <a:lnTo>
                    <a:pt x="4" y="37"/>
                  </a:lnTo>
                  <a:lnTo>
                    <a:pt x="18" y="17"/>
                  </a:lnTo>
                  <a:lnTo>
                    <a:pt x="36" y="4"/>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sp>
          <p:nvSpPr>
            <p:cNvPr id="1046" name="Freeform 20">
              <a:extLst>
                <a:ext uri="{FF2B5EF4-FFF2-40B4-BE49-F238E27FC236}">
                  <a16:creationId xmlns:a16="http://schemas.microsoft.com/office/drawing/2014/main" id="{3BE5F535-98E6-49C4-9C5A-62F2641A3F36}"/>
                </a:ext>
              </a:extLst>
            </p:cNvPr>
            <p:cNvSpPr>
              <a:spLocks noEditPoints="1"/>
            </p:cNvSpPr>
            <p:nvPr userDrawn="1"/>
          </p:nvSpPr>
          <p:spPr bwMode="black">
            <a:xfrm>
              <a:off x="5037138" y="3948113"/>
              <a:ext cx="328613" cy="498475"/>
            </a:xfrm>
            <a:custGeom>
              <a:avLst/>
              <a:gdLst>
                <a:gd name="T0" fmla="*/ 2147483646 w 414"/>
                <a:gd name="T1" fmla="*/ 2147483646 h 628"/>
                <a:gd name="T2" fmla="*/ 2147483646 w 414"/>
                <a:gd name="T3" fmla="*/ 2147483646 h 628"/>
                <a:gd name="T4" fmla="*/ 2147483646 w 414"/>
                <a:gd name="T5" fmla="*/ 2147483646 h 628"/>
                <a:gd name="T6" fmla="*/ 2147483646 w 414"/>
                <a:gd name="T7" fmla="*/ 2147483646 h 628"/>
                <a:gd name="T8" fmla="*/ 2147483646 w 414"/>
                <a:gd name="T9" fmla="*/ 2147483646 h 628"/>
                <a:gd name="T10" fmla="*/ 2147483646 w 414"/>
                <a:gd name="T11" fmla="*/ 2147483646 h 628"/>
                <a:gd name="T12" fmla="*/ 2147483646 w 414"/>
                <a:gd name="T13" fmla="*/ 2147483646 h 628"/>
                <a:gd name="T14" fmla="*/ 2147483646 w 414"/>
                <a:gd name="T15" fmla="*/ 2147483646 h 628"/>
                <a:gd name="T16" fmla="*/ 2147483646 w 414"/>
                <a:gd name="T17" fmla="*/ 2147483646 h 628"/>
                <a:gd name="T18" fmla="*/ 2147483646 w 414"/>
                <a:gd name="T19" fmla="*/ 0 h 628"/>
                <a:gd name="T20" fmla="*/ 2147483646 w 414"/>
                <a:gd name="T21" fmla="*/ 2147483646 h 628"/>
                <a:gd name="T22" fmla="*/ 2147483646 w 414"/>
                <a:gd name="T23" fmla="*/ 2147483646 h 628"/>
                <a:gd name="T24" fmla="*/ 2147483646 w 414"/>
                <a:gd name="T25" fmla="*/ 2147483646 h 628"/>
                <a:gd name="T26" fmla="*/ 2147483646 w 414"/>
                <a:gd name="T27" fmla="*/ 0 h 628"/>
                <a:gd name="T28" fmla="*/ 2147483646 w 414"/>
                <a:gd name="T29" fmla="*/ 2147483646 h 628"/>
                <a:gd name="T30" fmla="*/ 2147483646 w 414"/>
                <a:gd name="T31" fmla="*/ 2147483646 h 628"/>
                <a:gd name="T32" fmla="*/ 2147483646 w 414"/>
                <a:gd name="T33" fmla="*/ 2147483646 h 628"/>
                <a:gd name="T34" fmla="*/ 2147483646 w 414"/>
                <a:gd name="T35" fmla="*/ 2147483646 h 628"/>
                <a:gd name="T36" fmla="*/ 2147483646 w 414"/>
                <a:gd name="T37" fmla="*/ 2147483646 h 628"/>
                <a:gd name="T38" fmla="*/ 2147483646 w 414"/>
                <a:gd name="T39" fmla="*/ 2147483646 h 628"/>
                <a:gd name="T40" fmla="*/ 2147483646 w 414"/>
                <a:gd name="T41" fmla="*/ 2147483646 h 628"/>
                <a:gd name="T42" fmla="*/ 2147483646 w 414"/>
                <a:gd name="T43" fmla="*/ 2147483646 h 628"/>
                <a:gd name="T44" fmla="*/ 2147483646 w 414"/>
                <a:gd name="T45" fmla="*/ 2147483646 h 628"/>
                <a:gd name="T46" fmla="*/ 2147483646 w 414"/>
                <a:gd name="T47" fmla="*/ 2147483646 h 628"/>
                <a:gd name="T48" fmla="*/ 2147483646 w 414"/>
                <a:gd name="T49" fmla="*/ 2147483646 h 628"/>
                <a:gd name="T50" fmla="*/ 2147483646 w 414"/>
                <a:gd name="T51" fmla="*/ 2147483646 h 628"/>
                <a:gd name="T52" fmla="*/ 2147483646 w 414"/>
                <a:gd name="T53" fmla="*/ 2147483646 h 628"/>
                <a:gd name="T54" fmla="*/ 2147483646 w 414"/>
                <a:gd name="T55" fmla="*/ 2147483646 h 628"/>
                <a:gd name="T56" fmla="*/ 2147483646 w 414"/>
                <a:gd name="T57" fmla="*/ 2147483646 h 628"/>
                <a:gd name="T58" fmla="*/ 2147483646 w 414"/>
                <a:gd name="T59" fmla="*/ 2147483646 h 628"/>
                <a:gd name="T60" fmla="*/ 2147483646 w 414"/>
                <a:gd name="T61" fmla="*/ 2147483646 h 628"/>
                <a:gd name="T62" fmla="*/ 2147483646 w 414"/>
                <a:gd name="T63" fmla="*/ 2147483646 h 628"/>
                <a:gd name="T64" fmla="*/ 2147483646 w 414"/>
                <a:gd name="T65" fmla="*/ 2147483646 h 628"/>
                <a:gd name="T66" fmla="*/ 2147483646 w 414"/>
                <a:gd name="T67" fmla="*/ 2147483646 h 628"/>
                <a:gd name="T68" fmla="*/ 2147483646 w 414"/>
                <a:gd name="T69" fmla="*/ 0 h 6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14" h="628">
                  <a:moveTo>
                    <a:pt x="224" y="100"/>
                  </a:moveTo>
                  <a:lnTo>
                    <a:pt x="202" y="104"/>
                  </a:lnTo>
                  <a:lnTo>
                    <a:pt x="180" y="112"/>
                  </a:lnTo>
                  <a:lnTo>
                    <a:pt x="158" y="126"/>
                  </a:lnTo>
                  <a:lnTo>
                    <a:pt x="158" y="343"/>
                  </a:lnTo>
                  <a:lnTo>
                    <a:pt x="180" y="357"/>
                  </a:lnTo>
                  <a:lnTo>
                    <a:pt x="202" y="367"/>
                  </a:lnTo>
                  <a:lnTo>
                    <a:pt x="224" y="371"/>
                  </a:lnTo>
                  <a:lnTo>
                    <a:pt x="251" y="367"/>
                  </a:lnTo>
                  <a:lnTo>
                    <a:pt x="271" y="355"/>
                  </a:lnTo>
                  <a:lnTo>
                    <a:pt x="285" y="338"/>
                  </a:lnTo>
                  <a:lnTo>
                    <a:pt x="293" y="314"/>
                  </a:lnTo>
                  <a:lnTo>
                    <a:pt x="295" y="284"/>
                  </a:lnTo>
                  <a:lnTo>
                    <a:pt x="295" y="179"/>
                  </a:lnTo>
                  <a:lnTo>
                    <a:pt x="293" y="152"/>
                  </a:lnTo>
                  <a:lnTo>
                    <a:pt x="285" y="130"/>
                  </a:lnTo>
                  <a:lnTo>
                    <a:pt x="271" y="114"/>
                  </a:lnTo>
                  <a:lnTo>
                    <a:pt x="251" y="104"/>
                  </a:lnTo>
                  <a:lnTo>
                    <a:pt x="224" y="100"/>
                  </a:lnTo>
                  <a:close/>
                  <a:moveTo>
                    <a:pt x="59" y="0"/>
                  </a:moveTo>
                  <a:lnTo>
                    <a:pt x="79" y="2"/>
                  </a:lnTo>
                  <a:lnTo>
                    <a:pt x="97" y="7"/>
                  </a:lnTo>
                  <a:lnTo>
                    <a:pt x="115" y="19"/>
                  </a:lnTo>
                  <a:lnTo>
                    <a:pt x="125" y="27"/>
                  </a:lnTo>
                  <a:lnTo>
                    <a:pt x="133" y="35"/>
                  </a:lnTo>
                  <a:lnTo>
                    <a:pt x="164" y="17"/>
                  </a:lnTo>
                  <a:lnTo>
                    <a:pt x="204" y="4"/>
                  </a:lnTo>
                  <a:lnTo>
                    <a:pt x="244" y="0"/>
                  </a:lnTo>
                  <a:lnTo>
                    <a:pt x="285" y="4"/>
                  </a:lnTo>
                  <a:lnTo>
                    <a:pt x="319" y="11"/>
                  </a:lnTo>
                  <a:lnTo>
                    <a:pt x="349" y="27"/>
                  </a:lnTo>
                  <a:lnTo>
                    <a:pt x="372" y="49"/>
                  </a:lnTo>
                  <a:lnTo>
                    <a:pt x="390" y="75"/>
                  </a:lnTo>
                  <a:lnTo>
                    <a:pt x="404" y="108"/>
                  </a:lnTo>
                  <a:lnTo>
                    <a:pt x="412" y="146"/>
                  </a:lnTo>
                  <a:lnTo>
                    <a:pt x="414" y="189"/>
                  </a:lnTo>
                  <a:lnTo>
                    <a:pt x="414" y="260"/>
                  </a:lnTo>
                  <a:lnTo>
                    <a:pt x="412" y="308"/>
                  </a:lnTo>
                  <a:lnTo>
                    <a:pt x="406" y="349"/>
                  </a:lnTo>
                  <a:lnTo>
                    <a:pt x="394" y="385"/>
                  </a:lnTo>
                  <a:lnTo>
                    <a:pt x="378" y="415"/>
                  </a:lnTo>
                  <a:lnTo>
                    <a:pt x="357" y="438"/>
                  </a:lnTo>
                  <a:lnTo>
                    <a:pt x="329" y="456"/>
                  </a:lnTo>
                  <a:lnTo>
                    <a:pt x="293" y="466"/>
                  </a:lnTo>
                  <a:lnTo>
                    <a:pt x="251" y="470"/>
                  </a:lnTo>
                  <a:lnTo>
                    <a:pt x="218" y="468"/>
                  </a:lnTo>
                  <a:lnTo>
                    <a:pt x="186" y="458"/>
                  </a:lnTo>
                  <a:lnTo>
                    <a:pt x="158" y="444"/>
                  </a:lnTo>
                  <a:lnTo>
                    <a:pt x="158" y="569"/>
                  </a:lnTo>
                  <a:lnTo>
                    <a:pt x="154" y="590"/>
                  </a:lnTo>
                  <a:lnTo>
                    <a:pt x="140" y="610"/>
                  </a:lnTo>
                  <a:lnTo>
                    <a:pt x="123" y="622"/>
                  </a:lnTo>
                  <a:lnTo>
                    <a:pt x="99" y="628"/>
                  </a:lnTo>
                  <a:lnTo>
                    <a:pt x="75" y="622"/>
                  </a:lnTo>
                  <a:lnTo>
                    <a:pt x="57" y="610"/>
                  </a:lnTo>
                  <a:lnTo>
                    <a:pt x="43" y="590"/>
                  </a:lnTo>
                  <a:lnTo>
                    <a:pt x="39" y="569"/>
                  </a:lnTo>
                  <a:lnTo>
                    <a:pt x="39" y="134"/>
                  </a:lnTo>
                  <a:lnTo>
                    <a:pt x="37" y="116"/>
                  </a:lnTo>
                  <a:lnTo>
                    <a:pt x="31" y="102"/>
                  </a:lnTo>
                  <a:lnTo>
                    <a:pt x="25" y="92"/>
                  </a:lnTo>
                  <a:lnTo>
                    <a:pt x="16" y="85"/>
                  </a:lnTo>
                  <a:lnTo>
                    <a:pt x="8" y="75"/>
                  </a:lnTo>
                  <a:lnTo>
                    <a:pt x="2" y="63"/>
                  </a:lnTo>
                  <a:lnTo>
                    <a:pt x="0" y="49"/>
                  </a:lnTo>
                  <a:lnTo>
                    <a:pt x="2" y="31"/>
                  </a:lnTo>
                  <a:lnTo>
                    <a:pt x="10" y="17"/>
                  </a:lnTo>
                  <a:lnTo>
                    <a:pt x="24" y="7"/>
                  </a:lnTo>
                  <a:lnTo>
                    <a:pt x="39" y="2"/>
                  </a:lnTo>
                  <a:lnTo>
                    <a:pt x="59" y="0"/>
                  </a:lnTo>
                  <a:close/>
                </a:path>
              </a:pathLst>
            </a:custGeom>
            <a:solidFill>
              <a:srgbClr val="FF0200"/>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GB"/>
            </a:p>
          </p:txBody>
        </p:sp>
      </p:grpSp>
      <p:sp>
        <p:nvSpPr>
          <p:cNvPr id="1031" name="Line 12">
            <a:extLst>
              <a:ext uri="{FF2B5EF4-FFF2-40B4-BE49-F238E27FC236}">
                <a16:creationId xmlns:a16="http://schemas.microsoft.com/office/drawing/2014/main" id="{B67F7D3C-2CF7-4B9F-8D10-342024B330AE}"/>
              </a:ext>
            </a:extLst>
          </p:cNvPr>
          <p:cNvSpPr>
            <a:spLocks noChangeShapeType="1"/>
          </p:cNvSpPr>
          <p:nvPr userDrawn="1"/>
        </p:nvSpPr>
        <p:spPr bwMode="auto">
          <a:xfrm>
            <a:off x="0" y="5822950"/>
            <a:ext cx="9144000" cy="0"/>
          </a:xfrm>
          <a:prstGeom prst="line">
            <a:avLst/>
          </a:prstGeom>
          <a:noFill/>
          <a:ln w="57150">
            <a:solidFill>
              <a:srgbClr val="EC111B"/>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 name="MSIPCMContentMarking" descr="{&quot;HashCode&quot;:1293305733,&quot;Placement&quot;:&quot;Footer&quot;,&quot;Top&quot;:519.343,&quot;Left&quot;:0.0,&quot;SlideWidth&quot;:720,&quot;SlideHeight&quot;:540}">
            <a:extLst>
              <a:ext uri="{FF2B5EF4-FFF2-40B4-BE49-F238E27FC236}">
                <a16:creationId xmlns:a16="http://schemas.microsoft.com/office/drawing/2014/main" id="{A1C29DBC-FD45-4991-A4BD-3027BEFCBFA1}"/>
              </a:ext>
            </a:extLst>
          </p:cNvPr>
          <p:cNvSpPr txBox="1"/>
          <p:nvPr userDrawn="1"/>
        </p:nvSpPr>
        <p:spPr>
          <a:xfrm>
            <a:off x="0" y="6595656"/>
            <a:ext cx="1533936" cy="262344"/>
          </a:xfrm>
          <a:prstGeom prst="rect">
            <a:avLst/>
          </a:prstGeom>
          <a:noFill/>
        </p:spPr>
        <p:txBody>
          <a:bodyPr vert="horz" wrap="square" lIns="0" tIns="0" rIns="0" bIns="0" rtlCol="0" anchor="ctr" anchorCtr="1">
            <a:spAutoFit/>
          </a:bodyPr>
          <a:lstStyle/>
          <a:p>
            <a:pPr algn="l">
              <a:spcBef>
                <a:spcPct val="0"/>
              </a:spcBef>
              <a:spcAft>
                <a:spcPct val="0"/>
              </a:spcAft>
            </a:pPr>
            <a:r>
              <a:rPr lang="en-GB" sz="1000">
                <a:solidFill>
                  <a:srgbClr val="000000"/>
                </a:solidFill>
                <a:latin typeface="Calibri" panose="020F0502020204030204" pitchFamily="34" charset="0"/>
              </a:rPr>
              <a:t>Classified: RMG – Public</a:t>
            </a:r>
          </a:p>
        </p:txBody>
      </p:sp>
    </p:spTree>
  </p:cSld>
  <p:clrMap bg1="lt1" tx1="dk1" bg2="lt2" tx2="dk2" accent1="accent1" accent2="accent2" accent3="accent3" accent4="accent4" accent5="accent5" accent6="accent6" hlink="hlink" folHlink="folHlink"/>
  <p:sldLayoutIdLst>
    <p:sldLayoutId id="2147484625" r:id="rId1"/>
    <p:sldLayoutId id="2147484626" r:id="rId2"/>
    <p:sldLayoutId id="2147484627" r:id="rId3"/>
    <p:sldLayoutId id="2147484628" r:id="rId4"/>
    <p:sldLayoutId id="2147484624" r:id="rId5"/>
    <p:sldLayoutId id="2147484629" r:id="rId6"/>
    <p:sldLayoutId id="2147484630" r:id="rId7"/>
    <p:sldLayoutId id="2147484631" r:id="rId8"/>
  </p:sldLayoutIdLst>
  <p:hf sldNum="0" hdr="0" ftr="0"/>
  <p:txStyles>
    <p:titleStyle>
      <a:lvl1pPr algn="l" rtl="0" eaLnBrk="0" fontAlgn="base" hangingPunct="0">
        <a:lnSpc>
          <a:spcPct val="90000"/>
        </a:lnSpc>
        <a:spcBef>
          <a:spcPct val="0"/>
        </a:spcBef>
        <a:spcAft>
          <a:spcPct val="0"/>
        </a:spcAft>
        <a:defRPr sz="3600" b="1" kern="1200">
          <a:solidFill>
            <a:schemeClr val="tx1"/>
          </a:solidFill>
          <a:latin typeface="Arial" pitchFamily="34" charset="0"/>
          <a:ea typeface="+mj-ea"/>
          <a:cs typeface="+mj-cs"/>
        </a:defRPr>
      </a:lvl1pPr>
      <a:lvl2pPr algn="l" rtl="0" eaLnBrk="0" fontAlgn="base" hangingPunct="0">
        <a:lnSpc>
          <a:spcPct val="90000"/>
        </a:lnSpc>
        <a:spcBef>
          <a:spcPct val="0"/>
        </a:spcBef>
        <a:spcAft>
          <a:spcPct val="0"/>
        </a:spcAft>
        <a:defRPr sz="3600" b="1">
          <a:solidFill>
            <a:schemeClr val="tx1"/>
          </a:solidFill>
          <a:latin typeface="Arial" charset="0"/>
        </a:defRPr>
      </a:lvl2pPr>
      <a:lvl3pPr algn="l" rtl="0" eaLnBrk="0" fontAlgn="base" hangingPunct="0">
        <a:lnSpc>
          <a:spcPct val="90000"/>
        </a:lnSpc>
        <a:spcBef>
          <a:spcPct val="0"/>
        </a:spcBef>
        <a:spcAft>
          <a:spcPct val="0"/>
        </a:spcAft>
        <a:defRPr sz="3600" b="1">
          <a:solidFill>
            <a:schemeClr val="tx1"/>
          </a:solidFill>
          <a:latin typeface="Arial" charset="0"/>
        </a:defRPr>
      </a:lvl3pPr>
      <a:lvl4pPr algn="l" rtl="0" eaLnBrk="0" fontAlgn="base" hangingPunct="0">
        <a:lnSpc>
          <a:spcPct val="90000"/>
        </a:lnSpc>
        <a:spcBef>
          <a:spcPct val="0"/>
        </a:spcBef>
        <a:spcAft>
          <a:spcPct val="0"/>
        </a:spcAft>
        <a:defRPr sz="3600" b="1">
          <a:solidFill>
            <a:schemeClr val="tx1"/>
          </a:solidFill>
          <a:latin typeface="Arial" charset="0"/>
        </a:defRPr>
      </a:lvl4pPr>
      <a:lvl5pPr algn="l" rtl="0" eaLnBrk="0" fontAlgn="base" hangingPunct="0">
        <a:lnSpc>
          <a:spcPct val="90000"/>
        </a:lnSpc>
        <a:spcBef>
          <a:spcPct val="0"/>
        </a:spcBef>
        <a:spcAft>
          <a:spcPct val="0"/>
        </a:spcAft>
        <a:defRPr sz="3600" b="1">
          <a:solidFill>
            <a:schemeClr val="tx1"/>
          </a:solidFill>
          <a:latin typeface="Arial" charset="0"/>
        </a:defRPr>
      </a:lvl5pPr>
      <a:lvl6pPr marL="457200" algn="l" rtl="0" fontAlgn="base">
        <a:lnSpc>
          <a:spcPct val="90000"/>
        </a:lnSpc>
        <a:spcBef>
          <a:spcPct val="0"/>
        </a:spcBef>
        <a:spcAft>
          <a:spcPct val="0"/>
        </a:spcAft>
        <a:defRPr sz="3600" b="1">
          <a:solidFill>
            <a:schemeClr val="tx1"/>
          </a:solidFill>
          <a:latin typeface="Arial" charset="0"/>
        </a:defRPr>
      </a:lvl6pPr>
      <a:lvl7pPr marL="914400" algn="l" rtl="0" fontAlgn="base">
        <a:lnSpc>
          <a:spcPct val="90000"/>
        </a:lnSpc>
        <a:spcBef>
          <a:spcPct val="0"/>
        </a:spcBef>
        <a:spcAft>
          <a:spcPct val="0"/>
        </a:spcAft>
        <a:defRPr sz="3600" b="1">
          <a:solidFill>
            <a:schemeClr val="tx1"/>
          </a:solidFill>
          <a:latin typeface="Arial" charset="0"/>
        </a:defRPr>
      </a:lvl7pPr>
      <a:lvl8pPr marL="1371600" algn="l" rtl="0" fontAlgn="base">
        <a:lnSpc>
          <a:spcPct val="90000"/>
        </a:lnSpc>
        <a:spcBef>
          <a:spcPct val="0"/>
        </a:spcBef>
        <a:spcAft>
          <a:spcPct val="0"/>
        </a:spcAft>
        <a:defRPr sz="3600" b="1">
          <a:solidFill>
            <a:schemeClr val="tx1"/>
          </a:solidFill>
          <a:latin typeface="Arial" charset="0"/>
        </a:defRPr>
      </a:lvl8pPr>
      <a:lvl9pPr marL="1828800" algn="l" rtl="0" fontAlgn="base">
        <a:lnSpc>
          <a:spcPct val="90000"/>
        </a:lnSpc>
        <a:spcBef>
          <a:spcPct val="0"/>
        </a:spcBef>
        <a:spcAft>
          <a:spcPct val="0"/>
        </a:spcAft>
        <a:defRPr sz="3600" b="1">
          <a:solidFill>
            <a:schemeClr val="tx1"/>
          </a:solidFill>
          <a:latin typeface="Arial" charset="0"/>
        </a:defRPr>
      </a:lvl9pPr>
    </p:titleStyle>
    <p:bodyStyle>
      <a:lvl1pPr marL="277813" indent="-277813" algn="l" rtl="0" eaLnBrk="0" fontAlgn="base" hangingPunct="0">
        <a:spcBef>
          <a:spcPct val="20000"/>
        </a:spcBef>
        <a:spcAft>
          <a:spcPct val="0"/>
        </a:spcAft>
        <a:buClr>
          <a:schemeClr val="tx2"/>
        </a:buClr>
        <a:buFont typeface="Verdana" panose="020B0604030504040204" pitchFamily="34" charset="0"/>
        <a:buChar char="•"/>
        <a:defRPr sz="2400" kern="1200">
          <a:solidFill>
            <a:schemeClr val="tx1"/>
          </a:solidFill>
          <a:latin typeface="Arial" pitchFamily="34" charset="0"/>
          <a:ea typeface="+mn-ea"/>
          <a:cs typeface="+mn-cs"/>
        </a:defRPr>
      </a:lvl1pPr>
      <a:lvl2pPr marL="447675" indent="9525" algn="l" rtl="0" eaLnBrk="0" fontAlgn="base" hangingPunct="0">
        <a:spcBef>
          <a:spcPct val="20000"/>
        </a:spcBef>
        <a:spcAft>
          <a:spcPct val="0"/>
        </a:spcAft>
        <a:defRPr sz="2000" kern="1200">
          <a:solidFill>
            <a:schemeClr val="tx2"/>
          </a:solidFill>
          <a:latin typeface="Arial" pitchFamily="34" charset="0"/>
          <a:ea typeface="+mn-ea"/>
          <a:cs typeface="+mn-cs"/>
        </a:defRPr>
      </a:lvl2pPr>
      <a:lvl3pPr marL="996950" indent="-185738" algn="l" rtl="0" eaLnBrk="0" fontAlgn="base" hangingPunct="0">
        <a:spcBef>
          <a:spcPct val="20000"/>
        </a:spcBef>
        <a:spcAft>
          <a:spcPct val="0"/>
        </a:spcAft>
        <a:buClr>
          <a:schemeClr val="tx2"/>
        </a:buClr>
        <a:buFont typeface="Arial" panose="020B0604020202020204" pitchFamily="34" charset="0"/>
        <a:buChar char="–"/>
        <a:defRPr kern="1200">
          <a:solidFill>
            <a:schemeClr val="tx1"/>
          </a:solidFill>
          <a:latin typeface="Arial" pitchFamily="34" charset="0"/>
          <a:ea typeface="+mn-ea"/>
          <a:cs typeface="+mn-cs"/>
        </a:defRPr>
      </a:lvl3pPr>
      <a:lvl4pPr marL="1358900" indent="-180975" algn="l" rtl="0" eaLnBrk="0" fontAlgn="base" hangingPunct="0">
        <a:spcBef>
          <a:spcPct val="20000"/>
        </a:spcBef>
        <a:spcAft>
          <a:spcPct val="0"/>
        </a:spcAft>
        <a:buFont typeface="Arial" panose="020B0604020202020204" pitchFamily="34" charset="0"/>
        <a:buChar char="–"/>
        <a:defRPr sz="1600" kern="1200">
          <a:solidFill>
            <a:srgbClr val="595959"/>
          </a:solidFill>
          <a:latin typeface="Arial" pitchFamily="34" charset="0"/>
          <a:ea typeface="+mn-ea"/>
          <a:cs typeface="+mn-cs"/>
        </a:defRPr>
      </a:lvl4pPr>
      <a:lvl5pPr marL="1725613" indent="-185738" algn="l" rtl="0" eaLnBrk="0" fontAlgn="base" hangingPunct="0">
        <a:spcBef>
          <a:spcPct val="20000"/>
        </a:spcBef>
        <a:spcAft>
          <a:spcPct val="0"/>
        </a:spcAft>
        <a:buFont typeface="Arial" panose="020B0604020202020204" pitchFamily="34" charset="0"/>
        <a:buChar char="–"/>
        <a:defRPr sz="1600" kern="1200">
          <a:solidFill>
            <a:srgbClr val="595959"/>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5.jpeg"/><Relationship Id="rId5" Type="http://schemas.openxmlformats.org/officeDocument/2006/relationships/diagramQuickStyle" Target="../diagrams/quickStyle1.xml"/><Relationship Id="rId10" Type="http://schemas.openxmlformats.org/officeDocument/2006/relationships/image" Target="../media/image4.png"/><Relationship Id="rId4" Type="http://schemas.openxmlformats.org/officeDocument/2006/relationships/diagramLayout" Target="../diagrams/layout1.xml"/><Relationship Id="rId9" Type="http://schemas.openxmlformats.org/officeDocument/2006/relationships/image" Target="../media/image3.png"/><Relationship Id="rId14"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AC04C35-A0F7-48AF-8A12-F347A69E8D33}"/>
              </a:ext>
            </a:extLst>
          </p:cNvPr>
          <p:cNvSpPr>
            <a:spLocks noGrp="1"/>
          </p:cNvSpPr>
          <p:nvPr>
            <p:ph type="ctrTitle"/>
          </p:nvPr>
        </p:nvSpPr>
        <p:spPr>
          <a:xfrm>
            <a:off x="403225" y="546100"/>
            <a:ext cx="8310563" cy="1882775"/>
          </a:xfrm>
        </p:spPr>
        <p:txBody>
          <a:bodyPr/>
          <a:lstStyle/>
          <a:p>
            <a:pPr eaLnBrk="1" hangingPunct="1"/>
            <a:r>
              <a:rPr lang="en-GB" altLang="en-US" sz="3200"/>
              <a:t>Price Plan Benchmarks explained</a:t>
            </a:r>
            <a:br>
              <a:rPr lang="en-GB" altLang="en-US" sz="3200"/>
            </a:br>
            <a:endParaRPr lang="en-GB" altLang="en-US" sz="3200" b="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17">
            <a:extLst>
              <a:ext uri="{FF2B5EF4-FFF2-40B4-BE49-F238E27FC236}">
                <a16:creationId xmlns:a16="http://schemas.microsoft.com/office/drawing/2014/main" id="{BEAA56A5-6F37-414A-BE5D-91B6616116D1}"/>
              </a:ext>
            </a:extLst>
          </p:cNvPr>
          <p:cNvGraphicFramePr>
            <a:graphicFrameLocks noGrp="1"/>
          </p:cNvGraphicFramePr>
          <p:nvPr/>
        </p:nvGraphicFramePr>
        <p:xfrm>
          <a:off x="609600" y="2403475"/>
          <a:ext cx="7978774" cy="3276600"/>
        </p:xfrm>
        <a:graphic>
          <a:graphicData uri="http://schemas.openxmlformats.org/drawingml/2006/table">
            <a:tbl>
              <a:tblPr firstRow="1" bandRow="1">
                <a:tableStyleId>{5C22544A-7EE6-4342-B048-85BDC9FD1C3A}</a:tableStyleId>
              </a:tblPr>
              <a:tblGrid>
                <a:gridCol w="2509790">
                  <a:extLst>
                    <a:ext uri="{9D8B030D-6E8A-4147-A177-3AD203B41FA5}">
                      <a16:colId xmlns:a16="http://schemas.microsoft.com/office/drawing/2014/main" val="297014342"/>
                    </a:ext>
                  </a:extLst>
                </a:gridCol>
                <a:gridCol w="2580265">
                  <a:extLst>
                    <a:ext uri="{9D8B030D-6E8A-4147-A177-3AD203B41FA5}">
                      <a16:colId xmlns:a16="http://schemas.microsoft.com/office/drawing/2014/main" val="2960144906"/>
                    </a:ext>
                  </a:extLst>
                </a:gridCol>
                <a:gridCol w="2888719">
                  <a:extLst>
                    <a:ext uri="{9D8B030D-6E8A-4147-A177-3AD203B41FA5}">
                      <a16:colId xmlns:a16="http://schemas.microsoft.com/office/drawing/2014/main" val="3709836915"/>
                    </a:ext>
                  </a:extLst>
                </a:gridCol>
              </a:tblGrid>
              <a:tr h="3276600">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endParaRPr lang="en-GB" sz="1800"/>
                    </a:p>
                  </a:txBody>
                  <a:tcPr marL="91416" marR="91416" marT="45718" marB="45718">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708142211"/>
                  </a:ext>
                </a:extLst>
              </a:tr>
            </a:tbl>
          </a:graphicData>
        </a:graphic>
      </p:graphicFrame>
      <p:sp>
        <p:nvSpPr>
          <p:cNvPr id="13324" name="Title 1">
            <a:extLst>
              <a:ext uri="{FF2B5EF4-FFF2-40B4-BE49-F238E27FC236}">
                <a16:creationId xmlns:a16="http://schemas.microsoft.com/office/drawing/2014/main" id="{CBDEB2AA-4BE5-4B50-9E26-4AE21B19D7B4}"/>
              </a:ext>
            </a:extLst>
          </p:cNvPr>
          <p:cNvSpPr>
            <a:spLocks noGrp="1"/>
          </p:cNvSpPr>
          <p:nvPr>
            <p:ph type="title"/>
          </p:nvPr>
        </p:nvSpPr>
        <p:spPr>
          <a:xfrm>
            <a:off x="417513" y="284163"/>
            <a:ext cx="8310562" cy="989012"/>
          </a:xfrm>
        </p:spPr>
        <p:txBody>
          <a:bodyPr/>
          <a:lstStyle/>
          <a:p>
            <a:r>
              <a:rPr lang="en-GB" altLang="en-US" sz="2800">
                <a:solidFill>
                  <a:schemeClr val="tx2"/>
                </a:solidFill>
              </a:rPr>
              <a:t>Profile creation at a glance</a:t>
            </a:r>
            <a:br>
              <a:rPr lang="en-GB" altLang="en-US" sz="2800">
                <a:solidFill>
                  <a:schemeClr val="tx2"/>
                </a:solidFill>
              </a:rPr>
            </a:br>
            <a:r>
              <a:rPr lang="en-GB" altLang="en-US" sz="2400" b="0">
                <a:solidFill>
                  <a:schemeClr val="tx2"/>
                </a:solidFill>
              </a:rPr>
              <a:t>Building blocks and process</a:t>
            </a:r>
            <a:endParaRPr lang="en-GB" altLang="en-US" sz="2800">
              <a:solidFill>
                <a:schemeClr val="tx2"/>
              </a:solidFill>
            </a:endParaRPr>
          </a:p>
        </p:txBody>
      </p:sp>
      <p:sp>
        <p:nvSpPr>
          <p:cNvPr id="19475" name="TextBox 6">
            <a:extLst>
              <a:ext uri="{FF2B5EF4-FFF2-40B4-BE49-F238E27FC236}">
                <a16:creationId xmlns:a16="http://schemas.microsoft.com/office/drawing/2014/main" id="{B4658317-5793-47ED-9786-38B88D3DEF74}"/>
              </a:ext>
            </a:extLst>
          </p:cNvPr>
          <p:cNvSpPr txBox="1">
            <a:spLocks noChangeArrowheads="1"/>
          </p:cNvSpPr>
          <p:nvPr/>
        </p:nvSpPr>
        <p:spPr bwMode="auto">
          <a:xfrm>
            <a:off x="729574" y="5027499"/>
            <a:ext cx="2334034" cy="646331"/>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GB" altLang="en-US" sz="1200" b="1"/>
              <a:t>Mail volumes </a:t>
            </a:r>
          </a:p>
          <a:p>
            <a:pPr algn="ctr">
              <a:defRPr/>
            </a:pPr>
            <a:r>
              <a:rPr lang="en-GB" altLang="en-US" sz="1200"/>
              <a:t>The mail volume going to each zone is measured quarterly</a:t>
            </a:r>
          </a:p>
        </p:txBody>
      </p:sp>
      <p:pic>
        <p:nvPicPr>
          <p:cNvPr id="13326" name="Graphic 10" descr="Bar chart">
            <a:extLst>
              <a:ext uri="{FF2B5EF4-FFF2-40B4-BE49-F238E27FC236}">
                <a16:creationId xmlns:a16="http://schemas.microsoft.com/office/drawing/2014/main" id="{00690C82-C87D-4F4D-9724-8B4553786C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3389" y="2379177"/>
            <a:ext cx="806212" cy="80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 name="Diagram 13">
            <a:extLst>
              <a:ext uri="{FF2B5EF4-FFF2-40B4-BE49-F238E27FC236}">
                <a16:creationId xmlns:a16="http://schemas.microsoft.com/office/drawing/2014/main" id="{10DBA3AA-26E8-431D-B30E-777D5D6DBE9D}"/>
              </a:ext>
            </a:extLst>
          </p:cNvPr>
          <p:cNvGraphicFramePr/>
          <p:nvPr>
            <p:extLst>
              <p:ext uri="{D42A27DB-BD31-4B8C-83A1-F6EECF244321}">
                <p14:modId xmlns:p14="http://schemas.microsoft.com/office/powerpoint/2010/main" val="2248857396"/>
              </p:ext>
            </p:extLst>
          </p:nvPr>
        </p:nvGraphicFramePr>
        <p:xfrm>
          <a:off x="578640" y="1301070"/>
          <a:ext cx="8010259" cy="1032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328" name="Graphic 15" descr="Gears">
            <a:extLst>
              <a:ext uri="{FF2B5EF4-FFF2-40B4-BE49-F238E27FC236}">
                <a16:creationId xmlns:a16="http://schemas.microsoft.com/office/drawing/2014/main" id="{C08CC32E-6C81-48DB-9C11-207BB0C9BE6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9122" y="3685802"/>
            <a:ext cx="618452" cy="618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Graphic 12" descr="Network diagram">
            <a:extLst>
              <a:ext uri="{FF2B5EF4-FFF2-40B4-BE49-F238E27FC236}">
                <a16:creationId xmlns:a16="http://schemas.microsoft.com/office/drawing/2014/main" id="{358141F6-25BD-4A7E-B7D1-C408F29FB46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78113" y="3565525"/>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1" name="TextBox 28">
            <a:extLst>
              <a:ext uri="{FF2B5EF4-FFF2-40B4-BE49-F238E27FC236}">
                <a16:creationId xmlns:a16="http://schemas.microsoft.com/office/drawing/2014/main" id="{42093855-96A7-4192-A8A2-72D06828B804}"/>
              </a:ext>
            </a:extLst>
          </p:cNvPr>
          <p:cNvSpPr txBox="1">
            <a:spLocks noChangeArrowheads="1"/>
          </p:cNvSpPr>
          <p:nvPr/>
        </p:nvSpPr>
        <p:spPr bwMode="auto">
          <a:xfrm>
            <a:off x="5949444" y="2445176"/>
            <a:ext cx="1347584" cy="663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PP1 </a:t>
            </a:r>
          </a:p>
          <a:p>
            <a:pPr algn="ctr"/>
            <a:r>
              <a:rPr lang="en-GB" altLang="en-US" sz="1200" b="1"/>
              <a:t>National Spread Benchmark</a:t>
            </a:r>
          </a:p>
        </p:txBody>
      </p:sp>
      <p:sp>
        <p:nvSpPr>
          <p:cNvPr id="13332" name="TextBox 29">
            <a:extLst>
              <a:ext uri="{FF2B5EF4-FFF2-40B4-BE49-F238E27FC236}">
                <a16:creationId xmlns:a16="http://schemas.microsoft.com/office/drawing/2014/main" id="{E86DC558-4873-4220-9232-DDFF7D6C3F5B}"/>
              </a:ext>
            </a:extLst>
          </p:cNvPr>
          <p:cNvSpPr txBox="1">
            <a:spLocks noChangeArrowheads="1"/>
          </p:cNvSpPr>
          <p:nvPr/>
        </p:nvSpPr>
        <p:spPr bwMode="auto">
          <a:xfrm>
            <a:off x="5905686" y="3633843"/>
            <a:ext cx="14351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PP1</a:t>
            </a:r>
          </a:p>
          <a:p>
            <a:pPr algn="ctr"/>
            <a:r>
              <a:rPr lang="en-GB" altLang="en-US" sz="1200" b="1"/>
              <a:t> Urban Density Benchmark</a:t>
            </a:r>
          </a:p>
        </p:txBody>
      </p:sp>
      <p:sp>
        <p:nvSpPr>
          <p:cNvPr id="13333" name="TextBox 30">
            <a:extLst>
              <a:ext uri="{FF2B5EF4-FFF2-40B4-BE49-F238E27FC236}">
                <a16:creationId xmlns:a16="http://schemas.microsoft.com/office/drawing/2014/main" id="{B5AB6D27-76C3-4C0A-AB3A-7A9BD96383F2}"/>
              </a:ext>
            </a:extLst>
          </p:cNvPr>
          <p:cNvSpPr txBox="1">
            <a:spLocks noChangeArrowheads="1"/>
          </p:cNvSpPr>
          <p:nvPr/>
        </p:nvSpPr>
        <p:spPr bwMode="auto">
          <a:xfrm>
            <a:off x="995363" y="2395538"/>
            <a:ext cx="17462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Zones:</a:t>
            </a:r>
          </a:p>
          <a:p>
            <a:r>
              <a:rPr lang="en-GB" altLang="en-US" sz="1200">
                <a:solidFill>
                  <a:srgbClr val="FF00FF"/>
                </a:solidFill>
              </a:rPr>
              <a:t>•</a:t>
            </a:r>
            <a:r>
              <a:rPr lang="en-GB" altLang="en-US" sz="1200"/>
              <a:t> Urban	</a:t>
            </a:r>
            <a:r>
              <a:rPr lang="en-GB" altLang="en-US" sz="1200">
                <a:solidFill>
                  <a:srgbClr val="00FF01"/>
                </a:solidFill>
              </a:rPr>
              <a:t>•</a:t>
            </a:r>
            <a:r>
              <a:rPr lang="en-GB" altLang="en-US" sz="1200"/>
              <a:t> Rural</a:t>
            </a:r>
          </a:p>
          <a:p>
            <a:r>
              <a:rPr lang="en-GB" altLang="en-US" sz="1200">
                <a:solidFill>
                  <a:srgbClr val="0000FF"/>
                </a:solidFill>
              </a:rPr>
              <a:t>•</a:t>
            </a:r>
            <a:r>
              <a:rPr lang="en-GB" altLang="en-US" sz="1200"/>
              <a:t> Suburban	</a:t>
            </a:r>
            <a:r>
              <a:rPr lang="en-GB" altLang="en-US" sz="1200">
                <a:solidFill>
                  <a:srgbClr val="FF0000"/>
                </a:solidFill>
              </a:rPr>
              <a:t>•</a:t>
            </a:r>
            <a:r>
              <a:rPr lang="en-GB" altLang="en-US" sz="1200"/>
              <a:t> London</a:t>
            </a:r>
          </a:p>
        </p:txBody>
      </p:sp>
      <p:pic>
        <p:nvPicPr>
          <p:cNvPr id="13334" name="Graphic 3" descr="Pie chart">
            <a:extLst>
              <a:ext uri="{FF2B5EF4-FFF2-40B4-BE49-F238E27FC236}">
                <a16:creationId xmlns:a16="http://schemas.microsoft.com/office/drawing/2014/main" id="{417812F5-CA2C-4ACC-84E3-C180F38F203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04509" y="4740782"/>
            <a:ext cx="667870" cy="667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5" name="TextBox 29">
            <a:extLst>
              <a:ext uri="{FF2B5EF4-FFF2-40B4-BE49-F238E27FC236}">
                <a16:creationId xmlns:a16="http://schemas.microsoft.com/office/drawing/2014/main" id="{A148BA14-E0E7-4BA8-9C3F-F379576A9F2D}"/>
              </a:ext>
            </a:extLst>
          </p:cNvPr>
          <p:cNvSpPr txBox="1">
            <a:spLocks noChangeArrowheads="1"/>
          </p:cNvSpPr>
          <p:nvPr/>
        </p:nvSpPr>
        <p:spPr bwMode="auto">
          <a:xfrm>
            <a:off x="5899577" y="4747090"/>
            <a:ext cx="144731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PP2&amp;4 </a:t>
            </a:r>
          </a:p>
          <a:p>
            <a:pPr algn="ctr"/>
            <a:r>
              <a:rPr lang="en-GB" altLang="en-US" sz="1200" b="1"/>
              <a:t>Zonal Posting Profile</a:t>
            </a:r>
          </a:p>
        </p:txBody>
      </p:sp>
      <p:grpSp>
        <p:nvGrpSpPr>
          <p:cNvPr id="13336" name="Group 2">
            <a:extLst>
              <a:ext uri="{FF2B5EF4-FFF2-40B4-BE49-F238E27FC236}">
                <a16:creationId xmlns:a16="http://schemas.microsoft.com/office/drawing/2014/main" id="{BAD48D06-8A09-4C78-8D0E-39F8BBF81C3A}"/>
              </a:ext>
            </a:extLst>
          </p:cNvPr>
          <p:cNvGrpSpPr>
            <a:grpSpLocks/>
          </p:cNvGrpSpPr>
          <p:nvPr/>
        </p:nvGrpSpPr>
        <p:grpSpPr bwMode="auto">
          <a:xfrm>
            <a:off x="7504509" y="3638042"/>
            <a:ext cx="648000" cy="648000"/>
            <a:chOff x="6187234" y="4514831"/>
            <a:chExt cx="801926" cy="776609"/>
          </a:xfrm>
        </p:grpSpPr>
        <p:grpSp>
          <p:nvGrpSpPr>
            <p:cNvPr id="13343" name="Group 1">
              <a:extLst>
                <a:ext uri="{FF2B5EF4-FFF2-40B4-BE49-F238E27FC236}">
                  <a16:creationId xmlns:a16="http://schemas.microsoft.com/office/drawing/2014/main" id="{7ABA6DEF-F500-4F70-A3DE-8765F4F76415}"/>
                </a:ext>
              </a:extLst>
            </p:cNvPr>
            <p:cNvGrpSpPr>
              <a:grpSpLocks/>
            </p:cNvGrpSpPr>
            <p:nvPr/>
          </p:nvGrpSpPr>
          <p:grpSpPr bwMode="auto">
            <a:xfrm>
              <a:off x="6187234" y="4514831"/>
              <a:ext cx="801926" cy="279876"/>
              <a:chOff x="6187234" y="4514831"/>
              <a:chExt cx="801926" cy="279876"/>
            </a:xfrm>
          </p:grpSpPr>
          <p:pic>
            <p:nvPicPr>
              <p:cNvPr id="13352" name="Graphic 3" descr="Pie chart">
                <a:extLst>
                  <a:ext uri="{FF2B5EF4-FFF2-40B4-BE49-F238E27FC236}">
                    <a16:creationId xmlns:a16="http://schemas.microsoft.com/office/drawing/2014/main" id="{2484F66D-B91D-4ACC-B8A0-D7A97C2110E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3" name="Graphic 3" descr="Pie chart">
                <a:extLst>
                  <a:ext uri="{FF2B5EF4-FFF2-40B4-BE49-F238E27FC236}">
                    <a16:creationId xmlns:a16="http://schemas.microsoft.com/office/drawing/2014/main" id="{47C3B3BE-8F82-4A16-BBEB-50DFF223FC4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4" name="Graphic 3" descr="Pie chart">
                <a:extLst>
                  <a:ext uri="{FF2B5EF4-FFF2-40B4-BE49-F238E27FC236}">
                    <a16:creationId xmlns:a16="http://schemas.microsoft.com/office/drawing/2014/main" id="{F15E48EA-25DA-4DF4-905A-A76B2C7C9AB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44" name="Group 35">
              <a:extLst>
                <a:ext uri="{FF2B5EF4-FFF2-40B4-BE49-F238E27FC236}">
                  <a16:creationId xmlns:a16="http://schemas.microsoft.com/office/drawing/2014/main" id="{558314FF-DA20-4CBE-93AB-655540219697}"/>
                </a:ext>
              </a:extLst>
            </p:cNvPr>
            <p:cNvGrpSpPr>
              <a:grpSpLocks/>
            </p:cNvGrpSpPr>
            <p:nvPr/>
          </p:nvGrpSpPr>
          <p:grpSpPr bwMode="auto">
            <a:xfrm>
              <a:off x="6187234" y="4763198"/>
              <a:ext cx="801926" cy="279876"/>
              <a:chOff x="6187234" y="4514831"/>
              <a:chExt cx="801926" cy="279876"/>
            </a:xfrm>
          </p:grpSpPr>
          <p:pic>
            <p:nvPicPr>
              <p:cNvPr id="13349" name="Graphic 3" descr="Pie chart">
                <a:extLst>
                  <a:ext uri="{FF2B5EF4-FFF2-40B4-BE49-F238E27FC236}">
                    <a16:creationId xmlns:a16="http://schemas.microsoft.com/office/drawing/2014/main" id="{0724DEFC-25E2-481D-9811-60316342D4B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0" name="Graphic 3" descr="Pie chart">
                <a:extLst>
                  <a:ext uri="{FF2B5EF4-FFF2-40B4-BE49-F238E27FC236}">
                    <a16:creationId xmlns:a16="http://schemas.microsoft.com/office/drawing/2014/main" id="{00366133-69B4-49D6-8358-DF2C816D368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1" name="Graphic 3" descr="Pie chart">
                <a:extLst>
                  <a:ext uri="{FF2B5EF4-FFF2-40B4-BE49-F238E27FC236}">
                    <a16:creationId xmlns:a16="http://schemas.microsoft.com/office/drawing/2014/main" id="{274D3F46-5280-444F-8ABE-FDB28884064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45" name="Group 39">
              <a:extLst>
                <a:ext uri="{FF2B5EF4-FFF2-40B4-BE49-F238E27FC236}">
                  <a16:creationId xmlns:a16="http://schemas.microsoft.com/office/drawing/2014/main" id="{15ED4EA7-9E47-4F03-A04F-E351C4DE4192}"/>
                </a:ext>
              </a:extLst>
            </p:cNvPr>
            <p:cNvGrpSpPr>
              <a:grpSpLocks/>
            </p:cNvGrpSpPr>
            <p:nvPr/>
          </p:nvGrpSpPr>
          <p:grpSpPr bwMode="auto">
            <a:xfrm>
              <a:off x="6187234" y="5011564"/>
              <a:ext cx="801926" cy="279876"/>
              <a:chOff x="6187234" y="4514831"/>
              <a:chExt cx="801926" cy="279876"/>
            </a:xfrm>
          </p:grpSpPr>
          <p:pic>
            <p:nvPicPr>
              <p:cNvPr id="13346" name="Graphic 3" descr="Pie chart">
                <a:extLst>
                  <a:ext uri="{FF2B5EF4-FFF2-40B4-BE49-F238E27FC236}">
                    <a16:creationId xmlns:a16="http://schemas.microsoft.com/office/drawing/2014/main" id="{74D4C458-7AC6-46E0-A834-50445F67B58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8723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Graphic 3" descr="Pie chart">
                <a:extLst>
                  <a:ext uri="{FF2B5EF4-FFF2-40B4-BE49-F238E27FC236}">
                    <a16:creationId xmlns:a16="http://schemas.microsoft.com/office/drawing/2014/main" id="{ABECEE05-91CF-4715-828B-7C2B3E2E8DA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59"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8" name="Graphic 3" descr="Pie chart">
                <a:extLst>
                  <a:ext uri="{FF2B5EF4-FFF2-40B4-BE49-F238E27FC236}">
                    <a16:creationId xmlns:a16="http://schemas.microsoft.com/office/drawing/2014/main" id="{3556DFA1-2D7A-49C4-B5A6-E5AEDED739A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9284" y="4514831"/>
                <a:ext cx="279876" cy="27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3338" name="Picture 8">
            <a:extLst>
              <a:ext uri="{FF2B5EF4-FFF2-40B4-BE49-F238E27FC236}">
                <a16:creationId xmlns:a16="http://schemas.microsoft.com/office/drawing/2014/main" id="{2710721C-8C44-4878-8746-8A8BDAFEB837}"/>
              </a:ext>
            </a:extLst>
          </p:cNvPr>
          <p:cNvPicPr>
            <a:picLocks noChangeAspect="1"/>
          </p:cNvPicPr>
          <p:nvPr/>
        </p:nvPicPr>
        <p:blipFill>
          <a:blip r:embed="rId11">
            <a:extLst>
              <a:ext uri="{28A0092B-C50C-407E-A947-70E740481C1C}">
                <a14:useLocalDpi xmlns:a14="http://schemas.microsoft.com/office/drawing/2010/main" val="0"/>
              </a:ext>
            </a:extLst>
          </a:blip>
          <a:srcRect l="27159" t="1611" r="38522" b="3955"/>
          <a:stretch>
            <a:fillRect/>
          </a:stretch>
        </p:blipFill>
        <p:spPr bwMode="auto">
          <a:xfrm>
            <a:off x="1323533" y="3135241"/>
            <a:ext cx="1220981" cy="1884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Content Placeholder 8" descr="Arrow Straight">
            <a:extLst>
              <a:ext uri="{FF2B5EF4-FFF2-40B4-BE49-F238E27FC236}">
                <a16:creationId xmlns:a16="http://schemas.microsoft.com/office/drawing/2014/main" id="{708E01E8-F0AE-4449-90AC-F2D031AFFD7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25600" y="2981325"/>
            <a:ext cx="4127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0" name="Content Placeholder 8" descr="Arrow Straight">
            <a:extLst>
              <a:ext uri="{FF2B5EF4-FFF2-40B4-BE49-F238E27FC236}">
                <a16:creationId xmlns:a16="http://schemas.microsoft.com/office/drawing/2014/main" id="{0FCBF1EF-06BA-4510-BBCC-FB4AC64F2FE3}"/>
              </a:ext>
            </a:extLst>
          </p:cNvPr>
          <p:cNvPicPr>
            <a:picLocks noGrp="1" noChangeAspect="1" noChangeArrowheads="1"/>
          </p:cNvPicPr>
          <p:nvPr>
            <p:ph idx="1"/>
          </p:nvPr>
        </p:nvPicPr>
        <p:blipFill>
          <a:blip r:embed="rId13">
            <a:extLst>
              <a:ext uri="{28A0092B-C50C-407E-A947-70E740481C1C}">
                <a14:useLocalDpi xmlns:a14="http://schemas.microsoft.com/office/drawing/2010/main" val="0"/>
              </a:ext>
            </a:extLst>
          </a:blip>
          <a:srcRect/>
          <a:stretch>
            <a:fillRect/>
          </a:stretch>
        </p:blipFill>
        <p:spPr>
          <a:xfrm>
            <a:off x="1735986" y="4765675"/>
            <a:ext cx="414338" cy="325438"/>
          </a:xfrm>
        </p:spPr>
      </p:pic>
      <p:pic>
        <p:nvPicPr>
          <p:cNvPr id="13341" name="Picture 4">
            <a:extLst>
              <a:ext uri="{FF2B5EF4-FFF2-40B4-BE49-F238E27FC236}">
                <a16:creationId xmlns:a16="http://schemas.microsoft.com/office/drawing/2014/main" id="{D8BEA7D1-5B0F-4CA8-9B5F-74AB3088769E}"/>
              </a:ext>
            </a:extLst>
          </p:cNvPr>
          <p:cNvPicPr>
            <a:picLocks noChangeAspect="1"/>
          </p:cNvPicPr>
          <p:nvPr/>
        </p:nvPicPr>
        <p:blipFill>
          <a:blip r:embed="rId14">
            <a:extLst>
              <a:ext uri="{28A0092B-C50C-407E-A947-70E740481C1C}">
                <a14:useLocalDpi xmlns:a14="http://schemas.microsoft.com/office/drawing/2010/main" val="0"/>
              </a:ext>
            </a:extLst>
          </a:blip>
          <a:srcRect l="35915" t="6825" r="41690" b="5540"/>
          <a:stretch>
            <a:fillRect/>
          </a:stretch>
        </p:blipFill>
        <p:spPr bwMode="auto">
          <a:xfrm>
            <a:off x="3752213" y="2615748"/>
            <a:ext cx="1336509" cy="2580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Box 27">
            <a:extLst>
              <a:ext uri="{FF2B5EF4-FFF2-40B4-BE49-F238E27FC236}">
                <a16:creationId xmlns:a16="http://schemas.microsoft.com/office/drawing/2014/main" id="{F7FA4EF5-BB01-41E2-BBE1-AD7A5E1CCAF2}"/>
              </a:ext>
            </a:extLst>
          </p:cNvPr>
          <p:cNvSpPr txBox="1">
            <a:spLocks noChangeArrowheads="1"/>
          </p:cNvSpPr>
          <p:nvPr/>
        </p:nvSpPr>
        <p:spPr bwMode="auto">
          <a:xfrm>
            <a:off x="3898900" y="2374873"/>
            <a:ext cx="10080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49 SSCs</a:t>
            </a:r>
          </a:p>
        </p:txBody>
      </p:sp>
      <p:sp>
        <p:nvSpPr>
          <p:cNvPr id="13330" name="TextBox 25">
            <a:extLst>
              <a:ext uri="{FF2B5EF4-FFF2-40B4-BE49-F238E27FC236}">
                <a16:creationId xmlns:a16="http://schemas.microsoft.com/office/drawing/2014/main" id="{ACA405BA-1FBC-49BD-ABD1-DAA0D15A38D5}"/>
              </a:ext>
            </a:extLst>
          </p:cNvPr>
          <p:cNvSpPr txBox="1">
            <a:spLocks noChangeArrowheads="1"/>
          </p:cNvSpPr>
          <p:nvPr/>
        </p:nvSpPr>
        <p:spPr bwMode="auto">
          <a:xfrm>
            <a:off x="560388" y="3719513"/>
            <a:ext cx="946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200" b="1"/>
              <a:t>11,000 PC</a:t>
            </a:r>
          </a:p>
          <a:p>
            <a:pPr algn="ctr"/>
            <a:r>
              <a:rPr lang="en-GB" altLang="en-US" sz="1200" b="1"/>
              <a:t>sectors</a:t>
            </a:r>
          </a:p>
        </p:txBody>
      </p:sp>
      <p:sp>
        <p:nvSpPr>
          <p:cNvPr id="2" name="TextBox 1">
            <a:extLst>
              <a:ext uri="{FF2B5EF4-FFF2-40B4-BE49-F238E27FC236}">
                <a16:creationId xmlns:a16="http://schemas.microsoft.com/office/drawing/2014/main" id="{D2F3BBC1-22C2-4ADF-9586-A858BBE2B055}"/>
              </a:ext>
            </a:extLst>
          </p:cNvPr>
          <p:cNvSpPr txBox="1"/>
          <p:nvPr/>
        </p:nvSpPr>
        <p:spPr>
          <a:xfrm>
            <a:off x="5916612" y="3093974"/>
            <a:ext cx="2559516" cy="415498"/>
          </a:xfrm>
          <a:prstGeom prst="rect">
            <a:avLst/>
          </a:prstGeom>
          <a:noFill/>
        </p:spPr>
        <p:txBody>
          <a:bodyPr wrap="square" rtlCol="0">
            <a:spAutoFit/>
          </a:bodyPr>
          <a:lstStyle/>
          <a:p>
            <a:r>
              <a:rPr lang="en-GB" sz="1050"/>
              <a:t>Does the customer proportion of mail in each SSC reflect the national postbag?</a:t>
            </a:r>
          </a:p>
        </p:txBody>
      </p:sp>
      <p:cxnSp>
        <p:nvCxnSpPr>
          <p:cNvPr id="4" name="Straight Connector 3">
            <a:extLst>
              <a:ext uri="{FF2B5EF4-FFF2-40B4-BE49-F238E27FC236}">
                <a16:creationId xmlns:a16="http://schemas.microsoft.com/office/drawing/2014/main" id="{302D2D3B-6F5C-4CF2-B90A-0ACFFC272F97}"/>
              </a:ext>
            </a:extLst>
          </p:cNvPr>
          <p:cNvCxnSpPr>
            <a:cxnSpLocks/>
          </p:cNvCxnSpPr>
          <p:nvPr/>
        </p:nvCxnSpPr>
        <p:spPr>
          <a:xfrm flipH="1" flipV="1">
            <a:off x="5700714" y="3510097"/>
            <a:ext cx="2862646" cy="8895"/>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8" name="TextBox 37">
            <a:extLst>
              <a:ext uri="{FF2B5EF4-FFF2-40B4-BE49-F238E27FC236}">
                <a16:creationId xmlns:a16="http://schemas.microsoft.com/office/drawing/2014/main" id="{0EB1E682-BA23-4150-B914-C433FACB598E}"/>
              </a:ext>
            </a:extLst>
          </p:cNvPr>
          <p:cNvSpPr txBox="1"/>
          <p:nvPr/>
        </p:nvSpPr>
        <p:spPr>
          <a:xfrm>
            <a:off x="5777327" y="4277673"/>
            <a:ext cx="2786033" cy="415498"/>
          </a:xfrm>
          <a:prstGeom prst="rect">
            <a:avLst/>
          </a:prstGeom>
          <a:noFill/>
        </p:spPr>
        <p:txBody>
          <a:bodyPr wrap="square" rtlCol="0">
            <a:spAutoFit/>
          </a:bodyPr>
          <a:lstStyle/>
          <a:p>
            <a:r>
              <a:rPr lang="en-GB" sz="1050"/>
              <a:t>Does the customer proportion of Urban mail in each SSC reflect the national postbag?</a:t>
            </a:r>
          </a:p>
        </p:txBody>
      </p:sp>
      <p:sp>
        <p:nvSpPr>
          <p:cNvPr id="39" name="TextBox 38">
            <a:extLst>
              <a:ext uri="{FF2B5EF4-FFF2-40B4-BE49-F238E27FC236}">
                <a16:creationId xmlns:a16="http://schemas.microsoft.com/office/drawing/2014/main" id="{614A62E2-2793-47FA-8C74-650528CBE985}"/>
              </a:ext>
            </a:extLst>
          </p:cNvPr>
          <p:cNvSpPr txBox="1"/>
          <p:nvPr/>
        </p:nvSpPr>
        <p:spPr>
          <a:xfrm>
            <a:off x="5910768" y="5299074"/>
            <a:ext cx="2559516" cy="415498"/>
          </a:xfrm>
          <a:prstGeom prst="rect">
            <a:avLst/>
          </a:prstGeom>
          <a:noFill/>
        </p:spPr>
        <p:txBody>
          <a:bodyPr wrap="square" rtlCol="0">
            <a:spAutoFit/>
          </a:bodyPr>
          <a:lstStyle/>
          <a:p>
            <a:r>
              <a:rPr lang="en-GB" sz="1050"/>
              <a:t>Does the customer proportion of mail in each zone reflect the RMG F2E</a:t>
            </a:r>
          </a:p>
        </p:txBody>
      </p:sp>
      <p:cxnSp>
        <p:nvCxnSpPr>
          <p:cNvPr id="40" name="Straight Connector 39">
            <a:extLst>
              <a:ext uri="{FF2B5EF4-FFF2-40B4-BE49-F238E27FC236}">
                <a16:creationId xmlns:a16="http://schemas.microsoft.com/office/drawing/2014/main" id="{4D4826F7-43F8-4A30-A472-113823942216}"/>
              </a:ext>
            </a:extLst>
          </p:cNvPr>
          <p:cNvCxnSpPr>
            <a:cxnSpLocks/>
          </p:cNvCxnSpPr>
          <p:nvPr/>
        </p:nvCxnSpPr>
        <p:spPr>
          <a:xfrm flipH="1">
            <a:off x="5707194" y="4701108"/>
            <a:ext cx="2881180" cy="2243"/>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TextBox 6">
            <a:extLst>
              <a:ext uri="{FF2B5EF4-FFF2-40B4-BE49-F238E27FC236}">
                <a16:creationId xmlns:a16="http://schemas.microsoft.com/office/drawing/2014/main" id="{BD99D7BD-C46D-B85D-523E-7C96B9125ABC}"/>
              </a:ext>
            </a:extLst>
          </p:cNvPr>
          <p:cNvSpPr txBox="1">
            <a:spLocks noChangeArrowheads="1"/>
          </p:cNvSpPr>
          <p:nvPr/>
        </p:nvSpPr>
        <p:spPr bwMode="auto">
          <a:xfrm>
            <a:off x="3288738" y="5033254"/>
            <a:ext cx="2334034" cy="646331"/>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GB" altLang="en-US" sz="1200" b="1"/>
              <a:t>Mail volumes </a:t>
            </a:r>
          </a:p>
          <a:p>
            <a:pPr algn="ctr">
              <a:defRPr/>
            </a:pPr>
            <a:r>
              <a:rPr lang="en-GB" altLang="en-US" sz="1200"/>
              <a:t>The mail volume going to each SSC is measured quarterly</a:t>
            </a:r>
          </a:p>
        </p:txBody>
      </p:sp>
      <p:pic>
        <p:nvPicPr>
          <p:cNvPr id="5" name="Content Placeholder 8" descr="Arrow Straight">
            <a:extLst>
              <a:ext uri="{FF2B5EF4-FFF2-40B4-BE49-F238E27FC236}">
                <a16:creationId xmlns:a16="http://schemas.microsoft.com/office/drawing/2014/main" id="{B05A9206-2CC5-C6F6-2136-DB5967DFCC6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5150" y="4771430"/>
            <a:ext cx="4143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F868002-B814-4504-802A-FE93D4BBFF8C}"/>
              </a:ext>
            </a:extLst>
          </p:cNvPr>
          <p:cNvSpPr>
            <a:spLocks noGrp="1"/>
          </p:cNvSpPr>
          <p:nvPr>
            <p:ph type="title"/>
          </p:nvPr>
        </p:nvSpPr>
        <p:spPr>
          <a:xfrm>
            <a:off x="417513" y="293688"/>
            <a:ext cx="8310562" cy="989012"/>
          </a:xfrm>
        </p:spPr>
        <p:txBody>
          <a:bodyPr/>
          <a:lstStyle/>
          <a:p>
            <a:r>
              <a:rPr lang="en-GB" altLang="en-US" sz="2800">
                <a:solidFill>
                  <a:schemeClr val="tx2"/>
                </a:solidFill>
              </a:rPr>
              <a:t>Allocation of postcode sectors to zones</a:t>
            </a:r>
            <a:br>
              <a:rPr lang="en-GB" altLang="en-US" sz="2800">
                <a:solidFill>
                  <a:schemeClr val="tx2"/>
                </a:solidFill>
              </a:rPr>
            </a:br>
            <a:r>
              <a:rPr lang="en-GB" altLang="en-US" sz="2400" b="0">
                <a:solidFill>
                  <a:schemeClr val="tx2"/>
                </a:solidFill>
              </a:rPr>
              <a:t>An important input to UDB &amp; Zonal Posting Profiles</a:t>
            </a:r>
            <a:endParaRPr lang="en-GB" altLang="en-US" sz="2800">
              <a:solidFill>
                <a:schemeClr val="tx2"/>
              </a:solidFill>
            </a:endParaRPr>
          </a:p>
        </p:txBody>
      </p:sp>
      <p:sp>
        <p:nvSpPr>
          <p:cNvPr id="16387" name="Content Placeholder 2">
            <a:extLst>
              <a:ext uri="{FF2B5EF4-FFF2-40B4-BE49-F238E27FC236}">
                <a16:creationId xmlns:a16="http://schemas.microsoft.com/office/drawing/2014/main" id="{E7E20AD4-FD33-44E1-9AD7-562CA132C51B}"/>
              </a:ext>
            </a:extLst>
          </p:cNvPr>
          <p:cNvSpPr>
            <a:spLocks noGrp="1"/>
          </p:cNvSpPr>
          <p:nvPr>
            <p:ph idx="1"/>
          </p:nvPr>
        </p:nvSpPr>
        <p:spPr>
          <a:xfrm>
            <a:off x="417513" y="1441450"/>
            <a:ext cx="8310562" cy="4260850"/>
          </a:xfrm>
        </p:spPr>
        <p:txBody>
          <a:bodyPr/>
          <a:lstStyle/>
          <a:p>
            <a:pPr>
              <a:spcAft>
                <a:spcPts val="1200"/>
              </a:spcAft>
            </a:pPr>
            <a:r>
              <a:rPr lang="en-GB" altLang="en-US" sz="2000"/>
              <a:t>Each year we assess the zone allocated to each postcode sector based on factors such as delivery point density.</a:t>
            </a:r>
            <a:endParaRPr lang="en-GB" altLang="en-US" sz="2000" strike="sngStrike"/>
          </a:p>
          <a:p>
            <a:pPr>
              <a:spcAft>
                <a:spcPts val="1200"/>
              </a:spcAft>
            </a:pPr>
            <a:r>
              <a:rPr lang="en-GB" altLang="en-US" sz="2000"/>
              <a:t>London is allocated based on the volume of mail in each SSC that is  within the London boundary. Any SSC that straddles the boundary is assessed on the volume inside and outside London.</a:t>
            </a:r>
          </a:p>
          <a:p>
            <a:pPr>
              <a:spcAft>
                <a:spcPts val="1200"/>
              </a:spcAft>
            </a:pPr>
            <a:r>
              <a:rPr lang="en-GB" altLang="en-US" sz="2000"/>
              <a:t>The change in allocation of postcode sectors to zones each year is minimal</a:t>
            </a:r>
            <a:r>
              <a:rPr lang="en-GB" altLang="en-US" sz="2000">
                <a:solidFill>
                  <a:schemeClr val="tx2"/>
                </a:solidFill>
              </a:rPr>
              <a:t>*</a:t>
            </a:r>
            <a:r>
              <a:rPr lang="en-GB" altLang="en-US" sz="2000"/>
              <a:t>, except where an SSC changes from being classed as London to Urban/Suburban/Rural, or vice versa.</a:t>
            </a:r>
          </a:p>
          <a:p>
            <a:pPr>
              <a:spcAft>
                <a:spcPts val="1200"/>
              </a:spcAft>
            </a:pPr>
            <a:r>
              <a:rPr lang="en-GB" altLang="en-US" sz="2000"/>
              <a:t>This process ensures changes to delivery points are reflected in the Royal Mail Urban Density Benchmark and Zonal Posting Profiles.</a:t>
            </a:r>
          </a:p>
          <a:p>
            <a:endParaRPr lang="en-GB" altLang="en-US" sz="2000"/>
          </a:p>
        </p:txBody>
      </p:sp>
      <p:sp>
        <p:nvSpPr>
          <p:cNvPr id="2" name="Footer Placeholder 1">
            <a:extLst>
              <a:ext uri="{FF2B5EF4-FFF2-40B4-BE49-F238E27FC236}">
                <a16:creationId xmlns:a16="http://schemas.microsoft.com/office/drawing/2014/main" id="{C21B392F-8D79-413F-9635-341141B020C9}"/>
              </a:ext>
            </a:extLst>
          </p:cNvPr>
          <p:cNvSpPr>
            <a:spLocks noGrp="1"/>
          </p:cNvSpPr>
          <p:nvPr>
            <p:ph type="ftr" sz="quarter" idx="10"/>
          </p:nvPr>
        </p:nvSpPr>
        <p:spPr>
          <a:xfrm>
            <a:off x="-49896" y="5973763"/>
            <a:ext cx="5195888" cy="225425"/>
          </a:xfrm>
        </p:spPr>
        <p:txBody>
          <a:bodyPr/>
          <a:lstStyle/>
          <a:p>
            <a:pPr>
              <a:defRPr/>
            </a:pPr>
            <a:r>
              <a:rPr lang="en-US" sz="1000">
                <a:solidFill>
                  <a:schemeClr val="tx2"/>
                </a:solidFill>
              </a:rPr>
              <a:t>*</a:t>
            </a:r>
            <a:r>
              <a:rPr lang="en-US">
                <a:solidFill>
                  <a:schemeClr val="tx2"/>
                </a:solidFill>
              </a:rPr>
              <a:t> For 2020 just 40 postcode sectors changed of the 11,000</a:t>
            </a:r>
            <a:endParaRPr lang="en-GB">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BE89096-AAB6-4C14-9964-B2047CC0CF2B}"/>
              </a:ext>
            </a:extLst>
          </p:cNvPr>
          <p:cNvSpPr>
            <a:spLocks noGrp="1"/>
          </p:cNvSpPr>
          <p:nvPr>
            <p:ph type="title"/>
          </p:nvPr>
        </p:nvSpPr>
        <p:spPr>
          <a:xfrm>
            <a:off x="417513" y="284163"/>
            <a:ext cx="8310562" cy="989012"/>
          </a:xfrm>
        </p:spPr>
        <p:txBody>
          <a:bodyPr/>
          <a:lstStyle/>
          <a:p>
            <a:r>
              <a:rPr lang="en-GB" altLang="en-US" sz="2800">
                <a:solidFill>
                  <a:schemeClr val="tx2"/>
                </a:solidFill>
              </a:rPr>
              <a:t>Profile calculations in detail</a:t>
            </a:r>
          </a:p>
        </p:txBody>
      </p:sp>
      <p:graphicFrame>
        <p:nvGraphicFramePr>
          <p:cNvPr id="5" name="Content Placeholder 4">
            <a:extLst>
              <a:ext uri="{FF2B5EF4-FFF2-40B4-BE49-F238E27FC236}">
                <a16:creationId xmlns:a16="http://schemas.microsoft.com/office/drawing/2014/main" id="{64CA12F5-26D4-42E7-8DA2-903527A5CA3D}"/>
              </a:ext>
            </a:extLst>
          </p:cNvPr>
          <p:cNvGraphicFramePr>
            <a:graphicFrameLocks noGrp="1"/>
          </p:cNvGraphicFramePr>
          <p:nvPr>
            <p:ph idx="1"/>
          </p:nvPr>
        </p:nvGraphicFramePr>
        <p:xfrm>
          <a:off x="417513" y="1254125"/>
          <a:ext cx="3276599" cy="2063754"/>
        </p:xfrm>
        <a:graphic>
          <a:graphicData uri="http://schemas.openxmlformats.org/drawingml/2006/table">
            <a:tbl>
              <a:tblPr firstRow="1" bandRow="1">
                <a:tableStyleId>{5C22544A-7EE6-4342-B048-85BDC9FD1C3A}</a:tableStyleId>
              </a:tblPr>
              <a:tblGrid>
                <a:gridCol w="792329">
                  <a:extLst>
                    <a:ext uri="{9D8B030D-6E8A-4147-A177-3AD203B41FA5}">
                      <a16:colId xmlns:a16="http://schemas.microsoft.com/office/drawing/2014/main" val="2142140203"/>
                    </a:ext>
                  </a:extLst>
                </a:gridCol>
                <a:gridCol w="828090">
                  <a:extLst>
                    <a:ext uri="{9D8B030D-6E8A-4147-A177-3AD203B41FA5}">
                      <a16:colId xmlns:a16="http://schemas.microsoft.com/office/drawing/2014/main" val="2657578747"/>
                    </a:ext>
                  </a:extLst>
                </a:gridCol>
                <a:gridCol w="828090">
                  <a:extLst>
                    <a:ext uri="{9D8B030D-6E8A-4147-A177-3AD203B41FA5}">
                      <a16:colId xmlns:a16="http://schemas.microsoft.com/office/drawing/2014/main" val="870498352"/>
                    </a:ext>
                  </a:extLst>
                </a:gridCol>
                <a:gridCol w="828090">
                  <a:extLst>
                    <a:ext uri="{9D8B030D-6E8A-4147-A177-3AD203B41FA5}">
                      <a16:colId xmlns:a16="http://schemas.microsoft.com/office/drawing/2014/main" val="4129741239"/>
                    </a:ext>
                  </a:extLst>
                </a:gridCol>
              </a:tblGrid>
              <a:tr h="539864">
                <a:tc>
                  <a:txBody>
                    <a:bodyPr/>
                    <a:lstStyle/>
                    <a:p>
                      <a:pPr algn="ctr"/>
                      <a:r>
                        <a:rPr lang="en-GB" sz="1400"/>
                        <a:t>PC sector</a:t>
                      </a:r>
                    </a:p>
                  </a:txBody>
                  <a:tcPr marL="91450" marR="91450" marT="45709" marB="45709" anchor="ctr">
                    <a:solidFill>
                      <a:srgbClr val="204A91"/>
                    </a:solidFill>
                  </a:tcPr>
                </a:tc>
                <a:tc>
                  <a:txBody>
                    <a:bodyPr/>
                    <a:lstStyle/>
                    <a:p>
                      <a:pPr algn="ctr"/>
                      <a:r>
                        <a:rPr lang="en-GB" sz="1400"/>
                        <a:t>Zone</a:t>
                      </a:r>
                    </a:p>
                  </a:txBody>
                  <a:tcPr marL="91450" marR="91450" marT="45709" marB="45709" anchor="ctr"/>
                </a:tc>
                <a:tc>
                  <a:txBody>
                    <a:bodyPr/>
                    <a:lstStyle/>
                    <a:p>
                      <a:pPr algn="ctr"/>
                      <a:r>
                        <a:rPr lang="en-GB" sz="1400"/>
                        <a:t>SSC</a:t>
                      </a:r>
                    </a:p>
                  </a:txBody>
                  <a:tcPr marL="91450" marR="91450" marT="45709" marB="45709" anchor="ctr"/>
                </a:tc>
                <a:tc>
                  <a:txBody>
                    <a:bodyPr/>
                    <a:lstStyle/>
                    <a:p>
                      <a:pPr algn="ctr"/>
                      <a:r>
                        <a:rPr lang="en-GB" sz="1400"/>
                        <a:t>Volume</a:t>
                      </a:r>
                    </a:p>
                  </a:txBody>
                  <a:tcPr marL="91450" marR="91450" marT="45709" marB="45709" anchor="ctr"/>
                </a:tc>
                <a:extLst>
                  <a:ext uri="{0D108BD9-81ED-4DB2-BD59-A6C34878D82A}">
                    <a16:rowId xmlns:a16="http://schemas.microsoft.com/office/drawing/2014/main" val="2778880180"/>
                  </a:ext>
                </a:extLst>
              </a:tr>
              <a:tr h="304777">
                <a:tc>
                  <a:txBody>
                    <a:bodyPr/>
                    <a:lstStyle/>
                    <a:p>
                      <a:r>
                        <a:rPr lang="en-GB" sz="1400"/>
                        <a:t>AB10 1</a:t>
                      </a:r>
                    </a:p>
                  </a:txBody>
                  <a:tcPr marL="91450" marR="91450" marT="45709" marB="45709">
                    <a:solidFill>
                      <a:srgbClr val="CCD0DC"/>
                    </a:solidFill>
                  </a:tcPr>
                </a:tc>
                <a:tc>
                  <a:txBody>
                    <a:bodyPr/>
                    <a:lstStyle/>
                    <a:p>
                      <a:pPr algn="ctr"/>
                      <a:r>
                        <a:rPr lang="en-GB" sz="1400"/>
                        <a:t>A</a:t>
                      </a:r>
                    </a:p>
                  </a:txBody>
                  <a:tcPr marL="91450" marR="91450" marT="45709" marB="45709"/>
                </a:tc>
                <a:tc>
                  <a:txBody>
                    <a:bodyPr/>
                    <a:lstStyle/>
                    <a:p>
                      <a:pPr algn="ctr"/>
                      <a:r>
                        <a:rPr lang="en-GB" sz="1400"/>
                        <a:t>310</a:t>
                      </a:r>
                    </a:p>
                  </a:txBody>
                  <a:tcPr marL="91450" marR="91450" marT="45709" marB="45709"/>
                </a:tc>
                <a:tc>
                  <a:txBody>
                    <a:bodyPr/>
                    <a:lstStyle/>
                    <a:p>
                      <a:pPr algn="r"/>
                      <a:r>
                        <a:rPr lang="en-GB" sz="1400"/>
                        <a:t>100</a:t>
                      </a:r>
                    </a:p>
                  </a:txBody>
                  <a:tcPr marL="91450" marR="91450" marT="45709" marB="45709"/>
                </a:tc>
                <a:extLst>
                  <a:ext uri="{0D108BD9-81ED-4DB2-BD59-A6C34878D82A}">
                    <a16:rowId xmlns:a16="http://schemas.microsoft.com/office/drawing/2014/main" val="2322669483"/>
                  </a:ext>
                </a:extLst>
              </a:tr>
              <a:tr h="3047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t>HA0 1</a:t>
                      </a:r>
                    </a:p>
                  </a:txBody>
                  <a:tcPr marL="91450" marR="91450" marT="45709" marB="45709">
                    <a:solidFill>
                      <a:srgbClr val="E7E9EE"/>
                    </a:solidFill>
                  </a:tcPr>
                </a:tc>
                <a:tc>
                  <a:txBody>
                    <a:bodyPr/>
                    <a:lstStyle/>
                    <a:p>
                      <a:pPr algn="ctr"/>
                      <a:r>
                        <a:rPr lang="en-GB" sz="1400"/>
                        <a:t>D</a:t>
                      </a:r>
                    </a:p>
                  </a:txBody>
                  <a:tcPr marL="91450" marR="91450" marT="45709" marB="45709"/>
                </a:tc>
                <a:tc>
                  <a:txBody>
                    <a:bodyPr/>
                    <a:lstStyle/>
                    <a:p>
                      <a:pPr algn="ctr"/>
                      <a:r>
                        <a:rPr lang="en-GB" sz="1400"/>
                        <a:t>375</a:t>
                      </a:r>
                    </a:p>
                  </a:txBody>
                  <a:tcPr marL="91450" marR="91450" marT="45709" marB="45709"/>
                </a:tc>
                <a:tc>
                  <a:txBody>
                    <a:bodyPr/>
                    <a:lstStyle/>
                    <a:p>
                      <a:pPr algn="r"/>
                      <a:r>
                        <a:rPr lang="en-GB" sz="1400"/>
                        <a:t>50</a:t>
                      </a:r>
                    </a:p>
                  </a:txBody>
                  <a:tcPr marL="91450" marR="91450" marT="45709" marB="45709"/>
                </a:tc>
                <a:extLst>
                  <a:ext uri="{0D108BD9-81ED-4DB2-BD59-A6C34878D82A}">
                    <a16:rowId xmlns:a16="http://schemas.microsoft.com/office/drawing/2014/main" val="3441916172"/>
                  </a:ext>
                </a:extLst>
              </a:tr>
              <a:tr h="304777">
                <a:tc>
                  <a:txBody>
                    <a:bodyPr/>
                    <a:lstStyle/>
                    <a:p>
                      <a:r>
                        <a:rPr lang="en-GB" sz="1400"/>
                        <a:t>AL2 1</a:t>
                      </a:r>
                    </a:p>
                  </a:txBody>
                  <a:tcPr marL="91450" marR="91450" marT="45709" marB="45709">
                    <a:solidFill>
                      <a:srgbClr val="CCD0DC"/>
                    </a:solidFill>
                  </a:tcPr>
                </a:tc>
                <a:tc>
                  <a:txBody>
                    <a:bodyPr/>
                    <a:lstStyle/>
                    <a:p>
                      <a:pPr algn="ctr"/>
                      <a:r>
                        <a:rPr lang="en-GB" sz="1400"/>
                        <a:t>B</a:t>
                      </a:r>
                    </a:p>
                  </a:txBody>
                  <a:tcPr marL="91450" marR="91450" marT="45709" marB="45709"/>
                </a:tc>
                <a:tc>
                  <a:txBody>
                    <a:bodyPr/>
                    <a:lstStyle/>
                    <a:p>
                      <a:pPr algn="ctr"/>
                      <a:r>
                        <a:rPr lang="en-GB" sz="1400"/>
                        <a:t>359</a:t>
                      </a:r>
                    </a:p>
                  </a:txBody>
                  <a:tcPr marL="91450" marR="91450" marT="45709" marB="45709"/>
                </a:tc>
                <a:tc>
                  <a:txBody>
                    <a:bodyPr/>
                    <a:lstStyle/>
                    <a:p>
                      <a:pPr algn="r"/>
                      <a:r>
                        <a:rPr lang="en-GB" sz="1400"/>
                        <a:t>75</a:t>
                      </a:r>
                    </a:p>
                  </a:txBody>
                  <a:tcPr marL="91450" marR="91450" marT="45709" marB="45709"/>
                </a:tc>
                <a:extLst>
                  <a:ext uri="{0D108BD9-81ED-4DB2-BD59-A6C34878D82A}">
                    <a16:rowId xmlns:a16="http://schemas.microsoft.com/office/drawing/2014/main" val="3701203901"/>
                  </a:ext>
                </a:extLst>
              </a:tr>
              <a:tr h="304777">
                <a:tc>
                  <a:txBody>
                    <a:bodyPr/>
                    <a:lstStyle/>
                    <a:p>
                      <a:r>
                        <a:rPr lang="en-GB" sz="1400"/>
                        <a:t>AL3 6</a:t>
                      </a:r>
                    </a:p>
                  </a:txBody>
                  <a:tcPr marL="91450" marR="91450" marT="45709" marB="45709">
                    <a:solidFill>
                      <a:srgbClr val="E7E9EE"/>
                    </a:solidFill>
                  </a:tcPr>
                </a:tc>
                <a:tc>
                  <a:txBody>
                    <a:bodyPr/>
                    <a:lstStyle/>
                    <a:p>
                      <a:pPr algn="ctr"/>
                      <a:r>
                        <a:rPr lang="en-GB" sz="1400"/>
                        <a:t>C</a:t>
                      </a:r>
                    </a:p>
                  </a:txBody>
                  <a:tcPr marL="91450" marR="91450" marT="45709" marB="45709"/>
                </a:tc>
                <a:tc>
                  <a:txBody>
                    <a:bodyPr/>
                    <a:lstStyle/>
                    <a:p>
                      <a:pPr algn="ctr"/>
                      <a:r>
                        <a:rPr lang="en-GB" sz="1400"/>
                        <a:t>359</a:t>
                      </a:r>
                    </a:p>
                  </a:txBody>
                  <a:tcPr marL="91450" marR="91450" marT="45709" marB="45709"/>
                </a:tc>
                <a:tc>
                  <a:txBody>
                    <a:bodyPr/>
                    <a:lstStyle/>
                    <a:p>
                      <a:pPr algn="r"/>
                      <a:r>
                        <a:rPr lang="en-GB" sz="1400"/>
                        <a:t>10</a:t>
                      </a:r>
                    </a:p>
                  </a:txBody>
                  <a:tcPr marL="91450" marR="91450" marT="45709" marB="45709"/>
                </a:tc>
                <a:extLst>
                  <a:ext uri="{0D108BD9-81ED-4DB2-BD59-A6C34878D82A}">
                    <a16:rowId xmlns:a16="http://schemas.microsoft.com/office/drawing/2014/main" val="3955714342"/>
                  </a:ext>
                </a:extLst>
              </a:tr>
              <a:tr h="304777">
                <a:tc>
                  <a:txBody>
                    <a:bodyPr/>
                    <a:lstStyle/>
                    <a:p>
                      <a:r>
                        <a:rPr lang="en-GB" sz="1400"/>
                        <a:t>…</a:t>
                      </a:r>
                    </a:p>
                  </a:txBody>
                  <a:tcPr marL="91450" marR="91450" marT="45709" marB="45709">
                    <a:solidFill>
                      <a:srgbClr val="CCD0DC"/>
                    </a:solidFill>
                  </a:tcPr>
                </a:tc>
                <a:tc>
                  <a:txBody>
                    <a:bodyPr/>
                    <a:lstStyle/>
                    <a:p>
                      <a:pPr algn="ctr"/>
                      <a:r>
                        <a:rPr lang="en-GB" sz="1400"/>
                        <a:t>…</a:t>
                      </a:r>
                    </a:p>
                  </a:txBody>
                  <a:tcPr marL="91450" marR="91450" marT="45709" marB="45709"/>
                </a:tc>
                <a:tc>
                  <a:txBody>
                    <a:bodyPr/>
                    <a:lstStyle/>
                    <a:p>
                      <a:pPr algn="ctr"/>
                      <a:r>
                        <a:rPr lang="en-GB" sz="1400"/>
                        <a:t>…</a:t>
                      </a:r>
                    </a:p>
                  </a:txBody>
                  <a:tcPr marL="91450" marR="91450" marT="45709" marB="45709"/>
                </a:tc>
                <a:tc>
                  <a:txBody>
                    <a:bodyPr/>
                    <a:lstStyle/>
                    <a:p>
                      <a:pPr algn="r"/>
                      <a:r>
                        <a:rPr lang="en-GB" sz="1400"/>
                        <a:t>…</a:t>
                      </a:r>
                    </a:p>
                  </a:txBody>
                  <a:tcPr marL="91450" marR="91450" marT="45709" marB="45709"/>
                </a:tc>
                <a:extLst>
                  <a:ext uri="{0D108BD9-81ED-4DB2-BD59-A6C34878D82A}">
                    <a16:rowId xmlns:a16="http://schemas.microsoft.com/office/drawing/2014/main" val="2025680450"/>
                  </a:ext>
                </a:extLst>
              </a:tr>
            </a:tbl>
          </a:graphicData>
        </a:graphic>
      </p:graphicFrame>
      <p:sp>
        <p:nvSpPr>
          <p:cNvPr id="7" name="Isosceles Triangle 6">
            <a:extLst>
              <a:ext uri="{FF2B5EF4-FFF2-40B4-BE49-F238E27FC236}">
                <a16:creationId xmlns:a16="http://schemas.microsoft.com/office/drawing/2014/main" id="{614DF988-5B15-48F9-B949-F770912650D4}"/>
              </a:ext>
            </a:extLst>
          </p:cNvPr>
          <p:cNvSpPr/>
          <p:nvPr/>
        </p:nvSpPr>
        <p:spPr>
          <a:xfrm rot="5400000">
            <a:off x="3108325" y="2101850"/>
            <a:ext cx="1819275" cy="3460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aphicFrame>
        <p:nvGraphicFramePr>
          <p:cNvPr id="8" name="Table 7">
            <a:extLst>
              <a:ext uri="{FF2B5EF4-FFF2-40B4-BE49-F238E27FC236}">
                <a16:creationId xmlns:a16="http://schemas.microsoft.com/office/drawing/2014/main" id="{60FDE87D-08CB-4C91-85CE-87E10EC757B6}"/>
              </a:ext>
            </a:extLst>
          </p:cNvPr>
          <p:cNvGraphicFramePr>
            <a:graphicFrameLocks noGrp="1"/>
          </p:cNvGraphicFramePr>
          <p:nvPr>
            <p:extLst>
              <p:ext uri="{D42A27DB-BD31-4B8C-83A1-F6EECF244321}">
                <p14:modId xmlns:p14="http://schemas.microsoft.com/office/powerpoint/2010/main" val="550956523"/>
              </p:ext>
            </p:extLst>
          </p:nvPr>
        </p:nvGraphicFramePr>
        <p:xfrm>
          <a:off x="4343400" y="1254125"/>
          <a:ext cx="4392613" cy="2193924"/>
        </p:xfrm>
        <a:graphic>
          <a:graphicData uri="http://schemas.openxmlformats.org/drawingml/2006/table">
            <a:tbl>
              <a:tblPr firstRow="1" bandRow="1">
                <a:tableStyleId>{5C22544A-7EE6-4342-B048-85BDC9FD1C3A}</a:tableStyleId>
              </a:tblPr>
              <a:tblGrid>
                <a:gridCol w="792111">
                  <a:extLst>
                    <a:ext uri="{9D8B030D-6E8A-4147-A177-3AD203B41FA5}">
                      <a16:colId xmlns:a16="http://schemas.microsoft.com/office/drawing/2014/main" val="3930934187"/>
                    </a:ext>
                  </a:extLst>
                </a:gridCol>
                <a:gridCol w="504070">
                  <a:extLst>
                    <a:ext uri="{9D8B030D-6E8A-4147-A177-3AD203B41FA5}">
                      <a16:colId xmlns:a16="http://schemas.microsoft.com/office/drawing/2014/main" val="2971329230"/>
                    </a:ext>
                  </a:extLst>
                </a:gridCol>
                <a:gridCol w="504070">
                  <a:extLst>
                    <a:ext uri="{9D8B030D-6E8A-4147-A177-3AD203B41FA5}">
                      <a16:colId xmlns:a16="http://schemas.microsoft.com/office/drawing/2014/main" val="3672242695"/>
                    </a:ext>
                  </a:extLst>
                </a:gridCol>
                <a:gridCol w="504070">
                  <a:extLst>
                    <a:ext uri="{9D8B030D-6E8A-4147-A177-3AD203B41FA5}">
                      <a16:colId xmlns:a16="http://schemas.microsoft.com/office/drawing/2014/main" val="2177690116"/>
                    </a:ext>
                  </a:extLst>
                </a:gridCol>
                <a:gridCol w="504070">
                  <a:extLst>
                    <a:ext uri="{9D8B030D-6E8A-4147-A177-3AD203B41FA5}">
                      <a16:colId xmlns:a16="http://schemas.microsoft.com/office/drawing/2014/main" val="822811413"/>
                    </a:ext>
                  </a:extLst>
                </a:gridCol>
                <a:gridCol w="756106">
                  <a:extLst>
                    <a:ext uri="{9D8B030D-6E8A-4147-A177-3AD203B41FA5}">
                      <a16:colId xmlns:a16="http://schemas.microsoft.com/office/drawing/2014/main" val="3801125195"/>
                    </a:ext>
                  </a:extLst>
                </a:gridCol>
                <a:gridCol w="828116">
                  <a:extLst>
                    <a:ext uri="{9D8B030D-6E8A-4147-A177-3AD203B41FA5}">
                      <a16:colId xmlns:a16="http://schemas.microsoft.com/office/drawing/2014/main" val="1411749910"/>
                    </a:ext>
                  </a:extLst>
                </a:gridCol>
              </a:tblGrid>
              <a:tr h="540189">
                <a:tc>
                  <a:txBody>
                    <a:bodyPr/>
                    <a:lstStyle/>
                    <a:p>
                      <a:pPr algn="ctr"/>
                      <a:r>
                        <a:rPr lang="en-GB" sz="1400"/>
                        <a:t>SSC</a:t>
                      </a:r>
                    </a:p>
                  </a:txBody>
                  <a:tcPr marL="91441" marR="91441" marT="45736" marB="45736" anchor="ctr"/>
                </a:tc>
                <a:tc>
                  <a:txBody>
                    <a:bodyPr/>
                    <a:lstStyle/>
                    <a:p>
                      <a:pPr algn="ctr"/>
                      <a:r>
                        <a:rPr lang="en-GB" sz="1400"/>
                        <a:t>A</a:t>
                      </a:r>
                    </a:p>
                  </a:txBody>
                  <a:tcPr marL="91441" marR="91441" marT="45736" marB="45736" anchor="ctr"/>
                </a:tc>
                <a:tc>
                  <a:txBody>
                    <a:bodyPr/>
                    <a:lstStyle/>
                    <a:p>
                      <a:pPr algn="ctr"/>
                      <a:r>
                        <a:rPr lang="en-GB" sz="1400"/>
                        <a:t>B</a:t>
                      </a:r>
                    </a:p>
                  </a:txBody>
                  <a:tcPr marL="91441" marR="91441" marT="45736" marB="45736" anchor="ctr"/>
                </a:tc>
                <a:tc>
                  <a:txBody>
                    <a:bodyPr/>
                    <a:lstStyle/>
                    <a:p>
                      <a:pPr algn="ctr"/>
                      <a:r>
                        <a:rPr lang="en-GB" sz="1400"/>
                        <a:t>C</a:t>
                      </a:r>
                    </a:p>
                  </a:txBody>
                  <a:tcPr marL="91441" marR="91441" marT="45736" marB="45736" anchor="ctr"/>
                </a:tc>
                <a:tc>
                  <a:txBody>
                    <a:bodyPr/>
                    <a:lstStyle/>
                    <a:p>
                      <a:pPr algn="ctr"/>
                      <a:r>
                        <a:rPr lang="en-GB" sz="1400"/>
                        <a:t>D</a:t>
                      </a:r>
                    </a:p>
                  </a:txBody>
                  <a:tcPr marL="91441" marR="91441" marT="45736" marB="45736" anchor="ctr"/>
                </a:tc>
                <a:tc>
                  <a:txBody>
                    <a:bodyPr/>
                    <a:lstStyle/>
                    <a:p>
                      <a:pPr algn="ctr"/>
                      <a:r>
                        <a:rPr lang="en-GB" sz="1400"/>
                        <a:t>NSB</a:t>
                      </a:r>
                    </a:p>
                  </a:txBody>
                  <a:tcPr marL="91441" marR="91441" marT="45736" marB="45736" anchor="ctr">
                    <a:solidFill>
                      <a:srgbClr val="FF0000"/>
                    </a:solidFill>
                  </a:tcPr>
                </a:tc>
                <a:tc>
                  <a:txBody>
                    <a:bodyPr/>
                    <a:lstStyle/>
                    <a:p>
                      <a:pPr algn="ctr"/>
                      <a:r>
                        <a:rPr lang="en-GB" sz="1400"/>
                        <a:t>UDB</a:t>
                      </a:r>
                    </a:p>
                  </a:txBody>
                  <a:tcPr marL="91441" marR="91441" marT="45736" marB="45736" anchor="ctr">
                    <a:solidFill>
                      <a:schemeClr val="tx2"/>
                    </a:solidFill>
                  </a:tcPr>
                </a:tc>
                <a:extLst>
                  <a:ext uri="{0D108BD9-81ED-4DB2-BD59-A6C34878D82A}">
                    <a16:rowId xmlns:a16="http://schemas.microsoft.com/office/drawing/2014/main" val="1127414504"/>
                  </a:ext>
                </a:extLst>
              </a:tr>
              <a:tr h="378420">
                <a:tc>
                  <a:txBody>
                    <a:bodyPr/>
                    <a:lstStyle/>
                    <a:p>
                      <a:pPr algn="ctr"/>
                      <a:r>
                        <a:rPr lang="en-GB" sz="1400"/>
                        <a:t>310</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9999"/>
                    </a:solidFill>
                  </a:tcPr>
                </a:tc>
                <a:tc>
                  <a:txBody>
                    <a:bodyPr/>
                    <a:lstStyle/>
                    <a:p>
                      <a:pPr algn="ctr"/>
                      <a:r>
                        <a:rPr lang="en-GB" sz="1400"/>
                        <a:t>%</a:t>
                      </a:r>
                    </a:p>
                  </a:txBody>
                  <a:tcPr marL="91441" marR="91441" marT="45736" marB="45736" anchor="ctr">
                    <a:solidFill>
                      <a:schemeClr val="tx2">
                        <a:lumMod val="40000"/>
                        <a:lumOff val="60000"/>
                      </a:schemeClr>
                    </a:solidFill>
                  </a:tcPr>
                </a:tc>
                <a:extLst>
                  <a:ext uri="{0D108BD9-81ED-4DB2-BD59-A6C34878D82A}">
                    <a16:rowId xmlns:a16="http://schemas.microsoft.com/office/drawing/2014/main" val="1066789595"/>
                  </a:ext>
                </a:extLst>
              </a:tr>
              <a:tr h="378420">
                <a:tc>
                  <a:txBody>
                    <a:bodyPr/>
                    <a:lstStyle/>
                    <a:p>
                      <a:pPr algn="ctr"/>
                      <a:r>
                        <a:rPr lang="en-GB" sz="1400"/>
                        <a:t>375</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CCCC"/>
                    </a:solidFill>
                  </a:tcPr>
                </a:tc>
                <a:tc>
                  <a:txBody>
                    <a:bodyPr/>
                    <a:lstStyle/>
                    <a:p>
                      <a:pPr algn="ctr"/>
                      <a:r>
                        <a:rPr lang="en-GB" sz="1400"/>
                        <a:t>%</a:t>
                      </a:r>
                    </a:p>
                  </a:txBody>
                  <a:tcPr marL="91441" marR="91441" marT="45736" marB="45736" anchor="ctr">
                    <a:solidFill>
                      <a:schemeClr val="tx2">
                        <a:lumMod val="20000"/>
                        <a:lumOff val="80000"/>
                      </a:schemeClr>
                    </a:solidFill>
                  </a:tcPr>
                </a:tc>
                <a:extLst>
                  <a:ext uri="{0D108BD9-81ED-4DB2-BD59-A6C34878D82A}">
                    <a16:rowId xmlns:a16="http://schemas.microsoft.com/office/drawing/2014/main" val="1682209524"/>
                  </a:ext>
                </a:extLst>
              </a:tr>
              <a:tr h="378420">
                <a:tc>
                  <a:txBody>
                    <a:bodyPr/>
                    <a:lstStyle/>
                    <a:p>
                      <a:pPr algn="ctr"/>
                      <a:r>
                        <a:rPr lang="en-GB" sz="1400"/>
                        <a:t>…</a:t>
                      </a:r>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endParaRPr lang="en-GB" sz="1400"/>
                    </a:p>
                  </a:txBody>
                  <a:tcPr marL="91441" marR="91441" marT="45736" marB="45736" anchor="ctr"/>
                </a:tc>
                <a:tc>
                  <a:txBody>
                    <a:bodyPr/>
                    <a:lstStyle/>
                    <a:p>
                      <a:pPr algn="ctr"/>
                      <a:r>
                        <a:rPr lang="en-GB" sz="1400"/>
                        <a:t>%</a:t>
                      </a:r>
                    </a:p>
                  </a:txBody>
                  <a:tcPr marL="91441" marR="91441" marT="45736" marB="45736" anchor="ctr">
                    <a:solidFill>
                      <a:srgbClr val="FF9999"/>
                    </a:solidFill>
                  </a:tcPr>
                </a:tc>
                <a:tc>
                  <a:txBody>
                    <a:bodyPr/>
                    <a:lstStyle/>
                    <a:p>
                      <a:pPr algn="ctr"/>
                      <a:r>
                        <a:rPr lang="en-GB" sz="1400"/>
                        <a:t>%</a:t>
                      </a:r>
                    </a:p>
                  </a:txBody>
                  <a:tcPr marL="91441" marR="91441" marT="45736" marB="45736" anchor="ctr">
                    <a:solidFill>
                      <a:schemeClr val="tx2">
                        <a:lumMod val="40000"/>
                        <a:lumOff val="60000"/>
                      </a:schemeClr>
                    </a:solidFill>
                  </a:tcPr>
                </a:tc>
                <a:extLst>
                  <a:ext uri="{0D108BD9-81ED-4DB2-BD59-A6C34878D82A}">
                    <a16:rowId xmlns:a16="http://schemas.microsoft.com/office/drawing/2014/main" val="3793259960"/>
                  </a:ext>
                </a:extLst>
              </a:tr>
              <a:tr h="518475">
                <a:tc>
                  <a:txBody>
                    <a:bodyPr/>
                    <a:lstStyle/>
                    <a:p>
                      <a:pPr algn="ctr"/>
                      <a:r>
                        <a:rPr lang="en-GB" sz="1400" b="1">
                          <a:solidFill>
                            <a:schemeClr val="bg1"/>
                          </a:solidFill>
                        </a:rPr>
                        <a:t>Zonal Profile</a:t>
                      </a:r>
                    </a:p>
                  </a:txBody>
                  <a:tcPr marL="91441" marR="91441" marT="45736" marB="45736" anchor="ctr">
                    <a:solidFill>
                      <a:schemeClr val="tx2"/>
                    </a:solidFill>
                  </a:tcPr>
                </a:tc>
                <a:tc>
                  <a:txBody>
                    <a:bodyPr/>
                    <a:lstStyle/>
                    <a:p>
                      <a:pPr algn="ctr"/>
                      <a:r>
                        <a:rPr lang="en-GB" sz="1400"/>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a:ea typeface="+mn-ea"/>
                          <a:cs typeface="+mn-cs"/>
                        </a:rPr>
                        <a:t>%</a:t>
                      </a:r>
                    </a:p>
                  </a:txBody>
                  <a:tcPr marL="91441" marR="91441" marT="45736" marB="45736" anchor="ct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Arial"/>
                        <a:ea typeface="+mn-ea"/>
                        <a:cs typeface="+mn-cs"/>
                      </a:endParaRPr>
                    </a:p>
                  </a:txBody>
                  <a:tcPr marL="91441" marR="91441" marT="45736" marB="45736" anchor="ctr">
                    <a:solidFill>
                      <a:srgbClr val="E7E9EE"/>
                    </a:solidFill>
                  </a:tcPr>
                </a:tc>
                <a:tc>
                  <a:txBody>
                    <a:bodyPr/>
                    <a:lstStyle/>
                    <a:p>
                      <a:endParaRPr lang="en-GB" sz="1400"/>
                    </a:p>
                  </a:txBody>
                  <a:tcPr marL="91441" marR="91441" marT="45736" marB="45736" anchor="ctr"/>
                </a:tc>
                <a:extLst>
                  <a:ext uri="{0D108BD9-81ED-4DB2-BD59-A6C34878D82A}">
                    <a16:rowId xmlns:a16="http://schemas.microsoft.com/office/drawing/2014/main" val="932433878"/>
                  </a:ext>
                </a:extLst>
              </a:tr>
            </a:tbl>
          </a:graphicData>
        </a:graphic>
      </p:graphicFrame>
      <p:sp>
        <p:nvSpPr>
          <p:cNvPr id="11" name="Rectangle 10">
            <a:extLst>
              <a:ext uri="{FF2B5EF4-FFF2-40B4-BE49-F238E27FC236}">
                <a16:creationId xmlns:a16="http://schemas.microsoft.com/office/drawing/2014/main" id="{42A55238-4226-4185-91AD-29BF54B86DC8}"/>
              </a:ext>
            </a:extLst>
          </p:cNvPr>
          <p:cNvSpPr/>
          <p:nvPr/>
        </p:nvSpPr>
        <p:spPr>
          <a:xfrm>
            <a:off x="5184775" y="1854200"/>
            <a:ext cx="1897063" cy="996950"/>
          </a:xfrm>
          <a:prstGeom prst="rect">
            <a:avLst/>
          </a:prstGeom>
          <a:solidFill>
            <a:schemeClr val="accent1">
              <a:lumMod val="40000"/>
              <a:lumOff val="60000"/>
              <a:alpha val="43922"/>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a:solidFill>
                  <a:schemeClr val="tx1"/>
                </a:solidFill>
              </a:rPr>
              <a:t>Volume</a:t>
            </a:r>
          </a:p>
        </p:txBody>
      </p:sp>
      <p:sp>
        <p:nvSpPr>
          <p:cNvPr id="17500" name="Content Placeholder 2">
            <a:extLst>
              <a:ext uri="{FF2B5EF4-FFF2-40B4-BE49-F238E27FC236}">
                <a16:creationId xmlns:a16="http://schemas.microsoft.com/office/drawing/2014/main" id="{6F8B2E33-D59F-4618-A23D-D8044B7D702D}"/>
              </a:ext>
            </a:extLst>
          </p:cNvPr>
          <p:cNvSpPr txBox="1">
            <a:spLocks/>
          </p:cNvSpPr>
          <p:nvPr/>
        </p:nvSpPr>
        <p:spPr bwMode="auto">
          <a:xfrm>
            <a:off x="728800" y="3575050"/>
            <a:ext cx="8310562"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77813" indent="-277813">
              <a:spcBef>
                <a:spcPct val="20000"/>
              </a:spcBef>
              <a:buClr>
                <a:schemeClr val="tx2"/>
              </a:buClr>
              <a:buFont typeface="Verdana" panose="020B0604030504040204" pitchFamily="34" charset="0"/>
              <a:buChar char="•"/>
              <a:defRPr sz="2400">
                <a:solidFill>
                  <a:schemeClr val="tx1"/>
                </a:solidFill>
                <a:latin typeface="Arial" panose="020B0604020202020204" pitchFamily="34" charset="0"/>
              </a:defRPr>
            </a:lvl1pPr>
            <a:lvl2pPr marL="447675" indent="9525">
              <a:spcBef>
                <a:spcPct val="20000"/>
              </a:spcBef>
              <a:defRPr sz="2000">
                <a:solidFill>
                  <a:schemeClr val="tx2"/>
                </a:solidFill>
                <a:latin typeface="Arial" panose="020B0604020202020204" pitchFamily="34" charset="0"/>
              </a:defRPr>
            </a:lvl2pPr>
            <a:lvl3pPr marL="996950" indent="-185738">
              <a:spcBef>
                <a:spcPct val="20000"/>
              </a:spcBef>
              <a:buClr>
                <a:schemeClr val="tx2"/>
              </a:buClr>
              <a:buFont typeface="Arial" panose="020B0604020202020204" pitchFamily="34" charset="0"/>
              <a:buChar char="–"/>
              <a:defRPr>
                <a:solidFill>
                  <a:schemeClr val="tx1"/>
                </a:solidFill>
                <a:latin typeface="Arial" panose="020B0604020202020204" pitchFamily="34" charset="0"/>
              </a:defRPr>
            </a:lvl3pPr>
            <a:lvl4pPr marL="1358900" indent="-180975">
              <a:spcBef>
                <a:spcPct val="20000"/>
              </a:spcBef>
              <a:buFont typeface="Arial" panose="020B0604020202020204" pitchFamily="34" charset="0"/>
              <a:buChar char="–"/>
              <a:defRPr sz="1600">
                <a:solidFill>
                  <a:srgbClr val="595959"/>
                </a:solidFill>
                <a:latin typeface="Arial" panose="020B0604020202020204" pitchFamily="34" charset="0"/>
              </a:defRPr>
            </a:lvl4pPr>
            <a:lvl5pPr marL="1725613" indent="-185738">
              <a:spcBef>
                <a:spcPct val="20000"/>
              </a:spcBef>
              <a:buFont typeface="Arial" panose="020B0604020202020204" pitchFamily="34" charset="0"/>
              <a:buChar char="–"/>
              <a:defRPr sz="1600">
                <a:solidFill>
                  <a:srgbClr val="595959"/>
                </a:solidFill>
                <a:latin typeface="Arial" panose="020B0604020202020204" pitchFamily="34" charset="0"/>
              </a:defRPr>
            </a:lvl5pPr>
            <a:lvl6pPr marL="21828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6pPr>
            <a:lvl7pPr marL="26400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7pPr>
            <a:lvl8pPr marL="30972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8pPr>
            <a:lvl9pPr marL="3554413" indent="-185738" eaLnBrk="0" fontAlgn="base" hangingPunct="0">
              <a:spcBef>
                <a:spcPct val="20000"/>
              </a:spcBef>
              <a:spcAft>
                <a:spcPct val="0"/>
              </a:spcAft>
              <a:buFont typeface="Arial" panose="020B0604020202020204" pitchFamily="34" charset="0"/>
              <a:buChar char="–"/>
              <a:defRPr sz="1600">
                <a:solidFill>
                  <a:srgbClr val="595959"/>
                </a:solidFill>
                <a:latin typeface="Arial" panose="020B0604020202020204" pitchFamily="34" charset="0"/>
              </a:defRPr>
            </a:lvl9pPr>
          </a:lstStyle>
          <a:p>
            <a:pPr marL="0" indent="0">
              <a:lnSpc>
                <a:spcPct val="150000"/>
              </a:lnSpc>
              <a:buNone/>
            </a:pPr>
            <a:r>
              <a:rPr lang="en-GB" altLang="en-US" sz="1400"/>
              <a:t>Each postcode sector has a zone allocated, and belongs to an SSC</a:t>
            </a:r>
          </a:p>
          <a:p>
            <a:pPr marL="0" indent="0">
              <a:lnSpc>
                <a:spcPct val="150000"/>
              </a:lnSpc>
              <a:buNone/>
            </a:pPr>
            <a:r>
              <a:rPr lang="en-GB" altLang="en-US" sz="1400"/>
              <a:t>Mail volume is allocated to each postcode sector</a:t>
            </a:r>
          </a:p>
          <a:p>
            <a:pPr marL="0" indent="0">
              <a:lnSpc>
                <a:spcPct val="150000"/>
              </a:lnSpc>
              <a:buNone/>
            </a:pPr>
            <a:r>
              <a:rPr lang="en-GB" altLang="en-US" sz="1400"/>
              <a:t>Postcode sectors are summarised into SSCs, and volume for each zone within each SSC is summed</a:t>
            </a:r>
          </a:p>
          <a:p>
            <a:pPr marL="0" indent="0">
              <a:lnSpc>
                <a:spcPct val="150000"/>
              </a:lnSpc>
              <a:buNone/>
            </a:pPr>
            <a:r>
              <a:rPr lang="en-GB" altLang="en-US" sz="1400"/>
              <a:t>PP1 NSB is the SSC volume as a % of total volume (all zones)</a:t>
            </a:r>
          </a:p>
          <a:p>
            <a:pPr marL="0" indent="0">
              <a:lnSpc>
                <a:spcPct val="150000"/>
              </a:lnSpc>
              <a:buNone/>
            </a:pPr>
            <a:r>
              <a:rPr lang="en-GB" altLang="en-US" sz="1400"/>
              <a:t>PP1 UDB for each SSC is the volume of zone A (urban) / total volume for the specified SSC</a:t>
            </a:r>
          </a:p>
          <a:p>
            <a:pPr marL="0" indent="0">
              <a:lnSpc>
                <a:spcPct val="150000"/>
              </a:lnSpc>
              <a:buNone/>
            </a:pPr>
            <a:r>
              <a:rPr lang="en-GB" altLang="en-US" sz="1400"/>
              <a:t>Zonal Profiles are the % in each zone for all SSCs combined for PP2 or regional SSCs for PP4</a:t>
            </a:r>
          </a:p>
        </p:txBody>
      </p:sp>
      <p:sp>
        <p:nvSpPr>
          <p:cNvPr id="14" name="Oval 13">
            <a:extLst>
              <a:ext uri="{FF2B5EF4-FFF2-40B4-BE49-F238E27FC236}">
                <a16:creationId xmlns:a16="http://schemas.microsoft.com/office/drawing/2014/main" id="{A874B36E-EC0D-47F7-86C4-F5D78230C07F}"/>
              </a:ext>
            </a:extLst>
          </p:cNvPr>
          <p:cNvSpPr/>
          <p:nvPr/>
        </p:nvSpPr>
        <p:spPr>
          <a:xfrm>
            <a:off x="413179" y="36574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1</a:t>
            </a:r>
          </a:p>
        </p:txBody>
      </p:sp>
      <p:sp>
        <p:nvSpPr>
          <p:cNvPr id="15" name="Oval 14">
            <a:extLst>
              <a:ext uri="{FF2B5EF4-FFF2-40B4-BE49-F238E27FC236}">
                <a16:creationId xmlns:a16="http://schemas.microsoft.com/office/drawing/2014/main" id="{AE510969-A331-44E5-B803-B5524E26562B}"/>
              </a:ext>
            </a:extLst>
          </p:cNvPr>
          <p:cNvSpPr/>
          <p:nvPr/>
        </p:nvSpPr>
        <p:spPr>
          <a:xfrm>
            <a:off x="1512888" y="758825"/>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1</a:t>
            </a:r>
          </a:p>
        </p:txBody>
      </p:sp>
      <p:sp>
        <p:nvSpPr>
          <p:cNvPr id="16" name="Left Brace 15">
            <a:extLst>
              <a:ext uri="{FF2B5EF4-FFF2-40B4-BE49-F238E27FC236}">
                <a16:creationId xmlns:a16="http://schemas.microsoft.com/office/drawing/2014/main" id="{4792C25F-96C7-4E72-81FB-CFC0A999F1B3}"/>
              </a:ext>
            </a:extLst>
          </p:cNvPr>
          <p:cNvSpPr/>
          <p:nvPr/>
        </p:nvSpPr>
        <p:spPr>
          <a:xfrm rot="5400000">
            <a:off x="1527175" y="33338"/>
            <a:ext cx="201613" cy="2185987"/>
          </a:xfrm>
          <a:prstGeom prst="leftBrace">
            <a:avLst>
              <a:gd name="adj1" fmla="val 128921"/>
              <a:gd name="adj2" fmla="val 50000"/>
            </a:avLst>
          </a:pr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7" name="Left Brace 16">
            <a:extLst>
              <a:ext uri="{FF2B5EF4-FFF2-40B4-BE49-F238E27FC236}">
                <a16:creationId xmlns:a16="http://schemas.microsoft.com/office/drawing/2014/main" id="{C050D1CC-BFB9-4F92-B18D-EE6FE5B26FAD}"/>
              </a:ext>
            </a:extLst>
          </p:cNvPr>
          <p:cNvSpPr/>
          <p:nvPr/>
        </p:nvSpPr>
        <p:spPr>
          <a:xfrm rot="5400000">
            <a:off x="5379244" y="-488156"/>
            <a:ext cx="206375" cy="3198813"/>
          </a:xfrm>
          <a:prstGeom prst="leftBrace">
            <a:avLst>
              <a:gd name="adj1" fmla="val 128921"/>
              <a:gd name="adj2" fmla="val 50000"/>
            </a:avLst>
          </a:pr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8" name="Oval 17">
            <a:extLst>
              <a:ext uri="{FF2B5EF4-FFF2-40B4-BE49-F238E27FC236}">
                <a16:creationId xmlns:a16="http://schemas.microsoft.com/office/drawing/2014/main" id="{D43ED8A7-445C-4D67-BC8F-2DE5311D9AC1}"/>
              </a:ext>
            </a:extLst>
          </p:cNvPr>
          <p:cNvSpPr/>
          <p:nvPr/>
        </p:nvSpPr>
        <p:spPr>
          <a:xfrm>
            <a:off x="3187700" y="9969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2</a:t>
            </a:r>
          </a:p>
        </p:txBody>
      </p:sp>
      <p:sp>
        <p:nvSpPr>
          <p:cNvPr id="19" name="Oval 18">
            <a:extLst>
              <a:ext uri="{FF2B5EF4-FFF2-40B4-BE49-F238E27FC236}">
                <a16:creationId xmlns:a16="http://schemas.microsoft.com/office/drawing/2014/main" id="{7D921B15-BA4A-4FAD-9D79-460717E18774}"/>
              </a:ext>
            </a:extLst>
          </p:cNvPr>
          <p:cNvSpPr/>
          <p:nvPr/>
        </p:nvSpPr>
        <p:spPr>
          <a:xfrm>
            <a:off x="5367338" y="758825"/>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3</a:t>
            </a:r>
          </a:p>
        </p:txBody>
      </p:sp>
      <p:sp>
        <p:nvSpPr>
          <p:cNvPr id="20" name="Oval 19">
            <a:extLst>
              <a:ext uri="{FF2B5EF4-FFF2-40B4-BE49-F238E27FC236}">
                <a16:creationId xmlns:a16="http://schemas.microsoft.com/office/drawing/2014/main" id="{BE5DCDEE-294A-4438-9D2F-152082578A5D}"/>
              </a:ext>
            </a:extLst>
          </p:cNvPr>
          <p:cNvSpPr/>
          <p:nvPr/>
        </p:nvSpPr>
        <p:spPr>
          <a:xfrm>
            <a:off x="7413625" y="97790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4</a:t>
            </a:r>
          </a:p>
        </p:txBody>
      </p:sp>
      <p:sp>
        <p:nvSpPr>
          <p:cNvPr id="21" name="Oval 20">
            <a:extLst>
              <a:ext uri="{FF2B5EF4-FFF2-40B4-BE49-F238E27FC236}">
                <a16:creationId xmlns:a16="http://schemas.microsoft.com/office/drawing/2014/main" id="{F9A9A27C-7E8B-40EE-8DDD-E9436C62AF9A}"/>
              </a:ext>
            </a:extLst>
          </p:cNvPr>
          <p:cNvSpPr/>
          <p:nvPr/>
        </p:nvSpPr>
        <p:spPr>
          <a:xfrm>
            <a:off x="4084638" y="305435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6</a:t>
            </a:r>
          </a:p>
        </p:txBody>
      </p:sp>
      <p:sp>
        <p:nvSpPr>
          <p:cNvPr id="22" name="Oval 21">
            <a:extLst>
              <a:ext uri="{FF2B5EF4-FFF2-40B4-BE49-F238E27FC236}">
                <a16:creationId xmlns:a16="http://schemas.microsoft.com/office/drawing/2014/main" id="{E90EA4A8-CAA2-427E-82F8-6A57967E228B}"/>
              </a:ext>
            </a:extLst>
          </p:cNvPr>
          <p:cNvSpPr/>
          <p:nvPr/>
        </p:nvSpPr>
        <p:spPr>
          <a:xfrm>
            <a:off x="413179" y="4021382"/>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2</a:t>
            </a:r>
          </a:p>
        </p:txBody>
      </p:sp>
      <p:sp>
        <p:nvSpPr>
          <p:cNvPr id="23" name="Oval 22">
            <a:extLst>
              <a:ext uri="{FF2B5EF4-FFF2-40B4-BE49-F238E27FC236}">
                <a16:creationId xmlns:a16="http://schemas.microsoft.com/office/drawing/2014/main" id="{5CE25ADA-A6ED-4D54-B693-A0D4205D9494}"/>
              </a:ext>
            </a:extLst>
          </p:cNvPr>
          <p:cNvSpPr/>
          <p:nvPr/>
        </p:nvSpPr>
        <p:spPr>
          <a:xfrm>
            <a:off x="413179" y="4385314"/>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3</a:t>
            </a:r>
          </a:p>
        </p:txBody>
      </p:sp>
      <p:sp>
        <p:nvSpPr>
          <p:cNvPr id="24" name="Oval 23">
            <a:extLst>
              <a:ext uri="{FF2B5EF4-FFF2-40B4-BE49-F238E27FC236}">
                <a16:creationId xmlns:a16="http://schemas.microsoft.com/office/drawing/2014/main" id="{04091A30-E068-4A0D-92D5-F5C06E6C77F8}"/>
              </a:ext>
            </a:extLst>
          </p:cNvPr>
          <p:cNvSpPr/>
          <p:nvPr/>
        </p:nvSpPr>
        <p:spPr>
          <a:xfrm>
            <a:off x="413179" y="4749246"/>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4</a:t>
            </a:r>
          </a:p>
        </p:txBody>
      </p:sp>
      <p:sp>
        <p:nvSpPr>
          <p:cNvPr id="25" name="Oval 24">
            <a:extLst>
              <a:ext uri="{FF2B5EF4-FFF2-40B4-BE49-F238E27FC236}">
                <a16:creationId xmlns:a16="http://schemas.microsoft.com/office/drawing/2014/main" id="{B0E5DD69-9A40-4ABD-9815-70D79E9FA462}"/>
              </a:ext>
            </a:extLst>
          </p:cNvPr>
          <p:cNvSpPr/>
          <p:nvPr/>
        </p:nvSpPr>
        <p:spPr>
          <a:xfrm>
            <a:off x="413179" y="5113178"/>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5</a:t>
            </a:r>
          </a:p>
        </p:txBody>
      </p:sp>
      <p:sp>
        <p:nvSpPr>
          <p:cNvPr id="26" name="Oval 25">
            <a:extLst>
              <a:ext uri="{FF2B5EF4-FFF2-40B4-BE49-F238E27FC236}">
                <a16:creationId xmlns:a16="http://schemas.microsoft.com/office/drawing/2014/main" id="{EF4E2B66-AA3E-4F2B-ACCC-AD8383320BD9}"/>
              </a:ext>
            </a:extLst>
          </p:cNvPr>
          <p:cNvSpPr/>
          <p:nvPr/>
        </p:nvSpPr>
        <p:spPr>
          <a:xfrm>
            <a:off x="8186738" y="97790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a:t>5</a:t>
            </a:r>
          </a:p>
        </p:txBody>
      </p:sp>
      <p:sp>
        <p:nvSpPr>
          <p:cNvPr id="27" name="Oval 26">
            <a:extLst>
              <a:ext uri="{FF2B5EF4-FFF2-40B4-BE49-F238E27FC236}">
                <a16:creationId xmlns:a16="http://schemas.microsoft.com/office/drawing/2014/main" id="{38DC3D94-3EEC-4A1D-9F40-97A91FE934A2}"/>
              </a:ext>
            </a:extLst>
          </p:cNvPr>
          <p:cNvSpPr/>
          <p:nvPr/>
        </p:nvSpPr>
        <p:spPr>
          <a:xfrm>
            <a:off x="413179" y="5477110"/>
            <a:ext cx="180000" cy="18000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a:t>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51F32B9E-96C4-4E41-8878-F7815AEE6AE9}"/>
              </a:ext>
            </a:extLst>
          </p:cNvPr>
          <p:cNvSpPr>
            <a:spLocks noGrp="1"/>
          </p:cNvSpPr>
          <p:nvPr>
            <p:ph type="title"/>
          </p:nvPr>
        </p:nvSpPr>
        <p:spPr>
          <a:xfrm>
            <a:off x="417513" y="284163"/>
            <a:ext cx="8310562" cy="989012"/>
          </a:xfrm>
        </p:spPr>
        <p:txBody>
          <a:bodyPr/>
          <a:lstStyle/>
          <a:p>
            <a:r>
              <a:rPr lang="en-GB" altLang="en-US" sz="2800">
                <a:solidFill>
                  <a:schemeClr val="tx2"/>
                </a:solidFill>
              </a:rPr>
              <a:t>Profile comparison at glance</a:t>
            </a:r>
          </a:p>
        </p:txBody>
      </p:sp>
      <p:graphicFrame>
        <p:nvGraphicFramePr>
          <p:cNvPr id="4" name="Content Placeholder 3">
            <a:extLst>
              <a:ext uri="{FF2B5EF4-FFF2-40B4-BE49-F238E27FC236}">
                <a16:creationId xmlns:a16="http://schemas.microsoft.com/office/drawing/2014/main" id="{7E926677-99AA-4BD9-BB22-395C4A47FDF4}"/>
              </a:ext>
            </a:extLst>
          </p:cNvPr>
          <p:cNvGraphicFramePr>
            <a:graphicFrameLocks noGrp="1"/>
          </p:cNvGraphicFramePr>
          <p:nvPr>
            <p:ph idx="1"/>
            <p:extLst>
              <p:ext uri="{D42A27DB-BD31-4B8C-83A1-F6EECF244321}">
                <p14:modId xmlns:p14="http://schemas.microsoft.com/office/powerpoint/2010/main" val="19822734"/>
              </p:ext>
            </p:extLst>
          </p:nvPr>
        </p:nvGraphicFramePr>
        <p:xfrm>
          <a:off x="415924" y="1002581"/>
          <a:ext cx="8310562" cy="3916940"/>
        </p:xfrm>
        <a:graphic>
          <a:graphicData uri="http://schemas.openxmlformats.org/drawingml/2006/table">
            <a:tbl>
              <a:tblPr firstRow="1" bandRow="1">
                <a:tableStyleId>{5C22544A-7EE6-4342-B048-85BDC9FD1C3A}</a:tableStyleId>
              </a:tblPr>
              <a:tblGrid>
                <a:gridCol w="774541">
                  <a:extLst>
                    <a:ext uri="{9D8B030D-6E8A-4147-A177-3AD203B41FA5}">
                      <a16:colId xmlns:a16="http://schemas.microsoft.com/office/drawing/2014/main" val="1756889172"/>
                    </a:ext>
                  </a:extLst>
                </a:gridCol>
                <a:gridCol w="1076574">
                  <a:extLst>
                    <a:ext uri="{9D8B030D-6E8A-4147-A177-3AD203B41FA5}">
                      <a16:colId xmlns:a16="http://schemas.microsoft.com/office/drawing/2014/main" val="874623574"/>
                    </a:ext>
                  </a:extLst>
                </a:gridCol>
                <a:gridCol w="1256004">
                  <a:extLst>
                    <a:ext uri="{9D8B030D-6E8A-4147-A177-3AD203B41FA5}">
                      <a16:colId xmlns:a16="http://schemas.microsoft.com/office/drawing/2014/main" val="1171922371"/>
                    </a:ext>
                  </a:extLst>
                </a:gridCol>
                <a:gridCol w="919561">
                  <a:extLst>
                    <a:ext uri="{9D8B030D-6E8A-4147-A177-3AD203B41FA5}">
                      <a16:colId xmlns:a16="http://schemas.microsoft.com/office/drawing/2014/main" val="3314425696"/>
                    </a:ext>
                  </a:extLst>
                </a:gridCol>
                <a:gridCol w="1604513">
                  <a:extLst>
                    <a:ext uri="{9D8B030D-6E8A-4147-A177-3AD203B41FA5}">
                      <a16:colId xmlns:a16="http://schemas.microsoft.com/office/drawing/2014/main" val="1777899848"/>
                    </a:ext>
                  </a:extLst>
                </a:gridCol>
                <a:gridCol w="1345721">
                  <a:extLst>
                    <a:ext uri="{9D8B030D-6E8A-4147-A177-3AD203B41FA5}">
                      <a16:colId xmlns:a16="http://schemas.microsoft.com/office/drawing/2014/main" val="1370036290"/>
                    </a:ext>
                  </a:extLst>
                </a:gridCol>
                <a:gridCol w="1333648">
                  <a:extLst>
                    <a:ext uri="{9D8B030D-6E8A-4147-A177-3AD203B41FA5}">
                      <a16:colId xmlns:a16="http://schemas.microsoft.com/office/drawing/2014/main" val="1758664575"/>
                    </a:ext>
                  </a:extLst>
                </a:gridCol>
              </a:tblGrid>
              <a:tr h="899390">
                <a:tc>
                  <a:txBody>
                    <a:bodyPr/>
                    <a:lstStyle/>
                    <a:p>
                      <a:r>
                        <a:rPr lang="en-GB" sz="1200" dirty="0"/>
                        <a:t>Price Plan</a:t>
                      </a:r>
                    </a:p>
                  </a:txBody>
                  <a:tcPr marL="91447" marR="91447" marT="45725" marB="45725">
                    <a:solidFill>
                      <a:srgbClr val="C00000"/>
                    </a:solidFill>
                  </a:tcPr>
                </a:tc>
                <a:tc>
                  <a:txBody>
                    <a:bodyPr/>
                    <a:lstStyle/>
                    <a:p>
                      <a:r>
                        <a:rPr lang="en-GB" sz="1200" dirty="0"/>
                        <a:t>Profile measure</a:t>
                      </a:r>
                    </a:p>
                  </a:txBody>
                  <a:tcPr marL="91447" marR="91447" marT="45725" marB="45725">
                    <a:solidFill>
                      <a:srgbClr val="C00000"/>
                    </a:solidFill>
                  </a:tcPr>
                </a:tc>
                <a:tc>
                  <a:txBody>
                    <a:bodyPr/>
                    <a:lstStyle/>
                    <a:p>
                      <a:r>
                        <a:rPr lang="en-GB" sz="1200" dirty="0"/>
                        <a:t>Measure level</a:t>
                      </a:r>
                    </a:p>
                  </a:txBody>
                  <a:tcPr marL="91447" marR="91447" marT="45725" marB="45725">
                    <a:solidFill>
                      <a:srgbClr val="C00000"/>
                    </a:solidFill>
                  </a:tcPr>
                </a:tc>
                <a:tc>
                  <a:txBody>
                    <a:bodyPr/>
                    <a:lstStyle/>
                    <a:p>
                      <a:r>
                        <a:rPr lang="en-GB" sz="1200" dirty="0"/>
                        <a:t>Zonal allocation input</a:t>
                      </a:r>
                    </a:p>
                  </a:txBody>
                  <a:tcPr marL="91447" marR="91447" marT="45725" marB="45725">
                    <a:solidFill>
                      <a:srgbClr val="C00000"/>
                    </a:solidFill>
                  </a:tcPr>
                </a:tc>
                <a:tc>
                  <a:txBody>
                    <a:bodyPr/>
                    <a:lstStyle/>
                    <a:p>
                      <a:r>
                        <a:rPr lang="en-GB" sz="1200" dirty="0"/>
                        <a:t>Volume input period</a:t>
                      </a:r>
                    </a:p>
                  </a:txBody>
                  <a:tcPr marL="91447" marR="91447" marT="45725" marB="45725">
                    <a:solidFill>
                      <a:srgbClr val="C00000"/>
                    </a:solidFill>
                  </a:tcPr>
                </a:tc>
                <a:tc>
                  <a:txBody>
                    <a:bodyPr/>
                    <a:lstStyle/>
                    <a:p>
                      <a:r>
                        <a:rPr lang="en-GB" sz="1200" dirty="0"/>
                        <a:t>Royal Mail data Sources for Benchmarks</a:t>
                      </a:r>
                    </a:p>
                  </a:txBody>
                  <a:tcPr marL="91447" marR="91447" marT="45725" marB="45725">
                    <a:solidFill>
                      <a:srgbClr val="C00000"/>
                    </a:solidFill>
                  </a:tcPr>
                </a:tc>
                <a:tc>
                  <a:txBody>
                    <a:bodyPr/>
                    <a:lstStyle/>
                    <a:p>
                      <a:r>
                        <a:rPr lang="en-GB" sz="1200" dirty="0"/>
                        <a:t>Customer Contract Monitoring data</a:t>
                      </a:r>
                    </a:p>
                  </a:txBody>
                  <a:tcPr marL="91447" marR="91447" marT="45725" marB="45725">
                    <a:solidFill>
                      <a:srgbClr val="C00000"/>
                    </a:solidFill>
                  </a:tcPr>
                </a:tc>
                <a:extLst>
                  <a:ext uri="{0D108BD9-81ED-4DB2-BD59-A6C34878D82A}">
                    <a16:rowId xmlns:a16="http://schemas.microsoft.com/office/drawing/2014/main" val="2556068707"/>
                  </a:ext>
                </a:extLst>
              </a:tr>
              <a:tr h="612000">
                <a:tc rowSpan="2">
                  <a:txBody>
                    <a:bodyPr/>
                    <a:lstStyle/>
                    <a:p>
                      <a:pPr algn="l"/>
                      <a:r>
                        <a:rPr lang="en-GB" sz="1200" dirty="0"/>
                        <a:t>PP1</a:t>
                      </a:r>
                    </a:p>
                  </a:txBody>
                  <a:tcPr marL="91447" marR="91447" marT="45725" marB="45725" anchor="ctr">
                    <a:solidFill>
                      <a:srgbClr val="FF9999"/>
                    </a:solidFill>
                  </a:tcPr>
                </a:tc>
                <a:tc>
                  <a:txBody>
                    <a:bodyPr/>
                    <a:lstStyle/>
                    <a:p>
                      <a:r>
                        <a:rPr lang="en-GB" sz="1200" dirty="0"/>
                        <a:t>National Spread Benchmark</a:t>
                      </a:r>
                    </a:p>
                  </a:txBody>
                  <a:tcPr marL="91447" marR="91447" marT="45725" marB="45725" anchor="ctr">
                    <a:solidFill>
                      <a:srgbClr val="FF9999"/>
                    </a:solidFill>
                  </a:tcPr>
                </a:tc>
                <a:tc>
                  <a:txBody>
                    <a:bodyPr/>
                    <a:lstStyle/>
                    <a:p>
                      <a:r>
                        <a:rPr lang="en-GB" sz="1200" dirty="0"/>
                        <a:t>SSC volume</a:t>
                      </a:r>
                    </a:p>
                  </a:txBody>
                  <a:tcPr marL="91447" marR="91447" marT="45725" marB="45725" anchor="ctr">
                    <a:solidFill>
                      <a:srgbClr val="FF99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latin typeface="Wingdings 2"/>
                          <a:sym typeface="Wingdings 2"/>
                        </a:rPr>
                        <a:t>O</a:t>
                      </a:r>
                    </a:p>
                  </a:txBody>
                  <a:tcPr marL="91447" marR="91447" marT="45725" marB="45725" anchor="ctr">
                    <a:solidFill>
                      <a:srgbClr val="FF9999"/>
                    </a:solidFill>
                  </a:tcPr>
                </a:tc>
                <a:tc>
                  <a:txBody>
                    <a:bodyPr/>
                    <a:lstStyle/>
                    <a:p>
                      <a:r>
                        <a:rPr lang="en-GB" sz="1200" dirty="0"/>
                        <a:t>Dynamic Baseline updated Quarterly using 12 months rolling data</a:t>
                      </a:r>
                    </a:p>
                  </a:txBody>
                  <a:tcPr marL="91447" marR="91447" marT="45725" marB="45725" anchor="ctr">
                    <a:solidFill>
                      <a:srgbClr val="FF9999"/>
                    </a:solidFill>
                  </a:tcPr>
                </a:tc>
                <a:tc>
                  <a:txBody>
                    <a:bodyPr/>
                    <a:lstStyle/>
                    <a:p>
                      <a:r>
                        <a:rPr lang="en-GB" sz="1200" dirty="0"/>
                        <a:t>DSA: </a:t>
                      </a:r>
                      <a:r>
                        <a:rPr lang="en-GB" sz="1200" dirty="0" err="1"/>
                        <a:t>Dockethub</a:t>
                      </a:r>
                      <a:endParaRPr lang="en-GB" sz="1200" dirty="0"/>
                    </a:p>
                    <a:p>
                      <a:r>
                        <a:rPr lang="en-GB" sz="1200" dirty="0"/>
                        <a:t>Retail: MCS </a:t>
                      </a:r>
                    </a:p>
                  </a:txBody>
                  <a:tcPr marL="91447" marR="91447" marT="45725" marB="45725" anchor="ctr">
                    <a:solidFill>
                      <a:srgbClr val="FF9999"/>
                    </a:solidFill>
                  </a:tcPr>
                </a:tc>
                <a:tc>
                  <a:txBody>
                    <a:bodyPr/>
                    <a:lstStyle/>
                    <a:p>
                      <a:r>
                        <a:rPr lang="en-GB" sz="1200" err="1"/>
                        <a:t>Dockethub</a:t>
                      </a:r>
                      <a:endParaRPr lang="en-GB" sz="1200"/>
                    </a:p>
                  </a:txBody>
                  <a:tcPr marL="91447" marR="91447" marT="45725" marB="45725" anchor="ctr">
                    <a:solidFill>
                      <a:srgbClr val="FF9999"/>
                    </a:solidFill>
                  </a:tcPr>
                </a:tc>
                <a:extLst>
                  <a:ext uri="{0D108BD9-81ED-4DB2-BD59-A6C34878D82A}">
                    <a16:rowId xmlns:a16="http://schemas.microsoft.com/office/drawing/2014/main" val="1551705143"/>
                  </a:ext>
                </a:extLst>
              </a:tr>
              <a:tr h="612000">
                <a:tc vMerge="1">
                  <a:txBody>
                    <a:bodyPr/>
                    <a:lstStyle/>
                    <a:p>
                      <a:endParaRPr lang="en-GB"/>
                    </a:p>
                  </a:txBody>
                  <a:tcPr/>
                </a:tc>
                <a:tc>
                  <a:txBody>
                    <a:bodyPr/>
                    <a:lstStyle/>
                    <a:p>
                      <a:r>
                        <a:rPr lang="en-GB" sz="1200" dirty="0"/>
                        <a:t>Urban Density Benchmark</a:t>
                      </a:r>
                    </a:p>
                  </a:txBody>
                  <a:tcPr marL="91447" marR="91447" marT="45725" marB="45725" anchor="ctr">
                    <a:solidFill>
                      <a:srgbClr val="FF9999"/>
                    </a:solidFill>
                  </a:tcPr>
                </a:tc>
                <a:tc>
                  <a:txBody>
                    <a:bodyPr/>
                    <a:lstStyle/>
                    <a:p>
                      <a:r>
                        <a:rPr lang="en-GB" sz="1200" dirty="0"/>
                        <a:t>% Urban volume in SSC</a:t>
                      </a:r>
                    </a:p>
                  </a:txBody>
                  <a:tcPr marL="91447" marR="91447" marT="45725" marB="45725" anchor="ctr">
                    <a:solidFill>
                      <a:srgbClr val="FF9999"/>
                    </a:solidFill>
                  </a:tcPr>
                </a:tc>
                <a:tc>
                  <a:txBody>
                    <a:bodyPr/>
                    <a:lstStyle/>
                    <a:p>
                      <a:pPr algn="ctr"/>
                      <a:r>
                        <a:rPr lang="en-GB" sz="1800" dirty="0">
                          <a:latin typeface="Wingdings 2"/>
                          <a:sym typeface="Wingdings 2"/>
                        </a:rPr>
                        <a:t>P</a:t>
                      </a:r>
                    </a:p>
                  </a:txBody>
                  <a:tcPr marL="91447" marR="91447" marT="45725" marB="45725" anchor="ctr">
                    <a:solidFill>
                      <a:srgbClr val="FF9999"/>
                    </a:solidFill>
                  </a:tcPr>
                </a:tc>
                <a:tc>
                  <a:txBody>
                    <a:bodyPr/>
                    <a:lstStyle/>
                    <a:p>
                      <a:r>
                        <a:rPr lang="en-GB" sz="1200" dirty="0"/>
                        <a:t>Dynamic Baseline updated Quarterly using 12 months rolling date</a:t>
                      </a:r>
                    </a:p>
                  </a:txBody>
                  <a:tcPr marL="91447" marR="91447" marT="45725" marB="45725" anchor="ctr">
                    <a:solidFill>
                      <a:srgbClr val="FF9999"/>
                    </a:solidFill>
                  </a:tcPr>
                </a:tc>
                <a:tc>
                  <a:txBody>
                    <a:bodyPr/>
                    <a:lstStyle/>
                    <a:p>
                      <a:r>
                        <a:rPr lang="en-GB" sz="1200" dirty="0"/>
                        <a:t>DSA: </a:t>
                      </a:r>
                      <a:r>
                        <a:rPr lang="en-GB" sz="1200" dirty="0" err="1"/>
                        <a:t>Mailmark</a:t>
                      </a:r>
                    </a:p>
                    <a:p>
                      <a:r>
                        <a:rPr lang="en-GB" sz="1200" dirty="0"/>
                        <a:t>Retail: MCS</a:t>
                      </a:r>
                    </a:p>
                  </a:txBody>
                  <a:tcPr marL="91447" marR="91447" marT="45725" marB="45725" anchor="ctr">
                    <a:solidFill>
                      <a:srgbClr val="FF9999"/>
                    </a:solidFill>
                  </a:tcPr>
                </a:tc>
                <a:tc>
                  <a:txBody>
                    <a:bodyPr/>
                    <a:lstStyle/>
                    <a:p>
                      <a:r>
                        <a:rPr lang="en-GB" sz="1200" dirty="0" err="1"/>
                        <a:t>Mailmark</a:t>
                      </a:r>
                    </a:p>
                  </a:txBody>
                  <a:tcPr marL="91447" marR="91447" marT="45725" marB="45725" anchor="ctr">
                    <a:solidFill>
                      <a:srgbClr val="FF9999"/>
                    </a:solidFill>
                  </a:tcPr>
                </a:tc>
                <a:extLst>
                  <a:ext uri="{0D108BD9-81ED-4DB2-BD59-A6C34878D82A}">
                    <a16:rowId xmlns:a16="http://schemas.microsoft.com/office/drawing/2014/main" val="1317065198"/>
                  </a:ext>
                </a:extLst>
              </a:tr>
              <a:tr h="640800">
                <a:tc>
                  <a:txBody>
                    <a:bodyPr/>
                    <a:lstStyle/>
                    <a:p>
                      <a:pPr algn="l"/>
                      <a:r>
                        <a:rPr lang="en-GB" sz="1200" dirty="0"/>
                        <a:t>PP2</a:t>
                      </a:r>
                    </a:p>
                  </a:txBody>
                  <a:tcPr marL="91447" marR="91447" marT="45725" marB="45725" anchor="ctr">
                    <a:solidFill>
                      <a:srgbClr val="FFCCCC"/>
                    </a:solidFill>
                  </a:tcPr>
                </a:tc>
                <a:tc rowSpan="2">
                  <a:txBody>
                    <a:bodyPr/>
                    <a:lstStyle/>
                    <a:p>
                      <a:endParaRPr lang="en-GB" sz="1200"/>
                    </a:p>
                    <a:p>
                      <a:endParaRPr lang="en-GB" sz="1200"/>
                    </a:p>
                    <a:p>
                      <a:r>
                        <a:rPr lang="en-GB" sz="1200" dirty="0"/>
                        <a:t>Zonal Posting Profile</a:t>
                      </a:r>
                    </a:p>
                    <a:p>
                      <a:endParaRPr lang="en-GB" sz="1200"/>
                    </a:p>
                    <a:p>
                      <a:endParaRPr lang="en-GB" sz="1200"/>
                    </a:p>
                  </a:txBody>
                  <a:tcPr marL="91447" marR="91447" marT="45725" marB="45725" anchor="ctr">
                    <a:solidFill>
                      <a:srgbClr val="FFCCCC"/>
                    </a:solidFill>
                  </a:tcPr>
                </a:tc>
                <a:tc>
                  <a:txBody>
                    <a:bodyPr/>
                    <a:lstStyle/>
                    <a:p>
                      <a:r>
                        <a:rPr lang="en-GB" sz="1200" dirty="0"/>
                        <a:t>% volume in each Zone (national)</a:t>
                      </a:r>
                    </a:p>
                  </a:txBody>
                  <a:tcPr marL="91447" marR="91447" marT="45725" marB="45725" anchor="ctr">
                    <a:solidFill>
                      <a:srgbClr val="FFCCCC"/>
                    </a:solidFill>
                  </a:tcPr>
                </a:tc>
                <a:tc rowSpan="2">
                  <a:txBody>
                    <a:bodyPr/>
                    <a:lstStyle/>
                    <a:p>
                      <a:pPr algn="ctr"/>
                      <a:r>
                        <a:rPr lang="en-GB" sz="1800" dirty="0">
                          <a:latin typeface="Wingdings 2"/>
                          <a:sym typeface="Wingdings 2"/>
                        </a:rPr>
                        <a:t>P</a:t>
                      </a:r>
                    </a:p>
                  </a:txBody>
                  <a:tcPr marL="91447" marR="91447" marT="45725" marB="45725" anchor="ctr">
                    <a:solidFill>
                      <a:srgbClr val="FFCCCC"/>
                    </a:solidFill>
                  </a:tcPr>
                </a:tc>
                <a:tc rowSpan="2">
                  <a:txBody>
                    <a:bodyPr/>
                    <a:lstStyle/>
                    <a:p>
                      <a:pPr lvl="0">
                        <a:buNone/>
                      </a:pPr>
                      <a:r>
                        <a:rPr lang="en-GB" sz="1200" b="0" i="0" u="none" strike="noStrike" noProof="0" dirty="0">
                          <a:solidFill>
                            <a:srgbClr val="000000"/>
                          </a:solidFill>
                          <a:latin typeface="Arial"/>
                        </a:rPr>
                        <a:t>Dynamic Baseline updated Quarterly using 12 months rolling date</a:t>
                      </a:r>
                      <a:endParaRPr lang="en-US" dirty="0"/>
                    </a:p>
                  </a:txBody>
                  <a:tcPr marL="91447" marR="91447" marT="45725" marB="45725" anchor="ctr">
                    <a:solidFill>
                      <a:srgbClr val="FFCCCC"/>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DSA: </a:t>
                      </a:r>
                      <a:r>
                        <a:rPr lang="en-GB" sz="1200" dirty="0" err="1"/>
                        <a:t>Mailmark</a:t>
                      </a:r>
                      <a:r>
                        <a:rPr lang="en-GB"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Retail: MCS</a:t>
                      </a:r>
                    </a:p>
                    <a:p>
                      <a:endParaRPr lang="en-GB" sz="1200"/>
                    </a:p>
                  </a:txBody>
                  <a:tcPr marL="91447" marR="91447" marT="45725" marB="45725" anchor="ctr">
                    <a:solidFill>
                      <a:srgbClr val="FFCCCC"/>
                    </a:solidFill>
                  </a:tcPr>
                </a:tc>
                <a:tc rowSpan="2">
                  <a:txBody>
                    <a:bodyPr/>
                    <a:lstStyle/>
                    <a:p>
                      <a:r>
                        <a:rPr lang="en-GB" sz="1200" dirty="0" err="1"/>
                        <a:t>Mailmark</a:t>
                      </a:r>
                      <a:r>
                        <a:rPr lang="en-GB" sz="1200" dirty="0"/>
                        <a:t> or actual data uploaded by Zone</a:t>
                      </a:r>
                    </a:p>
                  </a:txBody>
                  <a:tcPr marL="91447" marR="91447" marT="45725" marB="45725" anchor="ctr">
                    <a:solidFill>
                      <a:srgbClr val="FFCCCC"/>
                    </a:solidFill>
                  </a:tcPr>
                </a:tc>
                <a:extLst>
                  <a:ext uri="{0D108BD9-81ED-4DB2-BD59-A6C34878D82A}">
                    <a16:rowId xmlns:a16="http://schemas.microsoft.com/office/drawing/2014/main" val="3572221008"/>
                  </a:ext>
                </a:extLst>
              </a:tr>
              <a:tr h="640800">
                <a:tc>
                  <a:txBody>
                    <a:bodyPr/>
                    <a:lstStyle/>
                    <a:p>
                      <a:pPr algn="l"/>
                      <a:r>
                        <a:rPr lang="en-GB" sz="1200" dirty="0"/>
                        <a:t>PP4</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 volume in each Zone (regional)</a:t>
                      </a:r>
                    </a:p>
                  </a:txBody>
                  <a:tcPr marL="91447" marR="91447" marT="45725" marB="45725" anchor="ctr">
                    <a:solidFill>
                      <a:schemeClr val="tx2">
                        <a:lumMod val="20000"/>
                        <a:lumOff val="80000"/>
                      </a:schemeClr>
                    </a:solidFill>
                  </a:tcPr>
                </a:tc>
                <a:tc vMerge="1">
                  <a:txBody>
                    <a:bodyPr/>
                    <a:lstStyle/>
                    <a:p>
                      <a:endParaRPr lang="en-GB" sz="1400"/>
                    </a:p>
                  </a:txBody>
                  <a:tcPr marT="45716" marB="45716" anchor="ct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vMerge="1">
                  <a:txBody>
                    <a:bodyPr/>
                    <a:lstStyle/>
                    <a:p>
                      <a:endParaRPr lang="en-GB" sz="1400"/>
                    </a:p>
                  </a:txBody>
                  <a:tcPr anchor="ctr"/>
                </a:tc>
                <a:tc vMerge="1">
                  <a:txBody>
                    <a:bodyPr/>
                    <a:lstStyle/>
                    <a:p>
                      <a:endParaRPr lang="en-GB"/>
                    </a:p>
                  </a:txBody>
                  <a:tcPr/>
                </a:tc>
                <a:extLst>
                  <a:ext uri="{0D108BD9-81ED-4DB2-BD59-A6C34878D82A}">
                    <a16:rowId xmlns:a16="http://schemas.microsoft.com/office/drawing/2014/main" val="264653301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F868002-B814-4504-802A-FE93D4BBFF8C}"/>
              </a:ext>
            </a:extLst>
          </p:cNvPr>
          <p:cNvSpPr>
            <a:spLocks noGrp="1"/>
          </p:cNvSpPr>
          <p:nvPr>
            <p:ph type="title"/>
          </p:nvPr>
        </p:nvSpPr>
        <p:spPr>
          <a:xfrm>
            <a:off x="417513" y="293688"/>
            <a:ext cx="8310562" cy="989012"/>
          </a:xfrm>
        </p:spPr>
        <p:txBody>
          <a:bodyPr/>
          <a:lstStyle/>
          <a:p>
            <a:r>
              <a:rPr lang="en-GB" altLang="en-US" sz="2800">
                <a:solidFill>
                  <a:schemeClr val="tx2"/>
                </a:solidFill>
              </a:rPr>
              <a:t>Measurement and Permitted Variances</a:t>
            </a:r>
          </a:p>
        </p:txBody>
      </p:sp>
      <p:graphicFrame>
        <p:nvGraphicFramePr>
          <p:cNvPr id="3" name="Content Placeholder 3">
            <a:extLst>
              <a:ext uri="{FF2B5EF4-FFF2-40B4-BE49-F238E27FC236}">
                <a16:creationId xmlns:a16="http://schemas.microsoft.com/office/drawing/2014/main" id="{B3BC0CC6-342E-6C17-2809-12E2E2E713BB}"/>
              </a:ext>
            </a:extLst>
          </p:cNvPr>
          <p:cNvGraphicFramePr>
            <a:graphicFrameLocks/>
          </p:cNvGraphicFramePr>
          <p:nvPr>
            <p:extLst>
              <p:ext uri="{D42A27DB-BD31-4B8C-83A1-F6EECF244321}">
                <p14:modId xmlns:p14="http://schemas.microsoft.com/office/powerpoint/2010/main" val="683596499"/>
              </p:ext>
            </p:extLst>
          </p:nvPr>
        </p:nvGraphicFramePr>
        <p:xfrm>
          <a:off x="416719" y="922258"/>
          <a:ext cx="8310561" cy="4648460"/>
        </p:xfrm>
        <a:graphic>
          <a:graphicData uri="http://schemas.openxmlformats.org/drawingml/2006/table">
            <a:tbl>
              <a:tblPr firstRow="1" bandRow="1">
                <a:tableStyleId>{5C22544A-7EE6-4342-B048-85BDC9FD1C3A}</a:tableStyleId>
              </a:tblPr>
              <a:tblGrid>
                <a:gridCol w="834906">
                  <a:extLst>
                    <a:ext uri="{9D8B030D-6E8A-4147-A177-3AD203B41FA5}">
                      <a16:colId xmlns:a16="http://schemas.microsoft.com/office/drawing/2014/main" val="1756889172"/>
                    </a:ext>
                  </a:extLst>
                </a:gridCol>
                <a:gridCol w="983412">
                  <a:extLst>
                    <a:ext uri="{9D8B030D-6E8A-4147-A177-3AD203B41FA5}">
                      <a16:colId xmlns:a16="http://schemas.microsoft.com/office/drawing/2014/main" val="874623574"/>
                    </a:ext>
                  </a:extLst>
                </a:gridCol>
                <a:gridCol w="1086928">
                  <a:extLst>
                    <a:ext uri="{9D8B030D-6E8A-4147-A177-3AD203B41FA5}">
                      <a16:colId xmlns:a16="http://schemas.microsoft.com/office/drawing/2014/main" val="1171922371"/>
                    </a:ext>
                  </a:extLst>
                </a:gridCol>
                <a:gridCol w="2656936">
                  <a:extLst>
                    <a:ext uri="{9D8B030D-6E8A-4147-A177-3AD203B41FA5}">
                      <a16:colId xmlns:a16="http://schemas.microsoft.com/office/drawing/2014/main" val="1777899848"/>
                    </a:ext>
                  </a:extLst>
                </a:gridCol>
                <a:gridCol w="2748379">
                  <a:extLst>
                    <a:ext uri="{9D8B030D-6E8A-4147-A177-3AD203B41FA5}">
                      <a16:colId xmlns:a16="http://schemas.microsoft.com/office/drawing/2014/main" val="1370036290"/>
                    </a:ext>
                  </a:extLst>
                </a:gridCol>
              </a:tblGrid>
              <a:tr h="899390">
                <a:tc>
                  <a:txBody>
                    <a:bodyPr/>
                    <a:lstStyle/>
                    <a:p>
                      <a:r>
                        <a:rPr lang="en-GB" sz="1200"/>
                        <a:t>Price Plan</a:t>
                      </a:r>
                    </a:p>
                  </a:txBody>
                  <a:tcPr marL="91447" marR="91447" marT="45725" marB="45725">
                    <a:solidFill>
                      <a:srgbClr val="C00000"/>
                    </a:solidFill>
                  </a:tcPr>
                </a:tc>
                <a:tc>
                  <a:txBody>
                    <a:bodyPr/>
                    <a:lstStyle/>
                    <a:p>
                      <a:r>
                        <a:rPr lang="en-GB" sz="1200"/>
                        <a:t>Profile measure</a:t>
                      </a:r>
                    </a:p>
                  </a:txBody>
                  <a:tcPr marL="91447" marR="91447" marT="45725" marB="45725">
                    <a:solidFill>
                      <a:srgbClr val="C00000"/>
                    </a:solidFill>
                  </a:tcPr>
                </a:tc>
                <a:tc>
                  <a:txBody>
                    <a:bodyPr/>
                    <a:lstStyle/>
                    <a:p>
                      <a:r>
                        <a:rPr lang="en-GB" sz="1200"/>
                        <a:t>Measure level</a:t>
                      </a:r>
                    </a:p>
                  </a:txBody>
                  <a:tcPr marL="91447" marR="91447" marT="45725" marB="45725">
                    <a:solidFill>
                      <a:srgbClr val="C00000"/>
                    </a:solidFill>
                  </a:tcPr>
                </a:tc>
                <a:tc>
                  <a:txBody>
                    <a:bodyPr/>
                    <a:lstStyle/>
                    <a:p>
                      <a:r>
                        <a:rPr lang="en-GB" sz="1200"/>
                        <a:t>How we monitor a customer</a:t>
                      </a:r>
                    </a:p>
                  </a:txBody>
                  <a:tcPr marL="91447" marR="91447" marT="45725" marB="45725">
                    <a:solidFill>
                      <a:srgbClr val="C00000"/>
                    </a:solidFill>
                  </a:tcPr>
                </a:tc>
                <a:tc>
                  <a:txBody>
                    <a:bodyPr/>
                    <a:lstStyle/>
                    <a:p>
                      <a:r>
                        <a:rPr lang="en-GB" sz="1200"/>
                        <a:t>Thresholds</a:t>
                      </a:r>
                    </a:p>
                  </a:txBody>
                  <a:tcPr marL="91447" marR="91447" marT="45725" marB="45725">
                    <a:solidFill>
                      <a:srgbClr val="C00000"/>
                    </a:solidFill>
                  </a:tcPr>
                </a:tc>
                <a:extLst>
                  <a:ext uri="{0D108BD9-81ED-4DB2-BD59-A6C34878D82A}">
                    <a16:rowId xmlns:a16="http://schemas.microsoft.com/office/drawing/2014/main" val="2556068707"/>
                  </a:ext>
                </a:extLst>
              </a:tr>
              <a:tr h="612000">
                <a:tc rowSpan="2">
                  <a:txBody>
                    <a:bodyPr/>
                    <a:lstStyle/>
                    <a:p>
                      <a:pPr algn="l"/>
                      <a:r>
                        <a:rPr lang="en-GB" sz="1200"/>
                        <a:t>PP1</a:t>
                      </a:r>
                    </a:p>
                  </a:txBody>
                  <a:tcPr marL="91447" marR="91447" marT="45725" marB="45725" anchor="ctr">
                    <a:solidFill>
                      <a:srgbClr val="FF9999"/>
                    </a:solidFill>
                  </a:tcPr>
                </a:tc>
                <a:tc>
                  <a:txBody>
                    <a:bodyPr/>
                    <a:lstStyle/>
                    <a:p>
                      <a:r>
                        <a:rPr lang="en-GB" sz="1200"/>
                        <a:t>National Spread Benchmark</a:t>
                      </a:r>
                    </a:p>
                  </a:txBody>
                  <a:tcPr marL="91447" marR="91447" marT="45725" marB="45725" anchor="ctr">
                    <a:solidFill>
                      <a:srgbClr val="FF9999"/>
                    </a:solidFill>
                  </a:tcPr>
                </a:tc>
                <a:tc>
                  <a:txBody>
                    <a:bodyPr/>
                    <a:lstStyle/>
                    <a:p>
                      <a:r>
                        <a:rPr lang="en-GB" sz="1200"/>
                        <a:t>SSC volume</a:t>
                      </a:r>
                    </a:p>
                  </a:txBody>
                  <a:tcPr marL="91447" marR="91447" marT="45725" marB="45725" anchor="ctr">
                    <a:solidFill>
                      <a:srgbClr val="FF9999"/>
                    </a:solidFill>
                  </a:tcPr>
                </a:tc>
                <a:tc>
                  <a:txBody>
                    <a:bodyPr/>
                    <a:lstStyle/>
                    <a:p>
                      <a:r>
                        <a:rPr lang="en-GB" sz="1200" kern="1200">
                          <a:solidFill>
                            <a:schemeClr val="dk1"/>
                          </a:solidFill>
                          <a:latin typeface="+mn-lt"/>
                          <a:ea typeface="+mn-ea"/>
                          <a:cs typeface="+mn-cs"/>
                        </a:rPr>
                        <a:t>We use </a:t>
                      </a:r>
                      <a:r>
                        <a:rPr lang="en-GB" sz="1200" kern="1200" err="1">
                          <a:solidFill>
                            <a:schemeClr val="dk1"/>
                          </a:solidFill>
                          <a:latin typeface="+mn-lt"/>
                          <a:ea typeface="+mn-ea"/>
                          <a:cs typeface="+mn-cs"/>
                        </a:rPr>
                        <a:t>Dockethub</a:t>
                      </a:r>
                      <a:r>
                        <a:rPr lang="en-GB" sz="1200" kern="1200">
                          <a:solidFill>
                            <a:schemeClr val="dk1"/>
                          </a:solidFill>
                          <a:latin typeface="+mn-lt"/>
                          <a:ea typeface="+mn-ea"/>
                          <a:cs typeface="+mn-cs"/>
                        </a:rPr>
                        <a:t> volume per SSC expressed as a % of the overall volume. We then compare the customer SSC % to the Royal Mail SSC % to create a ratio</a:t>
                      </a:r>
                    </a:p>
                  </a:txBody>
                  <a:tcPr marL="91447" marR="91447" marT="45725" marB="45725" anchor="ctr">
                    <a:solidFill>
                      <a:srgbClr val="FF9999"/>
                    </a:solidFill>
                  </a:tcPr>
                </a:tc>
                <a:tc>
                  <a:txBody>
                    <a:bodyPr/>
                    <a:lstStyle/>
                    <a:p>
                      <a:r>
                        <a:rPr lang="en-GB" sz="1200"/>
                        <a:t>The SSC passes if the ratio versus Royal Mail is greater than 0.7. We allow 4 SSC failures in Eng &amp; </a:t>
                      </a:r>
                      <a:r>
                        <a:rPr lang="en-GB" sz="1200" err="1"/>
                        <a:t>wales</a:t>
                      </a:r>
                      <a:r>
                        <a:rPr lang="en-GB" sz="1200"/>
                        <a:t> and 1 SSC failure in Scot &amp; NI</a:t>
                      </a:r>
                    </a:p>
                  </a:txBody>
                  <a:tcPr marL="91447" marR="91447" marT="45725" marB="45725" anchor="ctr">
                    <a:solidFill>
                      <a:srgbClr val="FF9999"/>
                    </a:solidFill>
                  </a:tcPr>
                </a:tc>
                <a:extLst>
                  <a:ext uri="{0D108BD9-81ED-4DB2-BD59-A6C34878D82A}">
                    <a16:rowId xmlns:a16="http://schemas.microsoft.com/office/drawing/2014/main" val="1551705143"/>
                  </a:ext>
                </a:extLst>
              </a:tr>
              <a:tr h="612000">
                <a:tc vMerge="1">
                  <a:txBody>
                    <a:bodyPr/>
                    <a:lstStyle/>
                    <a:p>
                      <a:endParaRPr lang="en-GB"/>
                    </a:p>
                  </a:txBody>
                  <a:tcPr/>
                </a:tc>
                <a:tc>
                  <a:txBody>
                    <a:bodyPr/>
                    <a:lstStyle/>
                    <a:p>
                      <a:r>
                        <a:rPr lang="en-GB" sz="1200"/>
                        <a:t>Urban Density Benchmark</a:t>
                      </a:r>
                    </a:p>
                  </a:txBody>
                  <a:tcPr marL="91447" marR="91447" marT="45725" marB="45725" anchor="ctr">
                    <a:solidFill>
                      <a:srgbClr val="FF9999"/>
                    </a:solidFill>
                  </a:tcPr>
                </a:tc>
                <a:tc>
                  <a:txBody>
                    <a:bodyPr/>
                    <a:lstStyle/>
                    <a:p>
                      <a:r>
                        <a:rPr lang="en-GB" sz="1200"/>
                        <a:t>% Urban volume in SSC</a:t>
                      </a:r>
                    </a:p>
                  </a:txBody>
                  <a:tcPr marL="91447" marR="91447" marT="45725" marB="45725" anchor="ctr">
                    <a:solidFill>
                      <a:srgbClr val="FF9999"/>
                    </a:solidFill>
                  </a:tcPr>
                </a:tc>
                <a:tc>
                  <a:txBody>
                    <a:bodyPr/>
                    <a:lstStyle/>
                    <a:p>
                      <a:r>
                        <a:rPr lang="en-GB" sz="1200"/>
                        <a:t>We use customer Mailmark data to calculate their Urban SSC %. We then compare the customer Urban SSC % to the Royal Mail SSC Urban %</a:t>
                      </a:r>
                    </a:p>
                  </a:txBody>
                  <a:tcPr marL="91447" marR="91447" marT="45725" marB="45725" anchor="ctr">
                    <a:solidFill>
                      <a:srgbClr val="FF9999"/>
                    </a:solidFill>
                  </a:tcPr>
                </a:tc>
                <a:tc>
                  <a:txBody>
                    <a:bodyPr/>
                    <a:lstStyle/>
                    <a:p>
                      <a:r>
                        <a:rPr lang="en-GB" sz="1200"/>
                        <a:t>The SSC passed if within the relative permitted </a:t>
                      </a:r>
                      <a:r>
                        <a:rPr lang="en-GB" sz="1200" kern="1200">
                          <a:solidFill>
                            <a:schemeClr val="dk1"/>
                          </a:solidFill>
                          <a:latin typeface="+mn-lt"/>
                          <a:ea typeface="+mn-ea"/>
                          <a:cs typeface="+mn-cs"/>
                        </a:rPr>
                        <a:t>variance of 15%. If the Urban SSC % is outside of tolerance the %  difference is multiplied by the overall SSC volume to identify the number of items to be surcharged </a:t>
                      </a:r>
                      <a:endParaRPr lang="en-GB" sz="1800" b="0" i="0" u="none" strike="noStrike" kern="1200" baseline="0">
                        <a:solidFill>
                          <a:schemeClr val="dk1"/>
                        </a:solidFill>
                        <a:latin typeface="+mn-lt"/>
                        <a:ea typeface="+mn-ea"/>
                        <a:cs typeface="+mn-cs"/>
                      </a:endParaRPr>
                    </a:p>
                  </a:txBody>
                  <a:tcPr marL="91447" marR="91447" marT="45725" marB="45725" anchor="ctr">
                    <a:solidFill>
                      <a:srgbClr val="FF9999"/>
                    </a:solidFill>
                  </a:tcPr>
                </a:tc>
                <a:extLst>
                  <a:ext uri="{0D108BD9-81ED-4DB2-BD59-A6C34878D82A}">
                    <a16:rowId xmlns:a16="http://schemas.microsoft.com/office/drawing/2014/main" val="1317065198"/>
                  </a:ext>
                </a:extLst>
              </a:tr>
              <a:tr h="640800">
                <a:tc>
                  <a:txBody>
                    <a:bodyPr/>
                    <a:lstStyle/>
                    <a:p>
                      <a:pPr algn="l"/>
                      <a:r>
                        <a:rPr lang="en-GB" sz="1200"/>
                        <a:t>PP2</a:t>
                      </a:r>
                    </a:p>
                  </a:txBody>
                  <a:tcPr marL="91447" marR="91447" marT="45725" marB="45725" anchor="ctr">
                    <a:solidFill>
                      <a:srgbClr val="FFCCCC"/>
                    </a:solidFill>
                  </a:tcPr>
                </a:tc>
                <a:tc rowSpan="2">
                  <a:txBody>
                    <a:bodyPr/>
                    <a:lstStyle/>
                    <a:p>
                      <a:endParaRPr lang="en-GB" sz="1200"/>
                    </a:p>
                    <a:p>
                      <a:endParaRPr lang="en-GB" sz="1200"/>
                    </a:p>
                    <a:p>
                      <a:r>
                        <a:rPr lang="en-GB" sz="1200"/>
                        <a:t>Zonal Posting Profile</a:t>
                      </a:r>
                    </a:p>
                    <a:p>
                      <a:endParaRPr lang="en-GB" sz="1200"/>
                    </a:p>
                    <a:p>
                      <a:endParaRPr lang="en-GB" sz="1200"/>
                    </a:p>
                  </a:txBody>
                  <a:tcPr marL="91447" marR="91447" marT="45725" marB="45725" anchor="ctr">
                    <a:solidFill>
                      <a:srgbClr val="FFCCCC"/>
                    </a:solidFill>
                  </a:tcPr>
                </a:tc>
                <a:tc>
                  <a:txBody>
                    <a:bodyPr/>
                    <a:lstStyle/>
                    <a:p>
                      <a:r>
                        <a:rPr lang="en-GB" sz="1200"/>
                        <a:t>% volume in each Zone (national)</a:t>
                      </a:r>
                    </a:p>
                  </a:txBody>
                  <a:tcPr marL="91447" marR="91447" marT="45725" marB="45725" anchor="ctr">
                    <a:solidFill>
                      <a:srgbClr val="FFCCCC"/>
                    </a:solidFill>
                  </a:tcPr>
                </a:tc>
                <a:tc rowSpan="2">
                  <a:txBody>
                    <a:bodyPr/>
                    <a:lstStyle/>
                    <a:p>
                      <a:r>
                        <a:rPr lang="en-GB" sz="1200"/>
                        <a:t>We use customer data to calculate their Zonal %. We then compare the customer Zonal % to the Royal Mail Zonal %</a:t>
                      </a:r>
                    </a:p>
                  </a:txBody>
                  <a:tcPr marL="91447" marR="91447" marT="45725" marB="45725" anchor="ctr">
                    <a:solidFill>
                      <a:srgbClr val="FFCCCC"/>
                    </a:solidFill>
                  </a:tcPr>
                </a:tc>
                <a:tc rowSpan="2">
                  <a:txBody>
                    <a:bodyPr/>
                    <a:lstStyle/>
                    <a:p>
                      <a:r>
                        <a:rPr lang="en-GB" sz="1200"/>
                        <a:t>There is a permitted variance of 2.8%. This is applied on all of the zones that are more expensive than the national price. If the customers exceeds the Royal Mail Zonal % (plus tolerance) in the more expensive zones we will surcharge the excess items</a:t>
                      </a:r>
                    </a:p>
                  </a:txBody>
                  <a:tcPr marL="91447" marR="91447" marT="45725" marB="45725" anchor="ctr">
                    <a:solidFill>
                      <a:srgbClr val="FFCCCC"/>
                    </a:solidFill>
                  </a:tcPr>
                </a:tc>
                <a:extLst>
                  <a:ext uri="{0D108BD9-81ED-4DB2-BD59-A6C34878D82A}">
                    <a16:rowId xmlns:a16="http://schemas.microsoft.com/office/drawing/2014/main" val="3572221008"/>
                  </a:ext>
                </a:extLst>
              </a:tr>
              <a:tr h="640800">
                <a:tc>
                  <a:txBody>
                    <a:bodyPr/>
                    <a:lstStyle/>
                    <a:p>
                      <a:pPr algn="l"/>
                      <a:r>
                        <a:rPr lang="en-GB" sz="1200"/>
                        <a:t>PP4</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 volume in each Zone (regional)</a:t>
                      </a:r>
                    </a:p>
                  </a:txBody>
                  <a:tcPr marL="91447" marR="91447" marT="45725" marB="45725" anchor="ctr">
                    <a:solidFill>
                      <a:schemeClr val="tx2">
                        <a:lumMod val="20000"/>
                        <a:lumOff val="80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p>
                  </a:txBody>
                  <a:tcPr anchor="ctr"/>
                </a:tc>
                <a:tc vMerge="1">
                  <a:txBody>
                    <a:bodyPr/>
                    <a:lstStyle/>
                    <a:p>
                      <a:endParaRPr lang="en-GB" sz="1400"/>
                    </a:p>
                  </a:txBody>
                  <a:tcPr anchor="ctr"/>
                </a:tc>
                <a:extLst>
                  <a:ext uri="{0D108BD9-81ED-4DB2-BD59-A6C34878D82A}">
                    <a16:rowId xmlns:a16="http://schemas.microsoft.com/office/drawing/2014/main" val="2646533018"/>
                  </a:ext>
                </a:extLst>
              </a:tr>
            </a:tbl>
          </a:graphicData>
        </a:graphic>
      </p:graphicFrame>
    </p:spTree>
    <p:extLst>
      <p:ext uri="{BB962C8B-B14F-4D97-AF65-F5344CB8AC3E}">
        <p14:creationId xmlns:p14="http://schemas.microsoft.com/office/powerpoint/2010/main" val="1746868264"/>
      </p:ext>
    </p:extLst>
  </p:cSld>
  <p:clrMapOvr>
    <a:masterClrMapping/>
  </p:clrMapOvr>
</p:sld>
</file>

<file path=ppt/theme/theme1.xml><?xml version="1.0" encoding="utf-8"?>
<a:theme xmlns:a="http://schemas.openxmlformats.org/drawingml/2006/main" name="Office Theme">
  <a:themeElements>
    <a:clrScheme name="Royal Mail Group">
      <a:dk1>
        <a:srgbClr val="000000"/>
      </a:dk1>
      <a:lt1>
        <a:srgbClr val="FFFFFF"/>
      </a:lt1>
      <a:dk2>
        <a:srgbClr val="FF0000"/>
      </a:dk2>
      <a:lt2>
        <a:srgbClr val="666666"/>
      </a:lt2>
      <a:accent1>
        <a:srgbClr val="204A91"/>
      </a:accent1>
      <a:accent2>
        <a:srgbClr val="000000"/>
      </a:accent2>
      <a:accent3>
        <a:srgbClr val="007E5F"/>
      </a:accent3>
      <a:accent4>
        <a:srgbClr val="969696"/>
      </a:accent4>
      <a:accent5>
        <a:srgbClr val="B2B2B2"/>
      </a:accent5>
      <a:accent6>
        <a:srgbClr val="DDDDDD"/>
      </a:accent6>
      <a:hlink>
        <a:srgbClr val="204A91"/>
      </a:hlink>
      <a:folHlink>
        <a:srgbClr val="204A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FABC21BE2FB554E8C7BA60406DC021D" ma:contentTypeVersion="6" ma:contentTypeDescription="Create a new document." ma:contentTypeScope="" ma:versionID="0d3d35c007678d3881e970c37f5378e9">
  <xsd:schema xmlns:xsd="http://www.w3.org/2001/XMLSchema" xmlns:xs="http://www.w3.org/2001/XMLSchema" xmlns:p="http://schemas.microsoft.com/office/2006/metadata/properties" xmlns:ns2="fcb9b7c9-7c1b-47aa-b0c0-298b6e69adfc" xmlns:ns3="c6a4b7fa-877d-4597-b002-57ce20afce07" targetNamespace="http://schemas.microsoft.com/office/2006/metadata/properties" ma:root="true" ma:fieldsID="adfe4013869c5a6803fad4cde91e78ad" ns2:_="" ns3:_="">
    <xsd:import namespace="fcb9b7c9-7c1b-47aa-b0c0-298b6e69adfc"/>
    <xsd:import namespace="c6a4b7fa-877d-4597-b002-57ce20afce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b9b7c9-7c1b-47aa-b0c0-298b6e69a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a4b7fa-877d-4597-b002-57ce20afce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85A98A-62F4-47FA-A53A-4193FF41093A}">
  <ds:schemaRefs>
    <ds:schemaRef ds:uri="c6a4b7fa-877d-4597-b002-57ce20afce07"/>
    <ds:schemaRef ds:uri="fcb9b7c9-7c1b-47aa-b0c0-298b6e69adf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58F5622-17F8-427D-A7A4-4797537957E3}">
  <ds:schemaRefs>
    <ds:schemaRef ds:uri="c6a4b7fa-877d-4597-b002-57ce20afce07"/>
    <ds:schemaRef ds:uri="fcb9b7c9-7c1b-47aa-b0c0-298b6e69adf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94CACE2-6B72-4B4A-BCE9-1FF616DFB3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807</Words>
  <Application>Microsoft Office PowerPoint</Application>
  <PresentationFormat>On-screen Show (4:3)</PresentationFormat>
  <Paragraphs>155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Verdana</vt:lpstr>
      <vt:lpstr>Wingdings 2</vt:lpstr>
      <vt:lpstr>Office Theme</vt:lpstr>
      <vt:lpstr>Price Plan Benchmarks explained </vt:lpstr>
      <vt:lpstr>Profile creation at a glance Building blocks and process</vt:lpstr>
      <vt:lpstr>Allocation of postcode sectors to zones An important input to UDB &amp; Zonal Posting Profiles</vt:lpstr>
      <vt:lpstr>Profile calculations in detail</vt:lpstr>
      <vt:lpstr>Profile comparison at glance</vt:lpstr>
      <vt:lpstr>Measurement and Permitted Variances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www.wizkit.com</dc:creator>
  <cp:lastModifiedBy>Ravi Chauhan</cp:lastModifiedBy>
  <cp:revision>4</cp:revision>
  <dcterms:created xsi:type="dcterms:W3CDTF">2011-10-20T13:01:56Z</dcterms:created>
  <dcterms:modified xsi:type="dcterms:W3CDTF">2025-12-18T17:26:20Z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zKit Template Type">
    <vt:lpwstr>Onscreen</vt:lpwstr>
  </property>
  <property fmtid="{D5CDD505-2E9C-101B-9397-08002B2CF9AE}" pid="3" name="WizKit Template Version">
    <vt:i4>5</vt:i4>
  </property>
  <property fmtid="{D5CDD505-2E9C-101B-9397-08002B2CF9AE}" pid="4" name="WizKit Template Sub">
    <vt:lpwstr>Group</vt:lpwstr>
  </property>
  <property fmtid="{D5CDD505-2E9C-101B-9397-08002B2CF9AE}" pid="5" name="ContentTypeId">
    <vt:lpwstr>0x0101007FABC21BE2FB554E8C7BA60406DC021D</vt:lpwstr>
  </property>
  <property fmtid="{D5CDD505-2E9C-101B-9397-08002B2CF9AE}" pid="6" name="MSIP_Label_758ef3ce-5376-40b0-bf3f-35cf6e817934_Enabled">
    <vt:lpwstr>true</vt:lpwstr>
  </property>
  <property fmtid="{D5CDD505-2E9C-101B-9397-08002B2CF9AE}" pid="7" name="MSIP_Label_758ef3ce-5376-40b0-bf3f-35cf6e817934_SetDate">
    <vt:lpwstr>2023-03-08T17:08:52Z</vt:lpwstr>
  </property>
  <property fmtid="{D5CDD505-2E9C-101B-9397-08002B2CF9AE}" pid="8" name="MSIP_Label_758ef3ce-5376-40b0-bf3f-35cf6e817934_Method">
    <vt:lpwstr>Privileged</vt:lpwstr>
  </property>
  <property fmtid="{D5CDD505-2E9C-101B-9397-08002B2CF9AE}" pid="9" name="MSIP_Label_758ef3ce-5376-40b0-bf3f-35cf6e817934_Name">
    <vt:lpwstr>758ef3ce-5376-40b0-bf3f-35cf6e817934</vt:lpwstr>
  </property>
  <property fmtid="{D5CDD505-2E9C-101B-9397-08002B2CF9AE}" pid="10" name="MSIP_Label_758ef3ce-5376-40b0-bf3f-35cf6e817934_SiteId">
    <vt:lpwstr>7a082108-90dd-41ac-be41-9b8feabee2da</vt:lpwstr>
  </property>
  <property fmtid="{D5CDD505-2E9C-101B-9397-08002B2CF9AE}" pid="11" name="MSIP_Label_758ef3ce-5376-40b0-bf3f-35cf6e817934_ActionId">
    <vt:lpwstr/>
  </property>
  <property fmtid="{D5CDD505-2E9C-101B-9397-08002B2CF9AE}" pid="12" name="MSIP_Label_758ef3ce-5376-40b0-bf3f-35cf6e817934_ContentBits">
    <vt:lpwstr>2</vt:lpwstr>
  </property>
</Properties>
</file>