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84" r:id="rId4"/>
  </p:sldMasterIdLst>
  <p:notesMasterIdLst>
    <p:notesMasterId r:id="rId15"/>
  </p:notesMasterIdLst>
  <p:handoutMasterIdLst>
    <p:handoutMasterId r:id="rId16"/>
  </p:handoutMasterIdLst>
  <p:sldIdLst>
    <p:sldId id="256" r:id="rId5"/>
    <p:sldId id="257" r:id="rId6"/>
    <p:sldId id="258" r:id="rId7"/>
    <p:sldId id="260" r:id="rId8"/>
    <p:sldId id="261" r:id="rId9"/>
    <p:sldId id="262" r:id="rId10"/>
    <p:sldId id="263" r:id="rId11"/>
    <p:sldId id="264" r:id="rId12"/>
    <p:sldId id="265" r:id="rId13"/>
    <p:sldId id="266" r:id="rId14"/>
  </p:sldIdLst>
  <p:sldSz cx="12192000" cy="6858000"/>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F44D47"/>
    <a:srgbClr val="666666"/>
    <a:srgbClr val="E32119"/>
    <a:srgbClr val="000000"/>
    <a:srgbClr val="FDC304"/>
    <a:srgbClr val="82CBD4"/>
    <a:srgbClr val="95C121"/>
    <a:srgbClr val="EF7E05"/>
    <a:srgbClr val="1BACE4"/>
  </p:clrMru>
  <p:extLst>
    <p:ext uri="{E76CE94A-603C-4142-B9EB-6D1370010A27}">
      <p14:discardImageEditData xmlns:p14="http://schemas.microsoft.com/office/powerpoint/2010/main" val="1"/>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50" autoAdjust="0"/>
    <p:restoredTop sz="93792" autoAdjust="0"/>
  </p:normalViewPr>
  <p:slideViewPr>
    <p:cSldViewPr snapToGrid="0">
      <p:cViewPr varScale="1">
        <p:scale>
          <a:sx n="107" d="100"/>
          <a:sy n="107" d="100"/>
        </p:scale>
        <p:origin x="810" y="102"/>
      </p:cViewPr>
      <p:guideLst>
        <p:guide orient="horz" pos="2160"/>
        <p:guide pos="3840"/>
      </p:guideLst>
    </p:cSldViewPr>
  </p:slideViewPr>
  <p:notesTextViewPr>
    <p:cViewPr>
      <p:scale>
        <a:sx n="3" d="2"/>
        <a:sy n="3" d="2"/>
      </p:scale>
      <p:origin x="0" y="0"/>
    </p:cViewPr>
  </p:notesTextViewPr>
  <p:sorterViewPr>
    <p:cViewPr>
      <p:scale>
        <a:sx n="66" d="100"/>
        <a:sy n="66" d="100"/>
      </p:scale>
      <p:origin x="0" y="0"/>
    </p:cViewPr>
  </p:sorterViewPr>
  <p:notesViewPr>
    <p:cSldViewPr snapToGrid="0" showGuides="1">
      <p:cViewPr varScale="1">
        <p:scale>
          <a:sx n="67" d="100"/>
          <a:sy n="67" d="100"/>
        </p:scale>
        <p:origin x="1868" y="5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tx2"/>
              </a:solidFill>
              <a:ln w="38100">
                <a:solidFill>
                  <a:schemeClr val="tx1"/>
                </a:solidFill>
              </a:ln>
              <a:effectLst/>
            </c:spPr>
            <c:extLst>
              <c:ext xmlns:c16="http://schemas.microsoft.com/office/drawing/2014/chart" uri="{C3380CC4-5D6E-409C-BE32-E72D297353CC}">
                <c16:uniqueId val="{00000001-E5C3-4CA8-9DC0-067E97FCDDE6}"/>
              </c:ext>
            </c:extLst>
          </c:dPt>
          <c:dPt>
            <c:idx val="1"/>
            <c:bubble3D val="0"/>
            <c:spPr>
              <a:solidFill>
                <a:schemeClr val="bg1">
                  <a:lumMod val="95000"/>
                </a:schemeClr>
              </a:solidFill>
              <a:ln w="19050">
                <a:solidFill>
                  <a:schemeClr val="lt1"/>
                </a:solidFill>
              </a:ln>
              <a:effectLst/>
            </c:spPr>
            <c:extLst>
              <c:ext xmlns:c16="http://schemas.microsoft.com/office/drawing/2014/chart" uri="{C3380CC4-5D6E-409C-BE32-E72D297353CC}">
                <c16:uniqueId val="{00000003-E5C3-4CA8-9DC0-067E97FCDDE6}"/>
              </c:ext>
            </c:extLst>
          </c:dPt>
          <c:cat>
            <c:strRef>
              <c:f>Sheet1!$A$2:$A$3</c:f>
              <c:strCache>
                <c:ptCount val="2"/>
                <c:pt idx="0">
                  <c:v>1st Qtr</c:v>
                </c:pt>
                <c:pt idx="1">
                  <c:v>2nd Qtr</c:v>
                </c:pt>
              </c:strCache>
            </c:strRef>
          </c:cat>
          <c:val>
            <c:numRef>
              <c:f>Sheet1!$B$2:$B$3</c:f>
              <c:numCache>
                <c:formatCode>0%</c:formatCode>
                <c:ptCount val="2"/>
                <c:pt idx="0">
                  <c:v>0.99</c:v>
                </c:pt>
                <c:pt idx="1">
                  <c:v>0.01</c:v>
                </c:pt>
              </c:numCache>
            </c:numRef>
          </c:val>
          <c:extLst>
            <c:ext xmlns:c16="http://schemas.microsoft.com/office/drawing/2014/chart" uri="{C3380CC4-5D6E-409C-BE32-E72D297353CC}">
              <c16:uniqueId val="{00000004-E5C3-4CA8-9DC0-067E97FCDDE6}"/>
            </c:ext>
          </c:extLst>
        </c:ser>
        <c:dLbls>
          <c:showLegendKey val="0"/>
          <c:showVal val="0"/>
          <c:showCatName val="0"/>
          <c:showSerName val="0"/>
          <c:showPercent val="0"/>
          <c:showBubbleSize val="0"/>
          <c:showLeaderLines val="1"/>
        </c:dLbls>
        <c:firstSliceAng val="270"/>
        <c:holeSize val="9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B768DAB-FE87-4CAB-AEAC-2A9EBE55511B}"/>
              </a:ext>
            </a:extLst>
          </p:cNvPr>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A9FC4E2-F6F1-419C-9F44-302787CC4AC4}"/>
              </a:ext>
            </a:extLst>
          </p:cNvPr>
          <p:cNvSpPr>
            <a:spLocks noGrp="1"/>
          </p:cNvSpPr>
          <p:nvPr>
            <p:ph type="dt" sz="quarter" idx="1"/>
          </p:nvPr>
        </p:nvSpPr>
        <p:spPr>
          <a:xfrm>
            <a:off x="5180013" y="0"/>
            <a:ext cx="3962400" cy="344488"/>
          </a:xfrm>
          <a:prstGeom prst="rect">
            <a:avLst/>
          </a:prstGeom>
        </p:spPr>
        <p:txBody>
          <a:bodyPr vert="horz" lIns="91440" tIns="45720" rIns="91440" bIns="45720" rtlCol="0"/>
          <a:lstStyle>
            <a:lvl1pPr algn="r">
              <a:defRPr sz="1200"/>
            </a:lvl1pPr>
          </a:lstStyle>
          <a:p>
            <a:fld id="{50D87A0D-4AE4-469D-8C0F-1E3E19CC0F04}" type="datetimeFigureOut">
              <a:rPr lang="en-GB" smtClean="0"/>
              <a:t>26/02/2025</a:t>
            </a:fld>
            <a:endParaRPr lang="en-GB" dirty="0"/>
          </a:p>
        </p:txBody>
      </p:sp>
      <p:sp>
        <p:nvSpPr>
          <p:cNvPr id="4" name="Footer Placeholder 3">
            <a:extLst>
              <a:ext uri="{FF2B5EF4-FFF2-40B4-BE49-F238E27FC236}">
                <a16:creationId xmlns:a16="http://schemas.microsoft.com/office/drawing/2014/main" id="{6134850C-42C4-41F0-AA1F-2F442460B52A}"/>
              </a:ext>
            </a:extLst>
          </p:cNvPr>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503B8400-D95F-432A-B8B1-FBF545FE0748}"/>
              </a:ext>
            </a:extLst>
          </p:cNvPr>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a:defRPr sz="1200"/>
            </a:lvl1pPr>
          </a:lstStyle>
          <a:p>
            <a:fld id="{02F9E6EB-C898-47AB-9193-70CED8AB477C}" type="slidenum">
              <a:rPr lang="en-GB" smtClean="0"/>
              <a:t>‹#›</a:t>
            </a:fld>
            <a:endParaRPr lang="en-GB" dirty="0"/>
          </a:p>
        </p:txBody>
      </p:sp>
    </p:spTree>
    <p:extLst>
      <p:ext uri="{BB962C8B-B14F-4D97-AF65-F5344CB8AC3E}">
        <p14:creationId xmlns:p14="http://schemas.microsoft.com/office/powerpoint/2010/main" val="2120400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58E864C0-77EE-456B-9747-0A15F816AD6A}" type="datetimeFigureOut">
              <a:rPr lang="en-GB" smtClean="0"/>
              <a:t>26/02/2025</a:t>
            </a:fld>
            <a:endParaRPr lang="en-GB" dirty="0"/>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DCC1A71F-ED3E-4A54-969C-A8BBEECB2EB9}" type="slidenum">
              <a:rPr lang="en-GB" smtClean="0"/>
              <a:t>‹#›</a:t>
            </a:fld>
            <a:endParaRPr lang="en-GB" dirty="0"/>
          </a:p>
        </p:txBody>
      </p:sp>
    </p:spTree>
    <p:extLst>
      <p:ext uri="{BB962C8B-B14F-4D97-AF65-F5344CB8AC3E}">
        <p14:creationId xmlns:p14="http://schemas.microsoft.com/office/powerpoint/2010/main" val="3069845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1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1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eg"/><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1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eg"/><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1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jpeg"/><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1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jpeg"/><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1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jpeg"/><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1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jpeg"/><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1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4.emf"/></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jpeg"/><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13.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jpeg"/><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13.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jpeg"/><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1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4.jpeg"/><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1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5.jpeg"/><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13.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6.jpeg"/><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13.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4.emf"/></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7.jpeg"/><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13.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jpeg"/><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13.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9.jpeg"/><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13.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0.jpeg"/><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13.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1.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2.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4.emf"/></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3.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4.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4.emf"/></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4.emf"/></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5.jpe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4.emf"/></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4.emf"/></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6.jpe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4.emf"/></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4.emf"/></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4.emf"/></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4.emf"/></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4.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4.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Window">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93F0D63-7E74-AD6C-1F0A-5EF2C89C3C51}"/>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descr="A person sitting at a table&#10;&#10;Description automatically generated">
            <a:extLst>
              <a:ext uri="{FF2B5EF4-FFF2-40B4-BE49-F238E27FC236}">
                <a16:creationId xmlns:a16="http://schemas.microsoft.com/office/drawing/2014/main" id="{3747B2C2-D7DB-F96A-CA19-BCB21C0057A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11" name="Picture 10">
            <a:extLst>
              <a:ext uri="{FF2B5EF4-FFF2-40B4-BE49-F238E27FC236}">
                <a16:creationId xmlns:a16="http://schemas.microsoft.com/office/drawing/2014/main" id="{FB53D7E9-E6A4-2A07-329F-6B4F90A81EEC}"/>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35"/>
          <a:stretch/>
        </p:blipFill>
        <p:spPr>
          <a:xfrm>
            <a:off x="0" y="0"/>
            <a:ext cx="12209138" cy="6857999"/>
          </a:xfrm>
          <a:prstGeom prst="rect">
            <a:avLst/>
          </a:prstGeom>
        </p:spPr>
      </p:pic>
      <p:pic>
        <p:nvPicPr>
          <p:cNvPr id="9" name="Picture 8" descr="Marketreach Logo">
            <a:extLst>
              <a:ext uri="{FF2B5EF4-FFF2-40B4-BE49-F238E27FC236}">
                <a16:creationId xmlns:a16="http://schemas.microsoft.com/office/drawing/2014/main" id="{465AEAE4-055E-5438-6914-E0F5EA63BC62}"/>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97654" y="290120"/>
            <a:ext cx="4537846" cy="1099674"/>
          </a:xfrm>
          <a:prstGeom prst="rect">
            <a:avLst/>
          </a:prstGeom>
        </p:spPr>
      </p:pic>
      <p:pic>
        <p:nvPicPr>
          <p:cNvPr id="14" name="Picture 13">
            <a:extLst>
              <a:ext uri="{FF2B5EF4-FFF2-40B4-BE49-F238E27FC236}">
                <a16:creationId xmlns:a16="http://schemas.microsoft.com/office/drawing/2014/main" id="{49D21407-9DE8-879F-B4E6-3ACBC100B5F3}"/>
              </a:ext>
            </a:extLst>
          </p:cNvPr>
          <p:cNvPicPr>
            <a:picLocks noChangeAspect="1"/>
          </p:cNvPicPr>
          <p:nvPr userDrawn="1"/>
        </p:nvPicPr>
        <p:blipFill rotWithShape="1">
          <a:blip r:embed="rId5" cstate="email">
            <a:alphaModFix/>
            <a:extLst>
              <a:ext uri="{28A0092B-C50C-407E-A947-70E740481C1C}">
                <a14:useLocalDpi xmlns:a14="http://schemas.microsoft.com/office/drawing/2010/main"/>
              </a:ext>
            </a:extLst>
          </a:blip>
          <a:srcRect r="10200"/>
          <a:stretch/>
        </p:blipFill>
        <p:spPr>
          <a:xfrm>
            <a:off x="9755083" y="110507"/>
            <a:ext cx="2446146" cy="3240000"/>
          </a:xfrm>
          <a:prstGeom prst="rect">
            <a:avLst/>
          </a:prstGeom>
        </p:spPr>
      </p:pic>
      <p:sp>
        <p:nvSpPr>
          <p:cNvPr id="6" name="Title 3">
            <a:extLst>
              <a:ext uri="{FF2B5EF4-FFF2-40B4-BE49-F238E27FC236}">
                <a16:creationId xmlns:a16="http://schemas.microsoft.com/office/drawing/2014/main" id="{B673D9D7-75A6-4AE4-226E-79C397A2871D}"/>
              </a:ext>
            </a:extLst>
          </p:cNvPr>
          <p:cNvSpPr>
            <a:spLocks noGrp="1"/>
          </p:cNvSpPr>
          <p:nvPr>
            <p:ph type="title" hasCustomPrompt="1"/>
          </p:nvPr>
        </p:nvSpPr>
        <p:spPr>
          <a:xfrm>
            <a:off x="443943" y="2315120"/>
            <a:ext cx="9309828" cy="1325563"/>
          </a:xfrm>
          <a:prstGeom prst="rect">
            <a:avLst/>
          </a:prstGeom>
        </p:spPr>
        <p:txBody>
          <a:bodyPr/>
          <a:lstStyle>
            <a:lvl1pPr>
              <a:defRPr sz="3600" b="1">
                <a:solidFill>
                  <a:schemeClr val="bg1"/>
                </a:solidFill>
              </a:defRPr>
            </a:lvl1pPr>
          </a:lstStyle>
          <a:p>
            <a:r>
              <a:rPr lang="en-GB" dirty="0"/>
              <a:t>CLICK TO EDIT TITLE, UPPER CASE</a:t>
            </a:r>
            <a:endParaRPr lang="en-US" dirty="0"/>
          </a:p>
        </p:txBody>
      </p:sp>
      <p:sp>
        <p:nvSpPr>
          <p:cNvPr id="8" name="Subtitle 2">
            <a:extLst>
              <a:ext uri="{FF2B5EF4-FFF2-40B4-BE49-F238E27FC236}">
                <a16:creationId xmlns:a16="http://schemas.microsoft.com/office/drawing/2014/main" id="{F6CB0B91-34B3-9F5A-BAC8-A94E7886C5DC}"/>
              </a:ext>
            </a:extLst>
          </p:cNvPr>
          <p:cNvSpPr>
            <a:spLocks noGrp="1"/>
          </p:cNvSpPr>
          <p:nvPr>
            <p:ph type="subTitle" idx="1" hasCustomPrompt="1"/>
          </p:nvPr>
        </p:nvSpPr>
        <p:spPr>
          <a:xfrm>
            <a:off x="538876" y="3922637"/>
            <a:ext cx="9214895" cy="233864"/>
          </a:xfrm>
          <a:prstGeom prst="rect">
            <a:avLst/>
          </a:prstGeom>
        </p:spPr>
        <p:txBody>
          <a:bodyPr lIns="0" tIns="0" rIns="0" bIns="0">
            <a:noAutofit/>
          </a:bodyPr>
          <a:lstStyle>
            <a:lvl1pPr marL="0" indent="0" algn="l">
              <a:buNone/>
              <a:defRPr lang="en-US" sz="1800" b="1" i="0" kern="1200" cap="none" baseline="0" dirty="0">
                <a:solidFill>
                  <a:schemeClr val="bg1"/>
                </a:solidFill>
                <a:latin typeface="+mj-lt"/>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if needed, sentence case</a:t>
            </a:r>
          </a:p>
        </p:txBody>
      </p:sp>
      <p:sp>
        <p:nvSpPr>
          <p:cNvPr id="10" name="Text Placeholder 37">
            <a:extLst>
              <a:ext uri="{FF2B5EF4-FFF2-40B4-BE49-F238E27FC236}">
                <a16:creationId xmlns:a16="http://schemas.microsoft.com/office/drawing/2014/main" id="{CBE09BC7-40D7-5252-6C1C-F503A117A81B}"/>
              </a:ext>
            </a:extLst>
          </p:cNvPr>
          <p:cNvSpPr>
            <a:spLocks noGrp="1"/>
          </p:cNvSpPr>
          <p:nvPr>
            <p:ph type="body" sz="quarter" idx="10" hasCustomPrompt="1"/>
          </p:nvPr>
        </p:nvSpPr>
        <p:spPr>
          <a:xfrm>
            <a:off x="539996" y="4314843"/>
            <a:ext cx="9214895" cy="213411"/>
          </a:xfrm>
          <a:prstGeom prst="rect">
            <a:avLst/>
          </a:prstGeom>
        </p:spPr>
        <p:txBody>
          <a:bodyPr lIns="0" tIns="0" rIns="0" bIns="0">
            <a:noAutofit/>
          </a:bodyPr>
          <a:lstStyle>
            <a:lvl1pPr marL="0" indent="0">
              <a:buNone/>
              <a:defRPr lang="en-GB" sz="1800" b="0" i="0" kern="1200" cap="none" baseline="0" dirty="0">
                <a:solidFill>
                  <a:schemeClr val="bg1"/>
                </a:solidFill>
                <a:latin typeface="Calibri" panose="020F0502020204030204" pitchFamily="34" charset="0"/>
                <a:ea typeface="+mn-ea"/>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Date line</a:t>
            </a:r>
            <a:endParaRPr lang="en-GB" dirty="0"/>
          </a:p>
        </p:txBody>
      </p:sp>
    </p:spTree>
    <p:extLst>
      <p:ext uri="{BB962C8B-B14F-4D97-AF65-F5344CB8AC3E}">
        <p14:creationId xmlns:p14="http://schemas.microsoft.com/office/powerpoint/2010/main" val="40016525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genda, Dar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93F0D63-7E74-AD6C-1F0A-5EF2C89C3C51}"/>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1" name="Picture 10" descr="A red dart hitting the center of a dartboard&#10;&#10;Description automatically generated">
            <a:extLst>
              <a:ext uri="{FF2B5EF4-FFF2-40B4-BE49-F238E27FC236}">
                <a16:creationId xmlns:a16="http://schemas.microsoft.com/office/drawing/2014/main" id="{06ECAB87-E9E8-9269-808A-AE4DA532E9E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87989" cy="6857999"/>
          </a:xfrm>
          <a:prstGeom prst="rect">
            <a:avLst/>
          </a:prstGeom>
        </p:spPr>
      </p:pic>
      <p:pic>
        <p:nvPicPr>
          <p:cNvPr id="9" name="Picture 8">
            <a:extLst>
              <a:ext uri="{FF2B5EF4-FFF2-40B4-BE49-F238E27FC236}">
                <a16:creationId xmlns:a16="http://schemas.microsoft.com/office/drawing/2014/main" id="{36C2E891-B959-F4FF-6A83-B747674531D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pic>
        <p:nvPicPr>
          <p:cNvPr id="6" name="Picture 5">
            <a:extLst>
              <a:ext uri="{FF2B5EF4-FFF2-40B4-BE49-F238E27FC236}">
                <a16:creationId xmlns:a16="http://schemas.microsoft.com/office/drawing/2014/main" id="{52AD34DE-EF1F-16E6-F0D2-10F19E7576AC}"/>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190800" y="6208526"/>
            <a:ext cx="583849" cy="362932"/>
          </a:xfrm>
          <a:prstGeom prst="rect">
            <a:avLst/>
          </a:prstGeom>
        </p:spPr>
      </p:pic>
      <p:pic>
        <p:nvPicPr>
          <p:cNvPr id="13" name="Picture 12">
            <a:extLst>
              <a:ext uri="{FF2B5EF4-FFF2-40B4-BE49-F238E27FC236}">
                <a16:creationId xmlns:a16="http://schemas.microsoft.com/office/drawing/2014/main" id="{E7F44D47-D220-6FFA-2D73-0A6D2C428F9C}"/>
              </a:ext>
            </a:extLst>
          </p:cNvPr>
          <p:cNvPicPr>
            <a:picLocks noChangeAspect="1"/>
          </p:cNvPicPr>
          <p:nvPr userDrawn="1"/>
        </p:nvPicPr>
        <p:blipFill rotWithShape="1">
          <a:blip r:embed="rId5" cstate="email">
            <a:alphaModFix/>
            <a:extLst>
              <a:ext uri="{28A0092B-C50C-407E-A947-70E740481C1C}">
                <a14:useLocalDpi xmlns:a14="http://schemas.microsoft.com/office/drawing/2010/main"/>
              </a:ext>
            </a:extLst>
          </a:blip>
          <a:srcRect r="10200"/>
          <a:stretch/>
        </p:blipFill>
        <p:spPr>
          <a:xfrm>
            <a:off x="10364683" y="110507"/>
            <a:ext cx="1836000" cy="2431842"/>
          </a:xfrm>
          <a:prstGeom prst="rect">
            <a:avLst/>
          </a:prstGeom>
        </p:spPr>
      </p:pic>
      <p:sp>
        <p:nvSpPr>
          <p:cNvPr id="14" name="Content Placeholder 2">
            <a:extLst>
              <a:ext uri="{FF2B5EF4-FFF2-40B4-BE49-F238E27FC236}">
                <a16:creationId xmlns:a16="http://schemas.microsoft.com/office/drawing/2014/main" id="{2FC88151-035A-659B-D320-5D73A11CB74B}"/>
              </a:ext>
            </a:extLst>
          </p:cNvPr>
          <p:cNvSpPr>
            <a:spLocks noGrp="1"/>
          </p:cNvSpPr>
          <p:nvPr>
            <p:ph sz="quarter" idx="13" hasCustomPrompt="1"/>
          </p:nvPr>
        </p:nvSpPr>
        <p:spPr>
          <a:xfrm>
            <a:off x="424544" y="1781175"/>
            <a:ext cx="9857140" cy="4360769"/>
          </a:xfrm>
          <a:prstGeom prst="rect">
            <a:avLst/>
          </a:prstGeom>
        </p:spPr>
        <p:txBody>
          <a:bodyPr/>
          <a:lstStyle>
            <a:lvl1pPr marL="457200" indent="-457200">
              <a:buClr>
                <a:schemeClr val="accent1"/>
              </a:buClr>
              <a:buSzPct val="100000"/>
              <a:buFont typeface="+mj-lt"/>
              <a:buAutoNum type="arabicPeriod"/>
              <a:defRPr sz="2400" b="1">
                <a:solidFill>
                  <a:schemeClr val="bg1"/>
                </a:solidFill>
              </a:defRPr>
            </a:lvl1pPr>
            <a:lvl2pPr marL="914400" indent="-457200">
              <a:buClr>
                <a:schemeClr val="accent1"/>
              </a:buClr>
              <a:buSzPct val="100000"/>
              <a:buFont typeface="+mj-lt"/>
              <a:buAutoNum type="arabicPeriod"/>
              <a:defRPr sz="2400">
                <a:solidFill>
                  <a:schemeClr val="bg1"/>
                </a:solidFill>
              </a:defRPr>
            </a:lvl2pPr>
            <a:lvl3pPr marL="1371600" indent="-457200">
              <a:buClr>
                <a:schemeClr val="accent1"/>
              </a:buClr>
              <a:buSzPct val="100000"/>
              <a:buFont typeface="+mj-lt"/>
              <a:buAutoNum type="arabicPeriod"/>
              <a:defRPr sz="2400">
                <a:solidFill>
                  <a:schemeClr val="bg1"/>
                </a:solidFill>
              </a:defRPr>
            </a:lvl3pPr>
            <a:lvl4pPr marL="1600200" indent="-228600">
              <a:buClr>
                <a:schemeClr val="accent1"/>
              </a:buClr>
              <a:buSzPct val="100000"/>
              <a:buFont typeface="Wingdings" panose="05000000000000000000" pitchFamily="2" charset="2"/>
              <a:buChar char="§"/>
              <a:defRPr sz="1800">
                <a:solidFill>
                  <a:schemeClr val="bg1"/>
                </a:solidFill>
              </a:defRPr>
            </a:lvl4pPr>
            <a:lvl5pPr marL="2057400" indent="-228600">
              <a:buClr>
                <a:schemeClr val="accent1"/>
              </a:buClr>
              <a:buSzPct val="100000"/>
              <a:buFont typeface="Wingdings" panose="05000000000000000000" pitchFamily="2" charset="2"/>
              <a:buChar char="§"/>
              <a:defRPr sz="1800">
                <a:solidFill>
                  <a:schemeClr val="bg1"/>
                </a:solidFill>
              </a:defRPr>
            </a:lvl5pPr>
          </a:lstStyle>
          <a:p>
            <a:pPr lvl="0"/>
            <a:r>
              <a:rPr lang="en-US" dirty="0"/>
              <a:t>Click to edit agenda</a:t>
            </a:r>
          </a:p>
        </p:txBody>
      </p:sp>
      <p:sp>
        <p:nvSpPr>
          <p:cNvPr id="15" name="Title 1">
            <a:extLst>
              <a:ext uri="{FF2B5EF4-FFF2-40B4-BE49-F238E27FC236}">
                <a16:creationId xmlns:a16="http://schemas.microsoft.com/office/drawing/2014/main" id="{CDBCA269-E9DF-2374-02B1-C006B631402B}"/>
              </a:ext>
            </a:extLst>
          </p:cNvPr>
          <p:cNvSpPr>
            <a:spLocks noGrp="1"/>
          </p:cNvSpPr>
          <p:nvPr>
            <p:ph type="title" hasCustomPrompt="1"/>
          </p:nvPr>
        </p:nvSpPr>
        <p:spPr>
          <a:xfrm>
            <a:off x="485999" y="414000"/>
            <a:ext cx="8861201" cy="475686"/>
          </a:xfrm>
          <a:prstGeom prst="rect">
            <a:avLst/>
          </a:prstGeom>
        </p:spPr>
        <p:txBody>
          <a:bodyPr lIns="0" tIns="0" rIns="0" bIns="0"/>
          <a:lstStyle>
            <a:lvl1pPr>
              <a:lnSpc>
                <a:spcPts val="4400"/>
              </a:lnSpc>
              <a:defRPr sz="3600" b="1" cap="all" spc="-100" baseline="0">
                <a:solidFill>
                  <a:schemeClr val="bg1"/>
                </a:solidFill>
                <a:latin typeface="+mj-lt"/>
              </a:defRPr>
            </a:lvl1pPr>
          </a:lstStyle>
          <a:p>
            <a:r>
              <a:rPr lang="en-US" dirty="0"/>
              <a:t>CLICK TO EDIT, E.G. AGENDA</a:t>
            </a:r>
            <a:endParaRPr lang="en-GB" dirty="0"/>
          </a:p>
        </p:txBody>
      </p:sp>
    </p:spTree>
    <p:extLst>
      <p:ext uri="{BB962C8B-B14F-4D97-AF65-F5344CB8AC3E}">
        <p14:creationId xmlns:p14="http://schemas.microsoft.com/office/powerpoint/2010/main" val="197807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genda, Pull">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93F0D63-7E74-AD6C-1F0A-5EF2C89C3C51}"/>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 name="Picture 2" descr="A group of kids pulling a rope&#10;&#10;Description automatically generated">
            <a:extLst>
              <a:ext uri="{FF2B5EF4-FFF2-40B4-BE49-F238E27FC236}">
                <a16:creationId xmlns:a16="http://schemas.microsoft.com/office/drawing/2014/main" id="{56250658-E613-41DD-E1F3-EBA5C691675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685" y="0"/>
            <a:ext cx="12192000" cy="6857999"/>
          </a:xfrm>
          <a:prstGeom prst="rect">
            <a:avLst/>
          </a:prstGeom>
        </p:spPr>
      </p:pic>
      <p:pic>
        <p:nvPicPr>
          <p:cNvPr id="9" name="Picture 8">
            <a:extLst>
              <a:ext uri="{FF2B5EF4-FFF2-40B4-BE49-F238E27FC236}">
                <a16:creationId xmlns:a16="http://schemas.microsoft.com/office/drawing/2014/main" id="{36C2E891-B959-F4FF-6A83-B747674531D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pic>
        <p:nvPicPr>
          <p:cNvPr id="6" name="Picture 5">
            <a:extLst>
              <a:ext uri="{FF2B5EF4-FFF2-40B4-BE49-F238E27FC236}">
                <a16:creationId xmlns:a16="http://schemas.microsoft.com/office/drawing/2014/main" id="{52AD34DE-EF1F-16E6-F0D2-10F19E7576AC}"/>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190800" y="6208526"/>
            <a:ext cx="583849" cy="362932"/>
          </a:xfrm>
          <a:prstGeom prst="rect">
            <a:avLst/>
          </a:prstGeom>
        </p:spPr>
      </p:pic>
      <p:sp>
        <p:nvSpPr>
          <p:cNvPr id="10" name="Content Placeholder 2">
            <a:extLst>
              <a:ext uri="{FF2B5EF4-FFF2-40B4-BE49-F238E27FC236}">
                <a16:creationId xmlns:a16="http://schemas.microsoft.com/office/drawing/2014/main" id="{832146C0-C60E-7AAF-EBD4-64C0DB26B870}"/>
              </a:ext>
            </a:extLst>
          </p:cNvPr>
          <p:cNvSpPr>
            <a:spLocks noGrp="1"/>
          </p:cNvSpPr>
          <p:nvPr>
            <p:ph sz="quarter" idx="13" hasCustomPrompt="1"/>
          </p:nvPr>
        </p:nvSpPr>
        <p:spPr>
          <a:xfrm>
            <a:off x="424544" y="1781175"/>
            <a:ext cx="9857140" cy="4360769"/>
          </a:xfrm>
          <a:prstGeom prst="rect">
            <a:avLst/>
          </a:prstGeom>
        </p:spPr>
        <p:txBody>
          <a:bodyPr/>
          <a:lstStyle>
            <a:lvl1pPr marL="457200" indent="-457200">
              <a:buClr>
                <a:schemeClr val="accent1"/>
              </a:buClr>
              <a:buSzPct val="100000"/>
              <a:buFont typeface="+mj-lt"/>
              <a:buAutoNum type="arabicPeriod"/>
              <a:defRPr sz="2400" b="1">
                <a:solidFill>
                  <a:schemeClr val="bg1"/>
                </a:solidFill>
              </a:defRPr>
            </a:lvl1pPr>
            <a:lvl2pPr marL="914400" indent="-457200">
              <a:buClr>
                <a:schemeClr val="accent1"/>
              </a:buClr>
              <a:buSzPct val="100000"/>
              <a:buFont typeface="+mj-lt"/>
              <a:buAutoNum type="arabicPeriod"/>
              <a:defRPr sz="2400">
                <a:solidFill>
                  <a:schemeClr val="bg1"/>
                </a:solidFill>
              </a:defRPr>
            </a:lvl2pPr>
            <a:lvl3pPr marL="1371600" indent="-457200">
              <a:buClr>
                <a:schemeClr val="accent1"/>
              </a:buClr>
              <a:buSzPct val="100000"/>
              <a:buFont typeface="+mj-lt"/>
              <a:buAutoNum type="arabicPeriod"/>
              <a:defRPr sz="2400">
                <a:solidFill>
                  <a:schemeClr val="bg1"/>
                </a:solidFill>
              </a:defRPr>
            </a:lvl3pPr>
            <a:lvl4pPr marL="1600200" indent="-228600">
              <a:buClr>
                <a:schemeClr val="accent1"/>
              </a:buClr>
              <a:buSzPct val="100000"/>
              <a:buFont typeface="Wingdings" panose="05000000000000000000" pitchFamily="2" charset="2"/>
              <a:buChar char="§"/>
              <a:defRPr sz="1800">
                <a:solidFill>
                  <a:schemeClr val="bg1"/>
                </a:solidFill>
              </a:defRPr>
            </a:lvl4pPr>
            <a:lvl5pPr marL="2057400" indent="-228600">
              <a:buClr>
                <a:schemeClr val="accent1"/>
              </a:buClr>
              <a:buSzPct val="100000"/>
              <a:buFont typeface="Wingdings" panose="05000000000000000000" pitchFamily="2" charset="2"/>
              <a:buChar char="§"/>
              <a:defRPr sz="1800">
                <a:solidFill>
                  <a:schemeClr val="bg1"/>
                </a:solidFill>
              </a:defRPr>
            </a:lvl5pPr>
          </a:lstStyle>
          <a:p>
            <a:pPr lvl="0"/>
            <a:r>
              <a:rPr lang="en-US" dirty="0"/>
              <a:t>Click to edit agenda</a:t>
            </a:r>
          </a:p>
        </p:txBody>
      </p:sp>
      <p:pic>
        <p:nvPicPr>
          <p:cNvPr id="5" name="Picture 4">
            <a:extLst>
              <a:ext uri="{FF2B5EF4-FFF2-40B4-BE49-F238E27FC236}">
                <a16:creationId xmlns:a16="http://schemas.microsoft.com/office/drawing/2014/main" id="{2F8D150C-BED2-6991-33E2-B68B31852D19}"/>
              </a:ext>
            </a:extLst>
          </p:cNvPr>
          <p:cNvPicPr>
            <a:picLocks noChangeAspect="1"/>
          </p:cNvPicPr>
          <p:nvPr userDrawn="1"/>
        </p:nvPicPr>
        <p:blipFill rotWithShape="1">
          <a:blip r:embed="rId5" cstate="email">
            <a:alphaModFix/>
            <a:extLst>
              <a:ext uri="{28A0092B-C50C-407E-A947-70E740481C1C}">
                <a14:useLocalDpi xmlns:a14="http://schemas.microsoft.com/office/drawing/2010/main"/>
              </a:ext>
            </a:extLst>
          </a:blip>
          <a:srcRect r="10200"/>
          <a:stretch/>
        </p:blipFill>
        <p:spPr>
          <a:xfrm>
            <a:off x="10364683" y="110507"/>
            <a:ext cx="1836000" cy="2431842"/>
          </a:xfrm>
          <a:prstGeom prst="rect">
            <a:avLst/>
          </a:prstGeom>
        </p:spPr>
      </p:pic>
      <p:sp>
        <p:nvSpPr>
          <p:cNvPr id="8" name="Title 1">
            <a:extLst>
              <a:ext uri="{FF2B5EF4-FFF2-40B4-BE49-F238E27FC236}">
                <a16:creationId xmlns:a16="http://schemas.microsoft.com/office/drawing/2014/main" id="{2ACC9F6F-C062-025D-B837-A281429D7AA4}"/>
              </a:ext>
            </a:extLst>
          </p:cNvPr>
          <p:cNvSpPr>
            <a:spLocks noGrp="1"/>
          </p:cNvSpPr>
          <p:nvPr>
            <p:ph type="title" hasCustomPrompt="1"/>
          </p:nvPr>
        </p:nvSpPr>
        <p:spPr>
          <a:xfrm>
            <a:off x="485999" y="414000"/>
            <a:ext cx="8861201" cy="475686"/>
          </a:xfrm>
          <a:prstGeom prst="rect">
            <a:avLst/>
          </a:prstGeom>
        </p:spPr>
        <p:txBody>
          <a:bodyPr lIns="0" tIns="0" rIns="0" bIns="0"/>
          <a:lstStyle>
            <a:lvl1pPr>
              <a:lnSpc>
                <a:spcPts val="4400"/>
              </a:lnSpc>
              <a:defRPr sz="3600" b="1" cap="all" spc="-100" baseline="0">
                <a:solidFill>
                  <a:schemeClr val="bg1"/>
                </a:solidFill>
                <a:latin typeface="+mj-lt"/>
              </a:defRPr>
            </a:lvl1pPr>
          </a:lstStyle>
          <a:p>
            <a:r>
              <a:rPr lang="en-US" dirty="0"/>
              <a:t>CLICK TO EDIT, E.G. AGENDA</a:t>
            </a:r>
            <a:endParaRPr lang="en-GB" dirty="0"/>
          </a:p>
        </p:txBody>
      </p:sp>
    </p:spTree>
    <p:extLst>
      <p:ext uri="{BB962C8B-B14F-4D97-AF65-F5344CB8AC3E}">
        <p14:creationId xmlns:p14="http://schemas.microsoft.com/office/powerpoint/2010/main" val="6647435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ngle Title">
    <p:bg>
      <p:bgRef idx="1001">
        <a:schemeClr val="bg1"/>
      </p:bgRef>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CF829B6-8F65-9C49-8B56-C81689650C91}"/>
              </a:ext>
            </a:extLst>
          </p:cNvPr>
          <p:cNvSpPr>
            <a:spLocks noGrp="1"/>
          </p:cNvSpPr>
          <p:nvPr>
            <p:ph type="title" hasCustomPrompt="1"/>
          </p:nvPr>
        </p:nvSpPr>
        <p:spPr>
          <a:xfrm>
            <a:off x="485999" y="414000"/>
            <a:ext cx="10067701" cy="475686"/>
          </a:xfrm>
          <a:prstGeom prst="rect">
            <a:avLst/>
          </a:prstGeom>
        </p:spPr>
        <p:txBody>
          <a:bodyPr lIns="0" tIns="0" rIns="0" bIns="0"/>
          <a:lstStyle>
            <a:lvl1pPr>
              <a:lnSpc>
                <a:spcPts val="4400"/>
              </a:lnSpc>
              <a:defRPr sz="3600" b="1" cap="all" spc="-100" baseline="0">
                <a:latin typeface="+mj-lt"/>
              </a:defRPr>
            </a:lvl1pPr>
          </a:lstStyle>
          <a:p>
            <a:r>
              <a:rPr lang="en-US" dirty="0"/>
              <a:t>single title, upper case</a:t>
            </a:r>
            <a:endParaRPr lang="en-GB" dirty="0"/>
          </a:p>
        </p:txBody>
      </p:sp>
      <p:sp>
        <p:nvSpPr>
          <p:cNvPr id="7" name="Text Placeholder 6">
            <a:extLst>
              <a:ext uri="{FF2B5EF4-FFF2-40B4-BE49-F238E27FC236}">
                <a16:creationId xmlns:a16="http://schemas.microsoft.com/office/drawing/2014/main" id="{A6526A71-AA71-0340-ADDE-15A0DA0261A2}"/>
              </a:ext>
            </a:extLst>
          </p:cNvPr>
          <p:cNvSpPr>
            <a:spLocks noGrp="1"/>
          </p:cNvSpPr>
          <p:nvPr>
            <p:ph type="body" sz="quarter" idx="11" hasCustomPrompt="1"/>
          </p:nvPr>
        </p:nvSpPr>
        <p:spPr>
          <a:xfrm>
            <a:off x="514576" y="977452"/>
            <a:ext cx="10039124" cy="282937"/>
          </a:xfrm>
          <a:prstGeom prst="rect">
            <a:avLst/>
          </a:prstGeom>
        </p:spPr>
        <p:txBody>
          <a:bodyPr lIns="0" tIns="0" rIns="0" bIns="0"/>
          <a:lstStyle>
            <a:lvl1pPr marL="0" indent="0" algn="l" defTabSz="457200" rtl="0" eaLnBrk="1" latinLnBrk="0" hangingPunct="1">
              <a:buNone/>
              <a:defRPr lang="en-US" sz="1800" b="1" i="0" kern="1200" cap="none" dirty="0" smtClean="0">
                <a:solidFill>
                  <a:schemeClr val="tx2"/>
                </a:solidFill>
                <a:latin typeface="+mj-lt"/>
                <a:ea typeface="+mn-ea"/>
                <a:cs typeface="Calibri" panose="020F0502020204030204" pitchFamily="34" charset="0"/>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 sentence case</a:t>
            </a:r>
            <a:endParaRPr lang="en-GB" dirty="0"/>
          </a:p>
        </p:txBody>
      </p:sp>
      <p:sp>
        <p:nvSpPr>
          <p:cNvPr id="9" name="Rectangle 8">
            <a:extLst>
              <a:ext uri="{FF2B5EF4-FFF2-40B4-BE49-F238E27FC236}">
                <a16:creationId xmlns:a16="http://schemas.microsoft.com/office/drawing/2014/main" id="{4E8C924B-FE6C-4195-94BA-9C7F88E46206}"/>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icture 9">
            <a:extLst>
              <a:ext uri="{FF2B5EF4-FFF2-40B4-BE49-F238E27FC236}">
                <a16:creationId xmlns:a16="http://schemas.microsoft.com/office/drawing/2014/main" id="{12ADCCE5-13D3-CE70-0806-5B9AFDFE49F5}"/>
              </a:ext>
            </a:extLst>
          </p:cNvPr>
          <p:cNvPicPr>
            <a:picLocks noChangeAspect="1"/>
          </p:cNvPicPr>
          <p:nvPr userDrawn="1"/>
        </p:nvPicPr>
        <p:blipFill rotWithShape="1">
          <a:blip r:embed="rId2" cstate="email">
            <a:alphaModFix/>
            <a:extLst>
              <a:ext uri="{28A0092B-C50C-407E-A947-70E740481C1C}">
                <a14:useLocalDpi xmlns:a14="http://schemas.microsoft.com/office/drawing/2010/main"/>
              </a:ext>
            </a:extLst>
          </a:blip>
          <a:srcRect r="10200"/>
          <a:stretch/>
        </p:blipFill>
        <p:spPr>
          <a:xfrm>
            <a:off x="10968927" y="58978"/>
            <a:ext cx="1223073" cy="1620000"/>
          </a:xfrm>
          <a:prstGeom prst="rect">
            <a:avLst/>
          </a:prstGeom>
        </p:spPr>
      </p:pic>
      <p:sp>
        <p:nvSpPr>
          <p:cNvPr id="4" name="Slide Number Placeholder 1">
            <a:extLst>
              <a:ext uri="{FF2B5EF4-FFF2-40B4-BE49-F238E27FC236}">
                <a16:creationId xmlns:a16="http://schemas.microsoft.com/office/drawing/2014/main" id="{31BA0255-B68A-F247-A437-8EA9512663F1}"/>
              </a:ext>
            </a:extLst>
          </p:cNvPr>
          <p:cNvSpPr>
            <a:spLocks noGrp="1"/>
          </p:cNvSpPr>
          <p:nvPr>
            <p:ph type="sldNum" sz="quarter" idx="15"/>
          </p:nvPr>
        </p:nvSpPr>
        <p:spPr>
          <a:xfrm>
            <a:off x="11550190" y="6263125"/>
            <a:ext cx="375109" cy="363100"/>
          </a:xfrm>
        </p:spPr>
        <p:txBody>
          <a:bodyPr/>
          <a:lstStyle/>
          <a:p>
            <a:fld id="{3787542D-5C6B-4EB3-96EB-9B37C3D5D2F8}" type="slidenum">
              <a:rPr lang="en-GB" smtClean="0"/>
              <a:t>‹#›</a:t>
            </a:fld>
            <a:endParaRPr lang="en-GB" dirty="0"/>
          </a:p>
        </p:txBody>
      </p:sp>
      <p:sp>
        <p:nvSpPr>
          <p:cNvPr id="8" name="Content Placeholder 2">
            <a:extLst>
              <a:ext uri="{FF2B5EF4-FFF2-40B4-BE49-F238E27FC236}">
                <a16:creationId xmlns:a16="http://schemas.microsoft.com/office/drawing/2014/main" id="{F475563C-D454-5866-91F5-422E7E96B7D0}"/>
              </a:ext>
            </a:extLst>
          </p:cNvPr>
          <p:cNvSpPr>
            <a:spLocks noGrp="1"/>
          </p:cNvSpPr>
          <p:nvPr>
            <p:ph sz="quarter" idx="13"/>
          </p:nvPr>
        </p:nvSpPr>
        <p:spPr>
          <a:xfrm>
            <a:off x="424544" y="1781175"/>
            <a:ext cx="11332027" cy="4476750"/>
          </a:xfrm>
          <a:prstGeom prst="rect">
            <a:avLst/>
          </a:prstGeom>
        </p:spPr>
        <p:txBody>
          <a:bodyPr/>
          <a:lstStyle>
            <a:lvl1pPr marL="228600" indent="-228600">
              <a:buClr>
                <a:schemeClr val="accent1"/>
              </a:buClr>
              <a:buSzPct val="100000"/>
              <a:buFont typeface="Wingdings" panose="05000000000000000000" pitchFamily="2" charset="2"/>
              <a:buChar char="§"/>
              <a:defRPr sz="1800"/>
            </a:lvl1pPr>
            <a:lvl2pPr marL="685800" indent="-228600">
              <a:buClr>
                <a:schemeClr val="accent1"/>
              </a:buClr>
              <a:buSzPct val="100000"/>
              <a:buFont typeface="Calibri" panose="020F0502020204030204" pitchFamily="34" charset="0"/>
              <a:buChar char="‐"/>
              <a:defRPr sz="1800"/>
            </a:lvl2pPr>
            <a:lvl3pPr marL="1143000" indent="-228600">
              <a:buClr>
                <a:schemeClr val="accent1"/>
              </a:buClr>
              <a:buSzPct val="100000"/>
              <a:buFont typeface="Calibri" panose="020F0502020204030204" pitchFamily="34" charset="0"/>
              <a:buChar char="‐"/>
              <a:defRPr sz="1800"/>
            </a:lvl3pPr>
            <a:lvl4pPr marL="1600200" indent="-228600">
              <a:buClr>
                <a:schemeClr val="accent1"/>
              </a:buClr>
              <a:buSzPct val="100000"/>
              <a:buFont typeface="Calibri" panose="020F0502020204030204" pitchFamily="34" charset="0"/>
              <a:buChar char="‐"/>
              <a:defRPr sz="1800"/>
            </a:lvl4pPr>
            <a:lvl5pPr marL="2057400" indent="-228600">
              <a:buClr>
                <a:schemeClr val="accent1"/>
              </a:buClr>
              <a:buSzPct val="100000"/>
              <a:buFont typeface="Calibri" panose="020F0502020204030204" pitchFamily="34" charset="0"/>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3">
            <a:extLst>
              <a:ext uri="{FF2B5EF4-FFF2-40B4-BE49-F238E27FC236}">
                <a16:creationId xmlns:a16="http://schemas.microsoft.com/office/drawing/2014/main" id="{2567530D-C0DE-CB06-FBF9-CAD198CA903F}"/>
              </a:ext>
            </a:extLst>
          </p:cNvPr>
          <p:cNvSpPr>
            <a:spLocks noGrp="1"/>
          </p:cNvSpPr>
          <p:nvPr>
            <p:ph type="body" sz="quarter" idx="12" hasCustomPrompt="1"/>
          </p:nvPr>
        </p:nvSpPr>
        <p:spPr>
          <a:xfrm>
            <a:off x="800948" y="6371793"/>
            <a:ext cx="5209032" cy="133165"/>
          </a:xfrm>
          <a:prstGeom prst="rect">
            <a:avLst/>
          </a:prstGeom>
          <a:ln>
            <a:noFill/>
          </a:ln>
        </p:spPr>
        <p:txBody>
          <a:bodyPr wrap="none" tIns="0" bIns="0" anchor="t" anchorCtr="0">
            <a:noAutofit/>
          </a:bodyPr>
          <a:lstStyle>
            <a:lvl1pPr marL="0" indent="0" algn="l">
              <a:lnSpc>
                <a:spcPct val="90000"/>
              </a:lnSpc>
              <a:spcBef>
                <a:spcPts val="0"/>
              </a:spcBef>
              <a:buNone/>
              <a:defRPr sz="1100" b="0">
                <a:solidFill>
                  <a:schemeClr val="tx1"/>
                </a:solidFill>
                <a:latin typeface="+mn-lt"/>
              </a:defRPr>
            </a:lvl1pPr>
          </a:lstStyle>
          <a:p>
            <a:pPr lvl="0"/>
            <a:r>
              <a:rPr lang="en-US" dirty="0"/>
              <a:t>Click here to add source if required</a:t>
            </a:r>
          </a:p>
        </p:txBody>
      </p:sp>
      <p:pic>
        <p:nvPicPr>
          <p:cNvPr id="2" name="Picture 1" descr="Marketreach Logo">
            <a:extLst>
              <a:ext uri="{FF2B5EF4-FFF2-40B4-BE49-F238E27FC236}">
                <a16:creationId xmlns:a16="http://schemas.microsoft.com/office/drawing/2014/main" id="{33A244C7-8D54-ABB4-6BD3-94A6070E2A59}"/>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5837" t="18326" r="82040" b="49094"/>
          <a:stretch/>
        </p:blipFill>
        <p:spPr>
          <a:xfrm>
            <a:off x="166311" y="6196999"/>
            <a:ext cx="613406" cy="398125"/>
          </a:xfrm>
          <a:prstGeom prst="rect">
            <a:avLst/>
          </a:prstGeom>
        </p:spPr>
      </p:pic>
    </p:spTree>
    <p:extLst>
      <p:ext uri="{BB962C8B-B14F-4D97-AF65-F5344CB8AC3E}">
        <p14:creationId xmlns:p14="http://schemas.microsoft.com/office/powerpoint/2010/main" val="3129190296"/>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ouble Title">
    <p:bg>
      <p:bgRef idx="1001">
        <a:schemeClr val="bg1"/>
      </p:bgRef>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F748C296-1AF5-F847-854D-2C0B9016D0CC}"/>
              </a:ext>
            </a:extLst>
          </p:cNvPr>
          <p:cNvSpPr>
            <a:spLocks noGrp="1"/>
          </p:cNvSpPr>
          <p:nvPr>
            <p:ph type="title" hasCustomPrompt="1"/>
          </p:nvPr>
        </p:nvSpPr>
        <p:spPr>
          <a:xfrm>
            <a:off x="486000" y="377055"/>
            <a:ext cx="10096275" cy="1050665"/>
          </a:xfrm>
          <a:prstGeom prst="rect">
            <a:avLst/>
          </a:prstGeom>
        </p:spPr>
        <p:txBody>
          <a:bodyPr lIns="0" tIns="0" rIns="0" bIns="0"/>
          <a:lstStyle>
            <a:lvl1pPr>
              <a:lnSpc>
                <a:spcPct val="100000"/>
              </a:lnSpc>
              <a:defRPr sz="3600" b="1" cap="all" spc="-100" baseline="0">
                <a:latin typeface="+mj-lt"/>
              </a:defRPr>
            </a:lvl1pPr>
          </a:lstStyle>
          <a:p>
            <a:r>
              <a:rPr lang="en-US" dirty="0"/>
              <a:t>double title,</a:t>
            </a:r>
            <a:br>
              <a:rPr lang="en-US" dirty="0"/>
            </a:br>
            <a:r>
              <a:rPr lang="en-US" dirty="0"/>
              <a:t>upper case</a:t>
            </a:r>
            <a:endParaRPr lang="en-GB" dirty="0"/>
          </a:p>
        </p:txBody>
      </p:sp>
      <p:sp>
        <p:nvSpPr>
          <p:cNvPr id="12" name="Text Placeholder 6">
            <a:extLst>
              <a:ext uri="{FF2B5EF4-FFF2-40B4-BE49-F238E27FC236}">
                <a16:creationId xmlns:a16="http://schemas.microsoft.com/office/drawing/2014/main" id="{9ABC905B-966A-324C-BD60-0E81083AC33D}"/>
              </a:ext>
            </a:extLst>
          </p:cNvPr>
          <p:cNvSpPr>
            <a:spLocks noGrp="1"/>
          </p:cNvSpPr>
          <p:nvPr>
            <p:ph type="body" sz="quarter" idx="11" hasCustomPrompt="1"/>
          </p:nvPr>
        </p:nvSpPr>
        <p:spPr>
          <a:xfrm>
            <a:off x="514575" y="1468614"/>
            <a:ext cx="10067699" cy="275916"/>
          </a:xfrm>
          <a:prstGeom prst="rect">
            <a:avLst/>
          </a:prstGeom>
        </p:spPr>
        <p:txBody>
          <a:bodyPr lIns="0" tIns="0" rIns="0" bIns="0"/>
          <a:lstStyle>
            <a:lvl1pPr marL="0" indent="0" algn="l" defTabSz="457200" rtl="0" eaLnBrk="1" latinLnBrk="0" hangingPunct="1">
              <a:buNone/>
              <a:defRPr lang="en-US" sz="1800" b="1" i="0" kern="1200" cap="none" dirty="0" smtClean="0">
                <a:solidFill>
                  <a:schemeClr val="tx2"/>
                </a:solidFill>
                <a:latin typeface="+mj-lt"/>
                <a:ea typeface="+mn-ea"/>
                <a:cs typeface="Calibri" panose="020F0502020204030204" pitchFamily="34" charset="0"/>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 sentence case</a:t>
            </a:r>
            <a:endParaRPr lang="en-GB" dirty="0"/>
          </a:p>
        </p:txBody>
      </p:sp>
      <p:sp>
        <p:nvSpPr>
          <p:cNvPr id="8" name="Rectangle 7">
            <a:extLst>
              <a:ext uri="{FF2B5EF4-FFF2-40B4-BE49-F238E27FC236}">
                <a16:creationId xmlns:a16="http://schemas.microsoft.com/office/drawing/2014/main" id="{4FCE2DE8-03B2-4D41-8C78-EBE9436DA30B}"/>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a:extLst>
              <a:ext uri="{FF2B5EF4-FFF2-40B4-BE49-F238E27FC236}">
                <a16:creationId xmlns:a16="http://schemas.microsoft.com/office/drawing/2014/main" id="{EAE697FE-9F90-4E61-A5A4-654ACBE73B30}"/>
              </a:ext>
            </a:extLst>
          </p:cNvPr>
          <p:cNvPicPr>
            <a:picLocks noChangeAspect="1"/>
          </p:cNvPicPr>
          <p:nvPr userDrawn="1"/>
        </p:nvPicPr>
        <p:blipFill rotWithShape="1">
          <a:blip r:embed="rId2" cstate="email">
            <a:alphaModFix/>
            <a:extLst>
              <a:ext uri="{28A0092B-C50C-407E-A947-70E740481C1C}">
                <a14:useLocalDpi xmlns:a14="http://schemas.microsoft.com/office/drawing/2010/main"/>
              </a:ext>
            </a:extLst>
          </a:blip>
          <a:srcRect r="10200"/>
          <a:stretch/>
        </p:blipFill>
        <p:spPr>
          <a:xfrm>
            <a:off x="10968927" y="58978"/>
            <a:ext cx="1223073" cy="1620000"/>
          </a:xfrm>
          <a:prstGeom prst="rect">
            <a:avLst/>
          </a:prstGeom>
        </p:spPr>
      </p:pic>
      <p:sp>
        <p:nvSpPr>
          <p:cNvPr id="4" name="Slide Number Placeholder 1">
            <a:extLst>
              <a:ext uri="{FF2B5EF4-FFF2-40B4-BE49-F238E27FC236}">
                <a16:creationId xmlns:a16="http://schemas.microsoft.com/office/drawing/2014/main" id="{3A0B263F-3014-55F6-0546-D7E9A23B80CC}"/>
              </a:ext>
            </a:extLst>
          </p:cNvPr>
          <p:cNvSpPr>
            <a:spLocks noGrp="1"/>
          </p:cNvSpPr>
          <p:nvPr>
            <p:ph type="sldNum" sz="quarter" idx="15"/>
          </p:nvPr>
        </p:nvSpPr>
        <p:spPr>
          <a:xfrm>
            <a:off x="11550190" y="6263125"/>
            <a:ext cx="375109" cy="363100"/>
          </a:xfrm>
        </p:spPr>
        <p:txBody>
          <a:bodyPr/>
          <a:lstStyle/>
          <a:p>
            <a:fld id="{3787542D-5C6B-4EB3-96EB-9B37C3D5D2F8}" type="slidenum">
              <a:rPr lang="en-GB" smtClean="0"/>
              <a:t>‹#›</a:t>
            </a:fld>
            <a:endParaRPr lang="en-GB" dirty="0"/>
          </a:p>
        </p:txBody>
      </p:sp>
      <p:sp>
        <p:nvSpPr>
          <p:cNvPr id="5" name="Content Placeholder 2">
            <a:extLst>
              <a:ext uri="{FF2B5EF4-FFF2-40B4-BE49-F238E27FC236}">
                <a16:creationId xmlns:a16="http://schemas.microsoft.com/office/drawing/2014/main" id="{5157C870-9501-4331-FCE1-7C5D289D1518}"/>
              </a:ext>
            </a:extLst>
          </p:cNvPr>
          <p:cNvSpPr>
            <a:spLocks noGrp="1"/>
          </p:cNvSpPr>
          <p:nvPr>
            <p:ph sz="quarter" idx="13"/>
          </p:nvPr>
        </p:nvSpPr>
        <p:spPr>
          <a:xfrm>
            <a:off x="424544" y="1781175"/>
            <a:ext cx="11332027" cy="4476750"/>
          </a:xfrm>
          <a:prstGeom prst="rect">
            <a:avLst/>
          </a:prstGeom>
        </p:spPr>
        <p:txBody>
          <a:bodyPr/>
          <a:lstStyle>
            <a:lvl1pPr marL="228600" indent="-228600">
              <a:buClr>
                <a:schemeClr val="accent1"/>
              </a:buClr>
              <a:buSzPct val="100000"/>
              <a:buFont typeface="Wingdings" panose="05000000000000000000" pitchFamily="2" charset="2"/>
              <a:buChar char="§"/>
              <a:defRPr sz="1800"/>
            </a:lvl1pPr>
            <a:lvl2pPr marL="685800" indent="-228600">
              <a:buClr>
                <a:schemeClr val="accent1"/>
              </a:buClr>
              <a:buSzPct val="100000"/>
              <a:buFont typeface="Calibri" panose="020F0502020204030204" pitchFamily="34" charset="0"/>
              <a:buChar char="‐"/>
              <a:defRPr sz="1800"/>
            </a:lvl2pPr>
            <a:lvl3pPr marL="1143000" indent="-228600">
              <a:buClr>
                <a:schemeClr val="accent1"/>
              </a:buClr>
              <a:buSzPct val="100000"/>
              <a:buFont typeface="Calibri" panose="020F0502020204030204" pitchFamily="34" charset="0"/>
              <a:buChar char="‐"/>
              <a:defRPr sz="1800"/>
            </a:lvl3pPr>
            <a:lvl4pPr marL="1600200" indent="-228600">
              <a:buClr>
                <a:schemeClr val="accent1"/>
              </a:buClr>
              <a:buSzPct val="100000"/>
              <a:buFont typeface="Calibri" panose="020F0502020204030204" pitchFamily="34" charset="0"/>
              <a:buChar char="‐"/>
              <a:defRPr sz="1800"/>
            </a:lvl4pPr>
            <a:lvl5pPr marL="2057400" indent="-228600">
              <a:buClr>
                <a:schemeClr val="accent1"/>
              </a:buClr>
              <a:buSzPct val="100000"/>
              <a:buFont typeface="Calibri" panose="020F0502020204030204" pitchFamily="34" charset="0"/>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2" name="Picture 1" descr="Marketreach Logo">
            <a:extLst>
              <a:ext uri="{FF2B5EF4-FFF2-40B4-BE49-F238E27FC236}">
                <a16:creationId xmlns:a16="http://schemas.microsoft.com/office/drawing/2014/main" id="{CE69A10F-CEFA-57E0-B395-AB5769B8DDC9}"/>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5837" t="18326" r="82040" b="49094"/>
          <a:stretch/>
        </p:blipFill>
        <p:spPr>
          <a:xfrm>
            <a:off x="166311" y="6196999"/>
            <a:ext cx="613406" cy="398125"/>
          </a:xfrm>
          <a:prstGeom prst="rect">
            <a:avLst/>
          </a:prstGeom>
        </p:spPr>
      </p:pic>
      <p:sp>
        <p:nvSpPr>
          <p:cNvPr id="3" name="Text Placeholder 3">
            <a:extLst>
              <a:ext uri="{FF2B5EF4-FFF2-40B4-BE49-F238E27FC236}">
                <a16:creationId xmlns:a16="http://schemas.microsoft.com/office/drawing/2014/main" id="{DEEC3C1A-4249-C6CD-BEE3-3632FD25D9CD}"/>
              </a:ext>
            </a:extLst>
          </p:cNvPr>
          <p:cNvSpPr>
            <a:spLocks noGrp="1"/>
          </p:cNvSpPr>
          <p:nvPr>
            <p:ph type="body" sz="quarter" idx="12" hasCustomPrompt="1"/>
          </p:nvPr>
        </p:nvSpPr>
        <p:spPr>
          <a:xfrm>
            <a:off x="800948" y="6371793"/>
            <a:ext cx="5209032" cy="133165"/>
          </a:xfrm>
          <a:prstGeom prst="rect">
            <a:avLst/>
          </a:prstGeom>
          <a:ln>
            <a:noFill/>
          </a:ln>
        </p:spPr>
        <p:txBody>
          <a:bodyPr wrap="none" tIns="0" bIns="0" anchor="t" anchorCtr="0">
            <a:noAutofit/>
          </a:bodyPr>
          <a:lstStyle>
            <a:lvl1pPr marL="0" indent="0" algn="l">
              <a:lnSpc>
                <a:spcPct val="90000"/>
              </a:lnSpc>
              <a:spcBef>
                <a:spcPts val="0"/>
              </a:spcBef>
              <a:buNone/>
              <a:defRPr sz="1100" b="0">
                <a:solidFill>
                  <a:schemeClr val="tx1"/>
                </a:solidFill>
                <a:latin typeface="+mn-lt"/>
              </a:defRPr>
            </a:lvl1pPr>
          </a:lstStyle>
          <a:p>
            <a:pPr lvl="0"/>
            <a:r>
              <a:rPr lang="en-US" dirty="0"/>
              <a:t>Click here to add source if required</a:t>
            </a:r>
          </a:p>
        </p:txBody>
      </p:sp>
    </p:spTree>
    <p:extLst>
      <p:ext uri="{BB962C8B-B14F-4D97-AF65-F5344CB8AC3E}">
        <p14:creationId xmlns:p14="http://schemas.microsoft.com/office/powerpoint/2010/main" val="2329247614"/>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Divider, Wi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7B055BB-1529-C50D-CBCF-F628B50B4C3A}"/>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 name="Picture 2" descr="A close-up of a windmill&#10;&#10;Description automatically generated">
            <a:extLst>
              <a:ext uri="{FF2B5EF4-FFF2-40B4-BE49-F238E27FC236}">
                <a16:creationId xmlns:a16="http://schemas.microsoft.com/office/drawing/2014/main" id="{615FB81F-FAC9-B398-6A98-C241E9E2DE3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2179721" cy="6858000"/>
          </a:xfrm>
          <a:prstGeom prst="rect">
            <a:avLst/>
          </a:prstGeom>
        </p:spPr>
      </p:pic>
      <p:pic>
        <p:nvPicPr>
          <p:cNvPr id="11" name="Picture 10">
            <a:extLst>
              <a:ext uri="{FF2B5EF4-FFF2-40B4-BE49-F238E27FC236}">
                <a16:creationId xmlns:a16="http://schemas.microsoft.com/office/drawing/2014/main" id="{329404A4-47A7-E7C4-0A56-CA60C4C34A35}"/>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t="961" r="961"/>
          <a:stretch/>
        </p:blipFill>
        <p:spPr>
          <a:xfrm>
            <a:off x="0" y="0"/>
            <a:ext cx="12192000" cy="6858000"/>
          </a:xfrm>
          <a:prstGeom prst="rect">
            <a:avLst/>
          </a:prstGeom>
        </p:spPr>
      </p:pic>
      <p:sp>
        <p:nvSpPr>
          <p:cNvPr id="12" name="Text Placeholder 2">
            <a:extLst>
              <a:ext uri="{FF2B5EF4-FFF2-40B4-BE49-F238E27FC236}">
                <a16:creationId xmlns:a16="http://schemas.microsoft.com/office/drawing/2014/main" id="{3E1E86E8-D6DF-AA20-3BF4-097B26D38D2C}"/>
              </a:ext>
            </a:extLst>
          </p:cNvPr>
          <p:cNvSpPr>
            <a:spLocks noGrp="1"/>
          </p:cNvSpPr>
          <p:nvPr>
            <p:ph type="body" sz="quarter" idx="10" hasCustomPrompt="1"/>
          </p:nvPr>
        </p:nvSpPr>
        <p:spPr>
          <a:xfrm>
            <a:off x="1613767" y="2396025"/>
            <a:ext cx="8964468" cy="2065950"/>
          </a:xfrm>
          <a:prstGeom prst="rect">
            <a:avLst/>
          </a:prstGeom>
          <a:ln>
            <a:noFill/>
          </a:ln>
        </p:spPr>
        <p:txBody>
          <a:bodyPr lIns="0" tIns="0" rIns="0" bIns="0" anchor="ctr" anchorCtr="0">
            <a:noAutofit/>
          </a:bodyPr>
          <a:lstStyle>
            <a:lvl1pPr marL="0" indent="0" algn="ctr">
              <a:buNone/>
              <a:defRPr sz="4800" b="1" cap="all" spc="-100" baseline="0">
                <a:solidFill>
                  <a:schemeClr val="bg1"/>
                </a:solidFill>
                <a:latin typeface="+mj-lt"/>
              </a:defRPr>
            </a:lvl1pPr>
            <a:lvl2pPr marL="457200" indent="0">
              <a:buNone/>
              <a:defRPr sz="9600" cap="all" spc="-100" baseline="0">
                <a:latin typeface="Impact" panose="020B0806030902050204" pitchFamily="34" charset="0"/>
              </a:defRPr>
            </a:lvl2pPr>
            <a:lvl3pPr marL="914400" indent="0">
              <a:buNone/>
              <a:defRPr sz="9600" cap="all" spc="-100" baseline="0">
                <a:latin typeface="Impact" panose="020B0806030902050204" pitchFamily="34" charset="0"/>
              </a:defRPr>
            </a:lvl3pPr>
            <a:lvl4pPr marL="1371600" indent="0">
              <a:buNone/>
              <a:defRPr sz="9600" cap="all" spc="-100" baseline="0">
                <a:latin typeface="Impact" panose="020B0806030902050204" pitchFamily="34" charset="0"/>
              </a:defRPr>
            </a:lvl4pPr>
            <a:lvl5pPr marL="1828800" indent="0">
              <a:buNone/>
              <a:defRPr sz="9600" cap="all" spc="-100" baseline="0">
                <a:latin typeface="Impact" panose="020B0806030902050204" pitchFamily="34" charset="0"/>
              </a:defRPr>
            </a:lvl5pPr>
          </a:lstStyle>
          <a:p>
            <a:pPr lvl="0"/>
            <a:r>
              <a:rPr lang="en-US" dirty="0"/>
              <a:t>SECTION DIVIDER</a:t>
            </a:r>
            <a:endParaRPr lang="en-GB" dirty="0"/>
          </a:p>
        </p:txBody>
      </p:sp>
      <p:pic>
        <p:nvPicPr>
          <p:cNvPr id="13" name="Picture 12">
            <a:extLst>
              <a:ext uri="{FF2B5EF4-FFF2-40B4-BE49-F238E27FC236}">
                <a16:creationId xmlns:a16="http://schemas.microsoft.com/office/drawing/2014/main" id="{35E09024-86C2-D8D2-05E9-BB4065BCA754}"/>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190800" y="6208526"/>
            <a:ext cx="583849" cy="362932"/>
          </a:xfrm>
          <a:prstGeom prst="rect">
            <a:avLst/>
          </a:prstGeom>
        </p:spPr>
      </p:pic>
      <p:pic>
        <p:nvPicPr>
          <p:cNvPr id="5" name="Picture 4">
            <a:extLst>
              <a:ext uri="{FF2B5EF4-FFF2-40B4-BE49-F238E27FC236}">
                <a16:creationId xmlns:a16="http://schemas.microsoft.com/office/drawing/2014/main" id="{600F66D9-CD2E-B4EF-3856-45381210F97F}"/>
              </a:ext>
            </a:extLst>
          </p:cNvPr>
          <p:cNvPicPr>
            <a:picLocks noChangeAspect="1"/>
          </p:cNvPicPr>
          <p:nvPr userDrawn="1"/>
        </p:nvPicPr>
        <p:blipFill rotWithShape="1">
          <a:blip r:embed="rId5" cstate="email">
            <a:alphaModFix/>
            <a:extLst>
              <a:ext uri="{28A0092B-C50C-407E-A947-70E740481C1C}">
                <a14:useLocalDpi xmlns:a14="http://schemas.microsoft.com/office/drawing/2010/main"/>
              </a:ext>
            </a:extLst>
          </a:blip>
          <a:srcRect r="10200"/>
          <a:stretch/>
        </p:blipFill>
        <p:spPr>
          <a:xfrm>
            <a:off x="10351983" y="110507"/>
            <a:ext cx="1836000" cy="2431842"/>
          </a:xfrm>
          <a:prstGeom prst="rect">
            <a:avLst/>
          </a:prstGeom>
        </p:spPr>
      </p:pic>
    </p:spTree>
    <p:extLst>
      <p:ext uri="{BB962C8B-B14F-4D97-AF65-F5344CB8AC3E}">
        <p14:creationId xmlns:p14="http://schemas.microsoft.com/office/powerpoint/2010/main" val="17241189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Divider, Readin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7B055BB-1529-C50D-CBCF-F628B50B4C3A}"/>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 name="Picture 2" descr="A person reading a paper&#10;&#10;Description automatically generated">
            <a:extLst>
              <a:ext uri="{FF2B5EF4-FFF2-40B4-BE49-F238E27FC236}">
                <a16:creationId xmlns:a16="http://schemas.microsoft.com/office/drawing/2014/main" id="{3747269B-3FFA-D268-DCDB-A7CC7BCCAC8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
            <a:ext cx="12191999" cy="6858000"/>
          </a:xfrm>
          <a:prstGeom prst="rect">
            <a:avLst/>
          </a:prstGeom>
        </p:spPr>
      </p:pic>
      <p:pic>
        <p:nvPicPr>
          <p:cNvPr id="11" name="Picture 10">
            <a:extLst>
              <a:ext uri="{FF2B5EF4-FFF2-40B4-BE49-F238E27FC236}">
                <a16:creationId xmlns:a16="http://schemas.microsoft.com/office/drawing/2014/main" id="{329404A4-47A7-E7C4-0A56-CA60C4C34A35}"/>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t="961" r="961"/>
          <a:stretch/>
        </p:blipFill>
        <p:spPr>
          <a:xfrm>
            <a:off x="-2" y="-1"/>
            <a:ext cx="12192000" cy="6858000"/>
          </a:xfrm>
          <a:prstGeom prst="rect">
            <a:avLst/>
          </a:prstGeom>
        </p:spPr>
      </p:pic>
      <p:sp>
        <p:nvSpPr>
          <p:cNvPr id="12" name="Text Placeholder 2">
            <a:extLst>
              <a:ext uri="{FF2B5EF4-FFF2-40B4-BE49-F238E27FC236}">
                <a16:creationId xmlns:a16="http://schemas.microsoft.com/office/drawing/2014/main" id="{3E1E86E8-D6DF-AA20-3BF4-097B26D38D2C}"/>
              </a:ext>
            </a:extLst>
          </p:cNvPr>
          <p:cNvSpPr>
            <a:spLocks noGrp="1"/>
          </p:cNvSpPr>
          <p:nvPr>
            <p:ph type="body" sz="quarter" idx="10" hasCustomPrompt="1"/>
          </p:nvPr>
        </p:nvSpPr>
        <p:spPr>
          <a:xfrm>
            <a:off x="1613767" y="2396025"/>
            <a:ext cx="8964468" cy="2065950"/>
          </a:xfrm>
          <a:prstGeom prst="rect">
            <a:avLst/>
          </a:prstGeom>
          <a:ln>
            <a:noFill/>
          </a:ln>
        </p:spPr>
        <p:txBody>
          <a:bodyPr lIns="0" tIns="0" rIns="0" bIns="0" anchor="ctr" anchorCtr="0">
            <a:noAutofit/>
          </a:bodyPr>
          <a:lstStyle>
            <a:lvl1pPr marL="0" indent="0" algn="ctr">
              <a:buNone/>
              <a:defRPr sz="4800" b="1" cap="all" spc="-100" baseline="0">
                <a:solidFill>
                  <a:schemeClr val="bg1"/>
                </a:solidFill>
                <a:latin typeface="+mj-lt"/>
              </a:defRPr>
            </a:lvl1pPr>
            <a:lvl2pPr marL="457200" indent="0">
              <a:buNone/>
              <a:defRPr sz="9600" cap="all" spc="-100" baseline="0">
                <a:latin typeface="Impact" panose="020B0806030902050204" pitchFamily="34" charset="0"/>
              </a:defRPr>
            </a:lvl2pPr>
            <a:lvl3pPr marL="914400" indent="0">
              <a:buNone/>
              <a:defRPr sz="9600" cap="all" spc="-100" baseline="0">
                <a:latin typeface="Impact" panose="020B0806030902050204" pitchFamily="34" charset="0"/>
              </a:defRPr>
            </a:lvl3pPr>
            <a:lvl4pPr marL="1371600" indent="0">
              <a:buNone/>
              <a:defRPr sz="9600" cap="all" spc="-100" baseline="0">
                <a:latin typeface="Impact" panose="020B0806030902050204" pitchFamily="34" charset="0"/>
              </a:defRPr>
            </a:lvl4pPr>
            <a:lvl5pPr marL="1828800" indent="0">
              <a:buNone/>
              <a:defRPr sz="9600" cap="all" spc="-100" baseline="0">
                <a:latin typeface="Impact" panose="020B0806030902050204" pitchFamily="34" charset="0"/>
              </a:defRPr>
            </a:lvl5pPr>
          </a:lstStyle>
          <a:p>
            <a:pPr lvl="0"/>
            <a:r>
              <a:rPr lang="en-US" dirty="0"/>
              <a:t>SECTION DIVIDER</a:t>
            </a:r>
            <a:endParaRPr lang="en-GB" dirty="0"/>
          </a:p>
        </p:txBody>
      </p:sp>
      <p:pic>
        <p:nvPicPr>
          <p:cNvPr id="13" name="Picture 12">
            <a:extLst>
              <a:ext uri="{FF2B5EF4-FFF2-40B4-BE49-F238E27FC236}">
                <a16:creationId xmlns:a16="http://schemas.microsoft.com/office/drawing/2014/main" id="{35E09024-86C2-D8D2-05E9-BB4065BCA754}"/>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190800" y="6208526"/>
            <a:ext cx="583849" cy="362932"/>
          </a:xfrm>
          <a:prstGeom prst="rect">
            <a:avLst/>
          </a:prstGeom>
        </p:spPr>
      </p:pic>
      <p:pic>
        <p:nvPicPr>
          <p:cNvPr id="5" name="Picture 4">
            <a:extLst>
              <a:ext uri="{FF2B5EF4-FFF2-40B4-BE49-F238E27FC236}">
                <a16:creationId xmlns:a16="http://schemas.microsoft.com/office/drawing/2014/main" id="{14B8FB92-66BA-B898-5637-878EF6BC97A3}"/>
              </a:ext>
            </a:extLst>
          </p:cNvPr>
          <p:cNvPicPr>
            <a:picLocks noChangeAspect="1"/>
          </p:cNvPicPr>
          <p:nvPr userDrawn="1"/>
        </p:nvPicPr>
        <p:blipFill rotWithShape="1">
          <a:blip r:embed="rId5" cstate="email">
            <a:alphaModFix/>
            <a:extLst>
              <a:ext uri="{28A0092B-C50C-407E-A947-70E740481C1C}">
                <a14:useLocalDpi xmlns:a14="http://schemas.microsoft.com/office/drawing/2010/main"/>
              </a:ext>
            </a:extLst>
          </a:blip>
          <a:srcRect r="10200"/>
          <a:stretch/>
        </p:blipFill>
        <p:spPr>
          <a:xfrm>
            <a:off x="10351983" y="110507"/>
            <a:ext cx="1836000" cy="2431842"/>
          </a:xfrm>
          <a:prstGeom prst="rect">
            <a:avLst/>
          </a:prstGeom>
        </p:spPr>
      </p:pic>
    </p:spTree>
    <p:extLst>
      <p:ext uri="{BB962C8B-B14F-4D97-AF65-F5344CB8AC3E}">
        <p14:creationId xmlns:p14="http://schemas.microsoft.com/office/powerpoint/2010/main" val="15100114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Divider, Chai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7B055BB-1529-C50D-CBCF-F628B50B4C3A}"/>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 name="Picture 2" descr="A child sitting in a chair with his feet on the radiator&#10;&#10;Description automatically generated">
            <a:extLst>
              <a:ext uri="{FF2B5EF4-FFF2-40B4-BE49-F238E27FC236}">
                <a16:creationId xmlns:a16="http://schemas.microsoft.com/office/drawing/2014/main" id="{CEAC376B-CCB0-2363-6C56-83FCF3F8C8D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11" name="Picture 10">
            <a:extLst>
              <a:ext uri="{FF2B5EF4-FFF2-40B4-BE49-F238E27FC236}">
                <a16:creationId xmlns:a16="http://schemas.microsoft.com/office/drawing/2014/main" id="{329404A4-47A7-E7C4-0A56-CA60C4C34A35}"/>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t="961" r="961"/>
          <a:stretch/>
        </p:blipFill>
        <p:spPr>
          <a:xfrm>
            <a:off x="0" y="0"/>
            <a:ext cx="12192000" cy="6858000"/>
          </a:xfrm>
          <a:prstGeom prst="rect">
            <a:avLst/>
          </a:prstGeom>
        </p:spPr>
      </p:pic>
      <p:sp>
        <p:nvSpPr>
          <p:cNvPr id="12" name="Text Placeholder 2">
            <a:extLst>
              <a:ext uri="{FF2B5EF4-FFF2-40B4-BE49-F238E27FC236}">
                <a16:creationId xmlns:a16="http://schemas.microsoft.com/office/drawing/2014/main" id="{3E1E86E8-D6DF-AA20-3BF4-097B26D38D2C}"/>
              </a:ext>
            </a:extLst>
          </p:cNvPr>
          <p:cNvSpPr>
            <a:spLocks noGrp="1"/>
          </p:cNvSpPr>
          <p:nvPr>
            <p:ph type="body" sz="quarter" idx="10" hasCustomPrompt="1"/>
          </p:nvPr>
        </p:nvSpPr>
        <p:spPr>
          <a:xfrm>
            <a:off x="1613767" y="2396025"/>
            <a:ext cx="8964468" cy="2065950"/>
          </a:xfrm>
          <a:prstGeom prst="rect">
            <a:avLst/>
          </a:prstGeom>
          <a:ln>
            <a:noFill/>
          </a:ln>
        </p:spPr>
        <p:txBody>
          <a:bodyPr lIns="0" tIns="0" rIns="0" bIns="0" anchor="ctr" anchorCtr="0">
            <a:noAutofit/>
          </a:bodyPr>
          <a:lstStyle>
            <a:lvl1pPr marL="0" indent="0" algn="ctr">
              <a:buNone/>
              <a:defRPr sz="4800" b="1" cap="all" spc="-100" baseline="0">
                <a:solidFill>
                  <a:schemeClr val="bg1"/>
                </a:solidFill>
                <a:latin typeface="+mj-lt"/>
              </a:defRPr>
            </a:lvl1pPr>
            <a:lvl2pPr marL="457200" indent="0">
              <a:buNone/>
              <a:defRPr sz="9600" cap="all" spc="-100" baseline="0">
                <a:latin typeface="Impact" panose="020B0806030902050204" pitchFamily="34" charset="0"/>
              </a:defRPr>
            </a:lvl2pPr>
            <a:lvl3pPr marL="914400" indent="0">
              <a:buNone/>
              <a:defRPr sz="9600" cap="all" spc="-100" baseline="0">
                <a:latin typeface="Impact" panose="020B0806030902050204" pitchFamily="34" charset="0"/>
              </a:defRPr>
            </a:lvl3pPr>
            <a:lvl4pPr marL="1371600" indent="0">
              <a:buNone/>
              <a:defRPr sz="9600" cap="all" spc="-100" baseline="0">
                <a:latin typeface="Impact" panose="020B0806030902050204" pitchFamily="34" charset="0"/>
              </a:defRPr>
            </a:lvl4pPr>
            <a:lvl5pPr marL="1828800" indent="0">
              <a:buNone/>
              <a:defRPr sz="9600" cap="all" spc="-100" baseline="0">
                <a:latin typeface="Impact" panose="020B0806030902050204" pitchFamily="34" charset="0"/>
              </a:defRPr>
            </a:lvl5pPr>
          </a:lstStyle>
          <a:p>
            <a:pPr lvl="0"/>
            <a:r>
              <a:rPr lang="en-US" dirty="0"/>
              <a:t>SECTION DIVIDER</a:t>
            </a:r>
            <a:endParaRPr lang="en-GB" dirty="0"/>
          </a:p>
        </p:txBody>
      </p:sp>
      <p:pic>
        <p:nvPicPr>
          <p:cNvPr id="13" name="Picture 12">
            <a:extLst>
              <a:ext uri="{FF2B5EF4-FFF2-40B4-BE49-F238E27FC236}">
                <a16:creationId xmlns:a16="http://schemas.microsoft.com/office/drawing/2014/main" id="{35E09024-86C2-D8D2-05E9-BB4065BCA754}"/>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190800" y="6208526"/>
            <a:ext cx="583849" cy="362932"/>
          </a:xfrm>
          <a:prstGeom prst="rect">
            <a:avLst/>
          </a:prstGeom>
        </p:spPr>
      </p:pic>
      <p:pic>
        <p:nvPicPr>
          <p:cNvPr id="5" name="Picture 4">
            <a:extLst>
              <a:ext uri="{FF2B5EF4-FFF2-40B4-BE49-F238E27FC236}">
                <a16:creationId xmlns:a16="http://schemas.microsoft.com/office/drawing/2014/main" id="{C70DE8BC-FDB4-6154-C871-0783F60E234E}"/>
              </a:ext>
            </a:extLst>
          </p:cNvPr>
          <p:cNvPicPr>
            <a:picLocks noChangeAspect="1"/>
          </p:cNvPicPr>
          <p:nvPr userDrawn="1"/>
        </p:nvPicPr>
        <p:blipFill rotWithShape="1">
          <a:blip r:embed="rId5" cstate="email">
            <a:alphaModFix/>
            <a:extLst>
              <a:ext uri="{28A0092B-C50C-407E-A947-70E740481C1C}">
                <a14:useLocalDpi xmlns:a14="http://schemas.microsoft.com/office/drawing/2010/main"/>
              </a:ext>
            </a:extLst>
          </a:blip>
          <a:srcRect r="10200"/>
          <a:stretch/>
        </p:blipFill>
        <p:spPr>
          <a:xfrm>
            <a:off x="10351983" y="110507"/>
            <a:ext cx="1836000" cy="2431842"/>
          </a:xfrm>
          <a:prstGeom prst="rect">
            <a:avLst/>
          </a:prstGeom>
        </p:spPr>
      </p:pic>
    </p:spTree>
    <p:extLst>
      <p:ext uri="{BB962C8B-B14F-4D97-AF65-F5344CB8AC3E}">
        <p14:creationId xmlns:p14="http://schemas.microsoft.com/office/powerpoint/2010/main" val="11853604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Divider, Leaf">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7B055BB-1529-C50D-CBCF-F628B50B4C3A}"/>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descr="Sun shining through the leaves of a plant&#10;&#10;Description automatically generated">
            <a:extLst>
              <a:ext uri="{FF2B5EF4-FFF2-40B4-BE49-F238E27FC236}">
                <a16:creationId xmlns:a16="http://schemas.microsoft.com/office/drawing/2014/main" id="{F18017F1-DFA3-5309-EB08-6A9E10AE34C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0161" cy="6862177"/>
          </a:xfrm>
          <a:prstGeom prst="rect">
            <a:avLst/>
          </a:prstGeom>
        </p:spPr>
      </p:pic>
      <p:pic>
        <p:nvPicPr>
          <p:cNvPr id="11" name="Picture 10">
            <a:extLst>
              <a:ext uri="{FF2B5EF4-FFF2-40B4-BE49-F238E27FC236}">
                <a16:creationId xmlns:a16="http://schemas.microsoft.com/office/drawing/2014/main" id="{329404A4-47A7-E7C4-0A56-CA60C4C34A35}"/>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t="961" r="961"/>
          <a:stretch/>
        </p:blipFill>
        <p:spPr>
          <a:xfrm>
            <a:off x="0" y="-4177"/>
            <a:ext cx="12203553" cy="6862177"/>
          </a:xfrm>
          <a:prstGeom prst="rect">
            <a:avLst/>
          </a:prstGeom>
        </p:spPr>
      </p:pic>
      <p:sp>
        <p:nvSpPr>
          <p:cNvPr id="12" name="Text Placeholder 2">
            <a:extLst>
              <a:ext uri="{FF2B5EF4-FFF2-40B4-BE49-F238E27FC236}">
                <a16:creationId xmlns:a16="http://schemas.microsoft.com/office/drawing/2014/main" id="{3E1E86E8-D6DF-AA20-3BF4-097B26D38D2C}"/>
              </a:ext>
            </a:extLst>
          </p:cNvPr>
          <p:cNvSpPr>
            <a:spLocks noGrp="1"/>
          </p:cNvSpPr>
          <p:nvPr>
            <p:ph type="body" sz="quarter" idx="10" hasCustomPrompt="1"/>
          </p:nvPr>
        </p:nvSpPr>
        <p:spPr>
          <a:xfrm>
            <a:off x="1613767" y="2396025"/>
            <a:ext cx="8964468" cy="2065950"/>
          </a:xfrm>
          <a:prstGeom prst="rect">
            <a:avLst/>
          </a:prstGeom>
          <a:ln>
            <a:noFill/>
          </a:ln>
        </p:spPr>
        <p:txBody>
          <a:bodyPr lIns="0" tIns="0" rIns="0" bIns="0" anchor="ctr" anchorCtr="0">
            <a:noAutofit/>
          </a:bodyPr>
          <a:lstStyle>
            <a:lvl1pPr marL="0" indent="0" algn="ctr">
              <a:buNone/>
              <a:defRPr sz="4800" b="1" cap="all" spc="-100" baseline="0">
                <a:solidFill>
                  <a:schemeClr val="bg1"/>
                </a:solidFill>
                <a:latin typeface="+mj-lt"/>
              </a:defRPr>
            </a:lvl1pPr>
            <a:lvl2pPr marL="457200" indent="0">
              <a:buNone/>
              <a:defRPr sz="9600" cap="all" spc="-100" baseline="0">
                <a:latin typeface="Impact" panose="020B0806030902050204" pitchFamily="34" charset="0"/>
              </a:defRPr>
            </a:lvl2pPr>
            <a:lvl3pPr marL="914400" indent="0">
              <a:buNone/>
              <a:defRPr sz="9600" cap="all" spc="-100" baseline="0">
                <a:latin typeface="Impact" panose="020B0806030902050204" pitchFamily="34" charset="0"/>
              </a:defRPr>
            </a:lvl3pPr>
            <a:lvl4pPr marL="1371600" indent="0">
              <a:buNone/>
              <a:defRPr sz="9600" cap="all" spc="-100" baseline="0">
                <a:latin typeface="Impact" panose="020B0806030902050204" pitchFamily="34" charset="0"/>
              </a:defRPr>
            </a:lvl4pPr>
            <a:lvl5pPr marL="1828800" indent="0">
              <a:buNone/>
              <a:defRPr sz="9600" cap="all" spc="-100" baseline="0">
                <a:latin typeface="Impact" panose="020B0806030902050204" pitchFamily="34" charset="0"/>
              </a:defRPr>
            </a:lvl5pPr>
          </a:lstStyle>
          <a:p>
            <a:pPr lvl="0"/>
            <a:r>
              <a:rPr lang="en-US" dirty="0"/>
              <a:t>SECTION DIVIDER</a:t>
            </a:r>
            <a:endParaRPr lang="en-GB" dirty="0"/>
          </a:p>
        </p:txBody>
      </p:sp>
      <p:pic>
        <p:nvPicPr>
          <p:cNvPr id="13" name="Picture 12">
            <a:extLst>
              <a:ext uri="{FF2B5EF4-FFF2-40B4-BE49-F238E27FC236}">
                <a16:creationId xmlns:a16="http://schemas.microsoft.com/office/drawing/2014/main" id="{35E09024-86C2-D8D2-05E9-BB4065BCA754}"/>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190800" y="6208526"/>
            <a:ext cx="583849" cy="362932"/>
          </a:xfrm>
          <a:prstGeom prst="rect">
            <a:avLst/>
          </a:prstGeom>
        </p:spPr>
      </p:pic>
      <p:pic>
        <p:nvPicPr>
          <p:cNvPr id="8" name="Picture 7">
            <a:extLst>
              <a:ext uri="{FF2B5EF4-FFF2-40B4-BE49-F238E27FC236}">
                <a16:creationId xmlns:a16="http://schemas.microsoft.com/office/drawing/2014/main" id="{F2E0E154-6A25-2A4A-3E15-9C6348423C99}"/>
              </a:ext>
            </a:extLst>
          </p:cNvPr>
          <p:cNvPicPr>
            <a:picLocks noChangeAspect="1"/>
          </p:cNvPicPr>
          <p:nvPr userDrawn="1"/>
        </p:nvPicPr>
        <p:blipFill rotWithShape="1">
          <a:blip r:embed="rId5" cstate="email">
            <a:alphaModFix/>
            <a:extLst>
              <a:ext uri="{28A0092B-C50C-407E-A947-70E740481C1C}">
                <a14:useLocalDpi xmlns:a14="http://schemas.microsoft.com/office/drawing/2010/main"/>
              </a:ext>
            </a:extLst>
          </a:blip>
          <a:srcRect r="10200"/>
          <a:stretch/>
        </p:blipFill>
        <p:spPr>
          <a:xfrm>
            <a:off x="10351983" y="110507"/>
            <a:ext cx="1836000" cy="2431842"/>
          </a:xfrm>
          <a:prstGeom prst="rect">
            <a:avLst/>
          </a:prstGeom>
        </p:spPr>
      </p:pic>
    </p:spTree>
    <p:extLst>
      <p:ext uri="{BB962C8B-B14F-4D97-AF65-F5344CB8AC3E}">
        <p14:creationId xmlns:p14="http://schemas.microsoft.com/office/powerpoint/2010/main" val="18297083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Divider, Lett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7B055BB-1529-C50D-CBCF-F628B50B4C3A}"/>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7" descr="A person opening a letter&#10;&#10;Description automatically generated">
            <a:extLst>
              <a:ext uri="{FF2B5EF4-FFF2-40B4-BE49-F238E27FC236}">
                <a16:creationId xmlns:a16="http://schemas.microsoft.com/office/drawing/2014/main" id="{FD803DEC-AE53-3DD8-25E4-14BC033CC16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2192000" cy="6858001"/>
          </a:xfrm>
          <a:prstGeom prst="rect">
            <a:avLst/>
          </a:prstGeom>
        </p:spPr>
      </p:pic>
      <p:pic>
        <p:nvPicPr>
          <p:cNvPr id="11" name="Picture 10">
            <a:extLst>
              <a:ext uri="{FF2B5EF4-FFF2-40B4-BE49-F238E27FC236}">
                <a16:creationId xmlns:a16="http://schemas.microsoft.com/office/drawing/2014/main" id="{329404A4-47A7-E7C4-0A56-CA60C4C34A35}"/>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t="961" r="961"/>
          <a:stretch/>
        </p:blipFill>
        <p:spPr>
          <a:xfrm>
            <a:off x="0" y="-1"/>
            <a:ext cx="12192000" cy="6858000"/>
          </a:xfrm>
          <a:prstGeom prst="rect">
            <a:avLst/>
          </a:prstGeom>
        </p:spPr>
      </p:pic>
      <p:sp>
        <p:nvSpPr>
          <p:cNvPr id="12" name="Text Placeholder 2">
            <a:extLst>
              <a:ext uri="{FF2B5EF4-FFF2-40B4-BE49-F238E27FC236}">
                <a16:creationId xmlns:a16="http://schemas.microsoft.com/office/drawing/2014/main" id="{3E1E86E8-D6DF-AA20-3BF4-097B26D38D2C}"/>
              </a:ext>
            </a:extLst>
          </p:cNvPr>
          <p:cNvSpPr>
            <a:spLocks noGrp="1"/>
          </p:cNvSpPr>
          <p:nvPr>
            <p:ph type="body" sz="quarter" idx="10" hasCustomPrompt="1"/>
          </p:nvPr>
        </p:nvSpPr>
        <p:spPr>
          <a:xfrm>
            <a:off x="1613767" y="2396025"/>
            <a:ext cx="8964468" cy="2065950"/>
          </a:xfrm>
          <a:prstGeom prst="rect">
            <a:avLst/>
          </a:prstGeom>
          <a:ln>
            <a:noFill/>
          </a:ln>
        </p:spPr>
        <p:txBody>
          <a:bodyPr lIns="0" tIns="0" rIns="0" bIns="0" anchor="ctr" anchorCtr="0">
            <a:noAutofit/>
          </a:bodyPr>
          <a:lstStyle>
            <a:lvl1pPr marL="0" indent="0" algn="ctr">
              <a:buNone/>
              <a:defRPr sz="4800" b="1" cap="all" spc="-100" baseline="0">
                <a:solidFill>
                  <a:schemeClr val="bg1"/>
                </a:solidFill>
                <a:latin typeface="+mj-lt"/>
              </a:defRPr>
            </a:lvl1pPr>
            <a:lvl2pPr marL="457200" indent="0">
              <a:buNone/>
              <a:defRPr sz="9600" cap="all" spc="-100" baseline="0">
                <a:latin typeface="Impact" panose="020B0806030902050204" pitchFamily="34" charset="0"/>
              </a:defRPr>
            </a:lvl2pPr>
            <a:lvl3pPr marL="914400" indent="0">
              <a:buNone/>
              <a:defRPr sz="9600" cap="all" spc="-100" baseline="0">
                <a:latin typeface="Impact" panose="020B0806030902050204" pitchFamily="34" charset="0"/>
              </a:defRPr>
            </a:lvl3pPr>
            <a:lvl4pPr marL="1371600" indent="0">
              <a:buNone/>
              <a:defRPr sz="9600" cap="all" spc="-100" baseline="0">
                <a:latin typeface="Impact" panose="020B0806030902050204" pitchFamily="34" charset="0"/>
              </a:defRPr>
            </a:lvl4pPr>
            <a:lvl5pPr marL="1828800" indent="0">
              <a:buNone/>
              <a:defRPr sz="9600" cap="all" spc="-100" baseline="0">
                <a:latin typeface="Impact" panose="020B0806030902050204" pitchFamily="34" charset="0"/>
              </a:defRPr>
            </a:lvl5pPr>
          </a:lstStyle>
          <a:p>
            <a:pPr lvl="0"/>
            <a:r>
              <a:rPr lang="en-US" dirty="0"/>
              <a:t>SECTION DIVIDER</a:t>
            </a:r>
            <a:endParaRPr lang="en-GB" dirty="0"/>
          </a:p>
        </p:txBody>
      </p:sp>
      <p:pic>
        <p:nvPicPr>
          <p:cNvPr id="13" name="Picture 12">
            <a:extLst>
              <a:ext uri="{FF2B5EF4-FFF2-40B4-BE49-F238E27FC236}">
                <a16:creationId xmlns:a16="http://schemas.microsoft.com/office/drawing/2014/main" id="{35E09024-86C2-D8D2-05E9-BB4065BCA754}"/>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190800" y="6208526"/>
            <a:ext cx="583849" cy="362932"/>
          </a:xfrm>
          <a:prstGeom prst="rect">
            <a:avLst/>
          </a:prstGeom>
        </p:spPr>
      </p:pic>
      <p:pic>
        <p:nvPicPr>
          <p:cNvPr id="9" name="Picture 8">
            <a:extLst>
              <a:ext uri="{FF2B5EF4-FFF2-40B4-BE49-F238E27FC236}">
                <a16:creationId xmlns:a16="http://schemas.microsoft.com/office/drawing/2014/main" id="{A6404FCE-67E0-37DA-59FC-590BE9BFFF54}"/>
              </a:ext>
            </a:extLst>
          </p:cNvPr>
          <p:cNvPicPr>
            <a:picLocks noChangeAspect="1"/>
          </p:cNvPicPr>
          <p:nvPr userDrawn="1"/>
        </p:nvPicPr>
        <p:blipFill rotWithShape="1">
          <a:blip r:embed="rId5" cstate="email">
            <a:alphaModFix/>
            <a:extLst>
              <a:ext uri="{28A0092B-C50C-407E-A947-70E740481C1C}">
                <a14:useLocalDpi xmlns:a14="http://schemas.microsoft.com/office/drawing/2010/main"/>
              </a:ext>
            </a:extLst>
          </a:blip>
          <a:srcRect r="10200"/>
          <a:stretch/>
        </p:blipFill>
        <p:spPr>
          <a:xfrm>
            <a:off x="10351983" y="110507"/>
            <a:ext cx="1836000" cy="2431842"/>
          </a:xfrm>
          <a:prstGeom prst="rect">
            <a:avLst/>
          </a:prstGeom>
        </p:spPr>
      </p:pic>
    </p:spTree>
    <p:extLst>
      <p:ext uri="{BB962C8B-B14F-4D97-AF65-F5344CB8AC3E}">
        <p14:creationId xmlns:p14="http://schemas.microsoft.com/office/powerpoint/2010/main" val="22330063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Divider, Cup">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7B055BB-1529-C50D-CBCF-F628B50B4C3A}"/>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 name="Picture 2" descr="A person holding a trophy&#10;&#10;Description automatically generated">
            <a:extLst>
              <a:ext uri="{FF2B5EF4-FFF2-40B4-BE49-F238E27FC236}">
                <a16:creationId xmlns:a16="http://schemas.microsoft.com/office/drawing/2014/main" id="{98EA204B-B88F-774C-B8FC-1737FCFE63C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11" name="Picture 10">
            <a:extLst>
              <a:ext uri="{FF2B5EF4-FFF2-40B4-BE49-F238E27FC236}">
                <a16:creationId xmlns:a16="http://schemas.microsoft.com/office/drawing/2014/main" id="{329404A4-47A7-E7C4-0A56-CA60C4C34A35}"/>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t="961" r="961"/>
          <a:stretch/>
        </p:blipFill>
        <p:spPr>
          <a:xfrm>
            <a:off x="0" y="0"/>
            <a:ext cx="12192000" cy="6858000"/>
          </a:xfrm>
          <a:prstGeom prst="rect">
            <a:avLst/>
          </a:prstGeom>
        </p:spPr>
      </p:pic>
      <p:sp>
        <p:nvSpPr>
          <p:cNvPr id="12" name="Text Placeholder 2">
            <a:extLst>
              <a:ext uri="{FF2B5EF4-FFF2-40B4-BE49-F238E27FC236}">
                <a16:creationId xmlns:a16="http://schemas.microsoft.com/office/drawing/2014/main" id="{3E1E86E8-D6DF-AA20-3BF4-097B26D38D2C}"/>
              </a:ext>
            </a:extLst>
          </p:cNvPr>
          <p:cNvSpPr>
            <a:spLocks noGrp="1"/>
          </p:cNvSpPr>
          <p:nvPr>
            <p:ph type="body" sz="quarter" idx="10" hasCustomPrompt="1"/>
          </p:nvPr>
        </p:nvSpPr>
        <p:spPr>
          <a:xfrm>
            <a:off x="1613767" y="2396025"/>
            <a:ext cx="8964468" cy="2065950"/>
          </a:xfrm>
          <a:prstGeom prst="rect">
            <a:avLst/>
          </a:prstGeom>
          <a:ln>
            <a:noFill/>
          </a:ln>
        </p:spPr>
        <p:txBody>
          <a:bodyPr lIns="0" tIns="0" rIns="0" bIns="0" anchor="ctr" anchorCtr="0">
            <a:noAutofit/>
          </a:bodyPr>
          <a:lstStyle>
            <a:lvl1pPr marL="0" indent="0" algn="ctr">
              <a:buNone/>
              <a:defRPr sz="4800" b="1" cap="all" spc="-100" baseline="0">
                <a:solidFill>
                  <a:schemeClr val="bg1"/>
                </a:solidFill>
                <a:latin typeface="+mj-lt"/>
              </a:defRPr>
            </a:lvl1pPr>
            <a:lvl2pPr marL="457200" indent="0">
              <a:buNone/>
              <a:defRPr sz="9600" cap="all" spc="-100" baseline="0">
                <a:latin typeface="Impact" panose="020B0806030902050204" pitchFamily="34" charset="0"/>
              </a:defRPr>
            </a:lvl2pPr>
            <a:lvl3pPr marL="914400" indent="0">
              <a:buNone/>
              <a:defRPr sz="9600" cap="all" spc="-100" baseline="0">
                <a:latin typeface="Impact" panose="020B0806030902050204" pitchFamily="34" charset="0"/>
              </a:defRPr>
            </a:lvl3pPr>
            <a:lvl4pPr marL="1371600" indent="0">
              <a:buNone/>
              <a:defRPr sz="9600" cap="all" spc="-100" baseline="0">
                <a:latin typeface="Impact" panose="020B0806030902050204" pitchFamily="34" charset="0"/>
              </a:defRPr>
            </a:lvl4pPr>
            <a:lvl5pPr marL="1828800" indent="0">
              <a:buNone/>
              <a:defRPr sz="9600" cap="all" spc="-100" baseline="0">
                <a:latin typeface="Impact" panose="020B0806030902050204" pitchFamily="34" charset="0"/>
              </a:defRPr>
            </a:lvl5pPr>
          </a:lstStyle>
          <a:p>
            <a:pPr lvl="0"/>
            <a:r>
              <a:rPr lang="en-US" dirty="0"/>
              <a:t>SECTION DIVIDER</a:t>
            </a:r>
            <a:endParaRPr lang="en-GB" dirty="0"/>
          </a:p>
        </p:txBody>
      </p:sp>
      <p:pic>
        <p:nvPicPr>
          <p:cNvPr id="13" name="Picture 12">
            <a:extLst>
              <a:ext uri="{FF2B5EF4-FFF2-40B4-BE49-F238E27FC236}">
                <a16:creationId xmlns:a16="http://schemas.microsoft.com/office/drawing/2014/main" id="{35E09024-86C2-D8D2-05E9-BB4065BCA754}"/>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190800" y="6208526"/>
            <a:ext cx="583849" cy="362932"/>
          </a:xfrm>
          <a:prstGeom prst="rect">
            <a:avLst/>
          </a:prstGeom>
        </p:spPr>
      </p:pic>
      <p:pic>
        <p:nvPicPr>
          <p:cNvPr id="5" name="Picture 4">
            <a:extLst>
              <a:ext uri="{FF2B5EF4-FFF2-40B4-BE49-F238E27FC236}">
                <a16:creationId xmlns:a16="http://schemas.microsoft.com/office/drawing/2014/main" id="{9B62D625-6327-C60A-C457-754D161ACDDC}"/>
              </a:ext>
            </a:extLst>
          </p:cNvPr>
          <p:cNvPicPr>
            <a:picLocks noChangeAspect="1"/>
          </p:cNvPicPr>
          <p:nvPr userDrawn="1"/>
        </p:nvPicPr>
        <p:blipFill rotWithShape="1">
          <a:blip r:embed="rId5" cstate="email">
            <a:alphaModFix/>
            <a:extLst>
              <a:ext uri="{28A0092B-C50C-407E-A947-70E740481C1C}">
                <a14:useLocalDpi xmlns:a14="http://schemas.microsoft.com/office/drawing/2010/main"/>
              </a:ext>
            </a:extLst>
          </a:blip>
          <a:srcRect r="10200"/>
          <a:stretch/>
        </p:blipFill>
        <p:spPr>
          <a:xfrm>
            <a:off x="10351983" y="110507"/>
            <a:ext cx="1836000" cy="2431842"/>
          </a:xfrm>
          <a:prstGeom prst="rect">
            <a:avLst/>
          </a:prstGeom>
        </p:spPr>
      </p:pic>
    </p:spTree>
    <p:extLst>
      <p:ext uri="{BB962C8B-B14F-4D97-AF65-F5344CB8AC3E}">
        <p14:creationId xmlns:p14="http://schemas.microsoft.com/office/powerpoint/2010/main" val="1988034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trength">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93F0D63-7E74-AD6C-1F0A-5EF2C89C3C51}"/>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icture 9" descr="A child in a garment holding a barbell&#10;&#10;Description automatically generated">
            <a:extLst>
              <a:ext uri="{FF2B5EF4-FFF2-40B4-BE49-F238E27FC236}">
                <a16:creationId xmlns:a16="http://schemas.microsoft.com/office/drawing/2014/main" id="{8B2B9B5B-81FB-F17D-3E14-36361647139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0" y="0"/>
            <a:ext cx="12186660" cy="6858000"/>
          </a:xfrm>
          <a:prstGeom prst="rect">
            <a:avLst/>
          </a:prstGeom>
        </p:spPr>
      </p:pic>
      <p:pic>
        <p:nvPicPr>
          <p:cNvPr id="11" name="Picture 10">
            <a:extLst>
              <a:ext uri="{FF2B5EF4-FFF2-40B4-BE49-F238E27FC236}">
                <a16:creationId xmlns:a16="http://schemas.microsoft.com/office/drawing/2014/main" id="{FB53D7E9-E6A4-2A07-329F-6B4F90A81EEC}"/>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r="474"/>
          <a:stretch/>
        </p:blipFill>
        <p:spPr>
          <a:xfrm>
            <a:off x="0" y="0"/>
            <a:ext cx="12192000" cy="6857999"/>
          </a:xfrm>
          <a:prstGeom prst="rect">
            <a:avLst/>
          </a:prstGeom>
        </p:spPr>
      </p:pic>
      <p:pic>
        <p:nvPicPr>
          <p:cNvPr id="14" name="Picture 13">
            <a:extLst>
              <a:ext uri="{FF2B5EF4-FFF2-40B4-BE49-F238E27FC236}">
                <a16:creationId xmlns:a16="http://schemas.microsoft.com/office/drawing/2014/main" id="{49D21407-9DE8-879F-B4E6-3ACBC100B5F3}"/>
              </a:ext>
            </a:extLst>
          </p:cNvPr>
          <p:cNvPicPr>
            <a:picLocks noChangeAspect="1"/>
          </p:cNvPicPr>
          <p:nvPr userDrawn="1"/>
        </p:nvPicPr>
        <p:blipFill rotWithShape="1">
          <a:blip r:embed="rId4" cstate="email">
            <a:alphaModFix/>
            <a:extLst>
              <a:ext uri="{28A0092B-C50C-407E-A947-70E740481C1C}">
                <a14:useLocalDpi xmlns:a14="http://schemas.microsoft.com/office/drawing/2010/main"/>
              </a:ext>
            </a:extLst>
          </a:blip>
          <a:srcRect r="10200"/>
          <a:stretch/>
        </p:blipFill>
        <p:spPr>
          <a:xfrm>
            <a:off x="9755083" y="110507"/>
            <a:ext cx="2446146" cy="3240000"/>
          </a:xfrm>
          <a:prstGeom prst="rect">
            <a:avLst/>
          </a:prstGeom>
        </p:spPr>
      </p:pic>
      <p:sp>
        <p:nvSpPr>
          <p:cNvPr id="2" name="Title 3">
            <a:extLst>
              <a:ext uri="{FF2B5EF4-FFF2-40B4-BE49-F238E27FC236}">
                <a16:creationId xmlns:a16="http://schemas.microsoft.com/office/drawing/2014/main" id="{DBB20C6A-C347-EBF1-B98B-A8DF1551CFD4}"/>
              </a:ext>
            </a:extLst>
          </p:cNvPr>
          <p:cNvSpPr>
            <a:spLocks noGrp="1"/>
          </p:cNvSpPr>
          <p:nvPr>
            <p:ph type="title" hasCustomPrompt="1"/>
          </p:nvPr>
        </p:nvSpPr>
        <p:spPr>
          <a:xfrm>
            <a:off x="443943" y="2315120"/>
            <a:ext cx="9309828" cy="1325563"/>
          </a:xfrm>
          <a:prstGeom prst="rect">
            <a:avLst/>
          </a:prstGeom>
        </p:spPr>
        <p:txBody>
          <a:bodyPr/>
          <a:lstStyle>
            <a:lvl1pPr>
              <a:defRPr sz="3600" b="1">
                <a:solidFill>
                  <a:schemeClr val="bg1"/>
                </a:solidFill>
              </a:defRPr>
            </a:lvl1pPr>
          </a:lstStyle>
          <a:p>
            <a:r>
              <a:rPr lang="en-GB" dirty="0"/>
              <a:t>CLICK TO EDIT TITLE, UPPER CASE</a:t>
            </a:r>
            <a:endParaRPr lang="en-US" dirty="0"/>
          </a:p>
        </p:txBody>
      </p:sp>
      <p:pic>
        <p:nvPicPr>
          <p:cNvPr id="9" name="Picture 8" descr="Marketreach Logo">
            <a:extLst>
              <a:ext uri="{FF2B5EF4-FFF2-40B4-BE49-F238E27FC236}">
                <a16:creationId xmlns:a16="http://schemas.microsoft.com/office/drawing/2014/main" id="{465AEAE4-055E-5438-6914-E0F5EA63BC62}"/>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97654" y="290120"/>
            <a:ext cx="4537846" cy="1099674"/>
          </a:xfrm>
          <a:prstGeom prst="rect">
            <a:avLst/>
          </a:prstGeom>
        </p:spPr>
      </p:pic>
      <p:sp>
        <p:nvSpPr>
          <p:cNvPr id="3" name="Subtitle 2">
            <a:extLst>
              <a:ext uri="{FF2B5EF4-FFF2-40B4-BE49-F238E27FC236}">
                <a16:creationId xmlns:a16="http://schemas.microsoft.com/office/drawing/2014/main" id="{BFF5E309-D550-02BD-695F-41FC14113291}"/>
              </a:ext>
            </a:extLst>
          </p:cNvPr>
          <p:cNvSpPr>
            <a:spLocks noGrp="1"/>
          </p:cNvSpPr>
          <p:nvPr>
            <p:ph type="subTitle" idx="1" hasCustomPrompt="1"/>
          </p:nvPr>
        </p:nvSpPr>
        <p:spPr>
          <a:xfrm>
            <a:off x="538876" y="3922637"/>
            <a:ext cx="9214895" cy="233864"/>
          </a:xfrm>
          <a:prstGeom prst="rect">
            <a:avLst/>
          </a:prstGeom>
        </p:spPr>
        <p:txBody>
          <a:bodyPr lIns="0" tIns="0" rIns="0" bIns="0">
            <a:noAutofit/>
          </a:bodyPr>
          <a:lstStyle>
            <a:lvl1pPr marL="0" indent="0" algn="l">
              <a:buNone/>
              <a:defRPr lang="en-US" sz="1800" b="1" i="0" kern="1200" cap="none" baseline="0" dirty="0">
                <a:solidFill>
                  <a:schemeClr val="bg1"/>
                </a:solidFill>
                <a:latin typeface="+mj-lt"/>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if needed, sentence case</a:t>
            </a:r>
          </a:p>
        </p:txBody>
      </p:sp>
      <p:sp>
        <p:nvSpPr>
          <p:cNvPr id="5" name="Text Placeholder 37">
            <a:extLst>
              <a:ext uri="{FF2B5EF4-FFF2-40B4-BE49-F238E27FC236}">
                <a16:creationId xmlns:a16="http://schemas.microsoft.com/office/drawing/2014/main" id="{37474BBE-261E-CE92-2409-6CC0FC03F04F}"/>
              </a:ext>
            </a:extLst>
          </p:cNvPr>
          <p:cNvSpPr>
            <a:spLocks noGrp="1"/>
          </p:cNvSpPr>
          <p:nvPr>
            <p:ph type="body" sz="quarter" idx="10" hasCustomPrompt="1"/>
          </p:nvPr>
        </p:nvSpPr>
        <p:spPr>
          <a:xfrm>
            <a:off x="539996" y="4314843"/>
            <a:ext cx="9214895" cy="213411"/>
          </a:xfrm>
          <a:prstGeom prst="rect">
            <a:avLst/>
          </a:prstGeom>
        </p:spPr>
        <p:txBody>
          <a:bodyPr lIns="0" tIns="0" rIns="0" bIns="0">
            <a:noAutofit/>
          </a:bodyPr>
          <a:lstStyle>
            <a:lvl1pPr marL="0" indent="0">
              <a:buNone/>
              <a:defRPr lang="en-GB" sz="1800" b="0" i="0" kern="1200" cap="none" baseline="0" dirty="0">
                <a:solidFill>
                  <a:schemeClr val="bg1"/>
                </a:solidFill>
                <a:latin typeface="Calibri" panose="020F0502020204030204" pitchFamily="34" charset="0"/>
                <a:ea typeface="+mn-ea"/>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Date line</a:t>
            </a:r>
            <a:endParaRPr lang="en-GB" dirty="0"/>
          </a:p>
        </p:txBody>
      </p:sp>
    </p:spTree>
    <p:extLst>
      <p:ext uri="{BB962C8B-B14F-4D97-AF65-F5344CB8AC3E}">
        <p14:creationId xmlns:p14="http://schemas.microsoft.com/office/powerpoint/2010/main" val="42593638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Divider, Leap">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7B055BB-1529-C50D-CBCF-F628B50B4C3A}"/>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 name="Picture 1" descr="A person jumping in the air&#10;&#10;Description automatically generated">
            <a:extLst>
              <a:ext uri="{FF2B5EF4-FFF2-40B4-BE49-F238E27FC236}">
                <a16:creationId xmlns:a16="http://schemas.microsoft.com/office/drawing/2014/main" id="{C7A8A9E9-53E7-CAF4-4CAC-31F63B2E935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4018" y="0"/>
            <a:ext cx="12196017" cy="6858001"/>
          </a:xfrm>
          <a:prstGeom prst="rect">
            <a:avLst/>
          </a:prstGeom>
        </p:spPr>
      </p:pic>
      <p:pic>
        <p:nvPicPr>
          <p:cNvPr id="11" name="Picture 10">
            <a:extLst>
              <a:ext uri="{FF2B5EF4-FFF2-40B4-BE49-F238E27FC236}">
                <a16:creationId xmlns:a16="http://schemas.microsoft.com/office/drawing/2014/main" id="{329404A4-47A7-E7C4-0A56-CA60C4C34A35}"/>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t="961" r="961"/>
          <a:stretch/>
        </p:blipFill>
        <p:spPr>
          <a:xfrm>
            <a:off x="-4018" y="0"/>
            <a:ext cx="12196017" cy="6858000"/>
          </a:xfrm>
          <a:prstGeom prst="rect">
            <a:avLst/>
          </a:prstGeom>
        </p:spPr>
      </p:pic>
      <p:sp>
        <p:nvSpPr>
          <p:cNvPr id="12" name="Text Placeholder 2">
            <a:extLst>
              <a:ext uri="{FF2B5EF4-FFF2-40B4-BE49-F238E27FC236}">
                <a16:creationId xmlns:a16="http://schemas.microsoft.com/office/drawing/2014/main" id="{3E1E86E8-D6DF-AA20-3BF4-097B26D38D2C}"/>
              </a:ext>
            </a:extLst>
          </p:cNvPr>
          <p:cNvSpPr>
            <a:spLocks noGrp="1"/>
          </p:cNvSpPr>
          <p:nvPr>
            <p:ph type="body" sz="quarter" idx="10" hasCustomPrompt="1"/>
          </p:nvPr>
        </p:nvSpPr>
        <p:spPr>
          <a:xfrm>
            <a:off x="1613767" y="2396025"/>
            <a:ext cx="8964468" cy="2065950"/>
          </a:xfrm>
          <a:prstGeom prst="rect">
            <a:avLst/>
          </a:prstGeom>
          <a:ln>
            <a:noFill/>
          </a:ln>
        </p:spPr>
        <p:txBody>
          <a:bodyPr lIns="0" tIns="0" rIns="0" bIns="0" anchor="ctr" anchorCtr="0">
            <a:noAutofit/>
          </a:bodyPr>
          <a:lstStyle>
            <a:lvl1pPr marL="0" indent="0" algn="ctr">
              <a:buNone/>
              <a:defRPr sz="4800" b="1" cap="all" spc="-100" baseline="0">
                <a:solidFill>
                  <a:schemeClr val="bg1"/>
                </a:solidFill>
                <a:latin typeface="+mj-lt"/>
              </a:defRPr>
            </a:lvl1pPr>
            <a:lvl2pPr marL="457200" indent="0">
              <a:buNone/>
              <a:defRPr sz="9600" cap="all" spc="-100" baseline="0">
                <a:latin typeface="Impact" panose="020B0806030902050204" pitchFamily="34" charset="0"/>
              </a:defRPr>
            </a:lvl2pPr>
            <a:lvl3pPr marL="914400" indent="0">
              <a:buNone/>
              <a:defRPr sz="9600" cap="all" spc="-100" baseline="0">
                <a:latin typeface="Impact" panose="020B0806030902050204" pitchFamily="34" charset="0"/>
              </a:defRPr>
            </a:lvl3pPr>
            <a:lvl4pPr marL="1371600" indent="0">
              <a:buNone/>
              <a:defRPr sz="9600" cap="all" spc="-100" baseline="0">
                <a:latin typeface="Impact" panose="020B0806030902050204" pitchFamily="34" charset="0"/>
              </a:defRPr>
            </a:lvl4pPr>
            <a:lvl5pPr marL="1828800" indent="0">
              <a:buNone/>
              <a:defRPr sz="9600" cap="all" spc="-100" baseline="0">
                <a:latin typeface="Impact" panose="020B0806030902050204" pitchFamily="34" charset="0"/>
              </a:defRPr>
            </a:lvl5pPr>
          </a:lstStyle>
          <a:p>
            <a:pPr lvl="0"/>
            <a:r>
              <a:rPr lang="en-US" dirty="0"/>
              <a:t>SECTION DIVIDER</a:t>
            </a:r>
            <a:endParaRPr lang="en-GB" dirty="0"/>
          </a:p>
        </p:txBody>
      </p:sp>
      <p:pic>
        <p:nvPicPr>
          <p:cNvPr id="13" name="Picture 12">
            <a:extLst>
              <a:ext uri="{FF2B5EF4-FFF2-40B4-BE49-F238E27FC236}">
                <a16:creationId xmlns:a16="http://schemas.microsoft.com/office/drawing/2014/main" id="{35E09024-86C2-D8D2-05E9-BB4065BCA754}"/>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190800" y="6208526"/>
            <a:ext cx="583849" cy="362932"/>
          </a:xfrm>
          <a:prstGeom prst="rect">
            <a:avLst/>
          </a:prstGeom>
        </p:spPr>
      </p:pic>
      <p:pic>
        <p:nvPicPr>
          <p:cNvPr id="5" name="Picture 4">
            <a:extLst>
              <a:ext uri="{FF2B5EF4-FFF2-40B4-BE49-F238E27FC236}">
                <a16:creationId xmlns:a16="http://schemas.microsoft.com/office/drawing/2014/main" id="{9B62D625-6327-C60A-C457-754D161ACDDC}"/>
              </a:ext>
            </a:extLst>
          </p:cNvPr>
          <p:cNvPicPr>
            <a:picLocks noChangeAspect="1"/>
          </p:cNvPicPr>
          <p:nvPr userDrawn="1"/>
        </p:nvPicPr>
        <p:blipFill rotWithShape="1">
          <a:blip r:embed="rId5" cstate="email">
            <a:alphaModFix/>
            <a:extLst>
              <a:ext uri="{28A0092B-C50C-407E-A947-70E740481C1C}">
                <a14:useLocalDpi xmlns:a14="http://schemas.microsoft.com/office/drawing/2010/main"/>
              </a:ext>
            </a:extLst>
          </a:blip>
          <a:srcRect r="10200"/>
          <a:stretch/>
        </p:blipFill>
        <p:spPr>
          <a:xfrm>
            <a:off x="10351983" y="110507"/>
            <a:ext cx="1836000" cy="2431842"/>
          </a:xfrm>
          <a:prstGeom prst="rect">
            <a:avLst/>
          </a:prstGeom>
        </p:spPr>
      </p:pic>
    </p:spTree>
    <p:extLst>
      <p:ext uri="{BB962C8B-B14F-4D97-AF65-F5344CB8AC3E}">
        <p14:creationId xmlns:p14="http://schemas.microsoft.com/office/powerpoint/2010/main" val="40568344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Divider, Welcom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7B055BB-1529-C50D-CBCF-F628B50B4C3A}"/>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descr="A group of women hugging in a doorway&#10;&#10;Description automatically generated">
            <a:extLst>
              <a:ext uri="{FF2B5EF4-FFF2-40B4-BE49-F238E27FC236}">
                <a16:creationId xmlns:a16="http://schemas.microsoft.com/office/drawing/2014/main" id="{44F0A615-6D8F-D83D-B4CF-11D559B3F9D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 y="1"/>
            <a:ext cx="12192001" cy="6858000"/>
          </a:xfrm>
          <a:prstGeom prst="rect">
            <a:avLst/>
          </a:prstGeom>
        </p:spPr>
      </p:pic>
      <p:pic>
        <p:nvPicPr>
          <p:cNvPr id="11" name="Picture 10">
            <a:extLst>
              <a:ext uri="{FF2B5EF4-FFF2-40B4-BE49-F238E27FC236}">
                <a16:creationId xmlns:a16="http://schemas.microsoft.com/office/drawing/2014/main" id="{329404A4-47A7-E7C4-0A56-CA60C4C34A35}"/>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t="961" r="961"/>
          <a:stretch/>
        </p:blipFill>
        <p:spPr>
          <a:xfrm>
            <a:off x="0" y="-1"/>
            <a:ext cx="12191999" cy="6858000"/>
          </a:xfrm>
          <a:prstGeom prst="rect">
            <a:avLst/>
          </a:prstGeom>
        </p:spPr>
      </p:pic>
      <p:sp>
        <p:nvSpPr>
          <p:cNvPr id="12" name="Text Placeholder 2">
            <a:extLst>
              <a:ext uri="{FF2B5EF4-FFF2-40B4-BE49-F238E27FC236}">
                <a16:creationId xmlns:a16="http://schemas.microsoft.com/office/drawing/2014/main" id="{3E1E86E8-D6DF-AA20-3BF4-097B26D38D2C}"/>
              </a:ext>
            </a:extLst>
          </p:cNvPr>
          <p:cNvSpPr>
            <a:spLocks noGrp="1"/>
          </p:cNvSpPr>
          <p:nvPr>
            <p:ph type="body" sz="quarter" idx="10" hasCustomPrompt="1"/>
          </p:nvPr>
        </p:nvSpPr>
        <p:spPr>
          <a:xfrm>
            <a:off x="1613767" y="2396025"/>
            <a:ext cx="8964468" cy="2065950"/>
          </a:xfrm>
          <a:prstGeom prst="rect">
            <a:avLst/>
          </a:prstGeom>
          <a:ln>
            <a:noFill/>
          </a:ln>
        </p:spPr>
        <p:txBody>
          <a:bodyPr lIns="0" tIns="0" rIns="0" bIns="0" anchor="ctr" anchorCtr="0">
            <a:noAutofit/>
          </a:bodyPr>
          <a:lstStyle>
            <a:lvl1pPr marL="0" indent="0" algn="ctr">
              <a:buNone/>
              <a:defRPr sz="4800" b="1" cap="all" spc="-100" baseline="0">
                <a:solidFill>
                  <a:schemeClr val="bg1"/>
                </a:solidFill>
                <a:latin typeface="+mj-lt"/>
              </a:defRPr>
            </a:lvl1pPr>
            <a:lvl2pPr marL="457200" indent="0">
              <a:buNone/>
              <a:defRPr sz="9600" cap="all" spc="-100" baseline="0">
                <a:latin typeface="Impact" panose="020B0806030902050204" pitchFamily="34" charset="0"/>
              </a:defRPr>
            </a:lvl2pPr>
            <a:lvl3pPr marL="914400" indent="0">
              <a:buNone/>
              <a:defRPr sz="9600" cap="all" spc="-100" baseline="0">
                <a:latin typeface="Impact" panose="020B0806030902050204" pitchFamily="34" charset="0"/>
              </a:defRPr>
            </a:lvl3pPr>
            <a:lvl4pPr marL="1371600" indent="0">
              <a:buNone/>
              <a:defRPr sz="9600" cap="all" spc="-100" baseline="0">
                <a:latin typeface="Impact" panose="020B0806030902050204" pitchFamily="34" charset="0"/>
              </a:defRPr>
            </a:lvl4pPr>
            <a:lvl5pPr marL="1828800" indent="0">
              <a:buNone/>
              <a:defRPr sz="9600" cap="all" spc="-100" baseline="0">
                <a:latin typeface="Impact" panose="020B0806030902050204" pitchFamily="34" charset="0"/>
              </a:defRPr>
            </a:lvl5pPr>
          </a:lstStyle>
          <a:p>
            <a:pPr lvl="0"/>
            <a:r>
              <a:rPr lang="en-US" dirty="0"/>
              <a:t>SECTION DIVIDER</a:t>
            </a:r>
            <a:endParaRPr lang="en-GB" dirty="0"/>
          </a:p>
        </p:txBody>
      </p:sp>
      <p:pic>
        <p:nvPicPr>
          <p:cNvPr id="13" name="Picture 12">
            <a:extLst>
              <a:ext uri="{FF2B5EF4-FFF2-40B4-BE49-F238E27FC236}">
                <a16:creationId xmlns:a16="http://schemas.microsoft.com/office/drawing/2014/main" id="{35E09024-86C2-D8D2-05E9-BB4065BCA754}"/>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190800" y="6208526"/>
            <a:ext cx="583849" cy="362932"/>
          </a:xfrm>
          <a:prstGeom prst="rect">
            <a:avLst/>
          </a:prstGeom>
        </p:spPr>
      </p:pic>
      <p:pic>
        <p:nvPicPr>
          <p:cNvPr id="5" name="Picture 4">
            <a:extLst>
              <a:ext uri="{FF2B5EF4-FFF2-40B4-BE49-F238E27FC236}">
                <a16:creationId xmlns:a16="http://schemas.microsoft.com/office/drawing/2014/main" id="{9B62D625-6327-C60A-C457-754D161ACDDC}"/>
              </a:ext>
            </a:extLst>
          </p:cNvPr>
          <p:cNvPicPr>
            <a:picLocks noChangeAspect="1"/>
          </p:cNvPicPr>
          <p:nvPr userDrawn="1"/>
        </p:nvPicPr>
        <p:blipFill rotWithShape="1">
          <a:blip r:embed="rId5" cstate="email">
            <a:alphaModFix/>
            <a:extLst>
              <a:ext uri="{28A0092B-C50C-407E-A947-70E740481C1C}">
                <a14:useLocalDpi xmlns:a14="http://schemas.microsoft.com/office/drawing/2010/main"/>
              </a:ext>
            </a:extLst>
          </a:blip>
          <a:srcRect r="10200"/>
          <a:stretch/>
        </p:blipFill>
        <p:spPr>
          <a:xfrm>
            <a:off x="10351983" y="110507"/>
            <a:ext cx="1836000" cy="2431842"/>
          </a:xfrm>
          <a:prstGeom prst="rect">
            <a:avLst/>
          </a:prstGeom>
        </p:spPr>
      </p:pic>
    </p:spTree>
    <p:extLst>
      <p:ext uri="{BB962C8B-B14F-4D97-AF65-F5344CB8AC3E}">
        <p14:creationId xmlns:p14="http://schemas.microsoft.com/office/powerpoint/2010/main" val="41408795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Divider, No Image, Black">
    <p:bg>
      <p:bgPr>
        <a:solidFill>
          <a:schemeClr val="tx1"/>
        </a:solidFill>
        <a:effectLst/>
      </p:bgPr>
    </p:bg>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E1BAD6FF-2C18-B6DE-7C43-6A3405FAC0CA}"/>
              </a:ext>
            </a:extLst>
          </p:cNvPr>
          <p:cNvSpPr>
            <a:spLocks noGrp="1"/>
          </p:cNvSpPr>
          <p:nvPr>
            <p:ph type="body" sz="quarter" idx="11" hasCustomPrompt="1"/>
          </p:nvPr>
        </p:nvSpPr>
        <p:spPr>
          <a:xfrm>
            <a:off x="1613767" y="2396025"/>
            <a:ext cx="8964468" cy="2065950"/>
          </a:xfrm>
          <a:prstGeom prst="rect">
            <a:avLst/>
          </a:prstGeom>
          <a:ln>
            <a:noFill/>
          </a:ln>
        </p:spPr>
        <p:txBody>
          <a:bodyPr lIns="0" tIns="0" rIns="0" bIns="0" anchor="ctr" anchorCtr="0">
            <a:noAutofit/>
          </a:bodyPr>
          <a:lstStyle>
            <a:lvl1pPr marL="0" indent="0" algn="ctr">
              <a:buNone/>
              <a:defRPr sz="4800" b="1" cap="all" spc="-100" baseline="0">
                <a:solidFill>
                  <a:schemeClr val="bg1"/>
                </a:solidFill>
                <a:latin typeface="+mj-lt"/>
              </a:defRPr>
            </a:lvl1pPr>
            <a:lvl2pPr marL="457200" indent="0">
              <a:buNone/>
              <a:defRPr sz="9600" cap="all" spc="-100" baseline="0">
                <a:latin typeface="Impact" panose="020B0806030902050204" pitchFamily="34" charset="0"/>
              </a:defRPr>
            </a:lvl2pPr>
            <a:lvl3pPr marL="914400" indent="0">
              <a:buNone/>
              <a:defRPr sz="9600" cap="all" spc="-100" baseline="0">
                <a:latin typeface="Impact" panose="020B0806030902050204" pitchFamily="34" charset="0"/>
              </a:defRPr>
            </a:lvl3pPr>
            <a:lvl4pPr marL="1371600" indent="0">
              <a:buNone/>
              <a:defRPr sz="9600" cap="all" spc="-100" baseline="0">
                <a:latin typeface="Impact" panose="020B0806030902050204" pitchFamily="34" charset="0"/>
              </a:defRPr>
            </a:lvl4pPr>
            <a:lvl5pPr marL="1828800" indent="0">
              <a:buNone/>
              <a:defRPr sz="9600" cap="all" spc="-100" baseline="0">
                <a:latin typeface="Impact" panose="020B0806030902050204" pitchFamily="34" charset="0"/>
              </a:defRPr>
            </a:lvl5pPr>
          </a:lstStyle>
          <a:p>
            <a:pPr lvl="0"/>
            <a:r>
              <a:rPr lang="en-US" dirty="0"/>
              <a:t>SECTION DIVIDER</a:t>
            </a:r>
            <a:endParaRPr lang="en-GB" dirty="0"/>
          </a:p>
        </p:txBody>
      </p:sp>
      <p:pic>
        <p:nvPicPr>
          <p:cNvPr id="3" name="Picture 2">
            <a:extLst>
              <a:ext uri="{FF2B5EF4-FFF2-40B4-BE49-F238E27FC236}">
                <a16:creationId xmlns:a16="http://schemas.microsoft.com/office/drawing/2014/main" id="{211E7AB0-5A82-805E-31C3-ACFDAB4A47B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90800" y="6208526"/>
            <a:ext cx="583849" cy="362932"/>
          </a:xfrm>
          <a:prstGeom prst="rect">
            <a:avLst/>
          </a:prstGeom>
        </p:spPr>
      </p:pic>
      <p:pic>
        <p:nvPicPr>
          <p:cNvPr id="4" name="Picture 3">
            <a:extLst>
              <a:ext uri="{FF2B5EF4-FFF2-40B4-BE49-F238E27FC236}">
                <a16:creationId xmlns:a16="http://schemas.microsoft.com/office/drawing/2014/main" id="{1F0B18E9-00FF-1497-33D7-6BAFFE7A1409}"/>
              </a:ext>
            </a:extLst>
          </p:cNvPr>
          <p:cNvPicPr>
            <a:picLocks noChangeAspect="1"/>
          </p:cNvPicPr>
          <p:nvPr userDrawn="1"/>
        </p:nvPicPr>
        <p:blipFill rotWithShape="1">
          <a:blip r:embed="rId3" cstate="email">
            <a:alphaModFix/>
            <a:extLst>
              <a:ext uri="{28A0092B-C50C-407E-A947-70E740481C1C}">
                <a14:useLocalDpi xmlns:a14="http://schemas.microsoft.com/office/drawing/2010/main"/>
              </a:ext>
            </a:extLst>
          </a:blip>
          <a:srcRect r="10200"/>
          <a:stretch/>
        </p:blipFill>
        <p:spPr>
          <a:xfrm>
            <a:off x="10351983" y="110507"/>
            <a:ext cx="1836000" cy="2431842"/>
          </a:xfrm>
          <a:prstGeom prst="rect">
            <a:avLst/>
          </a:prstGeom>
        </p:spPr>
      </p:pic>
    </p:spTree>
    <p:extLst>
      <p:ext uri="{BB962C8B-B14F-4D97-AF65-F5344CB8AC3E}">
        <p14:creationId xmlns:p14="http://schemas.microsoft.com/office/powerpoint/2010/main" val="7678479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Divider, No Image, Whit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CEBDDC6-21E8-07E3-5F83-CCE0FC6C6FE6}"/>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 Placeholder 2">
            <a:extLst>
              <a:ext uri="{FF2B5EF4-FFF2-40B4-BE49-F238E27FC236}">
                <a16:creationId xmlns:a16="http://schemas.microsoft.com/office/drawing/2014/main" id="{E1BAD6FF-2C18-B6DE-7C43-6A3405FAC0CA}"/>
              </a:ext>
            </a:extLst>
          </p:cNvPr>
          <p:cNvSpPr>
            <a:spLocks noGrp="1"/>
          </p:cNvSpPr>
          <p:nvPr>
            <p:ph type="body" sz="quarter" idx="11" hasCustomPrompt="1"/>
          </p:nvPr>
        </p:nvSpPr>
        <p:spPr>
          <a:xfrm>
            <a:off x="1613767" y="2396025"/>
            <a:ext cx="8964468" cy="2065950"/>
          </a:xfrm>
          <a:prstGeom prst="rect">
            <a:avLst/>
          </a:prstGeom>
          <a:ln>
            <a:noFill/>
          </a:ln>
        </p:spPr>
        <p:txBody>
          <a:bodyPr lIns="0" tIns="0" rIns="0" bIns="0" anchor="ctr" anchorCtr="0">
            <a:noAutofit/>
          </a:bodyPr>
          <a:lstStyle>
            <a:lvl1pPr marL="0" indent="0" algn="ctr">
              <a:buNone/>
              <a:defRPr sz="4800" b="1" cap="all" spc="-100" baseline="0">
                <a:solidFill>
                  <a:srgbClr val="000000"/>
                </a:solidFill>
                <a:latin typeface="+mj-lt"/>
              </a:defRPr>
            </a:lvl1pPr>
            <a:lvl2pPr marL="457200" indent="0">
              <a:buNone/>
              <a:defRPr sz="9600" cap="all" spc="-100" baseline="0">
                <a:latin typeface="Impact" panose="020B0806030902050204" pitchFamily="34" charset="0"/>
              </a:defRPr>
            </a:lvl2pPr>
            <a:lvl3pPr marL="914400" indent="0">
              <a:buNone/>
              <a:defRPr sz="9600" cap="all" spc="-100" baseline="0">
                <a:latin typeface="Impact" panose="020B0806030902050204" pitchFamily="34" charset="0"/>
              </a:defRPr>
            </a:lvl3pPr>
            <a:lvl4pPr marL="1371600" indent="0">
              <a:buNone/>
              <a:defRPr sz="9600" cap="all" spc="-100" baseline="0">
                <a:latin typeface="Impact" panose="020B0806030902050204" pitchFamily="34" charset="0"/>
              </a:defRPr>
            </a:lvl4pPr>
            <a:lvl5pPr marL="1828800" indent="0">
              <a:buNone/>
              <a:defRPr sz="9600" cap="all" spc="-100" baseline="0">
                <a:latin typeface="Impact" panose="020B0806030902050204" pitchFamily="34" charset="0"/>
              </a:defRPr>
            </a:lvl5pPr>
          </a:lstStyle>
          <a:p>
            <a:pPr lvl="0"/>
            <a:r>
              <a:rPr lang="en-US" dirty="0"/>
              <a:t>SECTION DIVIDER</a:t>
            </a:r>
            <a:endParaRPr lang="en-GB" dirty="0"/>
          </a:p>
        </p:txBody>
      </p:sp>
      <p:pic>
        <p:nvPicPr>
          <p:cNvPr id="3" name="Picture 2">
            <a:extLst>
              <a:ext uri="{FF2B5EF4-FFF2-40B4-BE49-F238E27FC236}">
                <a16:creationId xmlns:a16="http://schemas.microsoft.com/office/drawing/2014/main" id="{56C03CEC-3C11-D151-C389-E5C20874E434}"/>
              </a:ext>
            </a:extLst>
          </p:cNvPr>
          <p:cNvPicPr>
            <a:picLocks noChangeAspect="1"/>
          </p:cNvPicPr>
          <p:nvPr userDrawn="1"/>
        </p:nvPicPr>
        <p:blipFill rotWithShape="1">
          <a:blip r:embed="rId2" cstate="email">
            <a:alphaModFix/>
            <a:extLst>
              <a:ext uri="{28A0092B-C50C-407E-A947-70E740481C1C}">
                <a14:useLocalDpi xmlns:a14="http://schemas.microsoft.com/office/drawing/2010/main"/>
              </a:ext>
            </a:extLst>
          </a:blip>
          <a:srcRect r="10200"/>
          <a:stretch/>
        </p:blipFill>
        <p:spPr>
          <a:xfrm>
            <a:off x="10351983" y="110507"/>
            <a:ext cx="1836000" cy="2431842"/>
          </a:xfrm>
          <a:prstGeom prst="rect">
            <a:avLst/>
          </a:prstGeom>
        </p:spPr>
      </p:pic>
      <p:pic>
        <p:nvPicPr>
          <p:cNvPr id="2" name="Picture 1" descr="Marketreach Logo">
            <a:extLst>
              <a:ext uri="{FF2B5EF4-FFF2-40B4-BE49-F238E27FC236}">
                <a16:creationId xmlns:a16="http://schemas.microsoft.com/office/drawing/2014/main" id="{20725AC2-C666-6A35-B249-2BA790DEA293}"/>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5837" t="18326" r="82040" b="49094"/>
          <a:stretch/>
        </p:blipFill>
        <p:spPr>
          <a:xfrm>
            <a:off x="166311" y="6196999"/>
            <a:ext cx="613406" cy="398125"/>
          </a:xfrm>
          <a:prstGeom prst="rect">
            <a:avLst/>
          </a:prstGeom>
        </p:spPr>
      </p:pic>
    </p:spTree>
    <p:extLst>
      <p:ext uri="{BB962C8B-B14F-4D97-AF65-F5344CB8AC3E}">
        <p14:creationId xmlns:p14="http://schemas.microsoft.com/office/powerpoint/2010/main" val="40701917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Skateboar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DC8891A-1B49-7E81-A9D1-1CF8C21C7891}"/>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 name="Picture 1" descr="A person sitting on a skateboard with her arms outstretched&#10;&#10;Description automatically generated">
            <a:extLst>
              <a:ext uri="{FF2B5EF4-FFF2-40B4-BE49-F238E27FC236}">
                <a16:creationId xmlns:a16="http://schemas.microsoft.com/office/drawing/2014/main" id="{D39316BD-BF8E-85A5-A660-20126224871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E7917D75-75C1-F88B-C3F0-40617987ED0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t="961" r="961"/>
          <a:stretch/>
        </p:blipFill>
        <p:spPr>
          <a:xfrm>
            <a:off x="0" y="0"/>
            <a:ext cx="12207678" cy="6858000"/>
          </a:xfrm>
          <a:prstGeom prst="rect">
            <a:avLst/>
          </a:prstGeom>
        </p:spPr>
      </p:pic>
      <p:pic>
        <p:nvPicPr>
          <p:cNvPr id="14" name="Picture 13">
            <a:extLst>
              <a:ext uri="{FF2B5EF4-FFF2-40B4-BE49-F238E27FC236}">
                <a16:creationId xmlns:a16="http://schemas.microsoft.com/office/drawing/2014/main" id="{7CBDDB04-6D01-FF80-1980-FDD54FE00524}"/>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190800" y="6208526"/>
            <a:ext cx="583849" cy="362932"/>
          </a:xfrm>
          <a:prstGeom prst="rect">
            <a:avLst/>
          </a:prstGeom>
        </p:spPr>
      </p:pic>
      <p:sp>
        <p:nvSpPr>
          <p:cNvPr id="25" name="TextBox 24">
            <a:extLst>
              <a:ext uri="{FF2B5EF4-FFF2-40B4-BE49-F238E27FC236}">
                <a16:creationId xmlns:a16="http://schemas.microsoft.com/office/drawing/2014/main" id="{679F4426-A095-BFAB-0470-E4BBEB7BAE40}"/>
              </a:ext>
            </a:extLst>
          </p:cNvPr>
          <p:cNvSpPr txBox="1"/>
          <p:nvPr userDrawn="1"/>
        </p:nvSpPr>
        <p:spPr>
          <a:xfrm flipH="1" flipV="1">
            <a:off x="5724393" y="3626208"/>
            <a:ext cx="774571" cy="221599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3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t>
            </a:r>
          </a:p>
        </p:txBody>
      </p:sp>
      <p:sp>
        <p:nvSpPr>
          <p:cNvPr id="5" name="TextBox 4">
            <a:extLst>
              <a:ext uri="{FF2B5EF4-FFF2-40B4-BE49-F238E27FC236}">
                <a16:creationId xmlns:a16="http://schemas.microsoft.com/office/drawing/2014/main" id="{1E6BB35E-3D3B-E87B-066F-3B97A26F8F78}"/>
              </a:ext>
            </a:extLst>
          </p:cNvPr>
          <p:cNvSpPr txBox="1"/>
          <p:nvPr userDrawn="1"/>
        </p:nvSpPr>
        <p:spPr>
          <a:xfrm>
            <a:off x="5724393" y="1201490"/>
            <a:ext cx="774571" cy="221599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3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t>
            </a:r>
          </a:p>
        </p:txBody>
      </p:sp>
      <p:cxnSp>
        <p:nvCxnSpPr>
          <p:cNvPr id="6" name="Straight Connector 5">
            <a:extLst>
              <a:ext uri="{FF2B5EF4-FFF2-40B4-BE49-F238E27FC236}">
                <a16:creationId xmlns:a16="http://schemas.microsoft.com/office/drawing/2014/main" id="{0EE6FB35-132C-405E-3A0C-C9A9249C786E}"/>
              </a:ext>
            </a:extLst>
          </p:cNvPr>
          <p:cNvCxnSpPr>
            <a:cxnSpLocks/>
          </p:cNvCxnSpPr>
          <p:nvPr userDrawn="1"/>
        </p:nvCxnSpPr>
        <p:spPr>
          <a:xfrm>
            <a:off x="1848187" y="1936205"/>
            <a:ext cx="380665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D674EA6-27FD-7C7D-1475-E8244190EBC4}"/>
              </a:ext>
            </a:extLst>
          </p:cNvPr>
          <p:cNvCxnSpPr>
            <a:cxnSpLocks/>
          </p:cNvCxnSpPr>
          <p:nvPr userDrawn="1"/>
        </p:nvCxnSpPr>
        <p:spPr>
          <a:xfrm flipV="1">
            <a:off x="1848187" y="1920303"/>
            <a:ext cx="0" cy="3229213"/>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43E2AA7-BAC6-23DA-8D55-0F03CADEF284}"/>
              </a:ext>
            </a:extLst>
          </p:cNvPr>
          <p:cNvCxnSpPr>
            <a:cxnSpLocks/>
          </p:cNvCxnSpPr>
          <p:nvPr userDrawn="1"/>
        </p:nvCxnSpPr>
        <p:spPr>
          <a:xfrm>
            <a:off x="1840236" y="5138228"/>
            <a:ext cx="380665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A5AB754-A131-147D-A9AE-576DDEC47CA3}"/>
              </a:ext>
            </a:extLst>
          </p:cNvPr>
          <p:cNvCxnSpPr>
            <a:cxnSpLocks/>
          </p:cNvCxnSpPr>
          <p:nvPr userDrawn="1"/>
        </p:nvCxnSpPr>
        <p:spPr>
          <a:xfrm>
            <a:off x="6518279" y="1936205"/>
            <a:ext cx="377543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0126DB2-3B30-46C2-416B-10616938F124}"/>
              </a:ext>
            </a:extLst>
          </p:cNvPr>
          <p:cNvCxnSpPr>
            <a:cxnSpLocks/>
          </p:cNvCxnSpPr>
          <p:nvPr userDrawn="1"/>
        </p:nvCxnSpPr>
        <p:spPr>
          <a:xfrm>
            <a:off x="6526230" y="5130683"/>
            <a:ext cx="377543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D91CBE39-184A-A0B7-DA27-EF514D9D4FD1}"/>
              </a:ext>
            </a:extLst>
          </p:cNvPr>
          <p:cNvSpPr txBox="1"/>
          <p:nvPr userDrawn="1"/>
        </p:nvSpPr>
        <p:spPr>
          <a:xfrm>
            <a:off x="5724393" y="1201490"/>
            <a:ext cx="774571" cy="221599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3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t>
            </a:r>
          </a:p>
        </p:txBody>
      </p:sp>
      <p:cxnSp>
        <p:nvCxnSpPr>
          <p:cNvPr id="26" name="Straight Connector 25">
            <a:extLst>
              <a:ext uri="{FF2B5EF4-FFF2-40B4-BE49-F238E27FC236}">
                <a16:creationId xmlns:a16="http://schemas.microsoft.com/office/drawing/2014/main" id="{4C596B23-43CF-DCD2-5325-27718AEB2FFE}"/>
              </a:ext>
            </a:extLst>
          </p:cNvPr>
          <p:cNvCxnSpPr>
            <a:cxnSpLocks/>
          </p:cNvCxnSpPr>
          <p:nvPr userDrawn="1"/>
        </p:nvCxnSpPr>
        <p:spPr>
          <a:xfrm flipV="1">
            <a:off x="10293709" y="1920303"/>
            <a:ext cx="0" cy="3217925"/>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Text Placeholder 3">
            <a:extLst>
              <a:ext uri="{FF2B5EF4-FFF2-40B4-BE49-F238E27FC236}">
                <a16:creationId xmlns:a16="http://schemas.microsoft.com/office/drawing/2014/main" id="{14D53B08-74AE-EB4C-6E5B-BBFFA0A06EFB}"/>
              </a:ext>
            </a:extLst>
          </p:cNvPr>
          <p:cNvSpPr>
            <a:spLocks noGrp="1"/>
          </p:cNvSpPr>
          <p:nvPr>
            <p:ph type="body" sz="quarter" idx="11" hasCustomPrompt="1"/>
          </p:nvPr>
        </p:nvSpPr>
        <p:spPr>
          <a:xfrm>
            <a:off x="1979876" y="2298702"/>
            <a:ext cx="8173940" cy="2454252"/>
          </a:xfrm>
          <a:prstGeom prst="rect">
            <a:avLst/>
          </a:prstGeom>
        </p:spPr>
        <p:txBody>
          <a:bodyPr anchor="ctr" anchorCtr="0">
            <a:normAutofit/>
          </a:bodyPr>
          <a:lstStyle>
            <a:lvl1pPr marL="0" indent="0" algn="ctr">
              <a:buNone/>
              <a:defRPr sz="3200" b="0">
                <a:solidFill>
                  <a:schemeClr val="bg1"/>
                </a:solidFill>
                <a:latin typeface="+mn-lt"/>
              </a:defRPr>
            </a:lvl1pPr>
          </a:lstStyle>
          <a:p>
            <a:pPr lvl="0"/>
            <a:r>
              <a:rPr lang="en-US" dirty="0"/>
              <a:t>Quote here, in sentence case, without quotation marks. Quote here, in sentence case, without quotation marks. Quote here, in sentence case, without quotation marks.</a:t>
            </a:r>
          </a:p>
          <a:p>
            <a:pPr lvl="0"/>
            <a:endParaRPr lang="en-US" dirty="0"/>
          </a:p>
        </p:txBody>
      </p:sp>
      <p:sp>
        <p:nvSpPr>
          <p:cNvPr id="29" name="Text Placeholder 3">
            <a:extLst>
              <a:ext uri="{FF2B5EF4-FFF2-40B4-BE49-F238E27FC236}">
                <a16:creationId xmlns:a16="http://schemas.microsoft.com/office/drawing/2014/main" id="{A6201096-4877-2A97-D8CA-CB0620EBC7CD}"/>
              </a:ext>
            </a:extLst>
          </p:cNvPr>
          <p:cNvSpPr>
            <a:spLocks noGrp="1"/>
          </p:cNvSpPr>
          <p:nvPr>
            <p:ph type="body" sz="quarter" idx="12" hasCustomPrompt="1"/>
          </p:nvPr>
        </p:nvSpPr>
        <p:spPr>
          <a:xfrm>
            <a:off x="6518279" y="5257800"/>
            <a:ext cx="3775429" cy="329395"/>
          </a:xfrm>
          <a:prstGeom prst="rect">
            <a:avLst/>
          </a:prstGeom>
        </p:spPr>
        <p:txBody>
          <a:bodyPr anchor="ctr" anchorCtr="0"/>
          <a:lstStyle>
            <a:lvl1pPr marL="0" indent="0" algn="r">
              <a:buNone/>
              <a:defRPr sz="1800" b="0">
                <a:solidFill>
                  <a:schemeClr val="bg1"/>
                </a:solidFill>
                <a:latin typeface="+mn-lt"/>
              </a:defRPr>
            </a:lvl1pPr>
          </a:lstStyle>
          <a:p>
            <a:pPr lvl="0"/>
            <a:r>
              <a:rPr lang="en-US" dirty="0"/>
              <a:t>Quote source or person’s name here</a:t>
            </a:r>
          </a:p>
        </p:txBody>
      </p:sp>
      <p:pic>
        <p:nvPicPr>
          <p:cNvPr id="10" name="Picture 9">
            <a:extLst>
              <a:ext uri="{FF2B5EF4-FFF2-40B4-BE49-F238E27FC236}">
                <a16:creationId xmlns:a16="http://schemas.microsoft.com/office/drawing/2014/main" id="{0A65EEDA-90AC-B4A3-3819-1586981160DB}"/>
              </a:ext>
            </a:extLst>
          </p:cNvPr>
          <p:cNvPicPr>
            <a:picLocks noChangeAspect="1"/>
          </p:cNvPicPr>
          <p:nvPr userDrawn="1"/>
        </p:nvPicPr>
        <p:blipFill rotWithShape="1">
          <a:blip r:embed="rId5" cstate="email">
            <a:alphaModFix/>
            <a:extLst>
              <a:ext uri="{28A0092B-C50C-407E-A947-70E740481C1C}">
                <a14:useLocalDpi xmlns:a14="http://schemas.microsoft.com/office/drawing/2010/main"/>
              </a:ext>
            </a:extLst>
          </a:blip>
          <a:srcRect r="10200"/>
          <a:stretch/>
        </p:blipFill>
        <p:spPr>
          <a:xfrm>
            <a:off x="10364683" y="110507"/>
            <a:ext cx="1836000" cy="2431842"/>
          </a:xfrm>
          <a:prstGeom prst="rect">
            <a:avLst/>
          </a:prstGeom>
        </p:spPr>
      </p:pic>
    </p:spTree>
    <p:extLst>
      <p:ext uri="{BB962C8B-B14F-4D97-AF65-F5344CB8AC3E}">
        <p14:creationId xmlns:p14="http://schemas.microsoft.com/office/powerpoint/2010/main" val="17842983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Quote, Char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DC8891A-1B49-7E81-A9D1-1CF8C21C7891}"/>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 name="Picture 1" descr="A close-up of a graph&#10;&#10;Description automatically generated">
            <a:extLst>
              <a:ext uri="{FF2B5EF4-FFF2-40B4-BE49-F238E27FC236}">
                <a16:creationId xmlns:a16="http://schemas.microsoft.com/office/drawing/2014/main" id="{B2C8C370-F749-841F-1670-8CF0F3341B2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207678" cy="6857999"/>
          </a:xfrm>
          <a:prstGeom prst="rect">
            <a:avLst/>
          </a:prstGeom>
        </p:spPr>
      </p:pic>
      <p:pic>
        <p:nvPicPr>
          <p:cNvPr id="3" name="Picture 2">
            <a:extLst>
              <a:ext uri="{FF2B5EF4-FFF2-40B4-BE49-F238E27FC236}">
                <a16:creationId xmlns:a16="http://schemas.microsoft.com/office/drawing/2014/main" id="{E7917D75-75C1-F88B-C3F0-40617987ED0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t="961" r="961"/>
          <a:stretch/>
        </p:blipFill>
        <p:spPr>
          <a:xfrm>
            <a:off x="0" y="-5940"/>
            <a:ext cx="12207678" cy="6863939"/>
          </a:xfrm>
          <a:prstGeom prst="rect">
            <a:avLst/>
          </a:prstGeom>
        </p:spPr>
      </p:pic>
      <p:pic>
        <p:nvPicPr>
          <p:cNvPr id="14" name="Picture 13">
            <a:extLst>
              <a:ext uri="{FF2B5EF4-FFF2-40B4-BE49-F238E27FC236}">
                <a16:creationId xmlns:a16="http://schemas.microsoft.com/office/drawing/2014/main" id="{7CBDDB04-6D01-FF80-1980-FDD54FE00524}"/>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190800" y="6208526"/>
            <a:ext cx="583849" cy="362932"/>
          </a:xfrm>
          <a:prstGeom prst="rect">
            <a:avLst/>
          </a:prstGeom>
        </p:spPr>
      </p:pic>
      <p:sp>
        <p:nvSpPr>
          <p:cNvPr id="25" name="TextBox 24">
            <a:extLst>
              <a:ext uri="{FF2B5EF4-FFF2-40B4-BE49-F238E27FC236}">
                <a16:creationId xmlns:a16="http://schemas.microsoft.com/office/drawing/2014/main" id="{679F4426-A095-BFAB-0470-E4BBEB7BAE40}"/>
              </a:ext>
            </a:extLst>
          </p:cNvPr>
          <p:cNvSpPr txBox="1"/>
          <p:nvPr userDrawn="1"/>
        </p:nvSpPr>
        <p:spPr>
          <a:xfrm flipH="1" flipV="1">
            <a:off x="5724393" y="3626208"/>
            <a:ext cx="774571" cy="221599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3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t>
            </a:r>
          </a:p>
        </p:txBody>
      </p:sp>
      <p:sp>
        <p:nvSpPr>
          <p:cNvPr id="5" name="TextBox 4">
            <a:extLst>
              <a:ext uri="{FF2B5EF4-FFF2-40B4-BE49-F238E27FC236}">
                <a16:creationId xmlns:a16="http://schemas.microsoft.com/office/drawing/2014/main" id="{1E6BB35E-3D3B-E87B-066F-3B97A26F8F78}"/>
              </a:ext>
            </a:extLst>
          </p:cNvPr>
          <p:cNvSpPr txBox="1"/>
          <p:nvPr userDrawn="1"/>
        </p:nvSpPr>
        <p:spPr>
          <a:xfrm>
            <a:off x="5724393" y="1201490"/>
            <a:ext cx="774571" cy="221599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3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t>
            </a:r>
          </a:p>
        </p:txBody>
      </p:sp>
      <p:cxnSp>
        <p:nvCxnSpPr>
          <p:cNvPr id="6" name="Straight Connector 5">
            <a:extLst>
              <a:ext uri="{FF2B5EF4-FFF2-40B4-BE49-F238E27FC236}">
                <a16:creationId xmlns:a16="http://schemas.microsoft.com/office/drawing/2014/main" id="{0EE6FB35-132C-405E-3A0C-C9A9249C786E}"/>
              </a:ext>
            </a:extLst>
          </p:cNvPr>
          <p:cNvCxnSpPr>
            <a:cxnSpLocks/>
          </p:cNvCxnSpPr>
          <p:nvPr userDrawn="1"/>
        </p:nvCxnSpPr>
        <p:spPr>
          <a:xfrm>
            <a:off x="1848187" y="1936205"/>
            <a:ext cx="380665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D674EA6-27FD-7C7D-1475-E8244190EBC4}"/>
              </a:ext>
            </a:extLst>
          </p:cNvPr>
          <p:cNvCxnSpPr>
            <a:cxnSpLocks/>
          </p:cNvCxnSpPr>
          <p:nvPr userDrawn="1"/>
        </p:nvCxnSpPr>
        <p:spPr>
          <a:xfrm flipV="1">
            <a:off x="1848187" y="1920303"/>
            <a:ext cx="0" cy="3229213"/>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43E2AA7-BAC6-23DA-8D55-0F03CADEF284}"/>
              </a:ext>
            </a:extLst>
          </p:cNvPr>
          <p:cNvCxnSpPr>
            <a:cxnSpLocks/>
          </p:cNvCxnSpPr>
          <p:nvPr userDrawn="1"/>
        </p:nvCxnSpPr>
        <p:spPr>
          <a:xfrm>
            <a:off x="1840236" y="5138228"/>
            <a:ext cx="380665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A5AB754-A131-147D-A9AE-576DDEC47CA3}"/>
              </a:ext>
            </a:extLst>
          </p:cNvPr>
          <p:cNvCxnSpPr>
            <a:cxnSpLocks/>
          </p:cNvCxnSpPr>
          <p:nvPr userDrawn="1"/>
        </p:nvCxnSpPr>
        <p:spPr>
          <a:xfrm>
            <a:off x="6518279" y="1936205"/>
            <a:ext cx="377543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0126DB2-3B30-46C2-416B-10616938F124}"/>
              </a:ext>
            </a:extLst>
          </p:cNvPr>
          <p:cNvCxnSpPr>
            <a:cxnSpLocks/>
          </p:cNvCxnSpPr>
          <p:nvPr userDrawn="1"/>
        </p:nvCxnSpPr>
        <p:spPr>
          <a:xfrm>
            <a:off x="6526230" y="5130683"/>
            <a:ext cx="377543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D91CBE39-184A-A0B7-DA27-EF514D9D4FD1}"/>
              </a:ext>
            </a:extLst>
          </p:cNvPr>
          <p:cNvSpPr txBox="1"/>
          <p:nvPr userDrawn="1"/>
        </p:nvSpPr>
        <p:spPr>
          <a:xfrm>
            <a:off x="5724393" y="1201490"/>
            <a:ext cx="774571" cy="221599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3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t>
            </a:r>
          </a:p>
        </p:txBody>
      </p:sp>
      <p:cxnSp>
        <p:nvCxnSpPr>
          <p:cNvPr id="26" name="Straight Connector 25">
            <a:extLst>
              <a:ext uri="{FF2B5EF4-FFF2-40B4-BE49-F238E27FC236}">
                <a16:creationId xmlns:a16="http://schemas.microsoft.com/office/drawing/2014/main" id="{4C596B23-43CF-DCD2-5325-27718AEB2FFE}"/>
              </a:ext>
            </a:extLst>
          </p:cNvPr>
          <p:cNvCxnSpPr>
            <a:cxnSpLocks/>
          </p:cNvCxnSpPr>
          <p:nvPr userDrawn="1"/>
        </p:nvCxnSpPr>
        <p:spPr>
          <a:xfrm flipV="1">
            <a:off x="10293709" y="1920303"/>
            <a:ext cx="0" cy="3217925"/>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Text Placeholder 3">
            <a:extLst>
              <a:ext uri="{FF2B5EF4-FFF2-40B4-BE49-F238E27FC236}">
                <a16:creationId xmlns:a16="http://schemas.microsoft.com/office/drawing/2014/main" id="{14D53B08-74AE-EB4C-6E5B-BBFFA0A06EFB}"/>
              </a:ext>
            </a:extLst>
          </p:cNvPr>
          <p:cNvSpPr>
            <a:spLocks noGrp="1"/>
          </p:cNvSpPr>
          <p:nvPr>
            <p:ph type="body" sz="quarter" idx="11" hasCustomPrompt="1"/>
          </p:nvPr>
        </p:nvSpPr>
        <p:spPr>
          <a:xfrm>
            <a:off x="1979876" y="2298702"/>
            <a:ext cx="8173940" cy="2454252"/>
          </a:xfrm>
          <a:prstGeom prst="rect">
            <a:avLst/>
          </a:prstGeom>
        </p:spPr>
        <p:txBody>
          <a:bodyPr anchor="ctr" anchorCtr="0">
            <a:normAutofit/>
          </a:bodyPr>
          <a:lstStyle>
            <a:lvl1pPr marL="0" indent="0" algn="ctr">
              <a:buNone/>
              <a:defRPr sz="3200" b="0">
                <a:solidFill>
                  <a:schemeClr val="bg1"/>
                </a:solidFill>
                <a:latin typeface="+mn-lt"/>
              </a:defRPr>
            </a:lvl1pPr>
          </a:lstStyle>
          <a:p>
            <a:pPr lvl="0"/>
            <a:r>
              <a:rPr lang="en-US" dirty="0"/>
              <a:t>Quote here, in sentence case, without quotation marks. Quote here, in sentence case, without quotation marks. Quote here, in sentence case, without quotation marks.</a:t>
            </a:r>
          </a:p>
          <a:p>
            <a:pPr lvl="0"/>
            <a:endParaRPr lang="en-US" dirty="0"/>
          </a:p>
        </p:txBody>
      </p:sp>
      <p:sp>
        <p:nvSpPr>
          <p:cNvPr id="29" name="Text Placeholder 3">
            <a:extLst>
              <a:ext uri="{FF2B5EF4-FFF2-40B4-BE49-F238E27FC236}">
                <a16:creationId xmlns:a16="http://schemas.microsoft.com/office/drawing/2014/main" id="{A6201096-4877-2A97-D8CA-CB0620EBC7CD}"/>
              </a:ext>
            </a:extLst>
          </p:cNvPr>
          <p:cNvSpPr>
            <a:spLocks noGrp="1"/>
          </p:cNvSpPr>
          <p:nvPr>
            <p:ph type="body" sz="quarter" idx="12" hasCustomPrompt="1"/>
          </p:nvPr>
        </p:nvSpPr>
        <p:spPr>
          <a:xfrm>
            <a:off x="6518279" y="5257800"/>
            <a:ext cx="3775429" cy="329395"/>
          </a:xfrm>
          <a:prstGeom prst="rect">
            <a:avLst/>
          </a:prstGeom>
        </p:spPr>
        <p:txBody>
          <a:bodyPr anchor="ctr" anchorCtr="0"/>
          <a:lstStyle>
            <a:lvl1pPr marL="0" indent="0" algn="r">
              <a:buNone/>
              <a:defRPr sz="1800" b="0">
                <a:solidFill>
                  <a:schemeClr val="bg1"/>
                </a:solidFill>
                <a:latin typeface="+mn-lt"/>
              </a:defRPr>
            </a:lvl1pPr>
          </a:lstStyle>
          <a:p>
            <a:pPr lvl="0"/>
            <a:r>
              <a:rPr lang="en-US" dirty="0"/>
              <a:t>Quote source or person’s name here</a:t>
            </a:r>
          </a:p>
        </p:txBody>
      </p:sp>
      <p:pic>
        <p:nvPicPr>
          <p:cNvPr id="10" name="Picture 9">
            <a:extLst>
              <a:ext uri="{FF2B5EF4-FFF2-40B4-BE49-F238E27FC236}">
                <a16:creationId xmlns:a16="http://schemas.microsoft.com/office/drawing/2014/main" id="{0A65EEDA-90AC-B4A3-3819-1586981160DB}"/>
              </a:ext>
            </a:extLst>
          </p:cNvPr>
          <p:cNvPicPr>
            <a:picLocks noChangeAspect="1"/>
          </p:cNvPicPr>
          <p:nvPr userDrawn="1"/>
        </p:nvPicPr>
        <p:blipFill rotWithShape="1">
          <a:blip r:embed="rId5" cstate="email">
            <a:alphaModFix/>
            <a:extLst>
              <a:ext uri="{28A0092B-C50C-407E-A947-70E740481C1C}">
                <a14:useLocalDpi xmlns:a14="http://schemas.microsoft.com/office/drawing/2010/main"/>
              </a:ext>
            </a:extLst>
          </a:blip>
          <a:srcRect r="10200"/>
          <a:stretch/>
        </p:blipFill>
        <p:spPr>
          <a:xfrm>
            <a:off x="10364683" y="110507"/>
            <a:ext cx="1836000" cy="2431842"/>
          </a:xfrm>
          <a:prstGeom prst="rect">
            <a:avLst/>
          </a:prstGeom>
        </p:spPr>
      </p:pic>
    </p:spTree>
    <p:extLst>
      <p:ext uri="{BB962C8B-B14F-4D97-AF65-F5344CB8AC3E}">
        <p14:creationId xmlns:p14="http://schemas.microsoft.com/office/powerpoint/2010/main" val="21668115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ote, Group">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DC8891A-1B49-7E81-A9D1-1CF8C21C7891}"/>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 name="Picture 1" descr="A group of people laughing while looking at a phone&#10;&#10;Description automatically generated">
            <a:extLst>
              <a:ext uri="{FF2B5EF4-FFF2-40B4-BE49-F238E27FC236}">
                <a16:creationId xmlns:a16="http://schemas.microsoft.com/office/drawing/2014/main" id="{5C084F28-5243-2540-6012-D6687E66AD1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1520"/>
            <a:ext cx="12192000" cy="6869519"/>
          </a:xfrm>
          <a:prstGeom prst="rect">
            <a:avLst/>
          </a:prstGeom>
        </p:spPr>
      </p:pic>
      <p:pic>
        <p:nvPicPr>
          <p:cNvPr id="3" name="Picture 2">
            <a:extLst>
              <a:ext uri="{FF2B5EF4-FFF2-40B4-BE49-F238E27FC236}">
                <a16:creationId xmlns:a16="http://schemas.microsoft.com/office/drawing/2014/main" id="{E7917D75-75C1-F88B-C3F0-40617987ED0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t="961" r="961"/>
          <a:stretch/>
        </p:blipFill>
        <p:spPr>
          <a:xfrm>
            <a:off x="0" y="-1"/>
            <a:ext cx="12200682" cy="6869518"/>
          </a:xfrm>
          <a:prstGeom prst="rect">
            <a:avLst/>
          </a:prstGeom>
        </p:spPr>
      </p:pic>
      <p:pic>
        <p:nvPicPr>
          <p:cNvPr id="14" name="Picture 13">
            <a:extLst>
              <a:ext uri="{FF2B5EF4-FFF2-40B4-BE49-F238E27FC236}">
                <a16:creationId xmlns:a16="http://schemas.microsoft.com/office/drawing/2014/main" id="{7CBDDB04-6D01-FF80-1980-FDD54FE00524}"/>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190800" y="6208526"/>
            <a:ext cx="583849" cy="362932"/>
          </a:xfrm>
          <a:prstGeom prst="rect">
            <a:avLst/>
          </a:prstGeom>
        </p:spPr>
      </p:pic>
      <p:sp>
        <p:nvSpPr>
          <p:cNvPr id="25" name="TextBox 24">
            <a:extLst>
              <a:ext uri="{FF2B5EF4-FFF2-40B4-BE49-F238E27FC236}">
                <a16:creationId xmlns:a16="http://schemas.microsoft.com/office/drawing/2014/main" id="{679F4426-A095-BFAB-0470-E4BBEB7BAE40}"/>
              </a:ext>
            </a:extLst>
          </p:cNvPr>
          <p:cNvSpPr txBox="1"/>
          <p:nvPr userDrawn="1"/>
        </p:nvSpPr>
        <p:spPr>
          <a:xfrm flipH="1" flipV="1">
            <a:off x="5724393" y="3626208"/>
            <a:ext cx="774571" cy="221599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3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t>
            </a:r>
          </a:p>
        </p:txBody>
      </p:sp>
      <p:sp>
        <p:nvSpPr>
          <p:cNvPr id="5" name="TextBox 4">
            <a:extLst>
              <a:ext uri="{FF2B5EF4-FFF2-40B4-BE49-F238E27FC236}">
                <a16:creationId xmlns:a16="http://schemas.microsoft.com/office/drawing/2014/main" id="{1E6BB35E-3D3B-E87B-066F-3B97A26F8F78}"/>
              </a:ext>
            </a:extLst>
          </p:cNvPr>
          <p:cNvSpPr txBox="1"/>
          <p:nvPr userDrawn="1"/>
        </p:nvSpPr>
        <p:spPr>
          <a:xfrm>
            <a:off x="5724393" y="1201490"/>
            <a:ext cx="774571" cy="221599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3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t>
            </a:r>
          </a:p>
        </p:txBody>
      </p:sp>
      <p:cxnSp>
        <p:nvCxnSpPr>
          <p:cNvPr id="6" name="Straight Connector 5">
            <a:extLst>
              <a:ext uri="{FF2B5EF4-FFF2-40B4-BE49-F238E27FC236}">
                <a16:creationId xmlns:a16="http://schemas.microsoft.com/office/drawing/2014/main" id="{0EE6FB35-132C-405E-3A0C-C9A9249C786E}"/>
              </a:ext>
            </a:extLst>
          </p:cNvPr>
          <p:cNvCxnSpPr>
            <a:cxnSpLocks/>
          </p:cNvCxnSpPr>
          <p:nvPr userDrawn="1"/>
        </p:nvCxnSpPr>
        <p:spPr>
          <a:xfrm>
            <a:off x="1848187" y="1936205"/>
            <a:ext cx="380665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D674EA6-27FD-7C7D-1475-E8244190EBC4}"/>
              </a:ext>
            </a:extLst>
          </p:cNvPr>
          <p:cNvCxnSpPr>
            <a:cxnSpLocks/>
          </p:cNvCxnSpPr>
          <p:nvPr userDrawn="1"/>
        </p:nvCxnSpPr>
        <p:spPr>
          <a:xfrm flipV="1">
            <a:off x="1848187" y="1920303"/>
            <a:ext cx="0" cy="3229213"/>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43E2AA7-BAC6-23DA-8D55-0F03CADEF284}"/>
              </a:ext>
            </a:extLst>
          </p:cNvPr>
          <p:cNvCxnSpPr>
            <a:cxnSpLocks/>
          </p:cNvCxnSpPr>
          <p:nvPr userDrawn="1"/>
        </p:nvCxnSpPr>
        <p:spPr>
          <a:xfrm>
            <a:off x="1840236" y="5138228"/>
            <a:ext cx="380665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A5AB754-A131-147D-A9AE-576DDEC47CA3}"/>
              </a:ext>
            </a:extLst>
          </p:cNvPr>
          <p:cNvCxnSpPr>
            <a:cxnSpLocks/>
          </p:cNvCxnSpPr>
          <p:nvPr userDrawn="1"/>
        </p:nvCxnSpPr>
        <p:spPr>
          <a:xfrm>
            <a:off x="6518279" y="1936205"/>
            <a:ext cx="377543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0126DB2-3B30-46C2-416B-10616938F124}"/>
              </a:ext>
            </a:extLst>
          </p:cNvPr>
          <p:cNvCxnSpPr>
            <a:cxnSpLocks/>
          </p:cNvCxnSpPr>
          <p:nvPr userDrawn="1"/>
        </p:nvCxnSpPr>
        <p:spPr>
          <a:xfrm>
            <a:off x="6526230" y="5130683"/>
            <a:ext cx="377543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D91CBE39-184A-A0B7-DA27-EF514D9D4FD1}"/>
              </a:ext>
            </a:extLst>
          </p:cNvPr>
          <p:cNvSpPr txBox="1"/>
          <p:nvPr userDrawn="1"/>
        </p:nvSpPr>
        <p:spPr>
          <a:xfrm>
            <a:off x="5724393" y="1201490"/>
            <a:ext cx="774571" cy="221599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3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t>
            </a:r>
          </a:p>
        </p:txBody>
      </p:sp>
      <p:cxnSp>
        <p:nvCxnSpPr>
          <p:cNvPr id="26" name="Straight Connector 25">
            <a:extLst>
              <a:ext uri="{FF2B5EF4-FFF2-40B4-BE49-F238E27FC236}">
                <a16:creationId xmlns:a16="http://schemas.microsoft.com/office/drawing/2014/main" id="{4C596B23-43CF-DCD2-5325-27718AEB2FFE}"/>
              </a:ext>
            </a:extLst>
          </p:cNvPr>
          <p:cNvCxnSpPr>
            <a:cxnSpLocks/>
          </p:cNvCxnSpPr>
          <p:nvPr userDrawn="1"/>
        </p:nvCxnSpPr>
        <p:spPr>
          <a:xfrm flipV="1">
            <a:off x="10293709" y="1920303"/>
            <a:ext cx="0" cy="3217925"/>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Text Placeholder 3">
            <a:extLst>
              <a:ext uri="{FF2B5EF4-FFF2-40B4-BE49-F238E27FC236}">
                <a16:creationId xmlns:a16="http://schemas.microsoft.com/office/drawing/2014/main" id="{14D53B08-74AE-EB4C-6E5B-BBFFA0A06EFB}"/>
              </a:ext>
            </a:extLst>
          </p:cNvPr>
          <p:cNvSpPr>
            <a:spLocks noGrp="1"/>
          </p:cNvSpPr>
          <p:nvPr>
            <p:ph type="body" sz="quarter" idx="11" hasCustomPrompt="1"/>
          </p:nvPr>
        </p:nvSpPr>
        <p:spPr>
          <a:xfrm>
            <a:off x="1979876" y="2298702"/>
            <a:ext cx="8173940" cy="2454252"/>
          </a:xfrm>
          <a:prstGeom prst="rect">
            <a:avLst/>
          </a:prstGeom>
        </p:spPr>
        <p:txBody>
          <a:bodyPr anchor="ctr" anchorCtr="0">
            <a:normAutofit/>
          </a:bodyPr>
          <a:lstStyle>
            <a:lvl1pPr marL="0" indent="0" algn="ctr">
              <a:buNone/>
              <a:defRPr sz="3200" b="0">
                <a:solidFill>
                  <a:schemeClr val="bg1"/>
                </a:solidFill>
                <a:latin typeface="+mn-lt"/>
              </a:defRPr>
            </a:lvl1pPr>
          </a:lstStyle>
          <a:p>
            <a:pPr lvl="0"/>
            <a:r>
              <a:rPr lang="en-US" dirty="0"/>
              <a:t>Quote here, in sentence case, without quotation marks. Quote here, in sentence case, without quotation marks. Quote here, in sentence case, without quotation marks.</a:t>
            </a:r>
          </a:p>
          <a:p>
            <a:pPr lvl="0"/>
            <a:endParaRPr lang="en-US" dirty="0"/>
          </a:p>
        </p:txBody>
      </p:sp>
      <p:sp>
        <p:nvSpPr>
          <p:cNvPr id="29" name="Text Placeholder 3">
            <a:extLst>
              <a:ext uri="{FF2B5EF4-FFF2-40B4-BE49-F238E27FC236}">
                <a16:creationId xmlns:a16="http://schemas.microsoft.com/office/drawing/2014/main" id="{A6201096-4877-2A97-D8CA-CB0620EBC7CD}"/>
              </a:ext>
            </a:extLst>
          </p:cNvPr>
          <p:cNvSpPr>
            <a:spLocks noGrp="1"/>
          </p:cNvSpPr>
          <p:nvPr>
            <p:ph type="body" sz="quarter" idx="12" hasCustomPrompt="1"/>
          </p:nvPr>
        </p:nvSpPr>
        <p:spPr>
          <a:xfrm>
            <a:off x="6518279" y="5257800"/>
            <a:ext cx="3775429" cy="329395"/>
          </a:xfrm>
          <a:prstGeom prst="rect">
            <a:avLst/>
          </a:prstGeom>
        </p:spPr>
        <p:txBody>
          <a:bodyPr anchor="ctr" anchorCtr="0"/>
          <a:lstStyle>
            <a:lvl1pPr marL="0" indent="0" algn="r">
              <a:buNone/>
              <a:defRPr sz="1800" b="0">
                <a:solidFill>
                  <a:schemeClr val="bg1"/>
                </a:solidFill>
                <a:latin typeface="+mn-lt"/>
              </a:defRPr>
            </a:lvl1pPr>
          </a:lstStyle>
          <a:p>
            <a:pPr lvl="0"/>
            <a:r>
              <a:rPr lang="en-US" dirty="0"/>
              <a:t>Quote source or person’s name here</a:t>
            </a:r>
          </a:p>
        </p:txBody>
      </p:sp>
      <p:pic>
        <p:nvPicPr>
          <p:cNvPr id="10" name="Picture 9">
            <a:extLst>
              <a:ext uri="{FF2B5EF4-FFF2-40B4-BE49-F238E27FC236}">
                <a16:creationId xmlns:a16="http://schemas.microsoft.com/office/drawing/2014/main" id="{0A65EEDA-90AC-B4A3-3819-1586981160DB}"/>
              </a:ext>
            </a:extLst>
          </p:cNvPr>
          <p:cNvPicPr>
            <a:picLocks noChangeAspect="1"/>
          </p:cNvPicPr>
          <p:nvPr userDrawn="1"/>
        </p:nvPicPr>
        <p:blipFill rotWithShape="1">
          <a:blip r:embed="rId5" cstate="email">
            <a:alphaModFix/>
            <a:extLst>
              <a:ext uri="{28A0092B-C50C-407E-A947-70E740481C1C}">
                <a14:useLocalDpi xmlns:a14="http://schemas.microsoft.com/office/drawing/2010/main"/>
              </a:ext>
            </a:extLst>
          </a:blip>
          <a:srcRect r="10200"/>
          <a:stretch/>
        </p:blipFill>
        <p:spPr>
          <a:xfrm>
            <a:off x="10364683" y="110507"/>
            <a:ext cx="1836000" cy="2431842"/>
          </a:xfrm>
          <a:prstGeom prst="rect">
            <a:avLst/>
          </a:prstGeom>
        </p:spPr>
      </p:pic>
    </p:spTree>
    <p:extLst>
      <p:ext uri="{BB962C8B-B14F-4D97-AF65-F5344CB8AC3E}">
        <p14:creationId xmlns:p14="http://schemas.microsoft.com/office/powerpoint/2010/main" val="8558124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Quote, Keyboar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DC8891A-1B49-7E81-A9D1-1CF8C21C7891}"/>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icture 8" descr="A close-up of a keyboard&#10;&#10;Description automatically generated">
            <a:extLst>
              <a:ext uri="{FF2B5EF4-FFF2-40B4-BE49-F238E27FC236}">
                <a16:creationId xmlns:a16="http://schemas.microsoft.com/office/drawing/2014/main" id="{B16AC698-A3D4-7B74-453B-78192D0B612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207677" cy="6858000"/>
          </a:xfrm>
          <a:prstGeom prst="rect">
            <a:avLst/>
          </a:prstGeom>
        </p:spPr>
      </p:pic>
      <p:pic>
        <p:nvPicPr>
          <p:cNvPr id="3" name="Picture 2">
            <a:extLst>
              <a:ext uri="{FF2B5EF4-FFF2-40B4-BE49-F238E27FC236}">
                <a16:creationId xmlns:a16="http://schemas.microsoft.com/office/drawing/2014/main" id="{E7917D75-75C1-F88B-C3F0-40617987ED0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t="961" r="961"/>
          <a:stretch/>
        </p:blipFill>
        <p:spPr>
          <a:xfrm>
            <a:off x="-1" y="0"/>
            <a:ext cx="12207677" cy="6858000"/>
          </a:xfrm>
          <a:prstGeom prst="rect">
            <a:avLst/>
          </a:prstGeom>
        </p:spPr>
      </p:pic>
      <p:pic>
        <p:nvPicPr>
          <p:cNvPr id="14" name="Picture 13">
            <a:extLst>
              <a:ext uri="{FF2B5EF4-FFF2-40B4-BE49-F238E27FC236}">
                <a16:creationId xmlns:a16="http://schemas.microsoft.com/office/drawing/2014/main" id="{7CBDDB04-6D01-FF80-1980-FDD54FE00524}"/>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190800" y="6208526"/>
            <a:ext cx="583849" cy="362932"/>
          </a:xfrm>
          <a:prstGeom prst="rect">
            <a:avLst/>
          </a:prstGeom>
        </p:spPr>
      </p:pic>
      <p:sp>
        <p:nvSpPr>
          <p:cNvPr id="25" name="TextBox 24">
            <a:extLst>
              <a:ext uri="{FF2B5EF4-FFF2-40B4-BE49-F238E27FC236}">
                <a16:creationId xmlns:a16="http://schemas.microsoft.com/office/drawing/2014/main" id="{679F4426-A095-BFAB-0470-E4BBEB7BAE40}"/>
              </a:ext>
            </a:extLst>
          </p:cNvPr>
          <p:cNvSpPr txBox="1"/>
          <p:nvPr userDrawn="1"/>
        </p:nvSpPr>
        <p:spPr>
          <a:xfrm flipH="1" flipV="1">
            <a:off x="5724393" y="3626208"/>
            <a:ext cx="774571" cy="221599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3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t>
            </a:r>
          </a:p>
        </p:txBody>
      </p:sp>
      <p:sp>
        <p:nvSpPr>
          <p:cNvPr id="5" name="TextBox 4">
            <a:extLst>
              <a:ext uri="{FF2B5EF4-FFF2-40B4-BE49-F238E27FC236}">
                <a16:creationId xmlns:a16="http://schemas.microsoft.com/office/drawing/2014/main" id="{1E6BB35E-3D3B-E87B-066F-3B97A26F8F78}"/>
              </a:ext>
            </a:extLst>
          </p:cNvPr>
          <p:cNvSpPr txBox="1"/>
          <p:nvPr userDrawn="1"/>
        </p:nvSpPr>
        <p:spPr>
          <a:xfrm>
            <a:off x="5724393" y="1201490"/>
            <a:ext cx="774571" cy="221599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3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t>
            </a:r>
          </a:p>
        </p:txBody>
      </p:sp>
      <p:cxnSp>
        <p:nvCxnSpPr>
          <p:cNvPr id="6" name="Straight Connector 5">
            <a:extLst>
              <a:ext uri="{FF2B5EF4-FFF2-40B4-BE49-F238E27FC236}">
                <a16:creationId xmlns:a16="http://schemas.microsoft.com/office/drawing/2014/main" id="{0EE6FB35-132C-405E-3A0C-C9A9249C786E}"/>
              </a:ext>
            </a:extLst>
          </p:cNvPr>
          <p:cNvCxnSpPr>
            <a:cxnSpLocks/>
          </p:cNvCxnSpPr>
          <p:nvPr userDrawn="1"/>
        </p:nvCxnSpPr>
        <p:spPr>
          <a:xfrm>
            <a:off x="1848187" y="1936205"/>
            <a:ext cx="380665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D674EA6-27FD-7C7D-1475-E8244190EBC4}"/>
              </a:ext>
            </a:extLst>
          </p:cNvPr>
          <p:cNvCxnSpPr>
            <a:cxnSpLocks/>
          </p:cNvCxnSpPr>
          <p:nvPr userDrawn="1"/>
        </p:nvCxnSpPr>
        <p:spPr>
          <a:xfrm flipV="1">
            <a:off x="1848187" y="1920303"/>
            <a:ext cx="0" cy="3229213"/>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43E2AA7-BAC6-23DA-8D55-0F03CADEF284}"/>
              </a:ext>
            </a:extLst>
          </p:cNvPr>
          <p:cNvCxnSpPr>
            <a:cxnSpLocks/>
          </p:cNvCxnSpPr>
          <p:nvPr userDrawn="1"/>
        </p:nvCxnSpPr>
        <p:spPr>
          <a:xfrm>
            <a:off x="1840236" y="5138228"/>
            <a:ext cx="380665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A5AB754-A131-147D-A9AE-576DDEC47CA3}"/>
              </a:ext>
            </a:extLst>
          </p:cNvPr>
          <p:cNvCxnSpPr>
            <a:cxnSpLocks/>
          </p:cNvCxnSpPr>
          <p:nvPr userDrawn="1"/>
        </p:nvCxnSpPr>
        <p:spPr>
          <a:xfrm>
            <a:off x="6518279" y="1936205"/>
            <a:ext cx="377543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0126DB2-3B30-46C2-416B-10616938F124}"/>
              </a:ext>
            </a:extLst>
          </p:cNvPr>
          <p:cNvCxnSpPr>
            <a:cxnSpLocks/>
          </p:cNvCxnSpPr>
          <p:nvPr userDrawn="1"/>
        </p:nvCxnSpPr>
        <p:spPr>
          <a:xfrm>
            <a:off x="6526230" y="5130683"/>
            <a:ext cx="377543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D91CBE39-184A-A0B7-DA27-EF514D9D4FD1}"/>
              </a:ext>
            </a:extLst>
          </p:cNvPr>
          <p:cNvSpPr txBox="1"/>
          <p:nvPr userDrawn="1"/>
        </p:nvSpPr>
        <p:spPr>
          <a:xfrm>
            <a:off x="5724393" y="1201490"/>
            <a:ext cx="774571" cy="221599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3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t>
            </a:r>
          </a:p>
        </p:txBody>
      </p:sp>
      <p:cxnSp>
        <p:nvCxnSpPr>
          <p:cNvPr id="26" name="Straight Connector 25">
            <a:extLst>
              <a:ext uri="{FF2B5EF4-FFF2-40B4-BE49-F238E27FC236}">
                <a16:creationId xmlns:a16="http://schemas.microsoft.com/office/drawing/2014/main" id="{4C596B23-43CF-DCD2-5325-27718AEB2FFE}"/>
              </a:ext>
            </a:extLst>
          </p:cNvPr>
          <p:cNvCxnSpPr>
            <a:cxnSpLocks/>
          </p:cNvCxnSpPr>
          <p:nvPr userDrawn="1"/>
        </p:nvCxnSpPr>
        <p:spPr>
          <a:xfrm flipV="1">
            <a:off x="10293709" y="1920303"/>
            <a:ext cx="0" cy="3217925"/>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Text Placeholder 3">
            <a:extLst>
              <a:ext uri="{FF2B5EF4-FFF2-40B4-BE49-F238E27FC236}">
                <a16:creationId xmlns:a16="http://schemas.microsoft.com/office/drawing/2014/main" id="{14D53B08-74AE-EB4C-6E5B-BBFFA0A06EFB}"/>
              </a:ext>
            </a:extLst>
          </p:cNvPr>
          <p:cNvSpPr>
            <a:spLocks noGrp="1"/>
          </p:cNvSpPr>
          <p:nvPr>
            <p:ph type="body" sz="quarter" idx="11" hasCustomPrompt="1"/>
          </p:nvPr>
        </p:nvSpPr>
        <p:spPr>
          <a:xfrm>
            <a:off x="1979876" y="2298702"/>
            <a:ext cx="8173940" cy="2454252"/>
          </a:xfrm>
          <a:prstGeom prst="rect">
            <a:avLst/>
          </a:prstGeom>
        </p:spPr>
        <p:txBody>
          <a:bodyPr anchor="ctr" anchorCtr="0">
            <a:normAutofit/>
          </a:bodyPr>
          <a:lstStyle>
            <a:lvl1pPr marL="0" indent="0" algn="ctr">
              <a:buNone/>
              <a:defRPr sz="3200" b="0">
                <a:solidFill>
                  <a:schemeClr val="bg1"/>
                </a:solidFill>
                <a:latin typeface="+mn-lt"/>
              </a:defRPr>
            </a:lvl1pPr>
          </a:lstStyle>
          <a:p>
            <a:pPr lvl="0"/>
            <a:r>
              <a:rPr lang="en-US" dirty="0"/>
              <a:t>Quote here, in sentence case, without quotation marks. Quote here, in sentence case, without quotation marks. Quote here, in sentence case, without quotation marks.</a:t>
            </a:r>
          </a:p>
          <a:p>
            <a:pPr lvl="0"/>
            <a:endParaRPr lang="en-US" dirty="0"/>
          </a:p>
        </p:txBody>
      </p:sp>
      <p:sp>
        <p:nvSpPr>
          <p:cNvPr id="29" name="Text Placeholder 3">
            <a:extLst>
              <a:ext uri="{FF2B5EF4-FFF2-40B4-BE49-F238E27FC236}">
                <a16:creationId xmlns:a16="http://schemas.microsoft.com/office/drawing/2014/main" id="{A6201096-4877-2A97-D8CA-CB0620EBC7CD}"/>
              </a:ext>
            </a:extLst>
          </p:cNvPr>
          <p:cNvSpPr>
            <a:spLocks noGrp="1"/>
          </p:cNvSpPr>
          <p:nvPr>
            <p:ph type="body" sz="quarter" idx="12" hasCustomPrompt="1"/>
          </p:nvPr>
        </p:nvSpPr>
        <p:spPr>
          <a:xfrm>
            <a:off x="6518279" y="5257800"/>
            <a:ext cx="3775429" cy="329395"/>
          </a:xfrm>
          <a:prstGeom prst="rect">
            <a:avLst/>
          </a:prstGeom>
        </p:spPr>
        <p:txBody>
          <a:bodyPr anchor="ctr" anchorCtr="0"/>
          <a:lstStyle>
            <a:lvl1pPr marL="0" indent="0" algn="r">
              <a:buNone/>
              <a:defRPr sz="1800" b="0">
                <a:solidFill>
                  <a:schemeClr val="bg1"/>
                </a:solidFill>
                <a:latin typeface="+mn-lt"/>
              </a:defRPr>
            </a:lvl1pPr>
          </a:lstStyle>
          <a:p>
            <a:pPr lvl="0"/>
            <a:r>
              <a:rPr lang="en-US" dirty="0"/>
              <a:t>Quote source or person’s name here</a:t>
            </a:r>
          </a:p>
        </p:txBody>
      </p:sp>
      <p:pic>
        <p:nvPicPr>
          <p:cNvPr id="10" name="Picture 9">
            <a:extLst>
              <a:ext uri="{FF2B5EF4-FFF2-40B4-BE49-F238E27FC236}">
                <a16:creationId xmlns:a16="http://schemas.microsoft.com/office/drawing/2014/main" id="{0A65EEDA-90AC-B4A3-3819-1586981160DB}"/>
              </a:ext>
            </a:extLst>
          </p:cNvPr>
          <p:cNvPicPr>
            <a:picLocks noChangeAspect="1"/>
          </p:cNvPicPr>
          <p:nvPr userDrawn="1"/>
        </p:nvPicPr>
        <p:blipFill rotWithShape="1">
          <a:blip r:embed="rId5" cstate="email">
            <a:alphaModFix/>
            <a:extLst>
              <a:ext uri="{28A0092B-C50C-407E-A947-70E740481C1C}">
                <a14:useLocalDpi xmlns:a14="http://schemas.microsoft.com/office/drawing/2010/main"/>
              </a:ext>
            </a:extLst>
          </a:blip>
          <a:srcRect r="10200"/>
          <a:stretch/>
        </p:blipFill>
        <p:spPr>
          <a:xfrm>
            <a:off x="10364683" y="110507"/>
            <a:ext cx="1836000" cy="2431842"/>
          </a:xfrm>
          <a:prstGeom prst="rect">
            <a:avLst/>
          </a:prstGeom>
        </p:spPr>
      </p:pic>
    </p:spTree>
    <p:extLst>
      <p:ext uri="{BB962C8B-B14F-4D97-AF65-F5344CB8AC3E}">
        <p14:creationId xmlns:p14="http://schemas.microsoft.com/office/powerpoint/2010/main" val="22048632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Quote, No Image, Black">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DC8891A-1B49-7E81-A9D1-1CF8C21C7891}"/>
              </a:ext>
            </a:extLst>
          </p:cNvPr>
          <p:cNvSpPr/>
          <p:nvPr userDrawn="1"/>
        </p:nvSpPr>
        <p:spPr>
          <a:xfrm>
            <a:off x="97654" y="6658252"/>
            <a:ext cx="2041864" cy="13316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4" name="Picture 13">
            <a:extLst>
              <a:ext uri="{FF2B5EF4-FFF2-40B4-BE49-F238E27FC236}">
                <a16:creationId xmlns:a16="http://schemas.microsoft.com/office/drawing/2014/main" id="{7CBDDB04-6D01-FF80-1980-FDD54FE00524}"/>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90800" y="6208526"/>
            <a:ext cx="583849" cy="362932"/>
          </a:xfrm>
          <a:prstGeom prst="rect">
            <a:avLst/>
          </a:prstGeom>
        </p:spPr>
      </p:pic>
      <p:sp>
        <p:nvSpPr>
          <p:cNvPr id="25" name="TextBox 24">
            <a:extLst>
              <a:ext uri="{FF2B5EF4-FFF2-40B4-BE49-F238E27FC236}">
                <a16:creationId xmlns:a16="http://schemas.microsoft.com/office/drawing/2014/main" id="{679F4426-A095-BFAB-0470-E4BBEB7BAE40}"/>
              </a:ext>
            </a:extLst>
          </p:cNvPr>
          <p:cNvSpPr txBox="1"/>
          <p:nvPr userDrawn="1"/>
        </p:nvSpPr>
        <p:spPr>
          <a:xfrm flipH="1" flipV="1">
            <a:off x="5724393" y="3626208"/>
            <a:ext cx="774571" cy="221599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3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t>
            </a:r>
          </a:p>
        </p:txBody>
      </p:sp>
      <p:sp>
        <p:nvSpPr>
          <p:cNvPr id="5" name="TextBox 4">
            <a:extLst>
              <a:ext uri="{FF2B5EF4-FFF2-40B4-BE49-F238E27FC236}">
                <a16:creationId xmlns:a16="http://schemas.microsoft.com/office/drawing/2014/main" id="{1E6BB35E-3D3B-E87B-066F-3B97A26F8F78}"/>
              </a:ext>
            </a:extLst>
          </p:cNvPr>
          <p:cNvSpPr txBox="1"/>
          <p:nvPr userDrawn="1"/>
        </p:nvSpPr>
        <p:spPr>
          <a:xfrm>
            <a:off x="5724393" y="1201490"/>
            <a:ext cx="774571" cy="221599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3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t>
            </a:r>
          </a:p>
        </p:txBody>
      </p:sp>
      <p:cxnSp>
        <p:nvCxnSpPr>
          <p:cNvPr id="6" name="Straight Connector 5">
            <a:extLst>
              <a:ext uri="{FF2B5EF4-FFF2-40B4-BE49-F238E27FC236}">
                <a16:creationId xmlns:a16="http://schemas.microsoft.com/office/drawing/2014/main" id="{0EE6FB35-132C-405E-3A0C-C9A9249C786E}"/>
              </a:ext>
            </a:extLst>
          </p:cNvPr>
          <p:cNvCxnSpPr>
            <a:cxnSpLocks/>
          </p:cNvCxnSpPr>
          <p:nvPr userDrawn="1"/>
        </p:nvCxnSpPr>
        <p:spPr>
          <a:xfrm>
            <a:off x="1848187" y="1936205"/>
            <a:ext cx="380665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D674EA6-27FD-7C7D-1475-E8244190EBC4}"/>
              </a:ext>
            </a:extLst>
          </p:cNvPr>
          <p:cNvCxnSpPr>
            <a:cxnSpLocks/>
          </p:cNvCxnSpPr>
          <p:nvPr userDrawn="1"/>
        </p:nvCxnSpPr>
        <p:spPr>
          <a:xfrm flipV="1">
            <a:off x="1848187" y="1920303"/>
            <a:ext cx="0" cy="3229213"/>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43E2AA7-BAC6-23DA-8D55-0F03CADEF284}"/>
              </a:ext>
            </a:extLst>
          </p:cNvPr>
          <p:cNvCxnSpPr>
            <a:cxnSpLocks/>
          </p:cNvCxnSpPr>
          <p:nvPr userDrawn="1"/>
        </p:nvCxnSpPr>
        <p:spPr>
          <a:xfrm>
            <a:off x="1840236" y="5138228"/>
            <a:ext cx="380665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A5AB754-A131-147D-A9AE-576DDEC47CA3}"/>
              </a:ext>
            </a:extLst>
          </p:cNvPr>
          <p:cNvCxnSpPr>
            <a:cxnSpLocks/>
          </p:cNvCxnSpPr>
          <p:nvPr userDrawn="1"/>
        </p:nvCxnSpPr>
        <p:spPr>
          <a:xfrm>
            <a:off x="6518279" y="1936205"/>
            <a:ext cx="377543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0126DB2-3B30-46C2-416B-10616938F124}"/>
              </a:ext>
            </a:extLst>
          </p:cNvPr>
          <p:cNvCxnSpPr>
            <a:cxnSpLocks/>
          </p:cNvCxnSpPr>
          <p:nvPr userDrawn="1"/>
        </p:nvCxnSpPr>
        <p:spPr>
          <a:xfrm>
            <a:off x="6526230" y="5130683"/>
            <a:ext cx="377543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D91CBE39-184A-A0B7-DA27-EF514D9D4FD1}"/>
              </a:ext>
            </a:extLst>
          </p:cNvPr>
          <p:cNvSpPr txBox="1"/>
          <p:nvPr userDrawn="1"/>
        </p:nvSpPr>
        <p:spPr>
          <a:xfrm>
            <a:off x="5724393" y="1201490"/>
            <a:ext cx="774571" cy="221599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3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t>
            </a:r>
          </a:p>
        </p:txBody>
      </p:sp>
      <p:cxnSp>
        <p:nvCxnSpPr>
          <p:cNvPr id="26" name="Straight Connector 25">
            <a:extLst>
              <a:ext uri="{FF2B5EF4-FFF2-40B4-BE49-F238E27FC236}">
                <a16:creationId xmlns:a16="http://schemas.microsoft.com/office/drawing/2014/main" id="{4C596B23-43CF-DCD2-5325-27718AEB2FFE}"/>
              </a:ext>
            </a:extLst>
          </p:cNvPr>
          <p:cNvCxnSpPr>
            <a:cxnSpLocks/>
          </p:cNvCxnSpPr>
          <p:nvPr userDrawn="1"/>
        </p:nvCxnSpPr>
        <p:spPr>
          <a:xfrm flipV="1">
            <a:off x="10293709" y="1920303"/>
            <a:ext cx="0" cy="3217925"/>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Text Placeholder 3">
            <a:extLst>
              <a:ext uri="{FF2B5EF4-FFF2-40B4-BE49-F238E27FC236}">
                <a16:creationId xmlns:a16="http://schemas.microsoft.com/office/drawing/2014/main" id="{14D53B08-74AE-EB4C-6E5B-BBFFA0A06EFB}"/>
              </a:ext>
            </a:extLst>
          </p:cNvPr>
          <p:cNvSpPr>
            <a:spLocks noGrp="1"/>
          </p:cNvSpPr>
          <p:nvPr>
            <p:ph type="body" sz="quarter" idx="11" hasCustomPrompt="1"/>
          </p:nvPr>
        </p:nvSpPr>
        <p:spPr>
          <a:xfrm>
            <a:off x="1979876" y="2298702"/>
            <a:ext cx="8173940" cy="2454252"/>
          </a:xfrm>
          <a:prstGeom prst="rect">
            <a:avLst/>
          </a:prstGeom>
        </p:spPr>
        <p:txBody>
          <a:bodyPr anchor="ctr" anchorCtr="0">
            <a:normAutofit/>
          </a:bodyPr>
          <a:lstStyle>
            <a:lvl1pPr marL="0" indent="0" algn="ctr">
              <a:buNone/>
              <a:defRPr sz="3200" b="0">
                <a:solidFill>
                  <a:schemeClr val="bg1"/>
                </a:solidFill>
                <a:latin typeface="+mn-lt"/>
              </a:defRPr>
            </a:lvl1pPr>
          </a:lstStyle>
          <a:p>
            <a:pPr lvl="0"/>
            <a:r>
              <a:rPr lang="en-US" dirty="0"/>
              <a:t>Quote here, in sentence case, without quotation marks. Quote here, in sentence case, without quotation marks. Quote here, in sentence case, without quotation marks.</a:t>
            </a:r>
          </a:p>
          <a:p>
            <a:pPr lvl="0"/>
            <a:endParaRPr lang="en-US" dirty="0"/>
          </a:p>
        </p:txBody>
      </p:sp>
      <p:sp>
        <p:nvSpPr>
          <p:cNvPr id="29" name="Text Placeholder 3">
            <a:extLst>
              <a:ext uri="{FF2B5EF4-FFF2-40B4-BE49-F238E27FC236}">
                <a16:creationId xmlns:a16="http://schemas.microsoft.com/office/drawing/2014/main" id="{A6201096-4877-2A97-D8CA-CB0620EBC7CD}"/>
              </a:ext>
            </a:extLst>
          </p:cNvPr>
          <p:cNvSpPr>
            <a:spLocks noGrp="1"/>
          </p:cNvSpPr>
          <p:nvPr>
            <p:ph type="body" sz="quarter" idx="12" hasCustomPrompt="1"/>
          </p:nvPr>
        </p:nvSpPr>
        <p:spPr>
          <a:xfrm>
            <a:off x="6518279" y="5257800"/>
            <a:ext cx="3775429" cy="329395"/>
          </a:xfrm>
          <a:prstGeom prst="rect">
            <a:avLst/>
          </a:prstGeom>
        </p:spPr>
        <p:txBody>
          <a:bodyPr anchor="ctr" anchorCtr="0"/>
          <a:lstStyle>
            <a:lvl1pPr marL="0" indent="0" algn="r">
              <a:buNone/>
              <a:defRPr sz="1800" b="0">
                <a:solidFill>
                  <a:schemeClr val="bg1"/>
                </a:solidFill>
                <a:latin typeface="+mn-lt"/>
              </a:defRPr>
            </a:lvl1pPr>
          </a:lstStyle>
          <a:p>
            <a:pPr lvl="0"/>
            <a:r>
              <a:rPr lang="en-US" dirty="0"/>
              <a:t>Quote source or person’s name here</a:t>
            </a:r>
          </a:p>
        </p:txBody>
      </p:sp>
      <p:pic>
        <p:nvPicPr>
          <p:cNvPr id="10" name="Picture 9">
            <a:extLst>
              <a:ext uri="{FF2B5EF4-FFF2-40B4-BE49-F238E27FC236}">
                <a16:creationId xmlns:a16="http://schemas.microsoft.com/office/drawing/2014/main" id="{0A65EEDA-90AC-B4A3-3819-1586981160DB}"/>
              </a:ext>
            </a:extLst>
          </p:cNvPr>
          <p:cNvPicPr>
            <a:picLocks noChangeAspect="1"/>
          </p:cNvPicPr>
          <p:nvPr userDrawn="1"/>
        </p:nvPicPr>
        <p:blipFill rotWithShape="1">
          <a:blip r:embed="rId3" cstate="email">
            <a:alphaModFix/>
            <a:extLst>
              <a:ext uri="{28A0092B-C50C-407E-A947-70E740481C1C}">
                <a14:useLocalDpi xmlns:a14="http://schemas.microsoft.com/office/drawing/2010/main"/>
              </a:ext>
            </a:extLst>
          </a:blip>
          <a:srcRect r="10200"/>
          <a:stretch/>
        </p:blipFill>
        <p:spPr>
          <a:xfrm>
            <a:off x="10364683" y="110507"/>
            <a:ext cx="1836000" cy="2431842"/>
          </a:xfrm>
          <a:prstGeom prst="rect">
            <a:avLst/>
          </a:prstGeom>
        </p:spPr>
      </p:pic>
    </p:spTree>
    <p:extLst>
      <p:ext uri="{BB962C8B-B14F-4D97-AF65-F5344CB8AC3E}">
        <p14:creationId xmlns:p14="http://schemas.microsoft.com/office/powerpoint/2010/main" val="23745316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Quote, No Image, White">
    <p:bg>
      <p:bgPr>
        <a:solidFill>
          <a:schemeClr val="bg1"/>
        </a:solidFill>
        <a:effectLst/>
      </p:bgPr>
    </p:bg>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B7E58F1E-BE42-005F-61DA-303AF0C93843}"/>
              </a:ext>
            </a:extLst>
          </p:cNvPr>
          <p:cNvPicPr>
            <a:picLocks noChangeAspect="1"/>
          </p:cNvPicPr>
          <p:nvPr userDrawn="1"/>
        </p:nvPicPr>
        <p:blipFill rotWithShape="1">
          <a:blip r:embed="rId2" cstate="email">
            <a:alphaModFix/>
            <a:extLst>
              <a:ext uri="{28A0092B-C50C-407E-A947-70E740481C1C}">
                <a14:useLocalDpi xmlns:a14="http://schemas.microsoft.com/office/drawing/2010/main"/>
              </a:ext>
            </a:extLst>
          </a:blip>
          <a:srcRect r="10200"/>
          <a:stretch/>
        </p:blipFill>
        <p:spPr>
          <a:xfrm>
            <a:off x="10364683" y="110507"/>
            <a:ext cx="1836000" cy="2431842"/>
          </a:xfrm>
          <a:prstGeom prst="rect">
            <a:avLst/>
          </a:prstGeom>
        </p:spPr>
      </p:pic>
      <p:sp>
        <p:nvSpPr>
          <p:cNvPr id="21" name="Rectangle 20">
            <a:extLst>
              <a:ext uri="{FF2B5EF4-FFF2-40B4-BE49-F238E27FC236}">
                <a16:creationId xmlns:a16="http://schemas.microsoft.com/office/drawing/2014/main" id="{D9567541-6B89-459A-8389-EA678A028EED}"/>
              </a:ext>
            </a:extLst>
          </p:cNvPr>
          <p:cNvSpPr/>
          <p:nvPr userDrawn="1"/>
        </p:nvSpPr>
        <p:spPr>
          <a:xfrm>
            <a:off x="106326" y="6609810"/>
            <a:ext cx="1493186" cy="163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TextBox 21">
            <a:extLst>
              <a:ext uri="{FF2B5EF4-FFF2-40B4-BE49-F238E27FC236}">
                <a16:creationId xmlns:a16="http://schemas.microsoft.com/office/drawing/2014/main" id="{2B8EA749-2134-FC2B-483D-5BE450CD3A22}"/>
              </a:ext>
            </a:extLst>
          </p:cNvPr>
          <p:cNvSpPr txBox="1"/>
          <p:nvPr userDrawn="1"/>
        </p:nvSpPr>
        <p:spPr>
          <a:xfrm flipH="1" flipV="1">
            <a:off x="5724393" y="3626208"/>
            <a:ext cx="774571" cy="2215991"/>
          </a:xfrm>
          <a:prstGeom prst="rect">
            <a:avLst/>
          </a:prstGeom>
          <a:noFill/>
          <a:ln>
            <a:no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3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
            </a:r>
          </a:p>
        </p:txBody>
      </p:sp>
      <p:sp>
        <p:nvSpPr>
          <p:cNvPr id="23" name="TextBox 22">
            <a:extLst>
              <a:ext uri="{FF2B5EF4-FFF2-40B4-BE49-F238E27FC236}">
                <a16:creationId xmlns:a16="http://schemas.microsoft.com/office/drawing/2014/main" id="{15C53A91-1C2E-7549-551D-F64DA266ECFB}"/>
              </a:ext>
            </a:extLst>
          </p:cNvPr>
          <p:cNvSpPr txBox="1"/>
          <p:nvPr userDrawn="1"/>
        </p:nvSpPr>
        <p:spPr>
          <a:xfrm>
            <a:off x="5724393" y="1201490"/>
            <a:ext cx="774571" cy="2215991"/>
          </a:xfrm>
          <a:prstGeom prst="rect">
            <a:avLst/>
          </a:prstGeom>
          <a:no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3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
            </a:r>
          </a:p>
        </p:txBody>
      </p:sp>
      <p:cxnSp>
        <p:nvCxnSpPr>
          <p:cNvPr id="24" name="Straight Connector 23">
            <a:extLst>
              <a:ext uri="{FF2B5EF4-FFF2-40B4-BE49-F238E27FC236}">
                <a16:creationId xmlns:a16="http://schemas.microsoft.com/office/drawing/2014/main" id="{B91F77CA-8475-8A83-5294-69CCAF54FD54}"/>
              </a:ext>
            </a:extLst>
          </p:cNvPr>
          <p:cNvCxnSpPr>
            <a:cxnSpLocks/>
          </p:cNvCxnSpPr>
          <p:nvPr userDrawn="1"/>
        </p:nvCxnSpPr>
        <p:spPr>
          <a:xfrm>
            <a:off x="1848187" y="1936205"/>
            <a:ext cx="380665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EC1E353-1A4A-567E-772B-1C8F3775DB4F}"/>
              </a:ext>
            </a:extLst>
          </p:cNvPr>
          <p:cNvCxnSpPr>
            <a:cxnSpLocks/>
          </p:cNvCxnSpPr>
          <p:nvPr userDrawn="1"/>
        </p:nvCxnSpPr>
        <p:spPr>
          <a:xfrm flipV="1">
            <a:off x="1848187" y="1920303"/>
            <a:ext cx="0" cy="322921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FD84219-E493-B6AB-9472-604A6059B963}"/>
              </a:ext>
            </a:extLst>
          </p:cNvPr>
          <p:cNvCxnSpPr>
            <a:cxnSpLocks/>
          </p:cNvCxnSpPr>
          <p:nvPr userDrawn="1"/>
        </p:nvCxnSpPr>
        <p:spPr>
          <a:xfrm>
            <a:off x="1840236" y="5138228"/>
            <a:ext cx="380665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137C3FA-4087-AD74-949D-725DD73C51FD}"/>
              </a:ext>
            </a:extLst>
          </p:cNvPr>
          <p:cNvCxnSpPr>
            <a:cxnSpLocks/>
          </p:cNvCxnSpPr>
          <p:nvPr userDrawn="1"/>
        </p:nvCxnSpPr>
        <p:spPr>
          <a:xfrm>
            <a:off x="6518279" y="1936205"/>
            <a:ext cx="37754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FF4872E-9A1A-0972-CF8B-3C85AD9E64C0}"/>
              </a:ext>
            </a:extLst>
          </p:cNvPr>
          <p:cNvCxnSpPr>
            <a:cxnSpLocks/>
          </p:cNvCxnSpPr>
          <p:nvPr userDrawn="1"/>
        </p:nvCxnSpPr>
        <p:spPr>
          <a:xfrm>
            <a:off x="6526230" y="5130683"/>
            <a:ext cx="37754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E4DEB20A-F436-3145-CDBC-7DAD4055765D}"/>
              </a:ext>
            </a:extLst>
          </p:cNvPr>
          <p:cNvSpPr txBox="1"/>
          <p:nvPr userDrawn="1"/>
        </p:nvSpPr>
        <p:spPr>
          <a:xfrm>
            <a:off x="5724393" y="1201490"/>
            <a:ext cx="774571" cy="2215991"/>
          </a:xfrm>
          <a:prstGeom prst="rect">
            <a:avLst/>
          </a:prstGeom>
          <a:noFill/>
          <a:ln>
            <a:solidFill>
              <a:schemeClr val="bg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3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
            </a:r>
          </a:p>
        </p:txBody>
      </p:sp>
      <p:cxnSp>
        <p:nvCxnSpPr>
          <p:cNvPr id="30" name="Straight Connector 29">
            <a:extLst>
              <a:ext uri="{FF2B5EF4-FFF2-40B4-BE49-F238E27FC236}">
                <a16:creationId xmlns:a16="http://schemas.microsoft.com/office/drawing/2014/main" id="{DFC9E597-0002-1174-B578-B963D49FD974}"/>
              </a:ext>
            </a:extLst>
          </p:cNvPr>
          <p:cNvCxnSpPr>
            <a:cxnSpLocks/>
          </p:cNvCxnSpPr>
          <p:nvPr userDrawn="1"/>
        </p:nvCxnSpPr>
        <p:spPr>
          <a:xfrm flipV="1">
            <a:off x="10293709" y="1920303"/>
            <a:ext cx="0" cy="32179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 Placeholder 3">
            <a:extLst>
              <a:ext uri="{FF2B5EF4-FFF2-40B4-BE49-F238E27FC236}">
                <a16:creationId xmlns:a16="http://schemas.microsoft.com/office/drawing/2014/main" id="{628D924D-92B0-ED7F-50C5-E896DD6A8176}"/>
              </a:ext>
            </a:extLst>
          </p:cNvPr>
          <p:cNvSpPr>
            <a:spLocks noGrp="1"/>
          </p:cNvSpPr>
          <p:nvPr>
            <p:ph type="body" sz="quarter" idx="11" hasCustomPrompt="1"/>
          </p:nvPr>
        </p:nvSpPr>
        <p:spPr>
          <a:xfrm>
            <a:off x="1979876" y="2298702"/>
            <a:ext cx="8173940" cy="2454252"/>
          </a:xfrm>
          <a:prstGeom prst="rect">
            <a:avLst/>
          </a:prstGeom>
          <a:solidFill>
            <a:schemeClr val="bg1"/>
          </a:solidFill>
          <a:ln>
            <a:noFill/>
          </a:ln>
        </p:spPr>
        <p:txBody>
          <a:bodyPr anchor="ctr" anchorCtr="0">
            <a:normAutofit/>
          </a:bodyPr>
          <a:lstStyle>
            <a:lvl1pPr marL="0" indent="0" algn="ctr">
              <a:buNone/>
              <a:defRPr sz="3200" b="0">
                <a:solidFill>
                  <a:schemeClr val="tx1"/>
                </a:solidFill>
                <a:latin typeface="+mn-lt"/>
              </a:defRPr>
            </a:lvl1pPr>
          </a:lstStyle>
          <a:p>
            <a:pPr lvl="0"/>
            <a:r>
              <a:rPr lang="en-US" dirty="0"/>
              <a:t>Quote here, in sentence case, without quotation marks. Quote here, in sentence case, without quotation marks. Quote here, in sentence case, without quotation marks.</a:t>
            </a:r>
          </a:p>
          <a:p>
            <a:pPr lvl="0"/>
            <a:endParaRPr lang="en-US" dirty="0"/>
          </a:p>
        </p:txBody>
      </p:sp>
      <p:sp>
        <p:nvSpPr>
          <p:cNvPr id="32" name="Text Placeholder 3">
            <a:extLst>
              <a:ext uri="{FF2B5EF4-FFF2-40B4-BE49-F238E27FC236}">
                <a16:creationId xmlns:a16="http://schemas.microsoft.com/office/drawing/2014/main" id="{C23DE9BE-169D-B8FD-00E2-97B306563260}"/>
              </a:ext>
            </a:extLst>
          </p:cNvPr>
          <p:cNvSpPr>
            <a:spLocks noGrp="1"/>
          </p:cNvSpPr>
          <p:nvPr>
            <p:ph type="body" sz="quarter" idx="12" hasCustomPrompt="1"/>
          </p:nvPr>
        </p:nvSpPr>
        <p:spPr>
          <a:xfrm>
            <a:off x="6518279" y="5257800"/>
            <a:ext cx="3775429" cy="329395"/>
          </a:xfrm>
          <a:prstGeom prst="rect">
            <a:avLst/>
          </a:prstGeom>
          <a:ln>
            <a:solidFill>
              <a:schemeClr val="bg1"/>
            </a:solidFill>
          </a:ln>
        </p:spPr>
        <p:txBody>
          <a:bodyPr anchor="ctr" anchorCtr="0"/>
          <a:lstStyle>
            <a:lvl1pPr marL="0" indent="0" algn="r">
              <a:buNone/>
              <a:defRPr sz="1800" b="0">
                <a:solidFill>
                  <a:schemeClr val="tx1"/>
                </a:solidFill>
                <a:latin typeface="+mn-lt"/>
              </a:defRPr>
            </a:lvl1pPr>
          </a:lstStyle>
          <a:p>
            <a:pPr lvl="0"/>
            <a:r>
              <a:rPr lang="en-US" dirty="0"/>
              <a:t>Quote source or person’s name here</a:t>
            </a:r>
          </a:p>
        </p:txBody>
      </p:sp>
      <p:pic>
        <p:nvPicPr>
          <p:cNvPr id="2" name="Picture 1" descr="Marketreach Logo">
            <a:extLst>
              <a:ext uri="{FF2B5EF4-FFF2-40B4-BE49-F238E27FC236}">
                <a16:creationId xmlns:a16="http://schemas.microsoft.com/office/drawing/2014/main" id="{0F0FB253-7CB9-CC74-6108-34DD2E038046}"/>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5837" t="18326" r="82040" b="49094"/>
          <a:stretch/>
        </p:blipFill>
        <p:spPr>
          <a:xfrm>
            <a:off x="166311" y="6196999"/>
            <a:ext cx="613406" cy="398125"/>
          </a:xfrm>
          <a:prstGeom prst="rect">
            <a:avLst/>
          </a:prstGeom>
        </p:spPr>
      </p:pic>
    </p:spTree>
    <p:extLst>
      <p:ext uri="{BB962C8B-B14F-4D97-AF65-F5344CB8AC3E}">
        <p14:creationId xmlns:p14="http://schemas.microsoft.com/office/powerpoint/2010/main" val="4066720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Rocke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93F0D63-7E74-AD6C-1F0A-5EF2C89C3C51}"/>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descr="A person carrying a child on his shoulders&#10;&#10;Description automatically generated">
            <a:extLst>
              <a:ext uri="{FF2B5EF4-FFF2-40B4-BE49-F238E27FC236}">
                <a16:creationId xmlns:a16="http://schemas.microsoft.com/office/drawing/2014/main" id="{E11396B2-978D-E846-6727-E0680EDA7CB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0" y="-3793"/>
            <a:ext cx="12201228" cy="6857999"/>
          </a:xfrm>
          <a:prstGeom prst="rect">
            <a:avLst/>
          </a:prstGeom>
        </p:spPr>
      </p:pic>
      <p:pic>
        <p:nvPicPr>
          <p:cNvPr id="11" name="Picture 10">
            <a:extLst>
              <a:ext uri="{FF2B5EF4-FFF2-40B4-BE49-F238E27FC236}">
                <a16:creationId xmlns:a16="http://schemas.microsoft.com/office/drawing/2014/main" id="{FB53D7E9-E6A4-2A07-329F-6B4F90A81EEC}"/>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285"/>
          <a:stretch/>
        </p:blipFill>
        <p:spPr>
          <a:xfrm>
            <a:off x="0" y="-3792"/>
            <a:ext cx="12215242" cy="6865586"/>
          </a:xfrm>
          <a:prstGeom prst="rect">
            <a:avLst/>
          </a:prstGeom>
        </p:spPr>
      </p:pic>
      <p:pic>
        <p:nvPicPr>
          <p:cNvPr id="14" name="Picture 13">
            <a:extLst>
              <a:ext uri="{FF2B5EF4-FFF2-40B4-BE49-F238E27FC236}">
                <a16:creationId xmlns:a16="http://schemas.microsoft.com/office/drawing/2014/main" id="{49D21407-9DE8-879F-B4E6-3ACBC100B5F3}"/>
              </a:ext>
            </a:extLst>
          </p:cNvPr>
          <p:cNvPicPr>
            <a:picLocks noChangeAspect="1"/>
          </p:cNvPicPr>
          <p:nvPr userDrawn="1"/>
        </p:nvPicPr>
        <p:blipFill rotWithShape="1">
          <a:blip r:embed="rId4" cstate="email">
            <a:alphaModFix/>
            <a:extLst>
              <a:ext uri="{28A0092B-C50C-407E-A947-70E740481C1C}">
                <a14:useLocalDpi xmlns:a14="http://schemas.microsoft.com/office/drawing/2010/main"/>
              </a:ext>
            </a:extLst>
          </a:blip>
          <a:srcRect r="10200"/>
          <a:stretch/>
        </p:blipFill>
        <p:spPr>
          <a:xfrm>
            <a:off x="9755083" y="110507"/>
            <a:ext cx="2446146" cy="3240000"/>
          </a:xfrm>
          <a:prstGeom prst="rect">
            <a:avLst/>
          </a:prstGeom>
        </p:spPr>
      </p:pic>
      <p:pic>
        <p:nvPicPr>
          <p:cNvPr id="9" name="Picture 8" descr="Marketreach Logo">
            <a:extLst>
              <a:ext uri="{FF2B5EF4-FFF2-40B4-BE49-F238E27FC236}">
                <a16:creationId xmlns:a16="http://schemas.microsoft.com/office/drawing/2014/main" id="{465AEAE4-055E-5438-6914-E0F5EA63BC62}"/>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97654" y="290120"/>
            <a:ext cx="4537846" cy="1099674"/>
          </a:xfrm>
          <a:prstGeom prst="rect">
            <a:avLst/>
          </a:prstGeom>
        </p:spPr>
      </p:pic>
      <p:sp>
        <p:nvSpPr>
          <p:cNvPr id="6" name="Title 3">
            <a:extLst>
              <a:ext uri="{FF2B5EF4-FFF2-40B4-BE49-F238E27FC236}">
                <a16:creationId xmlns:a16="http://schemas.microsoft.com/office/drawing/2014/main" id="{2D5759CB-E0F3-21AE-5869-DD3E0AC3006E}"/>
              </a:ext>
            </a:extLst>
          </p:cNvPr>
          <p:cNvSpPr>
            <a:spLocks noGrp="1"/>
          </p:cNvSpPr>
          <p:nvPr>
            <p:ph type="title" hasCustomPrompt="1"/>
          </p:nvPr>
        </p:nvSpPr>
        <p:spPr>
          <a:xfrm>
            <a:off x="443943" y="2315120"/>
            <a:ext cx="9309828" cy="1325563"/>
          </a:xfrm>
          <a:prstGeom prst="rect">
            <a:avLst/>
          </a:prstGeom>
        </p:spPr>
        <p:txBody>
          <a:bodyPr/>
          <a:lstStyle>
            <a:lvl1pPr>
              <a:defRPr sz="3600" b="1">
                <a:solidFill>
                  <a:schemeClr val="bg1"/>
                </a:solidFill>
              </a:defRPr>
            </a:lvl1pPr>
          </a:lstStyle>
          <a:p>
            <a:r>
              <a:rPr lang="en-GB" dirty="0"/>
              <a:t>CLICK TO EDIT TITLE, UPPER CASE</a:t>
            </a:r>
            <a:endParaRPr lang="en-US" dirty="0"/>
          </a:p>
        </p:txBody>
      </p:sp>
      <p:sp>
        <p:nvSpPr>
          <p:cNvPr id="8" name="Subtitle 2">
            <a:extLst>
              <a:ext uri="{FF2B5EF4-FFF2-40B4-BE49-F238E27FC236}">
                <a16:creationId xmlns:a16="http://schemas.microsoft.com/office/drawing/2014/main" id="{E6AA415C-1070-2553-E822-9B87D335123A}"/>
              </a:ext>
            </a:extLst>
          </p:cNvPr>
          <p:cNvSpPr>
            <a:spLocks noGrp="1"/>
          </p:cNvSpPr>
          <p:nvPr>
            <p:ph type="subTitle" idx="1" hasCustomPrompt="1"/>
          </p:nvPr>
        </p:nvSpPr>
        <p:spPr>
          <a:xfrm>
            <a:off x="538876" y="3922637"/>
            <a:ext cx="9214895" cy="233864"/>
          </a:xfrm>
          <a:prstGeom prst="rect">
            <a:avLst/>
          </a:prstGeom>
        </p:spPr>
        <p:txBody>
          <a:bodyPr lIns="0" tIns="0" rIns="0" bIns="0">
            <a:noAutofit/>
          </a:bodyPr>
          <a:lstStyle>
            <a:lvl1pPr marL="0" indent="0" algn="l">
              <a:buNone/>
              <a:defRPr lang="en-US" sz="1800" b="1" i="0" kern="1200" cap="none" baseline="0" dirty="0">
                <a:solidFill>
                  <a:schemeClr val="bg1"/>
                </a:solidFill>
                <a:latin typeface="+mj-lt"/>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if needed, sentence case</a:t>
            </a:r>
          </a:p>
        </p:txBody>
      </p:sp>
      <p:sp>
        <p:nvSpPr>
          <p:cNvPr id="10" name="Text Placeholder 37">
            <a:extLst>
              <a:ext uri="{FF2B5EF4-FFF2-40B4-BE49-F238E27FC236}">
                <a16:creationId xmlns:a16="http://schemas.microsoft.com/office/drawing/2014/main" id="{91108AA1-0A1F-B944-AA04-34C1C2806A75}"/>
              </a:ext>
            </a:extLst>
          </p:cNvPr>
          <p:cNvSpPr>
            <a:spLocks noGrp="1"/>
          </p:cNvSpPr>
          <p:nvPr>
            <p:ph type="body" sz="quarter" idx="10" hasCustomPrompt="1"/>
          </p:nvPr>
        </p:nvSpPr>
        <p:spPr>
          <a:xfrm>
            <a:off x="539996" y="4314843"/>
            <a:ext cx="9214895" cy="213411"/>
          </a:xfrm>
          <a:prstGeom prst="rect">
            <a:avLst/>
          </a:prstGeom>
        </p:spPr>
        <p:txBody>
          <a:bodyPr lIns="0" tIns="0" rIns="0" bIns="0">
            <a:noAutofit/>
          </a:bodyPr>
          <a:lstStyle>
            <a:lvl1pPr marL="0" indent="0">
              <a:buNone/>
              <a:defRPr lang="en-GB" sz="1800" b="0" i="0" kern="1200" cap="none" baseline="0" dirty="0">
                <a:solidFill>
                  <a:schemeClr val="bg1"/>
                </a:solidFill>
                <a:latin typeface="Calibri" panose="020F0502020204030204" pitchFamily="34" charset="0"/>
                <a:ea typeface="+mn-ea"/>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Date line</a:t>
            </a:r>
            <a:endParaRPr lang="en-GB" dirty="0"/>
          </a:p>
        </p:txBody>
      </p:sp>
    </p:spTree>
    <p:extLst>
      <p:ext uri="{BB962C8B-B14F-4D97-AF65-F5344CB8AC3E}">
        <p14:creationId xmlns:p14="http://schemas.microsoft.com/office/powerpoint/2010/main" val="12243345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tatement, Joy">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535B4B3-547C-4CA0-9C86-6C8E2CDAE568}"/>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descr="A person lying on the floor with her hand over her mouth&#10;&#10;Description automatically generated">
            <a:extLst>
              <a:ext uri="{FF2B5EF4-FFF2-40B4-BE49-F238E27FC236}">
                <a16:creationId xmlns:a16="http://schemas.microsoft.com/office/drawing/2014/main" id="{62B3D5CD-537F-93EF-2D7A-F5FE184E268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A5660D80-D41D-4B6B-944D-D6E223EEE23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t="961" r="961"/>
          <a:stretch/>
        </p:blipFill>
        <p:spPr>
          <a:xfrm>
            <a:off x="8683" y="0"/>
            <a:ext cx="12192000" cy="6858000"/>
          </a:xfrm>
          <a:prstGeom prst="rect">
            <a:avLst/>
          </a:prstGeom>
        </p:spPr>
      </p:pic>
      <p:pic>
        <p:nvPicPr>
          <p:cNvPr id="8" name="Picture 7">
            <a:extLst>
              <a:ext uri="{FF2B5EF4-FFF2-40B4-BE49-F238E27FC236}">
                <a16:creationId xmlns:a16="http://schemas.microsoft.com/office/drawing/2014/main" id="{8511B51B-64B7-1544-A700-5EABFE3561AF}"/>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190800" y="6208526"/>
            <a:ext cx="583849" cy="362932"/>
          </a:xfrm>
          <a:prstGeom prst="rect">
            <a:avLst/>
          </a:prstGeom>
        </p:spPr>
      </p:pic>
      <p:sp>
        <p:nvSpPr>
          <p:cNvPr id="4" name="Text Placeholder 3">
            <a:extLst>
              <a:ext uri="{FF2B5EF4-FFF2-40B4-BE49-F238E27FC236}">
                <a16:creationId xmlns:a16="http://schemas.microsoft.com/office/drawing/2014/main" id="{9105E8E4-7741-47D8-84CE-F7C4DCDE00DB}"/>
              </a:ext>
            </a:extLst>
          </p:cNvPr>
          <p:cNvSpPr>
            <a:spLocks noGrp="1"/>
          </p:cNvSpPr>
          <p:nvPr>
            <p:ph type="body" sz="quarter" idx="10" hasCustomPrompt="1"/>
          </p:nvPr>
        </p:nvSpPr>
        <p:spPr>
          <a:xfrm>
            <a:off x="1593057" y="1733550"/>
            <a:ext cx="9005887" cy="3390900"/>
          </a:xfrm>
          <a:prstGeom prst="rect">
            <a:avLst/>
          </a:prstGeom>
        </p:spPr>
        <p:txBody>
          <a:bodyPr anchor="ctr" anchorCtr="0">
            <a:normAutofit/>
          </a:bodyPr>
          <a:lstStyle>
            <a:lvl1pPr marL="0" indent="0" algn="ctr">
              <a:buNone/>
              <a:defRPr sz="3200" b="0">
                <a:solidFill>
                  <a:schemeClr val="bg1"/>
                </a:solidFill>
                <a:latin typeface="+mn-lt"/>
              </a:defRPr>
            </a:lvl1pPr>
          </a:lstStyle>
          <a:p>
            <a:pPr lvl="0"/>
            <a:r>
              <a:rPr lang="en-US" dirty="0"/>
              <a:t>“Statement here, sentence case, with or without quotation marks.”</a:t>
            </a:r>
          </a:p>
        </p:txBody>
      </p:sp>
      <p:pic>
        <p:nvPicPr>
          <p:cNvPr id="11" name="Picture 10">
            <a:extLst>
              <a:ext uri="{FF2B5EF4-FFF2-40B4-BE49-F238E27FC236}">
                <a16:creationId xmlns:a16="http://schemas.microsoft.com/office/drawing/2014/main" id="{3CAA1E91-7A8F-AB9D-C4FF-87EFCF5EEBA0}"/>
              </a:ext>
            </a:extLst>
          </p:cNvPr>
          <p:cNvPicPr>
            <a:picLocks noChangeAspect="1"/>
          </p:cNvPicPr>
          <p:nvPr userDrawn="1"/>
        </p:nvPicPr>
        <p:blipFill rotWithShape="1">
          <a:blip r:embed="rId5" cstate="email">
            <a:alphaModFix/>
            <a:extLst>
              <a:ext uri="{28A0092B-C50C-407E-A947-70E740481C1C}">
                <a14:useLocalDpi xmlns:a14="http://schemas.microsoft.com/office/drawing/2010/main"/>
              </a:ext>
            </a:extLst>
          </a:blip>
          <a:srcRect r="10200"/>
          <a:stretch/>
        </p:blipFill>
        <p:spPr>
          <a:xfrm>
            <a:off x="10364683" y="110507"/>
            <a:ext cx="1836000" cy="2431842"/>
          </a:xfrm>
          <a:prstGeom prst="rect">
            <a:avLst/>
          </a:prstGeom>
        </p:spPr>
      </p:pic>
    </p:spTree>
    <p:extLst>
      <p:ext uri="{BB962C8B-B14F-4D97-AF65-F5344CB8AC3E}">
        <p14:creationId xmlns:p14="http://schemas.microsoft.com/office/powerpoint/2010/main" val="2299899803"/>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tatement, Selfie">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535B4B3-547C-4CA0-9C86-6C8E2CDAE568}"/>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 name="Picture 2" descr="A couple of people taking a selfie&#10;&#10;Description automatically generated">
            <a:extLst>
              <a:ext uri="{FF2B5EF4-FFF2-40B4-BE49-F238E27FC236}">
                <a16:creationId xmlns:a16="http://schemas.microsoft.com/office/drawing/2014/main" id="{5F687EFD-9136-A143-2913-E317FDABBD2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A5660D80-D41D-4B6B-944D-D6E223EEE23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t="961" r="961"/>
          <a:stretch/>
        </p:blipFill>
        <p:spPr>
          <a:xfrm>
            <a:off x="-732" y="0"/>
            <a:ext cx="12192000" cy="6858000"/>
          </a:xfrm>
          <a:prstGeom prst="rect">
            <a:avLst/>
          </a:prstGeom>
        </p:spPr>
      </p:pic>
      <p:pic>
        <p:nvPicPr>
          <p:cNvPr id="8" name="Picture 7">
            <a:extLst>
              <a:ext uri="{FF2B5EF4-FFF2-40B4-BE49-F238E27FC236}">
                <a16:creationId xmlns:a16="http://schemas.microsoft.com/office/drawing/2014/main" id="{8511B51B-64B7-1544-A700-5EABFE3561AF}"/>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190800" y="6208526"/>
            <a:ext cx="583849" cy="362932"/>
          </a:xfrm>
          <a:prstGeom prst="rect">
            <a:avLst/>
          </a:prstGeom>
        </p:spPr>
      </p:pic>
      <p:sp>
        <p:nvSpPr>
          <p:cNvPr id="4" name="Text Placeholder 3">
            <a:extLst>
              <a:ext uri="{FF2B5EF4-FFF2-40B4-BE49-F238E27FC236}">
                <a16:creationId xmlns:a16="http://schemas.microsoft.com/office/drawing/2014/main" id="{9105E8E4-7741-47D8-84CE-F7C4DCDE00DB}"/>
              </a:ext>
            </a:extLst>
          </p:cNvPr>
          <p:cNvSpPr>
            <a:spLocks noGrp="1"/>
          </p:cNvSpPr>
          <p:nvPr>
            <p:ph type="body" sz="quarter" idx="10" hasCustomPrompt="1"/>
          </p:nvPr>
        </p:nvSpPr>
        <p:spPr>
          <a:xfrm>
            <a:off x="1593057" y="1733550"/>
            <a:ext cx="9005887" cy="3390900"/>
          </a:xfrm>
          <a:prstGeom prst="rect">
            <a:avLst/>
          </a:prstGeom>
        </p:spPr>
        <p:txBody>
          <a:bodyPr anchor="ctr" anchorCtr="0">
            <a:normAutofit/>
          </a:bodyPr>
          <a:lstStyle>
            <a:lvl1pPr marL="0" indent="0" algn="ctr">
              <a:buNone/>
              <a:defRPr sz="3200" b="0">
                <a:solidFill>
                  <a:schemeClr val="bg1"/>
                </a:solidFill>
                <a:latin typeface="+mn-lt"/>
              </a:defRPr>
            </a:lvl1pPr>
          </a:lstStyle>
          <a:p>
            <a:pPr lvl="0"/>
            <a:r>
              <a:rPr lang="en-US" dirty="0"/>
              <a:t>“Statement here, sentence case, with or without quotation marks.”</a:t>
            </a:r>
          </a:p>
        </p:txBody>
      </p:sp>
      <p:pic>
        <p:nvPicPr>
          <p:cNvPr id="11" name="Picture 10">
            <a:extLst>
              <a:ext uri="{FF2B5EF4-FFF2-40B4-BE49-F238E27FC236}">
                <a16:creationId xmlns:a16="http://schemas.microsoft.com/office/drawing/2014/main" id="{3CAA1E91-7A8F-AB9D-C4FF-87EFCF5EEBA0}"/>
              </a:ext>
            </a:extLst>
          </p:cNvPr>
          <p:cNvPicPr>
            <a:picLocks noChangeAspect="1"/>
          </p:cNvPicPr>
          <p:nvPr userDrawn="1"/>
        </p:nvPicPr>
        <p:blipFill rotWithShape="1">
          <a:blip r:embed="rId5" cstate="email">
            <a:alphaModFix/>
            <a:extLst>
              <a:ext uri="{28A0092B-C50C-407E-A947-70E740481C1C}">
                <a14:useLocalDpi xmlns:a14="http://schemas.microsoft.com/office/drawing/2010/main"/>
              </a:ext>
            </a:extLst>
          </a:blip>
          <a:srcRect r="10200"/>
          <a:stretch/>
        </p:blipFill>
        <p:spPr>
          <a:xfrm>
            <a:off x="10356732" y="110507"/>
            <a:ext cx="1836000" cy="2431842"/>
          </a:xfrm>
          <a:prstGeom prst="rect">
            <a:avLst/>
          </a:prstGeom>
        </p:spPr>
      </p:pic>
    </p:spTree>
    <p:extLst>
      <p:ext uri="{BB962C8B-B14F-4D97-AF65-F5344CB8AC3E}">
        <p14:creationId xmlns:p14="http://schemas.microsoft.com/office/powerpoint/2010/main" val="229449769"/>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tatement, Tree">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535B4B3-547C-4CA0-9C86-6C8E2CDAE568}"/>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descr="A child reaching out to touch a tree&#10;&#10;Description automatically generated">
            <a:extLst>
              <a:ext uri="{FF2B5EF4-FFF2-40B4-BE49-F238E27FC236}">
                <a16:creationId xmlns:a16="http://schemas.microsoft.com/office/drawing/2014/main" id="{74744EF0-BCC8-B882-9BA2-17FB6F1BA22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A5660D80-D41D-4B6B-944D-D6E223EEE23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t="961" r="961"/>
          <a:stretch/>
        </p:blipFill>
        <p:spPr>
          <a:xfrm>
            <a:off x="0" y="0"/>
            <a:ext cx="12192000" cy="6858000"/>
          </a:xfrm>
          <a:prstGeom prst="rect">
            <a:avLst/>
          </a:prstGeom>
        </p:spPr>
      </p:pic>
      <p:pic>
        <p:nvPicPr>
          <p:cNvPr id="8" name="Picture 7">
            <a:extLst>
              <a:ext uri="{FF2B5EF4-FFF2-40B4-BE49-F238E27FC236}">
                <a16:creationId xmlns:a16="http://schemas.microsoft.com/office/drawing/2014/main" id="{8511B51B-64B7-1544-A700-5EABFE3561AF}"/>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190800" y="6208526"/>
            <a:ext cx="583849" cy="362932"/>
          </a:xfrm>
          <a:prstGeom prst="rect">
            <a:avLst/>
          </a:prstGeom>
        </p:spPr>
      </p:pic>
      <p:sp>
        <p:nvSpPr>
          <p:cNvPr id="4" name="Text Placeholder 3">
            <a:extLst>
              <a:ext uri="{FF2B5EF4-FFF2-40B4-BE49-F238E27FC236}">
                <a16:creationId xmlns:a16="http://schemas.microsoft.com/office/drawing/2014/main" id="{9105E8E4-7741-47D8-84CE-F7C4DCDE00DB}"/>
              </a:ext>
            </a:extLst>
          </p:cNvPr>
          <p:cNvSpPr>
            <a:spLocks noGrp="1"/>
          </p:cNvSpPr>
          <p:nvPr>
            <p:ph type="body" sz="quarter" idx="10" hasCustomPrompt="1"/>
          </p:nvPr>
        </p:nvSpPr>
        <p:spPr>
          <a:xfrm>
            <a:off x="1593057" y="1733550"/>
            <a:ext cx="9005887" cy="3390900"/>
          </a:xfrm>
          <a:prstGeom prst="rect">
            <a:avLst/>
          </a:prstGeom>
        </p:spPr>
        <p:txBody>
          <a:bodyPr anchor="ctr" anchorCtr="0">
            <a:normAutofit/>
          </a:bodyPr>
          <a:lstStyle>
            <a:lvl1pPr marL="0" indent="0" algn="ctr">
              <a:buNone/>
              <a:defRPr sz="3200" b="0">
                <a:solidFill>
                  <a:schemeClr val="bg1"/>
                </a:solidFill>
                <a:latin typeface="+mn-lt"/>
              </a:defRPr>
            </a:lvl1pPr>
          </a:lstStyle>
          <a:p>
            <a:pPr lvl="0"/>
            <a:r>
              <a:rPr lang="en-US" dirty="0"/>
              <a:t>“Statement here, sentence case, with or without quotation marks.”</a:t>
            </a:r>
          </a:p>
        </p:txBody>
      </p:sp>
      <p:pic>
        <p:nvPicPr>
          <p:cNvPr id="11" name="Picture 10">
            <a:extLst>
              <a:ext uri="{FF2B5EF4-FFF2-40B4-BE49-F238E27FC236}">
                <a16:creationId xmlns:a16="http://schemas.microsoft.com/office/drawing/2014/main" id="{3CAA1E91-7A8F-AB9D-C4FF-87EFCF5EEBA0}"/>
              </a:ext>
            </a:extLst>
          </p:cNvPr>
          <p:cNvPicPr>
            <a:picLocks noChangeAspect="1"/>
          </p:cNvPicPr>
          <p:nvPr userDrawn="1"/>
        </p:nvPicPr>
        <p:blipFill rotWithShape="1">
          <a:blip r:embed="rId5" cstate="email">
            <a:alphaModFix/>
            <a:extLst>
              <a:ext uri="{28A0092B-C50C-407E-A947-70E740481C1C}">
                <a14:useLocalDpi xmlns:a14="http://schemas.microsoft.com/office/drawing/2010/main"/>
              </a:ext>
            </a:extLst>
          </a:blip>
          <a:srcRect r="10200"/>
          <a:stretch/>
        </p:blipFill>
        <p:spPr>
          <a:xfrm>
            <a:off x="10356732" y="110507"/>
            <a:ext cx="1836000" cy="2431842"/>
          </a:xfrm>
          <a:prstGeom prst="rect">
            <a:avLst/>
          </a:prstGeom>
        </p:spPr>
      </p:pic>
    </p:spTree>
    <p:extLst>
      <p:ext uri="{BB962C8B-B14F-4D97-AF65-F5344CB8AC3E}">
        <p14:creationId xmlns:p14="http://schemas.microsoft.com/office/powerpoint/2010/main" val="3725153219"/>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tatement, Typing">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535B4B3-547C-4CA0-9C86-6C8E2CDAE568}"/>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descr="A person typing on a computer&#10;&#10;Description automatically generated">
            <a:extLst>
              <a:ext uri="{FF2B5EF4-FFF2-40B4-BE49-F238E27FC236}">
                <a16:creationId xmlns:a16="http://schemas.microsoft.com/office/drawing/2014/main" id="{7F0C4A4A-49DC-834D-AC3F-A56C4F6DFC0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017" y="0"/>
            <a:ext cx="12200766" cy="6873257"/>
          </a:xfrm>
          <a:prstGeom prst="rect">
            <a:avLst/>
          </a:prstGeom>
        </p:spPr>
      </p:pic>
      <p:pic>
        <p:nvPicPr>
          <p:cNvPr id="7" name="Picture 6">
            <a:extLst>
              <a:ext uri="{FF2B5EF4-FFF2-40B4-BE49-F238E27FC236}">
                <a16:creationId xmlns:a16="http://schemas.microsoft.com/office/drawing/2014/main" id="{A5660D80-D41D-4B6B-944D-D6E223EEE23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t="961" r="961"/>
          <a:stretch/>
        </p:blipFill>
        <p:spPr>
          <a:xfrm>
            <a:off x="-4018" y="1"/>
            <a:ext cx="12200766" cy="6873256"/>
          </a:xfrm>
          <a:prstGeom prst="rect">
            <a:avLst/>
          </a:prstGeom>
        </p:spPr>
      </p:pic>
      <p:pic>
        <p:nvPicPr>
          <p:cNvPr id="8" name="Picture 7">
            <a:extLst>
              <a:ext uri="{FF2B5EF4-FFF2-40B4-BE49-F238E27FC236}">
                <a16:creationId xmlns:a16="http://schemas.microsoft.com/office/drawing/2014/main" id="{8511B51B-64B7-1544-A700-5EABFE3561AF}"/>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190800" y="6208526"/>
            <a:ext cx="583849" cy="362932"/>
          </a:xfrm>
          <a:prstGeom prst="rect">
            <a:avLst/>
          </a:prstGeom>
        </p:spPr>
      </p:pic>
      <p:sp>
        <p:nvSpPr>
          <p:cNvPr id="4" name="Text Placeholder 3">
            <a:extLst>
              <a:ext uri="{FF2B5EF4-FFF2-40B4-BE49-F238E27FC236}">
                <a16:creationId xmlns:a16="http://schemas.microsoft.com/office/drawing/2014/main" id="{9105E8E4-7741-47D8-84CE-F7C4DCDE00DB}"/>
              </a:ext>
            </a:extLst>
          </p:cNvPr>
          <p:cNvSpPr>
            <a:spLocks noGrp="1"/>
          </p:cNvSpPr>
          <p:nvPr>
            <p:ph type="body" sz="quarter" idx="10" hasCustomPrompt="1"/>
          </p:nvPr>
        </p:nvSpPr>
        <p:spPr>
          <a:xfrm>
            <a:off x="1593057" y="1733550"/>
            <a:ext cx="9005887" cy="3390900"/>
          </a:xfrm>
          <a:prstGeom prst="rect">
            <a:avLst/>
          </a:prstGeom>
        </p:spPr>
        <p:txBody>
          <a:bodyPr anchor="ctr" anchorCtr="0">
            <a:normAutofit/>
          </a:bodyPr>
          <a:lstStyle>
            <a:lvl1pPr marL="0" indent="0" algn="ctr">
              <a:buNone/>
              <a:defRPr sz="3200" b="0">
                <a:solidFill>
                  <a:schemeClr val="bg1"/>
                </a:solidFill>
                <a:latin typeface="+mn-lt"/>
              </a:defRPr>
            </a:lvl1pPr>
          </a:lstStyle>
          <a:p>
            <a:pPr lvl="0"/>
            <a:r>
              <a:rPr lang="en-US" dirty="0"/>
              <a:t>“Statement here, sentence case, with or without quotation marks.”</a:t>
            </a:r>
          </a:p>
        </p:txBody>
      </p:sp>
      <p:pic>
        <p:nvPicPr>
          <p:cNvPr id="11" name="Picture 10">
            <a:extLst>
              <a:ext uri="{FF2B5EF4-FFF2-40B4-BE49-F238E27FC236}">
                <a16:creationId xmlns:a16="http://schemas.microsoft.com/office/drawing/2014/main" id="{3CAA1E91-7A8F-AB9D-C4FF-87EFCF5EEBA0}"/>
              </a:ext>
            </a:extLst>
          </p:cNvPr>
          <p:cNvPicPr>
            <a:picLocks noChangeAspect="1"/>
          </p:cNvPicPr>
          <p:nvPr userDrawn="1"/>
        </p:nvPicPr>
        <p:blipFill rotWithShape="1">
          <a:blip r:embed="rId5" cstate="email">
            <a:alphaModFix/>
            <a:extLst>
              <a:ext uri="{28A0092B-C50C-407E-A947-70E740481C1C}">
                <a14:useLocalDpi xmlns:a14="http://schemas.microsoft.com/office/drawing/2010/main"/>
              </a:ext>
            </a:extLst>
          </a:blip>
          <a:srcRect r="10200"/>
          <a:stretch/>
        </p:blipFill>
        <p:spPr>
          <a:xfrm>
            <a:off x="10351983" y="110507"/>
            <a:ext cx="1836000" cy="2431842"/>
          </a:xfrm>
          <a:prstGeom prst="rect">
            <a:avLst/>
          </a:prstGeom>
        </p:spPr>
      </p:pic>
    </p:spTree>
    <p:extLst>
      <p:ext uri="{BB962C8B-B14F-4D97-AF65-F5344CB8AC3E}">
        <p14:creationId xmlns:p14="http://schemas.microsoft.com/office/powerpoint/2010/main" val="2121019534"/>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tatement, No Image, Black">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D6F284D-C198-8A4A-6135-E882F78B6B8B}"/>
              </a:ext>
            </a:extLst>
          </p:cNvPr>
          <p:cNvSpPr/>
          <p:nvPr userDrawn="1"/>
        </p:nvSpPr>
        <p:spPr>
          <a:xfrm>
            <a:off x="97654" y="6658252"/>
            <a:ext cx="2041864" cy="13316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2" name="Picture 11">
            <a:extLst>
              <a:ext uri="{FF2B5EF4-FFF2-40B4-BE49-F238E27FC236}">
                <a16:creationId xmlns:a16="http://schemas.microsoft.com/office/drawing/2014/main" id="{A13C3B88-18EA-77F2-68A1-373076526BE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90800" y="6208526"/>
            <a:ext cx="583849" cy="362932"/>
          </a:xfrm>
          <a:prstGeom prst="rect">
            <a:avLst/>
          </a:prstGeom>
        </p:spPr>
      </p:pic>
      <p:pic>
        <p:nvPicPr>
          <p:cNvPr id="3" name="Picture 2">
            <a:extLst>
              <a:ext uri="{FF2B5EF4-FFF2-40B4-BE49-F238E27FC236}">
                <a16:creationId xmlns:a16="http://schemas.microsoft.com/office/drawing/2014/main" id="{AD3BB1AE-05EB-FFE4-B958-9E536EE9EFBF}"/>
              </a:ext>
            </a:extLst>
          </p:cNvPr>
          <p:cNvPicPr>
            <a:picLocks noChangeAspect="1"/>
          </p:cNvPicPr>
          <p:nvPr userDrawn="1"/>
        </p:nvPicPr>
        <p:blipFill rotWithShape="1">
          <a:blip r:embed="rId3" cstate="email">
            <a:alphaModFix/>
            <a:extLst>
              <a:ext uri="{28A0092B-C50C-407E-A947-70E740481C1C}">
                <a14:useLocalDpi xmlns:a14="http://schemas.microsoft.com/office/drawing/2010/main"/>
              </a:ext>
            </a:extLst>
          </a:blip>
          <a:srcRect r="10200"/>
          <a:stretch/>
        </p:blipFill>
        <p:spPr>
          <a:xfrm>
            <a:off x="10351983" y="110507"/>
            <a:ext cx="1836000" cy="2431842"/>
          </a:xfrm>
          <a:prstGeom prst="rect">
            <a:avLst/>
          </a:prstGeom>
        </p:spPr>
      </p:pic>
      <p:sp>
        <p:nvSpPr>
          <p:cNvPr id="7" name="Text Placeholder 3">
            <a:extLst>
              <a:ext uri="{FF2B5EF4-FFF2-40B4-BE49-F238E27FC236}">
                <a16:creationId xmlns:a16="http://schemas.microsoft.com/office/drawing/2014/main" id="{F385E8B7-6F34-8B37-FBC0-FA5FA2BBE9B2}"/>
              </a:ext>
            </a:extLst>
          </p:cNvPr>
          <p:cNvSpPr>
            <a:spLocks noGrp="1"/>
          </p:cNvSpPr>
          <p:nvPr>
            <p:ph type="body" sz="quarter" idx="10" hasCustomPrompt="1"/>
          </p:nvPr>
        </p:nvSpPr>
        <p:spPr>
          <a:xfrm>
            <a:off x="1593057" y="1733550"/>
            <a:ext cx="9005887" cy="3390900"/>
          </a:xfrm>
          <a:prstGeom prst="rect">
            <a:avLst/>
          </a:prstGeom>
        </p:spPr>
        <p:txBody>
          <a:bodyPr anchor="ctr" anchorCtr="0">
            <a:normAutofit/>
          </a:bodyPr>
          <a:lstStyle>
            <a:lvl1pPr marL="0" indent="0" algn="ctr">
              <a:buNone/>
              <a:defRPr sz="3200" b="0">
                <a:solidFill>
                  <a:schemeClr val="bg1"/>
                </a:solidFill>
                <a:latin typeface="+mn-lt"/>
              </a:defRPr>
            </a:lvl1pPr>
          </a:lstStyle>
          <a:p>
            <a:pPr lvl="0"/>
            <a:r>
              <a:rPr lang="en-US" dirty="0"/>
              <a:t>“Statement here, sentence case, with or without quotation marks.”</a:t>
            </a:r>
          </a:p>
        </p:txBody>
      </p:sp>
    </p:spTree>
    <p:extLst>
      <p:ext uri="{BB962C8B-B14F-4D97-AF65-F5344CB8AC3E}">
        <p14:creationId xmlns:p14="http://schemas.microsoft.com/office/powerpoint/2010/main" val="18235091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tatement, No Inage, Whit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88680EE-E3CF-C6C2-CB48-58D3A2AED3EE}"/>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7">
            <a:extLst>
              <a:ext uri="{FF2B5EF4-FFF2-40B4-BE49-F238E27FC236}">
                <a16:creationId xmlns:a16="http://schemas.microsoft.com/office/drawing/2014/main" id="{582C136E-16D2-0EF9-3E60-896BD8308D55}"/>
              </a:ext>
            </a:extLst>
          </p:cNvPr>
          <p:cNvPicPr>
            <a:picLocks noChangeAspect="1"/>
          </p:cNvPicPr>
          <p:nvPr userDrawn="1"/>
        </p:nvPicPr>
        <p:blipFill rotWithShape="1">
          <a:blip r:embed="rId2" cstate="email">
            <a:alphaModFix/>
            <a:extLst>
              <a:ext uri="{28A0092B-C50C-407E-A947-70E740481C1C}">
                <a14:useLocalDpi xmlns:a14="http://schemas.microsoft.com/office/drawing/2010/main"/>
              </a:ext>
            </a:extLst>
          </a:blip>
          <a:srcRect r="10200"/>
          <a:stretch/>
        </p:blipFill>
        <p:spPr>
          <a:xfrm>
            <a:off x="10351983" y="110507"/>
            <a:ext cx="1836000" cy="2431842"/>
          </a:xfrm>
          <a:prstGeom prst="rect">
            <a:avLst/>
          </a:prstGeom>
        </p:spPr>
      </p:pic>
      <p:sp>
        <p:nvSpPr>
          <p:cNvPr id="9" name="Text Placeholder 3">
            <a:extLst>
              <a:ext uri="{FF2B5EF4-FFF2-40B4-BE49-F238E27FC236}">
                <a16:creationId xmlns:a16="http://schemas.microsoft.com/office/drawing/2014/main" id="{DF2FF778-7697-6DD7-DD59-A5CDAA0E192D}"/>
              </a:ext>
            </a:extLst>
          </p:cNvPr>
          <p:cNvSpPr>
            <a:spLocks noGrp="1"/>
          </p:cNvSpPr>
          <p:nvPr>
            <p:ph type="body" sz="quarter" idx="10" hasCustomPrompt="1"/>
          </p:nvPr>
        </p:nvSpPr>
        <p:spPr>
          <a:xfrm>
            <a:off x="1593057" y="1733550"/>
            <a:ext cx="9005887" cy="3390900"/>
          </a:xfrm>
          <a:prstGeom prst="rect">
            <a:avLst/>
          </a:prstGeom>
        </p:spPr>
        <p:txBody>
          <a:bodyPr anchor="ctr" anchorCtr="0">
            <a:normAutofit/>
          </a:bodyPr>
          <a:lstStyle>
            <a:lvl1pPr marL="0" indent="0" algn="ctr">
              <a:buNone/>
              <a:defRPr sz="3200" b="0">
                <a:solidFill>
                  <a:schemeClr val="tx1"/>
                </a:solidFill>
                <a:latin typeface="+mn-lt"/>
              </a:defRPr>
            </a:lvl1pPr>
          </a:lstStyle>
          <a:p>
            <a:pPr lvl="0"/>
            <a:r>
              <a:rPr lang="en-US" dirty="0"/>
              <a:t>“Statement here, sentence case, with or without quotation marks.”</a:t>
            </a:r>
          </a:p>
        </p:txBody>
      </p:sp>
      <p:pic>
        <p:nvPicPr>
          <p:cNvPr id="2" name="Picture 1" descr="Marketreach Logo">
            <a:extLst>
              <a:ext uri="{FF2B5EF4-FFF2-40B4-BE49-F238E27FC236}">
                <a16:creationId xmlns:a16="http://schemas.microsoft.com/office/drawing/2014/main" id="{AFABC617-4291-C37A-B122-59D4A219872F}"/>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5837" t="18326" r="82040" b="49094"/>
          <a:stretch/>
        </p:blipFill>
        <p:spPr>
          <a:xfrm>
            <a:off x="166311" y="6196999"/>
            <a:ext cx="613406" cy="398125"/>
          </a:xfrm>
          <a:prstGeom prst="rect">
            <a:avLst/>
          </a:prstGeom>
        </p:spPr>
      </p:pic>
    </p:spTree>
    <p:extLst>
      <p:ext uri="{BB962C8B-B14F-4D97-AF65-F5344CB8AC3E}">
        <p14:creationId xmlns:p14="http://schemas.microsoft.com/office/powerpoint/2010/main" val="1634521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 Columns">
    <p:bg>
      <p:bgRef idx="1001">
        <a:schemeClr val="bg1"/>
      </p:bgRef>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545D803-1BF7-40EA-AC91-081933E6A3B1}"/>
              </a:ext>
            </a:extLst>
          </p:cNvPr>
          <p:cNvSpPr>
            <a:spLocks noGrp="1"/>
          </p:cNvSpPr>
          <p:nvPr>
            <p:ph sz="quarter" idx="16" hasCustomPrompt="1"/>
          </p:nvPr>
        </p:nvSpPr>
        <p:spPr>
          <a:xfrm>
            <a:off x="424141" y="1779739"/>
            <a:ext cx="5452876" cy="4423132"/>
          </a:xfrm>
          <a:prstGeom prst="rect">
            <a:avLst/>
          </a:prstGeom>
        </p:spPr>
        <p:txBody>
          <a:bodyPr/>
          <a:lstStyle>
            <a:lvl1pPr marL="228600" indent="-228600">
              <a:buClr>
                <a:schemeClr val="accent1"/>
              </a:buClr>
              <a:buSzPct val="100000"/>
              <a:buFont typeface="Wingdings" panose="05000000000000000000" pitchFamily="2" charset="2"/>
              <a:buChar char="§"/>
              <a:defRPr sz="1800"/>
            </a:lvl1pPr>
            <a:lvl2pPr marL="685800" indent="-228600">
              <a:buClr>
                <a:schemeClr val="accent1"/>
              </a:buClr>
              <a:buSzPct val="100000"/>
              <a:buFont typeface="Calibri" panose="020F0502020204030204" pitchFamily="34" charset="0"/>
              <a:buChar char="‐"/>
              <a:defRPr sz="1800"/>
            </a:lvl2pPr>
            <a:lvl3pPr marL="1143000" indent="-228600">
              <a:buClr>
                <a:schemeClr val="accent1"/>
              </a:buClr>
              <a:buSzPct val="100000"/>
              <a:buFont typeface="Calibri" panose="020F0502020204030204" pitchFamily="34" charset="0"/>
              <a:buChar char="‐"/>
              <a:defRPr sz="1800"/>
            </a:lvl3pPr>
            <a:lvl4pPr marL="1600200" indent="-228600">
              <a:buClr>
                <a:schemeClr val="accent1"/>
              </a:buClr>
              <a:buSzPct val="100000"/>
              <a:buFont typeface="Calibri" panose="020F0502020204030204" pitchFamily="34" charset="0"/>
              <a:buChar char="‐"/>
              <a:defRPr sz="1800"/>
            </a:lvl4pPr>
            <a:lvl5pPr marL="2057400" indent="-228600">
              <a:buClr>
                <a:schemeClr val="accent1"/>
              </a:buClr>
              <a:buSzPct val="100000"/>
              <a:buFont typeface="Calibri" panose="020F0502020204030204" pitchFamily="34" charset="0"/>
              <a:buChar char="‐"/>
              <a:defRPr sz="1800"/>
            </a:lvl5p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Rectangle 9">
            <a:extLst>
              <a:ext uri="{FF2B5EF4-FFF2-40B4-BE49-F238E27FC236}">
                <a16:creationId xmlns:a16="http://schemas.microsoft.com/office/drawing/2014/main" id="{3B1A7618-3887-4838-98CE-FDFA033A94BE}"/>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Title 1">
            <a:extLst>
              <a:ext uri="{FF2B5EF4-FFF2-40B4-BE49-F238E27FC236}">
                <a16:creationId xmlns:a16="http://schemas.microsoft.com/office/drawing/2014/main" id="{241B46AD-0363-49D0-9A55-12F4487A1770}"/>
              </a:ext>
            </a:extLst>
          </p:cNvPr>
          <p:cNvSpPr>
            <a:spLocks noGrp="1"/>
          </p:cNvSpPr>
          <p:nvPr>
            <p:ph type="title" hasCustomPrompt="1"/>
          </p:nvPr>
        </p:nvSpPr>
        <p:spPr>
          <a:xfrm>
            <a:off x="485999" y="414000"/>
            <a:ext cx="8861201" cy="475686"/>
          </a:xfrm>
          <a:prstGeom prst="rect">
            <a:avLst/>
          </a:prstGeom>
        </p:spPr>
        <p:txBody>
          <a:bodyPr lIns="0" tIns="0" rIns="0" bIns="0"/>
          <a:lstStyle>
            <a:lvl1pPr>
              <a:lnSpc>
                <a:spcPts val="4400"/>
              </a:lnSpc>
              <a:defRPr sz="3600" b="1" cap="all" spc="-100" baseline="0">
                <a:latin typeface="+mj-lt"/>
              </a:defRPr>
            </a:lvl1pPr>
          </a:lstStyle>
          <a:p>
            <a:r>
              <a:rPr lang="en-US" dirty="0"/>
              <a:t>TEXT-ONLY slide, 2 columns</a:t>
            </a:r>
            <a:endParaRPr lang="en-GB" dirty="0"/>
          </a:p>
        </p:txBody>
      </p:sp>
      <p:sp>
        <p:nvSpPr>
          <p:cNvPr id="15" name="Content Placeholder 2">
            <a:extLst>
              <a:ext uri="{FF2B5EF4-FFF2-40B4-BE49-F238E27FC236}">
                <a16:creationId xmlns:a16="http://schemas.microsoft.com/office/drawing/2014/main" id="{BC9C4766-C987-4787-8811-9BA501FABE58}"/>
              </a:ext>
            </a:extLst>
          </p:cNvPr>
          <p:cNvSpPr>
            <a:spLocks noGrp="1"/>
          </p:cNvSpPr>
          <p:nvPr>
            <p:ph sz="quarter" idx="20" hasCustomPrompt="1"/>
          </p:nvPr>
        </p:nvSpPr>
        <p:spPr>
          <a:xfrm>
            <a:off x="6279757" y="1779739"/>
            <a:ext cx="5452876" cy="4423132"/>
          </a:xfrm>
          <a:prstGeom prst="rect">
            <a:avLst/>
          </a:prstGeom>
        </p:spPr>
        <p:txBody>
          <a:bodyPr/>
          <a:lstStyle>
            <a:lvl1pPr marL="228600" indent="-228600">
              <a:buClr>
                <a:schemeClr val="accent1"/>
              </a:buClr>
              <a:buSzPct val="100000"/>
              <a:buFont typeface="Wingdings" panose="05000000000000000000" pitchFamily="2" charset="2"/>
              <a:buChar char="§"/>
              <a:defRPr sz="1800"/>
            </a:lvl1pPr>
            <a:lvl2pPr marL="685800" indent="-228600">
              <a:buClr>
                <a:schemeClr val="accent1"/>
              </a:buClr>
              <a:buSzPct val="100000"/>
              <a:buFont typeface="Calibri" panose="020F0502020204030204" pitchFamily="34" charset="0"/>
              <a:buChar char="‐"/>
              <a:defRPr sz="1800"/>
            </a:lvl2pPr>
            <a:lvl3pPr marL="1143000" indent="-228600">
              <a:buClr>
                <a:schemeClr val="accent1"/>
              </a:buClr>
              <a:buSzPct val="100000"/>
              <a:buFont typeface="Calibri" panose="020F0502020204030204" pitchFamily="34" charset="0"/>
              <a:buChar char="‐"/>
              <a:defRPr sz="1800"/>
            </a:lvl3pPr>
            <a:lvl4pPr marL="1600200" indent="-228600">
              <a:buClr>
                <a:schemeClr val="accent1"/>
              </a:buClr>
              <a:buSzPct val="100000"/>
              <a:buFont typeface="Calibri" panose="020F0502020204030204" pitchFamily="34" charset="0"/>
              <a:buChar char="‐"/>
              <a:defRPr sz="1800"/>
            </a:lvl4pPr>
            <a:lvl5pPr marL="2057400" indent="-228600">
              <a:buClr>
                <a:schemeClr val="accent1"/>
              </a:buClr>
              <a:buSzPct val="100000"/>
              <a:buFont typeface="Calibri" panose="020F0502020204030204" pitchFamily="34" charset="0"/>
              <a:buChar char="‐"/>
              <a:defRPr sz="1800"/>
            </a:lvl5p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5" name="Picture 4">
            <a:extLst>
              <a:ext uri="{FF2B5EF4-FFF2-40B4-BE49-F238E27FC236}">
                <a16:creationId xmlns:a16="http://schemas.microsoft.com/office/drawing/2014/main" id="{64C3C18F-C2F7-F6FB-2CA1-32B696DEE303}"/>
              </a:ext>
            </a:extLst>
          </p:cNvPr>
          <p:cNvPicPr>
            <a:picLocks noChangeAspect="1"/>
          </p:cNvPicPr>
          <p:nvPr userDrawn="1"/>
        </p:nvPicPr>
        <p:blipFill rotWithShape="1">
          <a:blip r:embed="rId2" cstate="email">
            <a:alphaModFix/>
            <a:extLst>
              <a:ext uri="{28A0092B-C50C-407E-A947-70E740481C1C}">
                <a14:useLocalDpi xmlns:a14="http://schemas.microsoft.com/office/drawing/2010/main"/>
              </a:ext>
            </a:extLst>
          </a:blip>
          <a:srcRect r="10200"/>
          <a:stretch/>
        </p:blipFill>
        <p:spPr>
          <a:xfrm>
            <a:off x="10968927" y="58978"/>
            <a:ext cx="1223073" cy="1620000"/>
          </a:xfrm>
          <a:prstGeom prst="rect">
            <a:avLst/>
          </a:prstGeom>
        </p:spPr>
      </p:pic>
      <p:sp>
        <p:nvSpPr>
          <p:cNvPr id="6" name="Slide Number Placeholder 1">
            <a:extLst>
              <a:ext uri="{FF2B5EF4-FFF2-40B4-BE49-F238E27FC236}">
                <a16:creationId xmlns:a16="http://schemas.microsoft.com/office/drawing/2014/main" id="{E34D61CE-B03E-894A-D61E-D31C888307D4}"/>
              </a:ext>
            </a:extLst>
          </p:cNvPr>
          <p:cNvSpPr>
            <a:spLocks noGrp="1"/>
          </p:cNvSpPr>
          <p:nvPr>
            <p:ph type="sldNum" sz="quarter" idx="15"/>
          </p:nvPr>
        </p:nvSpPr>
        <p:spPr>
          <a:xfrm>
            <a:off x="11550190" y="6263125"/>
            <a:ext cx="375109" cy="363100"/>
          </a:xfrm>
        </p:spPr>
        <p:txBody>
          <a:bodyPr/>
          <a:lstStyle/>
          <a:p>
            <a:fld id="{3787542D-5C6B-4EB3-96EB-9B37C3D5D2F8}" type="slidenum">
              <a:rPr lang="en-GB" smtClean="0"/>
              <a:t>‹#›</a:t>
            </a:fld>
            <a:endParaRPr lang="en-GB" dirty="0"/>
          </a:p>
        </p:txBody>
      </p:sp>
      <p:sp>
        <p:nvSpPr>
          <p:cNvPr id="4" name="Text Placeholder 6">
            <a:extLst>
              <a:ext uri="{FF2B5EF4-FFF2-40B4-BE49-F238E27FC236}">
                <a16:creationId xmlns:a16="http://schemas.microsoft.com/office/drawing/2014/main" id="{19CB51C3-B144-48BC-390F-EC5617C2D7FD}"/>
              </a:ext>
            </a:extLst>
          </p:cNvPr>
          <p:cNvSpPr>
            <a:spLocks noGrp="1"/>
          </p:cNvSpPr>
          <p:nvPr>
            <p:ph type="body" sz="quarter" idx="11" hasCustomPrompt="1"/>
          </p:nvPr>
        </p:nvSpPr>
        <p:spPr>
          <a:xfrm>
            <a:off x="514576" y="977452"/>
            <a:ext cx="8861199" cy="282937"/>
          </a:xfrm>
          <a:prstGeom prst="rect">
            <a:avLst/>
          </a:prstGeom>
        </p:spPr>
        <p:txBody>
          <a:bodyPr lIns="0" tIns="0" rIns="0" bIns="0"/>
          <a:lstStyle>
            <a:lvl1pPr marL="0" indent="0" algn="l" defTabSz="457200" rtl="0" eaLnBrk="1" latinLnBrk="0" hangingPunct="1">
              <a:buNone/>
              <a:defRPr lang="en-US" sz="1800" b="1" i="0" kern="1200" cap="none" dirty="0" smtClean="0">
                <a:solidFill>
                  <a:schemeClr val="tx2"/>
                </a:solidFill>
                <a:latin typeface="+mj-lt"/>
                <a:ea typeface="+mn-ea"/>
                <a:cs typeface="Calibri" panose="020F0502020204030204" pitchFamily="34" charset="0"/>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 sentence case</a:t>
            </a:r>
            <a:endParaRPr lang="en-GB" dirty="0"/>
          </a:p>
        </p:txBody>
      </p:sp>
      <p:pic>
        <p:nvPicPr>
          <p:cNvPr id="2" name="Picture 1" descr="Marketreach Logo">
            <a:extLst>
              <a:ext uri="{FF2B5EF4-FFF2-40B4-BE49-F238E27FC236}">
                <a16:creationId xmlns:a16="http://schemas.microsoft.com/office/drawing/2014/main" id="{B011B905-DED4-9890-3913-569F0D294D05}"/>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5837" t="18326" r="82040" b="49094"/>
          <a:stretch/>
        </p:blipFill>
        <p:spPr>
          <a:xfrm>
            <a:off x="166311" y="6196999"/>
            <a:ext cx="613406" cy="398125"/>
          </a:xfrm>
          <a:prstGeom prst="rect">
            <a:avLst/>
          </a:prstGeom>
        </p:spPr>
      </p:pic>
      <p:sp>
        <p:nvSpPr>
          <p:cNvPr id="8" name="Text Placeholder 3">
            <a:extLst>
              <a:ext uri="{FF2B5EF4-FFF2-40B4-BE49-F238E27FC236}">
                <a16:creationId xmlns:a16="http://schemas.microsoft.com/office/drawing/2014/main" id="{AFF65AB8-AD4B-F6C6-3699-181B7020A03A}"/>
              </a:ext>
            </a:extLst>
          </p:cNvPr>
          <p:cNvSpPr>
            <a:spLocks noGrp="1"/>
          </p:cNvSpPr>
          <p:nvPr>
            <p:ph type="body" sz="quarter" idx="12" hasCustomPrompt="1"/>
          </p:nvPr>
        </p:nvSpPr>
        <p:spPr>
          <a:xfrm>
            <a:off x="800948" y="6371793"/>
            <a:ext cx="5209032" cy="133165"/>
          </a:xfrm>
          <a:prstGeom prst="rect">
            <a:avLst/>
          </a:prstGeom>
          <a:ln>
            <a:noFill/>
          </a:ln>
        </p:spPr>
        <p:txBody>
          <a:bodyPr wrap="none" tIns="0" bIns="0" anchor="t" anchorCtr="0">
            <a:noAutofit/>
          </a:bodyPr>
          <a:lstStyle>
            <a:lvl1pPr marL="0" indent="0" algn="l">
              <a:lnSpc>
                <a:spcPct val="90000"/>
              </a:lnSpc>
              <a:spcBef>
                <a:spcPts val="0"/>
              </a:spcBef>
              <a:buNone/>
              <a:defRPr sz="1100" b="0">
                <a:solidFill>
                  <a:schemeClr val="tx1"/>
                </a:solidFill>
                <a:latin typeface="+mn-lt"/>
              </a:defRPr>
            </a:lvl1pPr>
          </a:lstStyle>
          <a:p>
            <a:pPr lvl="0"/>
            <a:r>
              <a:rPr lang="en-US" dirty="0"/>
              <a:t>Click here to add source if required</a:t>
            </a:r>
          </a:p>
        </p:txBody>
      </p:sp>
    </p:spTree>
    <p:extLst>
      <p:ext uri="{BB962C8B-B14F-4D97-AF65-F5344CB8AC3E}">
        <p14:creationId xmlns:p14="http://schemas.microsoft.com/office/powerpoint/2010/main" val="4086737330"/>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mage Right">
    <p:bg>
      <p:bgRef idx="1001">
        <a:schemeClr val="bg1"/>
      </p:bgRef>
    </p:bg>
    <p:spTree>
      <p:nvGrpSpPr>
        <p:cNvPr id="1" name=""/>
        <p:cNvGrpSpPr/>
        <p:nvPr/>
      </p:nvGrpSpPr>
      <p:grpSpPr>
        <a:xfrm>
          <a:off x="0" y="0"/>
          <a:ext cx="0" cy="0"/>
          <a:chOff x="0" y="0"/>
          <a:chExt cx="0" cy="0"/>
        </a:xfrm>
      </p:grpSpPr>
      <p:sp>
        <p:nvSpPr>
          <p:cNvPr id="9" name="Picture Placeholder 4">
            <a:extLst>
              <a:ext uri="{FF2B5EF4-FFF2-40B4-BE49-F238E27FC236}">
                <a16:creationId xmlns:a16="http://schemas.microsoft.com/office/drawing/2014/main" id="{5D77039F-4547-B64C-9F4A-B0B616043C02}"/>
              </a:ext>
            </a:extLst>
          </p:cNvPr>
          <p:cNvSpPr>
            <a:spLocks noGrp="1"/>
          </p:cNvSpPr>
          <p:nvPr>
            <p:ph type="pic" sz="quarter" idx="13" hasCustomPrompt="1"/>
          </p:nvPr>
        </p:nvSpPr>
        <p:spPr>
          <a:xfrm>
            <a:off x="6096000" y="0"/>
            <a:ext cx="6105655" cy="6858000"/>
          </a:xfrm>
          <a:prstGeom prst="rect">
            <a:avLst/>
          </a:prstGeom>
          <a:solidFill>
            <a:schemeClr val="bg1">
              <a:lumMod val="65000"/>
            </a:schemeClr>
          </a:solidFill>
        </p:spPr>
        <p:txBody>
          <a:bodyPr lIns="360000" tIns="360000" rIns="360000" bIns="360000"/>
          <a:lstStyle>
            <a:lvl1pPr marL="0" indent="0" algn="ctr">
              <a:buNone/>
              <a:defRPr sz="2400"/>
            </a:lvl1pPr>
          </a:lstStyle>
          <a:p>
            <a:r>
              <a:rPr lang="en-GB" dirty="0"/>
              <a:t>Click icon to insert image</a:t>
            </a:r>
          </a:p>
        </p:txBody>
      </p:sp>
      <p:sp>
        <p:nvSpPr>
          <p:cNvPr id="8" name="Rectangle 7">
            <a:extLst>
              <a:ext uri="{FF2B5EF4-FFF2-40B4-BE49-F238E27FC236}">
                <a16:creationId xmlns:a16="http://schemas.microsoft.com/office/drawing/2014/main" id="{9CE82FAA-2779-4023-94E9-577DEB0536FA}"/>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itle 1">
            <a:extLst>
              <a:ext uri="{FF2B5EF4-FFF2-40B4-BE49-F238E27FC236}">
                <a16:creationId xmlns:a16="http://schemas.microsoft.com/office/drawing/2014/main" id="{C95D6172-C0E9-4E3B-8F0F-CAA09AEA1364}"/>
              </a:ext>
            </a:extLst>
          </p:cNvPr>
          <p:cNvSpPr>
            <a:spLocks noGrp="1"/>
          </p:cNvSpPr>
          <p:nvPr>
            <p:ph type="title" hasCustomPrompt="1"/>
          </p:nvPr>
        </p:nvSpPr>
        <p:spPr>
          <a:xfrm>
            <a:off x="486000" y="377055"/>
            <a:ext cx="5276625" cy="1050665"/>
          </a:xfrm>
          <a:prstGeom prst="rect">
            <a:avLst/>
          </a:prstGeom>
        </p:spPr>
        <p:txBody>
          <a:bodyPr lIns="0" tIns="0" rIns="0" bIns="0"/>
          <a:lstStyle>
            <a:lvl1pPr>
              <a:lnSpc>
                <a:spcPct val="100000"/>
              </a:lnSpc>
              <a:defRPr sz="3600" b="1" cap="all" spc="-100" baseline="0">
                <a:latin typeface="+mj-lt"/>
              </a:defRPr>
            </a:lvl1pPr>
          </a:lstStyle>
          <a:p>
            <a:r>
              <a:rPr lang="en-US" dirty="0"/>
              <a:t>TEXT, Image Right, 2 columns</a:t>
            </a:r>
            <a:endParaRPr lang="en-GB" dirty="0"/>
          </a:p>
        </p:txBody>
      </p:sp>
      <p:sp>
        <p:nvSpPr>
          <p:cNvPr id="12" name="Content Placeholder 2">
            <a:extLst>
              <a:ext uri="{FF2B5EF4-FFF2-40B4-BE49-F238E27FC236}">
                <a16:creationId xmlns:a16="http://schemas.microsoft.com/office/drawing/2014/main" id="{87AF0242-6BDB-4BD8-A348-BBFF21B1E015}"/>
              </a:ext>
            </a:extLst>
          </p:cNvPr>
          <p:cNvSpPr>
            <a:spLocks noGrp="1"/>
          </p:cNvSpPr>
          <p:nvPr>
            <p:ph sz="quarter" idx="17" hasCustomPrompt="1"/>
          </p:nvPr>
        </p:nvSpPr>
        <p:spPr>
          <a:xfrm>
            <a:off x="424142" y="1779739"/>
            <a:ext cx="5276850" cy="4479925"/>
          </a:xfrm>
          <a:prstGeom prst="rect">
            <a:avLst/>
          </a:prstGeom>
        </p:spPr>
        <p:txBody>
          <a:bodyPr/>
          <a:lstStyle>
            <a:lvl1pPr marL="228600" indent="-228600">
              <a:buClr>
                <a:schemeClr val="accent1"/>
              </a:buClr>
              <a:buSzPct val="100000"/>
              <a:buFont typeface="Wingdings" panose="05000000000000000000" pitchFamily="2" charset="2"/>
              <a:buChar char="§"/>
              <a:defRPr sz="1800"/>
            </a:lvl1pPr>
            <a:lvl2pPr marL="685800" indent="-228600">
              <a:buClr>
                <a:schemeClr val="accent1"/>
              </a:buClr>
              <a:buSzPct val="100000"/>
              <a:buFont typeface="Calibri" panose="020F0502020204030204" pitchFamily="34" charset="0"/>
              <a:buChar char="‐"/>
              <a:defRPr sz="1800"/>
            </a:lvl2pPr>
            <a:lvl3pPr marL="1143000" indent="-228600">
              <a:buClr>
                <a:schemeClr val="accent1"/>
              </a:buClr>
              <a:buSzPct val="100000"/>
              <a:buFont typeface="Calibri" panose="020F0502020204030204" pitchFamily="34" charset="0"/>
              <a:buChar char="‐"/>
              <a:defRPr sz="1800"/>
            </a:lvl3pPr>
            <a:lvl4pPr marL="1600200" indent="-228600">
              <a:buClr>
                <a:schemeClr val="accent1"/>
              </a:buClr>
              <a:buSzPct val="100000"/>
              <a:buFont typeface="Calibri" panose="020F0502020204030204" pitchFamily="34" charset="0"/>
              <a:buChar char="‐"/>
              <a:defRPr sz="1800"/>
            </a:lvl4pPr>
            <a:lvl5pPr marL="2057400" indent="-228600">
              <a:buClr>
                <a:schemeClr val="accent1"/>
              </a:buClr>
              <a:buSzPct val="100000"/>
              <a:buFont typeface="Calibri" panose="020F0502020204030204" pitchFamily="34" charset="0"/>
              <a:buChar char="‐"/>
              <a:defRPr sz="1800"/>
            </a:lvl5p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2" name="Picture 1" descr="Marketreach Logo">
            <a:extLst>
              <a:ext uri="{FF2B5EF4-FFF2-40B4-BE49-F238E27FC236}">
                <a16:creationId xmlns:a16="http://schemas.microsoft.com/office/drawing/2014/main" id="{8CB4004A-0774-9F68-17C4-398589D6E6D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5837" t="18326" r="82040" b="49094"/>
          <a:stretch/>
        </p:blipFill>
        <p:spPr>
          <a:xfrm>
            <a:off x="166311" y="6196999"/>
            <a:ext cx="613406" cy="398125"/>
          </a:xfrm>
          <a:prstGeom prst="rect">
            <a:avLst/>
          </a:prstGeom>
        </p:spPr>
      </p:pic>
      <p:sp>
        <p:nvSpPr>
          <p:cNvPr id="3" name="Text Placeholder 3">
            <a:extLst>
              <a:ext uri="{FF2B5EF4-FFF2-40B4-BE49-F238E27FC236}">
                <a16:creationId xmlns:a16="http://schemas.microsoft.com/office/drawing/2014/main" id="{888BEAD9-9CB8-754F-DD5A-9E4036001B6C}"/>
              </a:ext>
            </a:extLst>
          </p:cNvPr>
          <p:cNvSpPr>
            <a:spLocks noGrp="1"/>
          </p:cNvSpPr>
          <p:nvPr>
            <p:ph type="body" sz="quarter" idx="12" hasCustomPrompt="1"/>
          </p:nvPr>
        </p:nvSpPr>
        <p:spPr>
          <a:xfrm>
            <a:off x="800948" y="6371793"/>
            <a:ext cx="5209032" cy="133165"/>
          </a:xfrm>
          <a:prstGeom prst="rect">
            <a:avLst/>
          </a:prstGeom>
          <a:ln>
            <a:noFill/>
          </a:ln>
        </p:spPr>
        <p:txBody>
          <a:bodyPr wrap="none" tIns="0" bIns="0" anchor="t" anchorCtr="0">
            <a:noAutofit/>
          </a:bodyPr>
          <a:lstStyle>
            <a:lvl1pPr marL="0" indent="0" algn="l">
              <a:lnSpc>
                <a:spcPct val="90000"/>
              </a:lnSpc>
              <a:spcBef>
                <a:spcPts val="0"/>
              </a:spcBef>
              <a:buNone/>
              <a:defRPr sz="1100" b="0">
                <a:solidFill>
                  <a:schemeClr val="tx1"/>
                </a:solidFill>
                <a:latin typeface="+mn-lt"/>
              </a:defRPr>
            </a:lvl1pPr>
          </a:lstStyle>
          <a:p>
            <a:pPr lvl="0"/>
            <a:r>
              <a:rPr lang="en-US" dirty="0"/>
              <a:t>Click here to add source if required</a:t>
            </a:r>
          </a:p>
        </p:txBody>
      </p:sp>
    </p:spTree>
    <p:extLst>
      <p:ext uri="{BB962C8B-B14F-4D97-AF65-F5344CB8AC3E}">
        <p14:creationId xmlns:p14="http://schemas.microsoft.com/office/powerpoint/2010/main" val="1216614260"/>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Image Right, Leaves">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CE82FAA-2779-4023-94E9-577DEB0536FA}"/>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itle 1">
            <a:extLst>
              <a:ext uri="{FF2B5EF4-FFF2-40B4-BE49-F238E27FC236}">
                <a16:creationId xmlns:a16="http://schemas.microsoft.com/office/drawing/2014/main" id="{C95D6172-C0E9-4E3B-8F0F-CAA09AEA1364}"/>
              </a:ext>
            </a:extLst>
          </p:cNvPr>
          <p:cNvSpPr>
            <a:spLocks noGrp="1"/>
          </p:cNvSpPr>
          <p:nvPr>
            <p:ph type="title" hasCustomPrompt="1"/>
          </p:nvPr>
        </p:nvSpPr>
        <p:spPr>
          <a:xfrm>
            <a:off x="486000" y="377055"/>
            <a:ext cx="5276625" cy="1050665"/>
          </a:xfrm>
          <a:prstGeom prst="rect">
            <a:avLst/>
          </a:prstGeom>
        </p:spPr>
        <p:txBody>
          <a:bodyPr lIns="0" tIns="0" rIns="0" bIns="0"/>
          <a:lstStyle>
            <a:lvl1pPr>
              <a:lnSpc>
                <a:spcPct val="100000"/>
              </a:lnSpc>
              <a:defRPr sz="3600" b="1" cap="all" spc="-100" baseline="0">
                <a:latin typeface="+mj-lt"/>
              </a:defRPr>
            </a:lvl1pPr>
          </a:lstStyle>
          <a:p>
            <a:r>
              <a:rPr lang="en-US" dirty="0"/>
              <a:t>TEXT, Image Right, 2 columns</a:t>
            </a:r>
            <a:endParaRPr lang="en-GB" dirty="0"/>
          </a:p>
        </p:txBody>
      </p:sp>
      <p:sp>
        <p:nvSpPr>
          <p:cNvPr id="12" name="Content Placeholder 2">
            <a:extLst>
              <a:ext uri="{FF2B5EF4-FFF2-40B4-BE49-F238E27FC236}">
                <a16:creationId xmlns:a16="http://schemas.microsoft.com/office/drawing/2014/main" id="{87AF0242-6BDB-4BD8-A348-BBFF21B1E015}"/>
              </a:ext>
            </a:extLst>
          </p:cNvPr>
          <p:cNvSpPr>
            <a:spLocks noGrp="1"/>
          </p:cNvSpPr>
          <p:nvPr>
            <p:ph sz="quarter" idx="17" hasCustomPrompt="1"/>
          </p:nvPr>
        </p:nvSpPr>
        <p:spPr>
          <a:xfrm>
            <a:off x="424142" y="1779739"/>
            <a:ext cx="5276850" cy="4479925"/>
          </a:xfrm>
          <a:prstGeom prst="rect">
            <a:avLst/>
          </a:prstGeom>
        </p:spPr>
        <p:txBody>
          <a:bodyPr/>
          <a:lstStyle>
            <a:lvl1pPr marL="228600" indent="-228600">
              <a:buClr>
                <a:schemeClr val="accent1"/>
              </a:buClr>
              <a:buSzPct val="100000"/>
              <a:buFont typeface="Wingdings" panose="05000000000000000000" pitchFamily="2" charset="2"/>
              <a:buChar char="§"/>
              <a:defRPr sz="1800"/>
            </a:lvl1pPr>
            <a:lvl2pPr marL="685800" indent="-228600">
              <a:buClr>
                <a:schemeClr val="accent1"/>
              </a:buClr>
              <a:buSzPct val="100000"/>
              <a:buFont typeface="Calibri" panose="020F0502020204030204" pitchFamily="34" charset="0"/>
              <a:buChar char="‐"/>
              <a:defRPr sz="1800"/>
            </a:lvl2pPr>
            <a:lvl3pPr marL="1143000" indent="-228600">
              <a:buClr>
                <a:schemeClr val="accent1"/>
              </a:buClr>
              <a:buSzPct val="100000"/>
              <a:buFont typeface="Calibri" panose="020F0502020204030204" pitchFamily="34" charset="0"/>
              <a:buChar char="‐"/>
              <a:defRPr sz="1800"/>
            </a:lvl3pPr>
            <a:lvl4pPr marL="1600200" indent="-228600">
              <a:buClr>
                <a:schemeClr val="accent1"/>
              </a:buClr>
              <a:buSzPct val="100000"/>
              <a:buFont typeface="Calibri" panose="020F0502020204030204" pitchFamily="34" charset="0"/>
              <a:buChar char="‐"/>
              <a:defRPr sz="1800"/>
            </a:lvl4pPr>
            <a:lvl5pPr marL="2057400" indent="-228600">
              <a:buClr>
                <a:schemeClr val="accent1"/>
              </a:buClr>
              <a:buSzPct val="100000"/>
              <a:buFont typeface="Calibri" panose="020F0502020204030204" pitchFamily="34" charset="0"/>
              <a:buChar char="‐"/>
              <a:defRPr sz="1800"/>
            </a:lvl5p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4" name="Picture 3" descr="A close-up of a tree&#10;&#10;Description automatically generated">
            <a:extLst>
              <a:ext uri="{FF2B5EF4-FFF2-40B4-BE49-F238E27FC236}">
                <a16:creationId xmlns:a16="http://schemas.microsoft.com/office/drawing/2014/main" id="{EDD2A056-5B1B-049B-DA50-3D7FB69ED7A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96000" y="0"/>
            <a:ext cx="6096000" cy="6858000"/>
          </a:xfrm>
          <a:prstGeom prst="rect">
            <a:avLst/>
          </a:prstGeom>
        </p:spPr>
      </p:pic>
      <p:pic>
        <p:nvPicPr>
          <p:cNvPr id="6" name="Picture 5">
            <a:extLst>
              <a:ext uri="{FF2B5EF4-FFF2-40B4-BE49-F238E27FC236}">
                <a16:creationId xmlns:a16="http://schemas.microsoft.com/office/drawing/2014/main" id="{70C6CDD1-A880-79CA-B91B-6B58E13BE00D}"/>
              </a:ext>
            </a:extLst>
          </p:cNvPr>
          <p:cNvPicPr>
            <a:picLocks noChangeAspect="1"/>
          </p:cNvPicPr>
          <p:nvPr userDrawn="1"/>
        </p:nvPicPr>
        <p:blipFill rotWithShape="1">
          <a:blip r:embed="rId3" cstate="email">
            <a:alphaModFix/>
            <a:extLst>
              <a:ext uri="{28A0092B-C50C-407E-A947-70E740481C1C}">
                <a14:useLocalDpi xmlns:a14="http://schemas.microsoft.com/office/drawing/2010/main"/>
              </a:ext>
            </a:extLst>
          </a:blip>
          <a:srcRect r="10200"/>
          <a:stretch/>
        </p:blipFill>
        <p:spPr>
          <a:xfrm>
            <a:off x="10351983" y="110507"/>
            <a:ext cx="1836000" cy="2431842"/>
          </a:xfrm>
          <a:prstGeom prst="rect">
            <a:avLst/>
          </a:prstGeom>
        </p:spPr>
      </p:pic>
      <p:pic>
        <p:nvPicPr>
          <p:cNvPr id="2" name="Picture 1" descr="Marketreach Logo">
            <a:extLst>
              <a:ext uri="{FF2B5EF4-FFF2-40B4-BE49-F238E27FC236}">
                <a16:creationId xmlns:a16="http://schemas.microsoft.com/office/drawing/2014/main" id="{5B804615-3677-3B68-B831-34621A05F19B}"/>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5837" t="18326" r="82040" b="49094"/>
          <a:stretch/>
        </p:blipFill>
        <p:spPr>
          <a:xfrm>
            <a:off x="166311" y="6196999"/>
            <a:ext cx="613406" cy="398125"/>
          </a:xfrm>
          <a:prstGeom prst="rect">
            <a:avLst/>
          </a:prstGeom>
        </p:spPr>
      </p:pic>
      <p:sp>
        <p:nvSpPr>
          <p:cNvPr id="5" name="Text Placeholder 3">
            <a:extLst>
              <a:ext uri="{FF2B5EF4-FFF2-40B4-BE49-F238E27FC236}">
                <a16:creationId xmlns:a16="http://schemas.microsoft.com/office/drawing/2014/main" id="{18F97505-45A9-0A8C-5236-18B49815FD4E}"/>
              </a:ext>
            </a:extLst>
          </p:cNvPr>
          <p:cNvSpPr>
            <a:spLocks noGrp="1"/>
          </p:cNvSpPr>
          <p:nvPr>
            <p:ph type="body" sz="quarter" idx="12" hasCustomPrompt="1"/>
          </p:nvPr>
        </p:nvSpPr>
        <p:spPr>
          <a:xfrm>
            <a:off x="800948" y="6371793"/>
            <a:ext cx="5209032" cy="133165"/>
          </a:xfrm>
          <a:prstGeom prst="rect">
            <a:avLst/>
          </a:prstGeom>
          <a:ln>
            <a:noFill/>
          </a:ln>
        </p:spPr>
        <p:txBody>
          <a:bodyPr wrap="none" tIns="0" bIns="0" anchor="t" anchorCtr="0">
            <a:noAutofit/>
          </a:bodyPr>
          <a:lstStyle>
            <a:lvl1pPr marL="0" indent="0" algn="l">
              <a:lnSpc>
                <a:spcPct val="90000"/>
              </a:lnSpc>
              <a:spcBef>
                <a:spcPts val="0"/>
              </a:spcBef>
              <a:buNone/>
              <a:defRPr sz="1100" b="0">
                <a:solidFill>
                  <a:schemeClr val="tx1"/>
                </a:solidFill>
                <a:latin typeface="+mn-lt"/>
              </a:defRPr>
            </a:lvl1pPr>
          </a:lstStyle>
          <a:p>
            <a:pPr lvl="0"/>
            <a:r>
              <a:rPr lang="en-US" dirty="0"/>
              <a:t>Click here to add source if required</a:t>
            </a:r>
          </a:p>
        </p:txBody>
      </p:sp>
    </p:spTree>
    <p:extLst>
      <p:ext uri="{BB962C8B-B14F-4D97-AF65-F5344CB8AC3E}">
        <p14:creationId xmlns:p14="http://schemas.microsoft.com/office/powerpoint/2010/main" val="4083514240"/>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mage Right, Reading">
    <p:bg>
      <p:bgRef idx="1001">
        <a:schemeClr val="bg1"/>
      </p:bgRef>
    </p:bg>
    <p:spTree>
      <p:nvGrpSpPr>
        <p:cNvPr id="1" name=""/>
        <p:cNvGrpSpPr/>
        <p:nvPr/>
      </p:nvGrpSpPr>
      <p:grpSpPr>
        <a:xfrm>
          <a:off x="0" y="0"/>
          <a:ext cx="0" cy="0"/>
          <a:chOff x="0" y="0"/>
          <a:chExt cx="0" cy="0"/>
        </a:xfrm>
      </p:grpSpPr>
      <p:pic>
        <p:nvPicPr>
          <p:cNvPr id="11" name="Picture 10" descr="A person holding a stack of papers&#10;&#10;Description automatically generated">
            <a:extLst>
              <a:ext uri="{FF2B5EF4-FFF2-40B4-BE49-F238E27FC236}">
                <a16:creationId xmlns:a16="http://schemas.microsoft.com/office/drawing/2014/main" id="{55FCA34E-D4EB-0ACE-A525-765EC644E5C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96001" y="0"/>
            <a:ext cx="6096000" cy="6857999"/>
          </a:xfrm>
          <a:prstGeom prst="rect">
            <a:avLst/>
          </a:prstGeom>
        </p:spPr>
      </p:pic>
      <p:sp>
        <p:nvSpPr>
          <p:cNvPr id="8" name="Rectangle 7">
            <a:extLst>
              <a:ext uri="{FF2B5EF4-FFF2-40B4-BE49-F238E27FC236}">
                <a16:creationId xmlns:a16="http://schemas.microsoft.com/office/drawing/2014/main" id="{9CE82FAA-2779-4023-94E9-577DEB0536FA}"/>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itle 1">
            <a:extLst>
              <a:ext uri="{FF2B5EF4-FFF2-40B4-BE49-F238E27FC236}">
                <a16:creationId xmlns:a16="http://schemas.microsoft.com/office/drawing/2014/main" id="{C95D6172-C0E9-4E3B-8F0F-CAA09AEA1364}"/>
              </a:ext>
            </a:extLst>
          </p:cNvPr>
          <p:cNvSpPr>
            <a:spLocks noGrp="1"/>
          </p:cNvSpPr>
          <p:nvPr>
            <p:ph type="title" hasCustomPrompt="1"/>
          </p:nvPr>
        </p:nvSpPr>
        <p:spPr>
          <a:xfrm>
            <a:off x="486000" y="377055"/>
            <a:ext cx="5276625" cy="1050665"/>
          </a:xfrm>
          <a:prstGeom prst="rect">
            <a:avLst/>
          </a:prstGeom>
        </p:spPr>
        <p:txBody>
          <a:bodyPr lIns="0" tIns="0" rIns="0" bIns="0"/>
          <a:lstStyle>
            <a:lvl1pPr>
              <a:lnSpc>
                <a:spcPct val="100000"/>
              </a:lnSpc>
              <a:defRPr sz="3600" b="1" cap="all" spc="-100" baseline="0">
                <a:latin typeface="+mj-lt"/>
              </a:defRPr>
            </a:lvl1pPr>
          </a:lstStyle>
          <a:p>
            <a:r>
              <a:rPr lang="en-US" dirty="0"/>
              <a:t>TEXT, Image Right, 2 columns</a:t>
            </a:r>
            <a:endParaRPr lang="en-GB" dirty="0"/>
          </a:p>
        </p:txBody>
      </p:sp>
      <p:sp>
        <p:nvSpPr>
          <p:cNvPr id="12" name="Content Placeholder 2">
            <a:extLst>
              <a:ext uri="{FF2B5EF4-FFF2-40B4-BE49-F238E27FC236}">
                <a16:creationId xmlns:a16="http://schemas.microsoft.com/office/drawing/2014/main" id="{87AF0242-6BDB-4BD8-A348-BBFF21B1E015}"/>
              </a:ext>
            </a:extLst>
          </p:cNvPr>
          <p:cNvSpPr>
            <a:spLocks noGrp="1"/>
          </p:cNvSpPr>
          <p:nvPr>
            <p:ph sz="quarter" idx="17" hasCustomPrompt="1"/>
          </p:nvPr>
        </p:nvSpPr>
        <p:spPr>
          <a:xfrm>
            <a:off x="424142" y="1779739"/>
            <a:ext cx="5276850" cy="4479925"/>
          </a:xfrm>
          <a:prstGeom prst="rect">
            <a:avLst/>
          </a:prstGeom>
        </p:spPr>
        <p:txBody>
          <a:bodyPr/>
          <a:lstStyle>
            <a:lvl1pPr marL="228600" indent="-228600">
              <a:buClr>
                <a:schemeClr val="accent1"/>
              </a:buClr>
              <a:buSzPct val="100000"/>
              <a:buFont typeface="Wingdings" panose="05000000000000000000" pitchFamily="2" charset="2"/>
              <a:buChar char="§"/>
              <a:defRPr sz="1800"/>
            </a:lvl1pPr>
            <a:lvl2pPr marL="685800" indent="-228600">
              <a:buClr>
                <a:schemeClr val="accent1"/>
              </a:buClr>
              <a:buSzPct val="100000"/>
              <a:buFont typeface="Calibri" panose="020F0502020204030204" pitchFamily="34" charset="0"/>
              <a:buChar char="‐"/>
              <a:defRPr sz="1800"/>
            </a:lvl2pPr>
            <a:lvl3pPr marL="1143000" indent="-228600">
              <a:buClr>
                <a:schemeClr val="accent1"/>
              </a:buClr>
              <a:buSzPct val="100000"/>
              <a:buFont typeface="Calibri" panose="020F0502020204030204" pitchFamily="34" charset="0"/>
              <a:buChar char="‐"/>
              <a:defRPr sz="1800"/>
            </a:lvl3pPr>
            <a:lvl4pPr marL="1600200" indent="-228600">
              <a:buClr>
                <a:schemeClr val="accent1"/>
              </a:buClr>
              <a:buSzPct val="100000"/>
              <a:buFont typeface="Calibri" panose="020F0502020204030204" pitchFamily="34" charset="0"/>
              <a:buChar char="‐"/>
              <a:defRPr sz="1800"/>
            </a:lvl4pPr>
            <a:lvl5pPr marL="2057400" indent="-228600">
              <a:buClr>
                <a:schemeClr val="accent1"/>
              </a:buClr>
              <a:buSzPct val="100000"/>
              <a:buFont typeface="Calibri" panose="020F0502020204030204" pitchFamily="34" charset="0"/>
              <a:buChar char="‐"/>
              <a:defRPr sz="1800"/>
            </a:lvl5p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6" name="Picture 5">
            <a:extLst>
              <a:ext uri="{FF2B5EF4-FFF2-40B4-BE49-F238E27FC236}">
                <a16:creationId xmlns:a16="http://schemas.microsoft.com/office/drawing/2014/main" id="{70C6CDD1-A880-79CA-B91B-6B58E13BE00D}"/>
              </a:ext>
            </a:extLst>
          </p:cNvPr>
          <p:cNvPicPr>
            <a:picLocks noChangeAspect="1"/>
          </p:cNvPicPr>
          <p:nvPr userDrawn="1"/>
        </p:nvPicPr>
        <p:blipFill rotWithShape="1">
          <a:blip r:embed="rId3" cstate="email">
            <a:alphaModFix/>
            <a:extLst>
              <a:ext uri="{28A0092B-C50C-407E-A947-70E740481C1C}">
                <a14:useLocalDpi xmlns:a14="http://schemas.microsoft.com/office/drawing/2010/main"/>
              </a:ext>
            </a:extLst>
          </a:blip>
          <a:srcRect r="10200"/>
          <a:stretch/>
        </p:blipFill>
        <p:spPr>
          <a:xfrm>
            <a:off x="10362616" y="110507"/>
            <a:ext cx="1836000" cy="2431842"/>
          </a:xfrm>
          <a:prstGeom prst="rect">
            <a:avLst/>
          </a:prstGeom>
        </p:spPr>
      </p:pic>
      <p:pic>
        <p:nvPicPr>
          <p:cNvPr id="2" name="Picture 1" descr="Marketreach Logo">
            <a:extLst>
              <a:ext uri="{FF2B5EF4-FFF2-40B4-BE49-F238E27FC236}">
                <a16:creationId xmlns:a16="http://schemas.microsoft.com/office/drawing/2014/main" id="{22E8753F-B9AA-B56B-5C17-46F5CEBE9DF4}"/>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5837" t="18326" r="82040" b="49094"/>
          <a:stretch/>
        </p:blipFill>
        <p:spPr>
          <a:xfrm>
            <a:off x="166311" y="6196999"/>
            <a:ext cx="613406" cy="398125"/>
          </a:xfrm>
          <a:prstGeom prst="rect">
            <a:avLst/>
          </a:prstGeom>
        </p:spPr>
      </p:pic>
      <p:sp>
        <p:nvSpPr>
          <p:cNvPr id="4" name="Text Placeholder 3">
            <a:extLst>
              <a:ext uri="{FF2B5EF4-FFF2-40B4-BE49-F238E27FC236}">
                <a16:creationId xmlns:a16="http://schemas.microsoft.com/office/drawing/2014/main" id="{86039CC3-B85A-CD5D-2940-0D9115B17767}"/>
              </a:ext>
            </a:extLst>
          </p:cNvPr>
          <p:cNvSpPr>
            <a:spLocks noGrp="1"/>
          </p:cNvSpPr>
          <p:nvPr>
            <p:ph type="body" sz="quarter" idx="12" hasCustomPrompt="1"/>
          </p:nvPr>
        </p:nvSpPr>
        <p:spPr>
          <a:xfrm>
            <a:off x="800948" y="6371793"/>
            <a:ext cx="5209032" cy="133165"/>
          </a:xfrm>
          <a:prstGeom prst="rect">
            <a:avLst/>
          </a:prstGeom>
          <a:ln>
            <a:noFill/>
          </a:ln>
        </p:spPr>
        <p:txBody>
          <a:bodyPr wrap="none" tIns="0" bIns="0" anchor="t" anchorCtr="0">
            <a:noAutofit/>
          </a:bodyPr>
          <a:lstStyle>
            <a:lvl1pPr marL="0" indent="0" algn="l">
              <a:lnSpc>
                <a:spcPct val="90000"/>
              </a:lnSpc>
              <a:spcBef>
                <a:spcPts val="0"/>
              </a:spcBef>
              <a:buNone/>
              <a:defRPr sz="1100" b="0">
                <a:solidFill>
                  <a:schemeClr val="tx1"/>
                </a:solidFill>
                <a:latin typeface="+mn-lt"/>
              </a:defRPr>
            </a:lvl1pPr>
          </a:lstStyle>
          <a:p>
            <a:pPr lvl="0"/>
            <a:r>
              <a:rPr lang="en-US" dirty="0"/>
              <a:t>Click here to add source if required</a:t>
            </a:r>
          </a:p>
        </p:txBody>
      </p:sp>
    </p:spTree>
    <p:extLst>
      <p:ext uri="{BB962C8B-B14F-4D97-AF65-F5344CB8AC3E}">
        <p14:creationId xmlns:p14="http://schemas.microsoft.com/office/powerpoint/2010/main" val="2685648938"/>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House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93F0D63-7E74-AD6C-1F0A-5EF2C89C3C51}"/>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descr="A row of colorful houses&#10;&#10;Description automatically generated">
            <a:extLst>
              <a:ext uri="{FF2B5EF4-FFF2-40B4-BE49-F238E27FC236}">
                <a16:creationId xmlns:a16="http://schemas.microsoft.com/office/drawing/2014/main" id="{8EC0BCA7-E2C9-A700-89E2-A057F988D91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4374"/>
            <a:ext cx="12192000" cy="6857705"/>
          </a:xfrm>
          <a:prstGeom prst="rect">
            <a:avLst/>
          </a:prstGeom>
        </p:spPr>
      </p:pic>
      <p:pic>
        <p:nvPicPr>
          <p:cNvPr id="11" name="Picture 10">
            <a:extLst>
              <a:ext uri="{FF2B5EF4-FFF2-40B4-BE49-F238E27FC236}">
                <a16:creationId xmlns:a16="http://schemas.microsoft.com/office/drawing/2014/main" id="{FB53D7E9-E6A4-2A07-329F-6B4F90A81EEC}"/>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13"/>
          <a:stretch/>
        </p:blipFill>
        <p:spPr>
          <a:xfrm>
            <a:off x="0" y="0"/>
            <a:ext cx="12211770" cy="6857999"/>
          </a:xfrm>
          <a:prstGeom prst="rect">
            <a:avLst/>
          </a:prstGeom>
        </p:spPr>
      </p:pic>
      <p:pic>
        <p:nvPicPr>
          <p:cNvPr id="14" name="Picture 13">
            <a:extLst>
              <a:ext uri="{FF2B5EF4-FFF2-40B4-BE49-F238E27FC236}">
                <a16:creationId xmlns:a16="http://schemas.microsoft.com/office/drawing/2014/main" id="{49D21407-9DE8-879F-B4E6-3ACBC100B5F3}"/>
              </a:ext>
            </a:extLst>
          </p:cNvPr>
          <p:cNvPicPr>
            <a:picLocks noChangeAspect="1"/>
          </p:cNvPicPr>
          <p:nvPr userDrawn="1"/>
        </p:nvPicPr>
        <p:blipFill rotWithShape="1">
          <a:blip r:embed="rId4" cstate="email">
            <a:alphaModFix/>
            <a:extLst>
              <a:ext uri="{28A0092B-C50C-407E-A947-70E740481C1C}">
                <a14:useLocalDpi xmlns:a14="http://schemas.microsoft.com/office/drawing/2010/main"/>
              </a:ext>
            </a:extLst>
          </a:blip>
          <a:srcRect r="10200"/>
          <a:stretch/>
        </p:blipFill>
        <p:spPr>
          <a:xfrm>
            <a:off x="9755083" y="110507"/>
            <a:ext cx="2446146" cy="3240000"/>
          </a:xfrm>
          <a:prstGeom prst="rect">
            <a:avLst/>
          </a:prstGeom>
        </p:spPr>
      </p:pic>
      <p:pic>
        <p:nvPicPr>
          <p:cNvPr id="9" name="Picture 8" descr="Marketreach Logo">
            <a:extLst>
              <a:ext uri="{FF2B5EF4-FFF2-40B4-BE49-F238E27FC236}">
                <a16:creationId xmlns:a16="http://schemas.microsoft.com/office/drawing/2014/main" id="{465AEAE4-055E-5438-6914-E0F5EA63BC62}"/>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97654" y="290120"/>
            <a:ext cx="4537846" cy="1099674"/>
          </a:xfrm>
          <a:prstGeom prst="rect">
            <a:avLst/>
          </a:prstGeom>
        </p:spPr>
      </p:pic>
      <p:sp>
        <p:nvSpPr>
          <p:cNvPr id="6" name="Title 3">
            <a:extLst>
              <a:ext uri="{FF2B5EF4-FFF2-40B4-BE49-F238E27FC236}">
                <a16:creationId xmlns:a16="http://schemas.microsoft.com/office/drawing/2014/main" id="{BFD3053F-5558-BD67-AA8E-D2AF137FD64D}"/>
              </a:ext>
            </a:extLst>
          </p:cNvPr>
          <p:cNvSpPr>
            <a:spLocks noGrp="1"/>
          </p:cNvSpPr>
          <p:nvPr>
            <p:ph type="title" hasCustomPrompt="1"/>
          </p:nvPr>
        </p:nvSpPr>
        <p:spPr>
          <a:xfrm>
            <a:off x="443943" y="2315120"/>
            <a:ext cx="9309828" cy="1325563"/>
          </a:xfrm>
          <a:prstGeom prst="rect">
            <a:avLst/>
          </a:prstGeom>
        </p:spPr>
        <p:txBody>
          <a:bodyPr/>
          <a:lstStyle>
            <a:lvl1pPr>
              <a:defRPr sz="3600" b="1">
                <a:solidFill>
                  <a:schemeClr val="bg1"/>
                </a:solidFill>
              </a:defRPr>
            </a:lvl1pPr>
          </a:lstStyle>
          <a:p>
            <a:r>
              <a:rPr lang="en-GB" dirty="0"/>
              <a:t>CLICK TO EDIT TITLE, UPPER CASE</a:t>
            </a:r>
            <a:endParaRPr lang="en-US" dirty="0"/>
          </a:p>
        </p:txBody>
      </p:sp>
      <p:sp>
        <p:nvSpPr>
          <p:cNvPr id="8" name="Subtitle 2">
            <a:extLst>
              <a:ext uri="{FF2B5EF4-FFF2-40B4-BE49-F238E27FC236}">
                <a16:creationId xmlns:a16="http://schemas.microsoft.com/office/drawing/2014/main" id="{82E6DDC2-744E-08E6-97D5-2B83035F8E94}"/>
              </a:ext>
            </a:extLst>
          </p:cNvPr>
          <p:cNvSpPr>
            <a:spLocks noGrp="1"/>
          </p:cNvSpPr>
          <p:nvPr>
            <p:ph type="subTitle" idx="1" hasCustomPrompt="1"/>
          </p:nvPr>
        </p:nvSpPr>
        <p:spPr>
          <a:xfrm>
            <a:off x="538876" y="3922637"/>
            <a:ext cx="9214895" cy="233864"/>
          </a:xfrm>
          <a:prstGeom prst="rect">
            <a:avLst/>
          </a:prstGeom>
        </p:spPr>
        <p:txBody>
          <a:bodyPr lIns="0" tIns="0" rIns="0" bIns="0">
            <a:noAutofit/>
          </a:bodyPr>
          <a:lstStyle>
            <a:lvl1pPr marL="0" indent="0" algn="l">
              <a:buNone/>
              <a:defRPr lang="en-US" sz="1800" b="1" i="0" kern="1200" cap="none" baseline="0" dirty="0">
                <a:solidFill>
                  <a:schemeClr val="bg1"/>
                </a:solidFill>
                <a:latin typeface="+mj-lt"/>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if needed, sentence case</a:t>
            </a:r>
          </a:p>
        </p:txBody>
      </p:sp>
      <p:sp>
        <p:nvSpPr>
          <p:cNvPr id="10" name="Text Placeholder 37">
            <a:extLst>
              <a:ext uri="{FF2B5EF4-FFF2-40B4-BE49-F238E27FC236}">
                <a16:creationId xmlns:a16="http://schemas.microsoft.com/office/drawing/2014/main" id="{B97EBEBA-92EF-4B0E-BEFA-41E77572C7A2}"/>
              </a:ext>
            </a:extLst>
          </p:cNvPr>
          <p:cNvSpPr>
            <a:spLocks noGrp="1"/>
          </p:cNvSpPr>
          <p:nvPr>
            <p:ph type="body" sz="quarter" idx="10" hasCustomPrompt="1"/>
          </p:nvPr>
        </p:nvSpPr>
        <p:spPr>
          <a:xfrm>
            <a:off x="539996" y="4314843"/>
            <a:ext cx="9214895" cy="213411"/>
          </a:xfrm>
          <a:prstGeom prst="rect">
            <a:avLst/>
          </a:prstGeom>
        </p:spPr>
        <p:txBody>
          <a:bodyPr lIns="0" tIns="0" rIns="0" bIns="0">
            <a:noAutofit/>
          </a:bodyPr>
          <a:lstStyle>
            <a:lvl1pPr marL="0" indent="0">
              <a:buNone/>
              <a:defRPr lang="en-GB" sz="1800" b="0" i="0" kern="1200" cap="none" baseline="0" dirty="0">
                <a:solidFill>
                  <a:schemeClr val="bg1"/>
                </a:solidFill>
                <a:latin typeface="Calibri" panose="020F0502020204030204" pitchFamily="34" charset="0"/>
                <a:ea typeface="+mn-ea"/>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Date line</a:t>
            </a:r>
            <a:endParaRPr lang="en-GB" dirty="0"/>
          </a:p>
        </p:txBody>
      </p:sp>
    </p:spTree>
    <p:extLst>
      <p:ext uri="{BB962C8B-B14F-4D97-AF65-F5344CB8AC3E}">
        <p14:creationId xmlns:p14="http://schemas.microsoft.com/office/powerpoint/2010/main" val="119106358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mage Left">
    <p:bg>
      <p:bgRef idx="1001">
        <a:schemeClr val="bg1"/>
      </p:bgRef>
    </p:bg>
    <p:spTree>
      <p:nvGrpSpPr>
        <p:cNvPr id="1" name=""/>
        <p:cNvGrpSpPr/>
        <p:nvPr/>
      </p:nvGrpSpPr>
      <p:grpSpPr>
        <a:xfrm>
          <a:off x="0" y="0"/>
          <a:ext cx="0" cy="0"/>
          <a:chOff x="0" y="0"/>
          <a:chExt cx="0" cy="0"/>
        </a:xfrm>
      </p:grpSpPr>
      <p:sp>
        <p:nvSpPr>
          <p:cNvPr id="9" name="Picture Placeholder 4">
            <a:extLst>
              <a:ext uri="{FF2B5EF4-FFF2-40B4-BE49-F238E27FC236}">
                <a16:creationId xmlns:a16="http://schemas.microsoft.com/office/drawing/2014/main" id="{5D77039F-4547-B64C-9F4A-B0B616043C02}"/>
              </a:ext>
            </a:extLst>
          </p:cNvPr>
          <p:cNvSpPr>
            <a:spLocks noGrp="1"/>
          </p:cNvSpPr>
          <p:nvPr>
            <p:ph type="pic" sz="quarter" idx="13" hasCustomPrompt="1"/>
          </p:nvPr>
        </p:nvSpPr>
        <p:spPr>
          <a:xfrm>
            <a:off x="0" y="0"/>
            <a:ext cx="6096003" cy="6858000"/>
          </a:xfrm>
          <a:prstGeom prst="rect">
            <a:avLst/>
          </a:prstGeom>
          <a:solidFill>
            <a:schemeClr val="bg1">
              <a:lumMod val="65000"/>
            </a:schemeClr>
          </a:solidFill>
        </p:spPr>
        <p:txBody>
          <a:bodyPr lIns="360000" tIns="360000" rIns="360000" bIns="360000"/>
          <a:lstStyle>
            <a:lvl1pPr marL="0" indent="0" algn="ctr">
              <a:buNone/>
              <a:defRPr sz="2400"/>
            </a:lvl1pPr>
          </a:lstStyle>
          <a:p>
            <a:r>
              <a:rPr lang="en-GB" dirty="0"/>
              <a:t>Click icon to insert image</a:t>
            </a:r>
          </a:p>
        </p:txBody>
      </p:sp>
      <p:sp>
        <p:nvSpPr>
          <p:cNvPr id="2" name="Slide Number Placeholder 1">
            <a:extLst>
              <a:ext uri="{FF2B5EF4-FFF2-40B4-BE49-F238E27FC236}">
                <a16:creationId xmlns:a16="http://schemas.microsoft.com/office/drawing/2014/main" id="{E57EC939-1D4E-4164-AADE-06DCD3187ABB}"/>
              </a:ext>
            </a:extLst>
          </p:cNvPr>
          <p:cNvSpPr>
            <a:spLocks noGrp="1"/>
          </p:cNvSpPr>
          <p:nvPr>
            <p:ph type="sldNum" sz="quarter" idx="15"/>
          </p:nvPr>
        </p:nvSpPr>
        <p:spPr>
          <a:xfrm>
            <a:off x="11550190" y="6263125"/>
            <a:ext cx="375109" cy="363100"/>
          </a:xfrm>
        </p:spPr>
        <p:txBody>
          <a:bodyPr/>
          <a:lstStyle/>
          <a:p>
            <a:fld id="{3787542D-5C6B-4EB3-96EB-9B37C3D5D2F8}" type="slidenum">
              <a:rPr lang="en-GB" smtClean="0"/>
              <a:t>‹#›</a:t>
            </a:fld>
            <a:endParaRPr lang="en-GB" dirty="0"/>
          </a:p>
        </p:txBody>
      </p:sp>
      <p:pic>
        <p:nvPicPr>
          <p:cNvPr id="11" name="Picture 10">
            <a:extLst>
              <a:ext uri="{FF2B5EF4-FFF2-40B4-BE49-F238E27FC236}">
                <a16:creationId xmlns:a16="http://schemas.microsoft.com/office/drawing/2014/main" id="{2B80E9B2-1ED7-480C-8C84-9C622309FE7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90800" y="6200213"/>
            <a:ext cx="583849" cy="362932"/>
          </a:xfrm>
          <a:prstGeom prst="rect">
            <a:avLst/>
          </a:prstGeom>
        </p:spPr>
      </p:pic>
      <p:sp>
        <p:nvSpPr>
          <p:cNvPr id="10" name="Content Placeholder 2">
            <a:extLst>
              <a:ext uri="{FF2B5EF4-FFF2-40B4-BE49-F238E27FC236}">
                <a16:creationId xmlns:a16="http://schemas.microsoft.com/office/drawing/2014/main" id="{B3168C22-ABDD-4158-AE3B-9D09F0F66457}"/>
              </a:ext>
            </a:extLst>
          </p:cNvPr>
          <p:cNvSpPr>
            <a:spLocks noGrp="1"/>
          </p:cNvSpPr>
          <p:nvPr>
            <p:ph sz="quarter" idx="17" hasCustomPrompt="1"/>
          </p:nvPr>
        </p:nvSpPr>
        <p:spPr>
          <a:xfrm>
            <a:off x="6480112" y="1783200"/>
            <a:ext cx="5276850" cy="4479925"/>
          </a:xfrm>
          <a:prstGeom prst="rect">
            <a:avLst/>
          </a:prstGeom>
        </p:spPr>
        <p:txBody>
          <a:bodyPr/>
          <a:lstStyle>
            <a:lvl1pPr marL="228600" indent="-228600">
              <a:buClr>
                <a:schemeClr val="accent1"/>
              </a:buClr>
              <a:buSzPct val="100000"/>
              <a:buFont typeface="Wingdings" panose="05000000000000000000" pitchFamily="2" charset="2"/>
              <a:buChar char="§"/>
              <a:defRPr sz="1800"/>
            </a:lvl1pPr>
            <a:lvl2pPr marL="685800" indent="-228600">
              <a:buClr>
                <a:schemeClr val="accent1"/>
              </a:buClr>
              <a:buSzPct val="100000"/>
              <a:buFont typeface="Calibri" panose="020F0502020204030204" pitchFamily="34" charset="0"/>
              <a:buChar char="‐"/>
              <a:defRPr sz="1800"/>
            </a:lvl2pPr>
            <a:lvl3pPr marL="1143000" indent="-228600">
              <a:buClr>
                <a:schemeClr val="accent1"/>
              </a:buClr>
              <a:buSzPct val="100000"/>
              <a:buFont typeface="Calibri" panose="020F0502020204030204" pitchFamily="34" charset="0"/>
              <a:buChar char="‐"/>
              <a:defRPr sz="1800"/>
            </a:lvl3pPr>
            <a:lvl4pPr marL="1600200" indent="-228600">
              <a:buClr>
                <a:schemeClr val="accent1"/>
              </a:buClr>
              <a:buSzPct val="100000"/>
              <a:buFont typeface="Calibri" panose="020F0502020204030204" pitchFamily="34" charset="0"/>
              <a:buChar char="‐"/>
              <a:defRPr sz="1800"/>
            </a:lvl4pPr>
            <a:lvl5pPr marL="2057400" indent="-228600">
              <a:buClr>
                <a:schemeClr val="accent1"/>
              </a:buClr>
              <a:buSzPct val="100000"/>
              <a:buFont typeface="Calibri" panose="020F0502020204030204" pitchFamily="34" charset="0"/>
              <a:buChar char="‐"/>
              <a:defRPr sz="1800"/>
            </a:lvl5p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itle 1">
            <a:extLst>
              <a:ext uri="{FF2B5EF4-FFF2-40B4-BE49-F238E27FC236}">
                <a16:creationId xmlns:a16="http://schemas.microsoft.com/office/drawing/2014/main" id="{D74DB94D-4B52-907D-BB5E-4BC6326060D7}"/>
              </a:ext>
            </a:extLst>
          </p:cNvPr>
          <p:cNvSpPr>
            <a:spLocks noGrp="1"/>
          </p:cNvSpPr>
          <p:nvPr>
            <p:ph type="title" hasCustomPrompt="1"/>
          </p:nvPr>
        </p:nvSpPr>
        <p:spPr>
          <a:xfrm>
            <a:off x="6533277" y="377055"/>
            <a:ext cx="5276625" cy="1050665"/>
          </a:xfrm>
          <a:prstGeom prst="rect">
            <a:avLst/>
          </a:prstGeom>
        </p:spPr>
        <p:txBody>
          <a:bodyPr lIns="0" tIns="0" rIns="0" bIns="0"/>
          <a:lstStyle>
            <a:lvl1pPr>
              <a:lnSpc>
                <a:spcPct val="100000"/>
              </a:lnSpc>
              <a:defRPr sz="3600" b="1" cap="all" spc="-100" baseline="0">
                <a:latin typeface="+mj-lt"/>
              </a:defRPr>
            </a:lvl1pPr>
          </a:lstStyle>
          <a:p>
            <a:r>
              <a:rPr lang="en-US" dirty="0"/>
              <a:t>TEXT, Image Right, 2 columns</a:t>
            </a:r>
            <a:endParaRPr lang="en-GB" dirty="0"/>
          </a:p>
        </p:txBody>
      </p:sp>
      <p:sp>
        <p:nvSpPr>
          <p:cNvPr id="3" name="Text Placeholder 3">
            <a:extLst>
              <a:ext uri="{FF2B5EF4-FFF2-40B4-BE49-F238E27FC236}">
                <a16:creationId xmlns:a16="http://schemas.microsoft.com/office/drawing/2014/main" id="{2D6EEFA5-F76B-91AF-8EEB-9041F1C6CFED}"/>
              </a:ext>
            </a:extLst>
          </p:cNvPr>
          <p:cNvSpPr>
            <a:spLocks noGrp="1"/>
          </p:cNvSpPr>
          <p:nvPr>
            <p:ph type="body" sz="quarter" idx="12" hasCustomPrompt="1"/>
          </p:nvPr>
        </p:nvSpPr>
        <p:spPr>
          <a:xfrm>
            <a:off x="6483097" y="6363979"/>
            <a:ext cx="4680000" cy="133165"/>
          </a:xfrm>
          <a:prstGeom prst="rect">
            <a:avLst/>
          </a:prstGeom>
          <a:ln>
            <a:noFill/>
          </a:ln>
        </p:spPr>
        <p:txBody>
          <a:bodyPr wrap="none" tIns="0" bIns="0" anchor="t" anchorCtr="0">
            <a:noAutofit/>
          </a:bodyPr>
          <a:lstStyle>
            <a:lvl1pPr marL="0" indent="0" algn="l">
              <a:lnSpc>
                <a:spcPct val="90000"/>
              </a:lnSpc>
              <a:spcBef>
                <a:spcPts val="0"/>
              </a:spcBef>
              <a:buNone/>
              <a:defRPr sz="1100" b="0">
                <a:solidFill>
                  <a:schemeClr val="tx1"/>
                </a:solidFill>
                <a:latin typeface="+mn-lt"/>
              </a:defRPr>
            </a:lvl1pPr>
          </a:lstStyle>
          <a:p>
            <a:pPr lvl="0"/>
            <a:r>
              <a:rPr lang="en-US" dirty="0"/>
              <a:t>Click here to add source if required</a:t>
            </a:r>
          </a:p>
        </p:txBody>
      </p:sp>
    </p:spTree>
    <p:extLst>
      <p:ext uri="{BB962C8B-B14F-4D97-AF65-F5344CB8AC3E}">
        <p14:creationId xmlns:p14="http://schemas.microsoft.com/office/powerpoint/2010/main" val="4179092301"/>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Image Left, Reading">
    <p:bg>
      <p:bgRef idx="1001">
        <a:schemeClr val="bg1"/>
      </p:bgRef>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57EC939-1D4E-4164-AADE-06DCD3187ABB}"/>
              </a:ext>
            </a:extLst>
          </p:cNvPr>
          <p:cNvSpPr>
            <a:spLocks noGrp="1"/>
          </p:cNvSpPr>
          <p:nvPr>
            <p:ph type="sldNum" sz="quarter" idx="15"/>
          </p:nvPr>
        </p:nvSpPr>
        <p:spPr>
          <a:xfrm>
            <a:off x="11550190" y="6263125"/>
            <a:ext cx="375109" cy="363100"/>
          </a:xfrm>
        </p:spPr>
        <p:txBody>
          <a:bodyPr/>
          <a:lstStyle/>
          <a:p>
            <a:fld id="{3787542D-5C6B-4EB3-96EB-9B37C3D5D2F8}" type="slidenum">
              <a:rPr lang="en-GB" smtClean="0"/>
              <a:t>‹#›</a:t>
            </a:fld>
            <a:endParaRPr lang="en-GB" dirty="0"/>
          </a:p>
        </p:txBody>
      </p:sp>
      <p:sp>
        <p:nvSpPr>
          <p:cNvPr id="10" name="Content Placeholder 2">
            <a:extLst>
              <a:ext uri="{FF2B5EF4-FFF2-40B4-BE49-F238E27FC236}">
                <a16:creationId xmlns:a16="http://schemas.microsoft.com/office/drawing/2014/main" id="{B3168C22-ABDD-4158-AE3B-9D09F0F66457}"/>
              </a:ext>
            </a:extLst>
          </p:cNvPr>
          <p:cNvSpPr>
            <a:spLocks noGrp="1"/>
          </p:cNvSpPr>
          <p:nvPr>
            <p:ph sz="quarter" idx="17" hasCustomPrompt="1"/>
          </p:nvPr>
        </p:nvSpPr>
        <p:spPr>
          <a:xfrm>
            <a:off x="6480112" y="1783200"/>
            <a:ext cx="5276850" cy="4479925"/>
          </a:xfrm>
          <a:prstGeom prst="rect">
            <a:avLst/>
          </a:prstGeom>
        </p:spPr>
        <p:txBody>
          <a:bodyPr/>
          <a:lstStyle>
            <a:lvl1pPr marL="228600" indent="-228600">
              <a:buClr>
                <a:schemeClr val="accent1"/>
              </a:buClr>
              <a:buSzPct val="100000"/>
              <a:buFont typeface="Wingdings" panose="05000000000000000000" pitchFamily="2" charset="2"/>
              <a:buChar char="§"/>
              <a:defRPr sz="1800"/>
            </a:lvl1pPr>
            <a:lvl2pPr marL="685800" indent="-228600">
              <a:buClr>
                <a:schemeClr val="accent1"/>
              </a:buClr>
              <a:buSzPct val="100000"/>
              <a:buFont typeface="Calibri" panose="020F0502020204030204" pitchFamily="34" charset="0"/>
              <a:buChar char="‐"/>
              <a:defRPr sz="1800"/>
            </a:lvl2pPr>
            <a:lvl3pPr marL="1143000" indent="-228600">
              <a:buClr>
                <a:schemeClr val="accent1"/>
              </a:buClr>
              <a:buSzPct val="100000"/>
              <a:buFont typeface="Calibri" panose="020F0502020204030204" pitchFamily="34" charset="0"/>
              <a:buChar char="‐"/>
              <a:defRPr sz="1800"/>
            </a:lvl3pPr>
            <a:lvl4pPr marL="1600200" indent="-228600">
              <a:buClr>
                <a:schemeClr val="accent1"/>
              </a:buClr>
              <a:buSzPct val="100000"/>
              <a:buFont typeface="Calibri" panose="020F0502020204030204" pitchFamily="34" charset="0"/>
              <a:buChar char="‐"/>
              <a:defRPr sz="1800"/>
            </a:lvl4pPr>
            <a:lvl5pPr marL="2057400" indent="-228600">
              <a:buClr>
                <a:schemeClr val="accent1"/>
              </a:buClr>
              <a:buSzPct val="100000"/>
              <a:buFont typeface="Calibri" panose="020F0502020204030204" pitchFamily="34" charset="0"/>
              <a:buChar char="‐"/>
              <a:defRPr sz="1800"/>
            </a:lvl5p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itle 1">
            <a:extLst>
              <a:ext uri="{FF2B5EF4-FFF2-40B4-BE49-F238E27FC236}">
                <a16:creationId xmlns:a16="http://schemas.microsoft.com/office/drawing/2014/main" id="{D74DB94D-4B52-907D-BB5E-4BC6326060D7}"/>
              </a:ext>
            </a:extLst>
          </p:cNvPr>
          <p:cNvSpPr>
            <a:spLocks noGrp="1"/>
          </p:cNvSpPr>
          <p:nvPr>
            <p:ph type="title" hasCustomPrompt="1"/>
          </p:nvPr>
        </p:nvSpPr>
        <p:spPr>
          <a:xfrm>
            <a:off x="6533277" y="377055"/>
            <a:ext cx="5276625" cy="1050665"/>
          </a:xfrm>
          <a:prstGeom prst="rect">
            <a:avLst/>
          </a:prstGeom>
        </p:spPr>
        <p:txBody>
          <a:bodyPr lIns="0" tIns="0" rIns="0" bIns="0"/>
          <a:lstStyle>
            <a:lvl1pPr>
              <a:lnSpc>
                <a:spcPct val="100000"/>
              </a:lnSpc>
              <a:defRPr sz="3600" b="1" cap="all" spc="-100" baseline="0">
                <a:latin typeface="+mj-lt"/>
              </a:defRPr>
            </a:lvl1pPr>
          </a:lstStyle>
          <a:p>
            <a:r>
              <a:rPr lang="en-US" dirty="0"/>
              <a:t>TEXT, Image Right, 2 columns</a:t>
            </a:r>
            <a:endParaRPr lang="en-GB" dirty="0"/>
          </a:p>
        </p:txBody>
      </p:sp>
      <p:sp>
        <p:nvSpPr>
          <p:cNvPr id="3" name="Text Placeholder 3">
            <a:extLst>
              <a:ext uri="{FF2B5EF4-FFF2-40B4-BE49-F238E27FC236}">
                <a16:creationId xmlns:a16="http://schemas.microsoft.com/office/drawing/2014/main" id="{2D6EEFA5-F76B-91AF-8EEB-9041F1C6CFED}"/>
              </a:ext>
            </a:extLst>
          </p:cNvPr>
          <p:cNvSpPr>
            <a:spLocks noGrp="1"/>
          </p:cNvSpPr>
          <p:nvPr>
            <p:ph type="body" sz="quarter" idx="12" hasCustomPrompt="1"/>
          </p:nvPr>
        </p:nvSpPr>
        <p:spPr>
          <a:xfrm>
            <a:off x="6483097" y="6363979"/>
            <a:ext cx="4680000" cy="133165"/>
          </a:xfrm>
          <a:prstGeom prst="rect">
            <a:avLst/>
          </a:prstGeom>
          <a:ln>
            <a:noFill/>
          </a:ln>
        </p:spPr>
        <p:txBody>
          <a:bodyPr wrap="none" tIns="0" bIns="0" anchor="t" anchorCtr="0">
            <a:noAutofit/>
          </a:bodyPr>
          <a:lstStyle>
            <a:lvl1pPr marL="0" indent="0" algn="l">
              <a:lnSpc>
                <a:spcPct val="90000"/>
              </a:lnSpc>
              <a:spcBef>
                <a:spcPts val="0"/>
              </a:spcBef>
              <a:buNone/>
              <a:defRPr sz="1100" b="0">
                <a:solidFill>
                  <a:schemeClr val="tx1"/>
                </a:solidFill>
                <a:latin typeface="+mn-lt"/>
              </a:defRPr>
            </a:lvl1pPr>
          </a:lstStyle>
          <a:p>
            <a:pPr lvl="0"/>
            <a:r>
              <a:rPr lang="en-US" dirty="0"/>
              <a:t>Click here to add source if required</a:t>
            </a:r>
          </a:p>
        </p:txBody>
      </p:sp>
      <p:pic>
        <p:nvPicPr>
          <p:cNvPr id="5" name="Picture 4">
            <a:extLst>
              <a:ext uri="{FF2B5EF4-FFF2-40B4-BE49-F238E27FC236}">
                <a16:creationId xmlns:a16="http://schemas.microsoft.com/office/drawing/2014/main" id="{F0F10CF9-87BA-BE1D-2919-600FB43B63C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984" y="1"/>
            <a:ext cx="6096003" cy="6859340"/>
          </a:xfrm>
          <a:prstGeom prst="rect">
            <a:avLst/>
          </a:prstGeom>
        </p:spPr>
      </p:pic>
      <p:pic>
        <p:nvPicPr>
          <p:cNvPr id="11" name="Picture 10">
            <a:extLst>
              <a:ext uri="{FF2B5EF4-FFF2-40B4-BE49-F238E27FC236}">
                <a16:creationId xmlns:a16="http://schemas.microsoft.com/office/drawing/2014/main" id="{2B80E9B2-1ED7-480C-8C84-9C622309FE73}"/>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90800" y="6200213"/>
            <a:ext cx="583849" cy="362932"/>
          </a:xfrm>
          <a:prstGeom prst="rect">
            <a:avLst/>
          </a:prstGeom>
        </p:spPr>
      </p:pic>
      <p:pic>
        <p:nvPicPr>
          <p:cNvPr id="6" name="Picture 5">
            <a:extLst>
              <a:ext uri="{FF2B5EF4-FFF2-40B4-BE49-F238E27FC236}">
                <a16:creationId xmlns:a16="http://schemas.microsoft.com/office/drawing/2014/main" id="{187CC389-977C-B54D-2B2B-16085ACEDA07}"/>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10095" r="1"/>
          <a:stretch/>
        </p:blipFill>
        <p:spPr>
          <a:xfrm>
            <a:off x="7094" y="109908"/>
            <a:ext cx="1838585" cy="2432441"/>
          </a:xfrm>
          <a:prstGeom prst="rect">
            <a:avLst/>
          </a:prstGeom>
        </p:spPr>
      </p:pic>
    </p:spTree>
    <p:extLst>
      <p:ext uri="{BB962C8B-B14F-4D97-AF65-F5344CB8AC3E}">
        <p14:creationId xmlns:p14="http://schemas.microsoft.com/office/powerpoint/2010/main" val="510959010"/>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Image Left, Target">
    <p:bg>
      <p:bgRef idx="1001">
        <a:schemeClr val="bg1"/>
      </p:bgRef>
    </p:bg>
    <p:spTree>
      <p:nvGrpSpPr>
        <p:cNvPr id="1" name=""/>
        <p:cNvGrpSpPr/>
        <p:nvPr/>
      </p:nvGrpSpPr>
      <p:grpSpPr>
        <a:xfrm>
          <a:off x="0" y="0"/>
          <a:ext cx="0" cy="0"/>
          <a:chOff x="0" y="0"/>
          <a:chExt cx="0" cy="0"/>
        </a:xfrm>
      </p:grpSpPr>
      <p:pic>
        <p:nvPicPr>
          <p:cNvPr id="16" name="Picture 15" descr="A target on a stand in a field&#10;&#10;Description automatically generated">
            <a:extLst>
              <a:ext uri="{FF2B5EF4-FFF2-40B4-BE49-F238E27FC236}">
                <a16:creationId xmlns:a16="http://schemas.microsoft.com/office/drawing/2014/main" id="{E09E114B-6E22-6D01-0E76-FBAAB2B7259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6093020" cy="6858000"/>
          </a:xfrm>
          <a:prstGeom prst="rect">
            <a:avLst/>
          </a:prstGeom>
        </p:spPr>
      </p:pic>
      <p:sp>
        <p:nvSpPr>
          <p:cNvPr id="2" name="Slide Number Placeholder 1">
            <a:extLst>
              <a:ext uri="{FF2B5EF4-FFF2-40B4-BE49-F238E27FC236}">
                <a16:creationId xmlns:a16="http://schemas.microsoft.com/office/drawing/2014/main" id="{E57EC939-1D4E-4164-AADE-06DCD3187ABB}"/>
              </a:ext>
            </a:extLst>
          </p:cNvPr>
          <p:cNvSpPr>
            <a:spLocks noGrp="1"/>
          </p:cNvSpPr>
          <p:nvPr>
            <p:ph type="sldNum" sz="quarter" idx="15"/>
          </p:nvPr>
        </p:nvSpPr>
        <p:spPr>
          <a:xfrm>
            <a:off x="11550190" y="6263125"/>
            <a:ext cx="375109" cy="363100"/>
          </a:xfrm>
        </p:spPr>
        <p:txBody>
          <a:bodyPr/>
          <a:lstStyle/>
          <a:p>
            <a:fld id="{3787542D-5C6B-4EB3-96EB-9B37C3D5D2F8}" type="slidenum">
              <a:rPr lang="en-GB" smtClean="0"/>
              <a:t>‹#›</a:t>
            </a:fld>
            <a:endParaRPr lang="en-GB" dirty="0"/>
          </a:p>
        </p:txBody>
      </p:sp>
      <p:sp>
        <p:nvSpPr>
          <p:cNvPr id="10" name="Content Placeholder 2">
            <a:extLst>
              <a:ext uri="{FF2B5EF4-FFF2-40B4-BE49-F238E27FC236}">
                <a16:creationId xmlns:a16="http://schemas.microsoft.com/office/drawing/2014/main" id="{B3168C22-ABDD-4158-AE3B-9D09F0F66457}"/>
              </a:ext>
            </a:extLst>
          </p:cNvPr>
          <p:cNvSpPr>
            <a:spLocks noGrp="1"/>
          </p:cNvSpPr>
          <p:nvPr>
            <p:ph sz="quarter" idx="17" hasCustomPrompt="1"/>
          </p:nvPr>
        </p:nvSpPr>
        <p:spPr>
          <a:xfrm>
            <a:off x="6480112" y="1783200"/>
            <a:ext cx="5276850" cy="4479925"/>
          </a:xfrm>
          <a:prstGeom prst="rect">
            <a:avLst/>
          </a:prstGeom>
        </p:spPr>
        <p:txBody>
          <a:bodyPr/>
          <a:lstStyle>
            <a:lvl1pPr marL="228600" indent="-228600">
              <a:buClr>
                <a:schemeClr val="accent1"/>
              </a:buClr>
              <a:buSzPct val="100000"/>
              <a:buFont typeface="Wingdings" panose="05000000000000000000" pitchFamily="2" charset="2"/>
              <a:buChar char="§"/>
              <a:defRPr sz="1800"/>
            </a:lvl1pPr>
            <a:lvl2pPr marL="685800" indent="-228600">
              <a:buClr>
                <a:schemeClr val="accent1"/>
              </a:buClr>
              <a:buSzPct val="100000"/>
              <a:buFont typeface="Calibri" panose="020F0502020204030204" pitchFamily="34" charset="0"/>
              <a:buChar char="‐"/>
              <a:defRPr sz="1800"/>
            </a:lvl2pPr>
            <a:lvl3pPr marL="1143000" indent="-228600">
              <a:buClr>
                <a:schemeClr val="accent1"/>
              </a:buClr>
              <a:buSzPct val="100000"/>
              <a:buFont typeface="Calibri" panose="020F0502020204030204" pitchFamily="34" charset="0"/>
              <a:buChar char="‐"/>
              <a:defRPr sz="1800"/>
            </a:lvl3pPr>
            <a:lvl4pPr marL="1600200" indent="-228600">
              <a:buClr>
                <a:schemeClr val="accent1"/>
              </a:buClr>
              <a:buSzPct val="100000"/>
              <a:buFont typeface="Calibri" panose="020F0502020204030204" pitchFamily="34" charset="0"/>
              <a:buChar char="‐"/>
              <a:defRPr sz="1800"/>
            </a:lvl4pPr>
            <a:lvl5pPr marL="2057400" indent="-228600">
              <a:buClr>
                <a:schemeClr val="accent1"/>
              </a:buClr>
              <a:buSzPct val="100000"/>
              <a:buFont typeface="Calibri" panose="020F0502020204030204" pitchFamily="34" charset="0"/>
              <a:buChar char="‐"/>
              <a:defRPr sz="1800"/>
            </a:lvl5p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itle 1">
            <a:extLst>
              <a:ext uri="{FF2B5EF4-FFF2-40B4-BE49-F238E27FC236}">
                <a16:creationId xmlns:a16="http://schemas.microsoft.com/office/drawing/2014/main" id="{D74DB94D-4B52-907D-BB5E-4BC6326060D7}"/>
              </a:ext>
            </a:extLst>
          </p:cNvPr>
          <p:cNvSpPr>
            <a:spLocks noGrp="1"/>
          </p:cNvSpPr>
          <p:nvPr>
            <p:ph type="title" hasCustomPrompt="1"/>
          </p:nvPr>
        </p:nvSpPr>
        <p:spPr>
          <a:xfrm>
            <a:off x="6533277" y="377055"/>
            <a:ext cx="5276625" cy="1050665"/>
          </a:xfrm>
          <a:prstGeom prst="rect">
            <a:avLst/>
          </a:prstGeom>
        </p:spPr>
        <p:txBody>
          <a:bodyPr lIns="0" tIns="0" rIns="0" bIns="0"/>
          <a:lstStyle>
            <a:lvl1pPr>
              <a:lnSpc>
                <a:spcPct val="100000"/>
              </a:lnSpc>
              <a:defRPr sz="3600" b="1" cap="all" spc="-100" baseline="0">
                <a:latin typeface="+mj-lt"/>
              </a:defRPr>
            </a:lvl1pPr>
          </a:lstStyle>
          <a:p>
            <a:r>
              <a:rPr lang="en-US" dirty="0"/>
              <a:t>TEXT, Image Right, 2 columns</a:t>
            </a:r>
            <a:endParaRPr lang="en-GB" dirty="0"/>
          </a:p>
        </p:txBody>
      </p:sp>
      <p:sp>
        <p:nvSpPr>
          <p:cNvPr id="3" name="Text Placeholder 3">
            <a:extLst>
              <a:ext uri="{FF2B5EF4-FFF2-40B4-BE49-F238E27FC236}">
                <a16:creationId xmlns:a16="http://schemas.microsoft.com/office/drawing/2014/main" id="{2D6EEFA5-F76B-91AF-8EEB-9041F1C6CFED}"/>
              </a:ext>
            </a:extLst>
          </p:cNvPr>
          <p:cNvSpPr>
            <a:spLocks noGrp="1"/>
          </p:cNvSpPr>
          <p:nvPr>
            <p:ph type="body" sz="quarter" idx="12" hasCustomPrompt="1"/>
          </p:nvPr>
        </p:nvSpPr>
        <p:spPr>
          <a:xfrm>
            <a:off x="6483097" y="6363979"/>
            <a:ext cx="4680000" cy="133165"/>
          </a:xfrm>
          <a:prstGeom prst="rect">
            <a:avLst/>
          </a:prstGeom>
          <a:ln>
            <a:noFill/>
          </a:ln>
        </p:spPr>
        <p:txBody>
          <a:bodyPr wrap="none" tIns="0" bIns="0" anchor="t" anchorCtr="0">
            <a:noAutofit/>
          </a:bodyPr>
          <a:lstStyle>
            <a:lvl1pPr marL="0" indent="0" algn="l">
              <a:lnSpc>
                <a:spcPct val="90000"/>
              </a:lnSpc>
              <a:spcBef>
                <a:spcPts val="0"/>
              </a:spcBef>
              <a:buNone/>
              <a:defRPr sz="1100" b="0">
                <a:solidFill>
                  <a:schemeClr val="tx1"/>
                </a:solidFill>
                <a:latin typeface="+mn-lt"/>
              </a:defRPr>
            </a:lvl1pPr>
          </a:lstStyle>
          <a:p>
            <a:pPr lvl="0"/>
            <a:r>
              <a:rPr lang="en-US" dirty="0"/>
              <a:t>Click here to add source if required</a:t>
            </a:r>
          </a:p>
        </p:txBody>
      </p:sp>
      <p:pic>
        <p:nvPicPr>
          <p:cNvPr id="11" name="Picture 10">
            <a:extLst>
              <a:ext uri="{FF2B5EF4-FFF2-40B4-BE49-F238E27FC236}">
                <a16:creationId xmlns:a16="http://schemas.microsoft.com/office/drawing/2014/main" id="{2B80E9B2-1ED7-480C-8C84-9C622309FE73}"/>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90800" y="6200213"/>
            <a:ext cx="583849" cy="362932"/>
          </a:xfrm>
          <a:prstGeom prst="rect">
            <a:avLst/>
          </a:prstGeom>
        </p:spPr>
      </p:pic>
      <p:pic>
        <p:nvPicPr>
          <p:cNvPr id="6" name="Picture 5">
            <a:extLst>
              <a:ext uri="{FF2B5EF4-FFF2-40B4-BE49-F238E27FC236}">
                <a16:creationId xmlns:a16="http://schemas.microsoft.com/office/drawing/2014/main" id="{187CC389-977C-B54D-2B2B-16085ACEDA07}"/>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10095" r="1"/>
          <a:stretch/>
        </p:blipFill>
        <p:spPr>
          <a:xfrm>
            <a:off x="7094" y="109908"/>
            <a:ext cx="1838585" cy="2432441"/>
          </a:xfrm>
          <a:prstGeom prst="rect">
            <a:avLst/>
          </a:prstGeom>
        </p:spPr>
      </p:pic>
    </p:spTree>
    <p:extLst>
      <p:ext uri="{BB962C8B-B14F-4D97-AF65-F5344CB8AC3E}">
        <p14:creationId xmlns:p14="http://schemas.microsoft.com/office/powerpoint/2010/main" val="3865973647"/>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 Stage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9E337FF-EC20-FC4E-A512-80CDE51F4AC9}"/>
              </a:ext>
            </a:extLst>
          </p:cNvPr>
          <p:cNvSpPr/>
          <p:nvPr userDrawn="1"/>
        </p:nvSpPr>
        <p:spPr>
          <a:xfrm>
            <a:off x="1065230" y="2016563"/>
            <a:ext cx="3178125" cy="4161219"/>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36" name="Text Placeholder 35">
            <a:extLst>
              <a:ext uri="{FF2B5EF4-FFF2-40B4-BE49-F238E27FC236}">
                <a16:creationId xmlns:a16="http://schemas.microsoft.com/office/drawing/2014/main" id="{3081F068-E853-4A4F-9EFD-B29B742822AC}"/>
              </a:ext>
            </a:extLst>
          </p:cNvPr>
          <p:cNvSpPr>
            <a:spLocks noGrp="1"/>
          </p:cNvSpPr>
          <p:nvPr>
            <p:ph type="body" sz="quarter" idx="17" hasCustomPrompt="1"/>
          </p:nvPr>
        </p:nvSpPr>
        <p:spPr>
          <a:xfrm>
            <a:off x="1149785" y="2016564"/>
            <a:ext cx="3009014" cy="1031875"/>
          </a:xfrm>
          <a:prstGeom prst="rect">
            <a:avLst/>
          </a:prstGeom>
          <a:solidFill>
            <a:schemeClr val="bg1"/>
          </a:solidFill>
        </p:spPr>
        <p:txBody>
          <a:bodyPr wrap="square" lIns="90000" anchor="ctr"/>
          <a:lstStyle>
            <a:lvl1pPr marL="0" indent="0" algn="ctr">
              <a:buNone/>
              <a:defRPr sz="2800" b="1">
                <a:solidFill>
                  <a:schemeClr val="accent1"/>
                </a:solidFill>
              </a:defRPr>
            </a:lvl1pPr>
          </a:lstStyle>
          <a:p>
            <a:pPr lvl="0"/>
            <a:r>
              <a:rPr lang="en-US" b="1" dirty="0"/>
              <a:t>EDIT</a:t>
            </a:r>
            <a:endParaRPr lang="en-US" dirty="0"/>
          </a:p>
        </p:txBody>
      </p:sp>
      <p:sp>
        <p:nvSpPr>
          <p:cNvPr id="41" name="Text Placeholder 40">
            <a:extLst>
              <a:ext uri="{FF2B5EF4-FFF2-40B4-BE49-F238E27FC236}">
                <a16:creationId xmlns:a16="http://schemas.microsoft.com/office/drawing/2014/main" id="{6E092A17-E78C-9740-AB28-68C7E769D4D8}"/>
              </a:ext>
            </a:extLst>
          </p:cNvPr>
          <p:cNvSpPr>
            <a:spLocks noGrp="1"/>
          </p:cNvSpPr>
          <p:nvPr>
            <p:ph type="body" sz="quarter" idx="21"/>
          </p:nvPr>
        </p:nvSpPr>
        <p:spPr>
          <a:xfrm>
            <a:off x="1149785" y="3191398"/>
            <a:ext cx="3009014" cy="2911690"/>
          </a:xfrm>
          <a:prstGeom prst="rect">
            <a:avLst/>
          </a:prstGeom>
        </p:spPr>
        <p:txBody>
          <a:bodyPr/>
          <a:lstStyle>
            <a:lvl1pPr marL="285750" indent="-285750">
              <a:buClr>
                <a:srgbClr val="FF0000"/>
              </a:buClr>
              <a:buFont typeface="Wingdings" panose="05000000000000000000" pitchFamily="2" charset="2"/>
              <a:buChar char="§"/>
              <a:defRPr lang="en-US" sz="1800" kern="1200" dirty="0">
                <a:solidFill>
                  <a:schemeClr val="tx1"/>
                </a:solidFill>
                <a:latin typeface="+mn-lt"/>
                <a:ea typeface="+mn-ea"/>
                <a:cs typeface="+mn-cs"/>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sp>
        <p:nvSpPr>
          <p:cNvPr id="18" name="Rectangle 17">
            <a:extLst>
              <a:ext uri="{FF2B5EF4-FFF2-40B4-BE49-F238E27FC236}">
                <a16:creationId xmlns:a16="http://schemas.microsoft.com/office/drawing/2014/main" id="{53D576F0-DC67-4F7A-A308-E8A231AB271D}"/>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Title 1">
            <a:extLst>
              <a:ext uri="{FF2B5EF4-FFF2-40B4-BE49-F238E27FC236}">
                <a16:creationId xmlns:a16="http://schemas.microsoft.com/office/drawing/2014/main" id="{AC7D8C70-D8D3-4616-8AD6-B7531CA66280}"/>
              </a:ext>
            </a:extLst>
          </p:cNvPr>
          <p:cNvSpPr>
            <a:spLocks noGrp="1"/>
          </p:cNvSpPr>
          <p:nvPr>
            <p:ph type="title" hasCustomPrompt="1"/>
          </p:nvPr>
        </p:nvSpPr>
        <p:spPr>
          <a:xfrm>
            <a:off x="485999" y="414000"/>
            <a:ext cx="8861201" cy="475686"/>
          </a:xfrm>
          <a:prstGeom prst="rect">
            <a:avLst/>
          </a:prstGeom>
        </p:spPr>
        <p:txBody>
          <a:bodyPr lIns="0" tIns="0" rIns="0" bIns="0"/>
          <a:lstStyle>
            <a:lvl1pPr>
              <a:lnSpc>
                <a:spcPts val="4400"/>
              </a:lnSpc>
              <a:defRPr sz="3600" b="1" cap="all" spc="-100" baseline="0">
                <a:latin typeface="+mj-lt"/>
              </a:defRPr>
            </a:lvl1pPr>
          </a:lstStyle>
          <a:p>
            <a:r>
              <a:rPr lang="en-US" dirty="0"/>
              <a:t>Process, 3 stages</a:t>
            </a:r>
            <a:endParaRPr lang="en-GB" dirty="0"/>
          </a:p>
        </p:txBody>
      </p:sp>
      <p:sp>
        <p:nvSpPr>
          <p:cNvPr id="21" name="Rectangle 20">
            <a:extLst>
              <a:ext uri="{FF2B5EF4-FFF2-40B4-BE49-F238E27FC236}">
                <a16:creationId xmlns:a16="http://schemas.microsoft.com/office/drawing/2014/main" id="{A8863C8E-9F0F-4046-A264-6A18A57D022C}"/>
              </a:ext>
            </a:extLst>
          </p:cNvPr>
          <p:cNvSpPr/>
          <p:nvPr userDrawn="1"/>
        </p:nvSpPr>
        <p:spPr>
          <a:xfrm>
            <a:off x="4500922" y="2016563"/>
            <a:ext cx="3178125" cy="4161219"/>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2A3E954C-0710-40FA-98A2-EB54FBFAE9A0}"/>
              </a:ext>
            </a:extLst>
          </p:cNvPr>
          <p:cNvSpPr/>
          <p:nvPr userDrawn="1"/>
        </p:nvSpPr>
        <p:spPr>
          <a:xfrm>
            <a:off x="7936614" y="2016563"/>
            <a:ext cx="3178125" cy="4161219"/>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3" name="Text Placeholder 35">
            <a:extLst>
              <a:ext uri="{FF2B5EF4-FFF2-40B4-BE49-F238E27FC236}">
                <a16:creationId xmlns:a16="http://schemas.microsoft.com/office/drawing/2014/main" id="{F763D85A-53EF-21E0-AE8D-8387C9A8676B}"/>
              </a:ext>
            </a:extLst>
          </p:cNvPr>
          <p:cNvSpPr>
            <a:spLocks noGrp="1"/>
          </p:cNvSpPr>
          <p:nvPr>
            <p:ph type="body" sz="quarter" idx="22" hasCustomPrompt="1"/>
          </p:nvPr>
        </p:nvSpPr>
        <p:spPr>
          <a:xfrm>
            <a:off x="8021169" y="2016564"/>
            <a:ext cx="3009014" cy="1031875"/>
          </a:xfrm>
          <a:prstGeom prst="rect">
            <a:avLst/>
          </a:prstGeom>
          <a:solidFill>
            <a:schemeClr val="bg1"/>
          </a:solidFill>
        </p:spPr>
        <p:txBody>
          <a:bodyPr wrap="square" lIns="90000" anchor="ctr"/>
          <a:lstStyle>
            <a:lvl1pPr marL="0" indent="0" algn="ctr">
              <a:buNone/>
              <a:defRPr sz="2800" b="1">
                <a:solidFill>
                  <a:schemeClr val="accent1"/>
                </a:solidFill>
              </a:defRPr>
            </a:lvl1pPr>
          </a:lstStyle>
          <a:p>
            <a:pPr lvl="0"/>
            <a:r>
              <a:rPr lang="en-US" b="1" dirty="0"/>
              <a:t>EDIT</a:t>
            </a:r>
            <a:endParaRPr lang="en-US" dirty="0"/>
          </a:p>
        </p:txBody>
      </p:sp>
      <p:sp>
        <p:nvSpPr>
          <p:cNvPr id="5" name="Text Placeholder 35">
            <a:extLst>
              <a:ext uri="{FF2B5EF4-FFF2-40B4-BE49-F238E27FC236}">
                <a16:creationId xmlns:a16="http://schemas.microsoft.com/office/drawing/2014/main" id="{B4BE02F9-0984-31D3-FB53-BAE64616F9F7}"/>
              </a:ext>
            </a:extLst>
          </p:cNvPr>
          <p:cNvSpPr>
            <a:spLocks noGrp="1"/>
          </p:cNvSpPr>
          <p:nvPr>
            <p:ph type="body" sz="quarter" idx="23" hasCustomPrompt="1"/>
          </p:nvPr>
        </p:nvSpPr>
        <p:spPr>
          <a:xfrm>
            <a:off x="4585477" y="2016564"/>
            <a:ext cx="3009014" cy="1031875"/>
          </a:xfrm>
          <a:prstGeom prst="rect">
            <a:avLst/>
          </a:prstGeom>
          <a:solidFill>
            <a:schemeClr val="bg1"/>
          </a:solidFill>
        </p:spPr>
        <p:txBody>
          <a:bodyPr wrap="square" lIns="90000" anchor="ctr"/>
          <a:lstStyle>
            <a:lvl1pPr marL="0" indent="0" algn="ctr">
              <a:buNone/>
              <a:defRPr sz="2800" b="1">
                <a:solidFill>
                  <a:schemeClr val="accent1"/>
                </a:solidFill>
              </a:defRPr>
            </a:lvl1pPr>
          </a:lstStyle>
          <a:p>
            <a:pPr lvl="0"/>
            <a:r>
              <a:rPr lang="en-US" b="1" dirty="0"/>
              <a:t>EDIT</a:t>
            </a:r>
            <a:endParaRPr lang="en-US" dirty="0"/>
          </a:p>
        </p:txBody>
      </p:sp>
      <p:sp>
        <p:nvSpPr>
          <p:cNvPr id="6" name="Text Placeholder 40">
            <a:extLst>
              <a:ext uri="{FF2B5EF4-FFF2-40B4-BE49-F238E27FC236}">
                <a16:creationId xmlns:a16="http://schemas.microsoft.com/office/drawing/2014/main" id="{7205860A-8A37-A13F-D556-FEF702702A36}"/>
              </a:ext>
            </a:extLst>
          </p:cNvPr>
          <p:cNvSpPr>
            <a:spLocks noGrp="1"/>
          </p:cNvSpPr>
          <p:nvPr>
            <p:ph type="body" sz="quarter" idx="24"/>
          </p:nvPr>
        </p:nvSpPr>
        <p:spPr>
          <a:xfrm>
            <a:off x="4585477" y="3191398"/>
            <a:ext cx="3009014" cy="2911690"/>
          </a:xfrm>
          <a:prstGeom prst="rect">
            <a:avLst/>
          </a:prstGeom>
        </p:spPr>
        <p:txBody>
          <a:bodyPr/>
          <a:lstStyle>
            <a:lvl1pPr marL="285750" indent="-285750">
              <a:buClr>
                <a:srgbClr val="FF0000"/>
              </a:buClr>
              <a:buFont typeface="Wingdings" panose="05000000000000000000" pitchFamily="2" charset="2"/>
              <a:buChar char="§"/>
              <a:defRPr lang="en-US" sz="1800" kern="1200" dirty="0">
                <a:solidFill>
                  <a:schemeClr val="tx1"/>
                </a:solidFill>
                <a:latin typeface="+mn-lt"/>
                <a:ea typeface="+mn-ea"/>
                <a:cs typeface="+mn-cs"/>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sp>
        <p:nvSpPr>
          <p:cNvPr id="7" name="Text Placeholder 40">
            <a:extLst>
              <a:ext uri="{FF2B5EF4-FFF2-40B4-BE49-F238E27FC236}">
                <a16:creationId xmlns:a16="http://schemas.microsoft.com/office/drawing/2014/main" id="{08E500C8-CDAC-8D97-2991-BE727CA62AF7}"/>
              </a:ext>
            </a:extLst>
          </p:cNvPr>
          <p:cNvSpPr>
            <a:spLocks noGrp="1"/>
          </p:cNvSpPr>
          <p:nvPr>
            <p:ph type="body" sz="quarter" idx="25"/>
          </p:nvPr>
        </p:nvSpPr>
        <p:spPr>
          <a:xfrm>
            <a:off x="8021169" y="3191398"/>
            <a:ext cx="3009014" cy="2911690"/>
          </a:xfrm>
          <a:prstGeom prst="rect">
            <a:avLst/>
          </a:prstGeom>
        </p:spPr>
        <p:txBody>
          <a:bodyPr/>
          <a:lstStyle>
            <a:lvl1pPr marL="285750" indent="-285750">
              <a:buClr>
                <a:srgbClr val="FF0000"/>
              </a:buClr>
              <a:buFont typeface="Wingdings" panose="05000000000000000000" pitchFamily="2" charset="2"/>
              <a:buChar char="§"/>
              <a:defRPr lang="en-US" sz="1800" kern="1200" dirty="0">
                <a:solidFill>
                  <a:schemeClr val="tx1"/>
                </a:solidFill>
                <a:latin typeface="+mn-lt"/>
                <a:ea typeface="+mn-ea"/>
                <a:cs typeface="+mn-cs"/>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sp>
        <p:nvSpPr>
          <p:cNvPr id="9" name="Slide Number Placeholder 1">
            <a:extLst>
              <a:ext uri="{FF2B5EF4-FFF2-40B4-BE49-F238E27FC236}">
                <a16:creationId xmlns:a16="http://schemas.microsoft.com/office/drawing/2014/main" id="{7A7D0FF3-0A47-41C5-12E1-5A525BD27224}"/>
              </a:ext>
            </a:extLst>
          </p:cNvPr>
          <p:cNvSpPr>
            <a:spLocks noGrp="1"/>
          </p:cNvSpPr>
          <p:nvPr>
            <p:ph type="sldNum" sz="quarter" idx="15"/>
          </p:nvPr>
        </p:nvSpPr>
        <p:spPr>
          <a:xfrm>
            <a:off x="11550190" y="6263125"/>
            <a:ext cx="375109" cy="363100"/>
          </a:xfrm>
        </p:spPr>
        <p:txBody>
          <a:bodyPr/>
          <a:lstStyle/>
          <a:p>
            <a:fld id="{3787542D-5C6B-4EB3-96EB-9B37C3D5D2F8}" type="slidenum">
              <a:rPr lang="en-GB" smtClean="0"/>
              <a:t>‹#›</a:t>
            </a:fld>
            <a:endParaRPr lang="en-GB" dirty="0"/>
          </a:p>
        </p:txBody>
      </p:sp>
      <p:pic>
        <p:nvPicPr>
          <p:cNvPr id="11" name="Picture 10">
            <a:extLst>
              <a:ext uri="{FF2B5EF4-FFF2-40B4-BE49-F238E27FC236}">
                <a16:creationId xmlns:a16="http://schemas.microsoft.com/office/drawing/2014/main" id="{564E14BF-8B23-28F5-583B-ECDEF02940EB}"/>
              </a:ext>
            </a:extLst>
          </p:cNvPr>
          <p:cNvPicPr>
            <a:picLocks noChangeAspect="1"/>
          </p:cNvPicPr>
          <p:nvPr userDrawn="1"/>
        </p:nvPicPr>
        <p:blipFill rotWithShape="1">
          <a:blip r:embed="rId2" cstate="email">
            <a:alphaModFix/>
            <a:extLst>
              <a:ext uri="{28A0092B-C50C-407E-A947-70E740481C1C}">
                <a14:useLocalDpi xmlns:a14="http://schemas.microsoft.com/office/drawing/2010/main"/>
              </a:ext>
            </a:extLst>
          </a:blip>
          <a:srcRect r="10200"/>
          <a:stretch/>
        </p:blipFill>
        <p:spPr>
          <a:xfrm>
            <a:off x="10968927" y="58978"/>
            <a:ext cx="1223073" cy="1620000"/>
          </a:xfrm>
          <a:prstGeom prst="rect">
            <a:avLst/>
          </a:prstGeom>
        </p:spPr>
      </p:pic>
      <p:sp>
        <p:nvSpPr>
          <p:cNvPr id="2" name="Text Placeholder 6">
            <a:extLst>
              <a:ext uri="{FF2B5EF4-FFF2-40B4-BE49-F238E27FC236}">
                <a16:creationId xmlns:a16="http://schemas.microsoft.com/office/drawing/2014/main" id="{32CCA124-1025-BAA2-C889-03963E028AD5}"/>
              </a:ext>
            </a:extLst>
          </p:cNvPr>
          <p:cNvSpPr>
            <a:spLocks noGrp="1"/>
          </p:cNvSpPr>
          <p:nvPr>
            <p:ph type="body" sz="quarter" idx="11" hasCustomPrompt="1"/>
          </p:nvPr>
        </p:nvSpPr>
        <p:spPr>
          <a:xfrm>
            <a:off x="514576" y="977452"/>
            <a:ext cx="8861199" cy="282937"/>
          </a:xfrm>
          <a:prstGeom prst="rect">
            <a:avLst/>
          </a:prstGeom>
        </p:spPr>
        <p:txBody>
          <a:bodyPr lIns="0" tIns="0" rIns="0" bIns="0"/>
          <a:lstStyle>
            <a:lvl1pPr marL="0" indent="0" algn="l" defTabSz="457200" rtl="0" eaLnBrk="1" latinLnBrk="0" hangingPunct="1">
              <a:buNone/>
              <a:defRPr lang="en-US" sz="1800" b="1" i="0" kern="1200" cap="none" dirty="0" smtClean="0">
                <a:solidFill>
                  <a:schemeClr val="tx2"/>
                </a:solidFill>
                <a:latin typeface="+mj-lt"/>
                <a:ea typeface="+mn-ea"/>
                <a:cs typeface="Calibri" panose="020F0502020204030204" pitchFamily="34" charset="0"/>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 sentence case</a:t>
            </a:r>
            <a:endParaRPr lang="en-GB" dirty="0"/>
          </a:p>
        </p:txBody>
      </p:sp>
      <p:pic>
        <p:nvPicPr>
          <p:cNvPr id="10" name="Picture 9" descr="Marketreach Logo">
            <a:extLst>
              <a:ext uri="{FF2B5EF4-FFF2-40B4-BE49-F238E27FC236}">
                <a16:creationId xmlns:a16="http://schemas.microsoft.com/office/drawing/2014/main" id="{7636FC22-BE0F-8D27-97BB-85FC1C76CB2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5837" t="18326" r="82040" b="49094"/>
          <a:stretch/>
        </p:blipFill>
        <p:spPr>
          <a:xfrm>
            <a:off x="166311" y="6196999"/>
            <a:ext cx="613406" cy="398125"/>
          </a:xfrm>
          <a:prstGeom prst="rect">
            <a:avLst/>
          </a:prstGeom>
        </p:spPr>
      </p:pic>
      <p:sp>
        <p:nvSpPr>
          <p:cNvPr id="12" name="Text Placeholder 3">
            <a:extLst>
              <a:ext uri="{FF2B5EF4-FFF2-40B4-BE49-F238E27FC236}">
                <a16:creationId xmlns:a16="http://schemas.microsoft.com/office/drawing/2014/main" id="{8266B453-DF27-16A7-09CE-C1004E22ECB2}"/>
              </a:ext>
            </a:extLst>
          </p:cNvPr>
          <p:cNvSpPr>
            <a:spLocks noGrp="1"/>
          </p:cNvSpPr>
          <p:nvPr>
            <p:ph type="body" sz="quarter" idx="12" hasCustomPrompt="1"/>
          </p:nvPr>
        </p:nvSpPr>
        <p:spPr>
          <a:xfrm>
            <a:off x="800948" y="6371793"/>
            <a:ext cx="5209032" cy="133165"/>
          </a:xfrm>
          <a:prstGeom prst="rect">
            <a:avLst/>
          </a:prstGeom>
          <a:ln>
            <a:noFill/>
          </a:ln>
        </p:spPr>
        <p:txBody>
          <a:bodyPr wrap="none" tIns="0" bIns="0" anchor="t" anchorCtr="0">
            <a:noAutofit/>
          </a:bodyPr>
          <a:lstStyle>
            <a:lvl1pPr marL="0" indent="0" algn="l">
              <a:lnSpc>
                <a:spcPct val="90000"/>
              </a:lnSpc>
              <a:spcBef>
                <a:spcPts val="0"/>
              </a:spcBef>
              <a:buNone/>
              <a:defRPr sz="1100" b="0">
                <a:solidFill>
                  <a:schemeClr val="tx1"/>
                </a:solidFill>
                <a:latin typeface="+mn-lt"/>
              </a:defRPr>
            </a:lvl1pPr>
          </a:lstStyle>
          <a:p>
            <a:pPr lvl="0"/>
            <a:r>
              <a:rPr lang="en-US" dirty="0"/>
              <a:t>Click here to add source if required</a:t>
            </a:r>
          </a:p>
        </p:txBody>
      </p:sp>
    </p:spTree>
    <p:extLst>
      <p:ext uri="{BB962C8B-B14F-4D97-AF65-F5344CB8AC3E}">
        <p14:creationId xmlns:p14="http://schemas.microsoft.com/office/powerpoint/2010/main" val="68756567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 Stages">
    <p:spTree>
      <p:nvGrpSpPr>
        <p:cNvPr id="1" name=""/>
        <p:cNvGrpSpPr/>
        <p:nvPr/>
      </p:nvGrpSpPr>
      <p:grpSpPr>
        <a:xfrm>
          <a:off x="0" y="0"/>
          <a:ext cx="0" cy="0"/>
          <a:chOff x="0" y="0"/>
          <a:chExt cx="0" cy="0"/>
        </a:xfrm>
      </p:grpSpPr>
      <p:sp>
        <p:nvSpPr>
          <p:cNvPr id="54" name="Rectangle 53">
            <a:extLst>
              <a:ext uri="{FF2B5EF4-FFF2-40B4-BE49-F238E27FC236}">
                <a16:creationId xmlns:a16="http://schemas.microsoft.com/office/drawing/2014/main" id="{C5413A5D-B0DB-4840-A6F5-293DCA8C23D9}"/>
              </a:ext>
            </a:extLst>
          </p:cNvPr>
          <p:cNvSpPr/>
          <p:nvPr userDrawn="1"/>
        </p:nvSpPr>
        <p:spPr>
          <a:xfrm>
            <a:off x="479259" y="2002478"/>
            <a:ext cx="2572799" cy="3977836"/>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8547ACD3-9D3A-184E-A273-6B9AD0E17160}"/>
              </a:ext>
            </a:extLst>
          </p:cNvPr>
          <p:cNvSpPr/>
          <p:nvPr userDrawn="1"/>
        </p:nvSpPr>
        <p:spPr>
          <a:xfrm>
            <a:off x="3361659" y="2002478"/>
            <a:ext cx="2572799" cy="3977836"/>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56" name="Rectangle 55">
            <a:extLst>
              <a:ext uri="{FF2B5EF4-FFF2-40B4-BE49-F238E27FC236}">
                <a16:creationId xmlns:a16="http://schemas.microsoft.com/office/drawing/2014/main" id="{83B1937D-5E8B-4442-A129-2CC064F9A1E0}"/>
              </a:ext>
            </a:extLst>
          </p:cNvPr>
          <p:cNvSpPr/>
          <p:nvPr userDrawn="1"/>
        </p:nvSpPr>
        <p:spPr>
          <a:xfrm>
            <a:off x="6244059" y="2002478"/>
            <a:ext cx="2572799" cy="3977836"/>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1A375A71-02A2-4AE6-9C69-5955E9F54FC6}"/>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itle 1">
            <a:extLst>
              <a:ext uri="{FF2B5EF4-FFF2-40B4-BE49-F238E27FC236}">
                <a16:creationId xmlns:a16="http://schemas.microsoft.com/office/drawing/2014/main" id="{4D82E014-C022-4946-BD0C-5DFBBCBF6347}"/>
              </a:ext>
            </a:extLst>
          </p:cNvPr>
          <p:cNvSpPr>
            <a:spLocks noGrp="1"/>
          </p:cNvSpPr>
          <p:nvPr>
            <p:ph type="title" hasCustomPrompt="1"/>
          </p:nvPr>
        </p:nvSpPr>
        <p:spPr>
          <a:xfrm>
            <a:off x="485999" y="414000"/>
            <a:ext cx="8861201" cy="475686"/>
          </a:xfrm>
          <a:prstGeom prst="rect">
            <a:avLst/>
          </a:prstGeom>
        </p:spPr>
        <p:txBody>
          <a:bodyPr lIns="0" tIns="0" rIns="0" bIns="0"/>
          <a:lstStyle>
            <a:lvl1pPr>
              <a:lnSpc>
                <a:spcPts val="4400"/>
              </a:lnSpc>
              <a:defRPr sz="3600" b="1" cap="all" spc="-100" baseline="0">
                <a:latin typeface="+mj-lt"/>
              </a:defRPr>
            </a:lvl1pPr>
          </a:lstStyle>
          <a:p>
            <a:r>
              <a:rPr lang="en-US" dirty="0"/>
              <a:t>Process, 4 stages</a:t>
            </a:r>
            <a:endParaRPr lang="en-GB" dirty="0"/>
          </a:p>
        </p:txBody>
      </p:sp>
      <p:sp>
        <p:nvSpPr>
          <p:cNvPr id="63" name="Rectangle 62">
            <a:extLst>
              <a:ext uri="{FF2B5EF4-FFF2-40B4-BE49-F238E27FC236}">
                <a16:creationId xmlns:a16="http://schemas.microsoft.com/office/drawing/2014/main" id="{6DA0BE2C-2F41-C94A-99E2-9E9C8539EC62}"/>
              </a:ext>
            </a:extLst>
          </p:cNvPr>
          <p:cNvSpPr/>
          <p:nvPr userDrawn="1"/>
        </p:nvSpPr>
        <p:spPr>
          <a:xfrm>
            <a:off x="9133199" y="2002478"/>
            <a:ext cx="2572799" cy="3991922"/>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 name="Text Placeholder 35">
            <a:extLst>
              <a:ext uri="{FF2B5EF4-FFF2-40B4-BE49-F238E27FC236}">
                <a16:creationId xmlns:a16="http://schemas.microsoft.com/office/drawing/2014/main" id="{E3A1F728-6770-25C5-FFE3-6210F850318B}"/>
              </a:ext>
            </a:extLst>
          </p:cNvPr>
          <p:cNvSpPr>
            <a:spLocks noGrp="1"/>
          </p:cNvSpPr>
          <p:nvPr>
            <p:ph type="body" sz="quarter" idx="17" hasCustomPrompt="1"/>
          </p:nvPr>
        </p:nvSpPr>
        <p:spPr>
          <a:xfrm>
            <a:off x="526301" y="2089041"/>
            <a:ext cx="2478714" cy="1031875"/>
          </a:xfrm>
          <a:prstGeom prst="rect">
            <a:avLst/>
          </a:prstGeom>
          <a:solidFill>
            <a:schemeClr val="bg1"/>
          </a:solidFill>
        </p:spPr>
        <p:txBody>
          <a:bodyPr wrap="square" lIns="90000" anchor="ctr"/>
          <a:lstStyle>
            <a:lvl1pPr marL="0" indent="0" algn="ctr">
              <a:buNone/>
              <a:defRPr sz="2600" b="1">
                <a:solidFill>
                  <a:schemeClr val="accent1"/>
                </a:solidFill>
              </a:defRPr>
            </a:lvl1pPr>
          </a:lstStyle>
          <a:p>
            <a:pPr lvl="0"/>
            <a:r>
              <a:rPr lang="en-US" b="1" dirty="0"/>
              <a:t>EDIT</a:t>
            </a:r>
            <a:endParaRPr lang="en-US" dirty="0"/>
          </a:p>
        </p:txBody>
      </p:sp>
      <p:sp>
        <p:nvSpPr>
          <p:cNvPr id="5" name="Text Placeholder 40">
            <a:extLst>
              <a:ext uri="{FF2B5EF4-FFF2-40B4-BE49-F238E27FC236}">
                <a16:creationId xmlns:a16="http://schemas.microsoft.com/office/drawing/2014/main" id="{17A79DCA-9E7C-15E0-0180-D999B7F86F03}"/>
              </a:ext>
            </a:extLst>
          </p:cNvPr>
          <p:cNvSpPr>
            <a:spLocks noGrp="1"/>
          </p:cNvSpPr>
          <p:nvPr>
            <p:ph type="body" sz="quarter" idx="21"/>
          </p:nvPr>
        </p:nvSpPr>
        <p:spPr>
          <a:xfrm>
            <a:off x="526301" y="3208683"/>
            <a:ext cx="2478714" cy="2703764"/>
          </a:xfrm>
          <a:prstGeom prst="rect">
            <a:avLst/>
          </a:prstGeom>
        </p:spPr>
        <p:txBody>
          <a:bodyPr/>
          <a:lstStyle>
            <a:lvl1pPr marL="285750" indent="-285750">
              <a:buClr>
                <a:srgbClr val="FF0000"/>
              </a:buClr>
              <a:buFont typeface="Wingdings" panose="05000000000000000000" pitchFamily="2" charset="2"/>
              <a:buChar char="§"/>
              <a:defRPr lang="en-US" sz="1800" kern="1200" dirty="0">
                <a:solidFill>
                  <a:schemeClr val="tx1"/>
                </a:solidFill>
                <a:latin typeface="+mn-lt"/>
                <a:ea typeface="+mn-ea"/>
                <a:cs typeface="+mn-cs"/>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sp>
        <p:nvSpPr>
          <p:cNvPr id="6" name="Text Placeholder 35">
            <a:extLst>
              <a:ext uri="{FF2B5EF4-FFF2-40B4-BE49-F238E27FC236}">
                <a16:creationId xmlns:a16="http://schemas.microsoft.com/office/drawing/2014/main" id="{703FF1C4-9C5B-35BA-15F7-F494998BFECD}"/>
              </a:ext>
            </a:extLst>
          </p:cNvPr>
          <p:cNvSpPr>
            <a:spLocks noGrp="1"/>
          </p:cNvSpPr>
          <p:nvPr>
            <p:ph type="body" sz="quarter" idx="22" hasCustomPrompt="1"/>
          </p:nvPr>
        </p:nvSpPr>
        <p:spPr>
          <a:xfrm>
            <a:off x="3408701" y="2089041"/>
            <a:ext cx="2478714" cy="1031875"/>
          </a:xfrm>
          <a:prstGeom prst="rect">
            <a:avLst/>
          </a:prstGeom>
          <a:solidFill>
            <a:schemeClr val="bg1"/>
          </a:solidFill>
        </p:spPr>
        <p:txBody>
          <a:bodyPr wrap="square" lIns="90000" anchor="ctr"/>
          <a:lstStyle>
            <a:lvl1pPr marL="0" indent="0" algn="ctr">
              <a:buNone/>
              <a:defRPr sz="2600" b="1">
                <a:solidFill>
                  <a:schemeClr val="accent1"/>
                </a:solidFill>
              </a:defRPr>
            </a:lvl1pPr>
          </a:lstStyle>
          <a:p>
            <a:pPr lvl="0"/>
            <a:r>
              <a:rPr lang="en-US" b="1" dirty="0"/>
              <a:t>EDIT</a:t>
            </a:r>
            <a:endParaRPr lang="en-US" dirty="0"/>
          </a:p>
        </p:txBody>
      </p:sp>
      <p:sp>
        <p:nvSpPr>
          <p:cNvPr id="7" name="Text Placeholder 40">
            <a:extLst>
              <a:ext uri="{FF2B5EF4-FFF2-40B4-BE49-F238E27FC236}">
                <a16:creationId xmlns:a16="http://schemas.microsoft.com/office/drawing/2014/main" id="{189ED043-4BA4-C358-3565-37D485B1DA17}"/>
              </a:ext>
            </a:extLst>
          </p:cNvPr>
          <p:cNvSpPr>
            <a:spLocks noGrp="1"/>
          </p:cNvSpPr>
          <p:nvPr>
            <p:ph type="body" sz="quarter" idx="23"/>
          </p:nvPr>
        </p:nvSpPr>
        <p:spPr>
          <a:xfrm>
            <a:off x="3408701" y="3208683"/>
            <a:ext cx="2478714" cy="2703764"/>
          </a:xfrm>
          <a:prstGeom prst="rect">
            <a:avLst/>
          </a:prstGeom>
        </p:spPr>
        <p:txBody>
          <a:bodyPr/>
          <a:lstStyle>
            <a:lvl1pPr marL="285750" indent="-285750">
              <a:buClr>
                <a:srgbClr val="FF0000"/>
              </a:buClr>
              <a:buFont typeface="Wingdings" panose="05000000000000000000" pitchFamily="2" charset="2"/>
              <a:buChar char="§"/>
              <a:defRPr lang="en-US" sz="1800" kern="1200" dirty="0">
                <a:solidFill>
                  <a:schemeClr val="tx1"/>
                </a:solidFill>
                <a:latin typeface="+mn-lt"/>
                <a:ea typeface="+mn-ea"/>
                <a:cs typeface="+mn-cs"/>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sp>
        <p:nvSpPr>
          <p:cNvPr id="8" name="Text Placeholder 35">
            <a:extLst>
              <a:ext uri="{FF2B5EF4-FFF2-40B4-BE49-F238E27FC236}">
                <a16:creationId xmlns:a16="http://schemas.microsoft.com/office/drawing/2014/main" id="{4E3D54FB-EB18-FB2D-F9F6-5D64A2A4FBDD}"/>
              </a:ext>
            </a:extLst>
          </p:cNvPr>
          <p:cNvSpPr>
            <a:spLocks noGrp="1"/>
          </p:cNvSpPr>
          <p:nvPr>
            <p:ph type="body" sz="quarter" idx="24" hasCustomPrompt="1"/>
          </p:nvPr>
        </p:nvSpPr>
        <p:spPr>
          <a:xfrm>
            <a:off x="6291101" y="2089041"/>
            <a:ext cx="2478714" cy="1031875"/>
          </a:xfrm>
          <a:prstGeom prst="rect">
            <a:avLst/>
          </a:prstGeom>
          <a:solidFill>
            <a:schemeClr val="bg1"/>
          </a:solidFill>
        </p:spPr>
        <p:txBody>
          <a:bodyPr wrap="square" lIns="90000" anchor="ctr"/>
          <a:lstStyle>
            <a:lvl1pPr marL="0" indent="0" algn="ctr">
              <a:buNone/>
              <a:defRPr sz="2600" b="1">
                <a:solidFill>
                  <a:schemeClr val="accent1"/>
                </a:solidFill>
              </a:defRPr>
            </a:lvl1pPr>
          </a:lstStyle>
          <a:p>
            <a:pPr lvl="0"/>
            <a:r>
              <a:rPr lang="en-US" b="1" dirty="0"/>
              <a:t>EDIT</a:t>
            </a:r>
            <a:endParaRPr lang="en-US" dirty="0"/>
          </a:p>
        </p:txBody>
      </p:sp>
      <p:sp>
        <p:nvSpPr>
          <p:cNvPr id="9" name="Text Placeholder 40">
            <a:extLst>
              <a:ext uri="{FF2B5EF4-FFF2-40B4-BE49-F238E27FC236}">
                <a16:creationId xmlns:a16="http://schemas.microsoft.com/office/drawing/2014/main" id="{6836EF55-6585-788F-B51D-48201A4CDFDB}"/>
              </a:ext>
            </a:extLst>
          </p:cNvPr>
          <p:cNvSpPr>
            <a:spLocks noGrp="1"/>
          </p:cNvSpPr>
          <p:nvPr>
            <p:ph type="body" sz="quarter" idx="25"/>
          </p:nvPr>
        </p:nvSpPr>
        <p:spPr>
          <a:xfrm>
            <a:off x="6291101" y="3208683"/>
            <a:ext cx="2478714" cy="2703764"/>
          </a:xfrm>
          <a:prstGeom prst="rect">
            <a:avLst/>
          </a:prstGeom>
        </p:spPr>
        <p:txBody>
          <a:bodyPr/>
          <a:lstStyle>
            <a:lvl1pPr marL="285750" indent="-285750">
              <a:buClr>
                <a:srgbClr val="FF0000"/>
              </a:buClr>
              <a:buFont typeface="Wingdings" panose="05000000000000000000" pitchFamily="2" charset="2"/>
              <a:buChar char="§"/>
              <a:defRPr lang="en-US" sz="1800" kern="1200" dirty="0">
                <a:solidFill>
                  <a:schemeClr val="tx1"/>
                </a:solidFill>
                <a:latin typeface="+mn-lt"/>
                <a:ea typeface="+mn-ea"/>
                <a:cs typeface="+mn-cs"/>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sp>
        <p:nvSpPr>
          <p:cNvPr id="10" name="Text Placeholder 35">
            <a:extLst>
              <a:ext uri="{FF2B5EF4-FFF2-40B4-BE49-F238E27FC236}">
                <a16:creationId xmlns:a16="http://schemas.microsoft.com/office/drawing/2014/main" id="{2968FC7C-6951-F5D0-B657-188AACFBB253}"/>
              </a:ext>
            </a:extLst>
          </p:cNvPr>
          <p:cNvSpPr>
            <a:spLocks noGrp="1"/>
          </p:cNvSpPr>
          <p:nvPr>
            <p:ph type="body" sz="quarter" idx="26" hasCustomPrompt="1"/>
          </p:nvPr>
        </p:nvSpPr>
        <p:spPr>
          <a:xfrm>
            <a:off x="9180241" y="2089041"/>
            <a:ext cx="2478714" cy="1031875"/>
          </a:xfrm>
          <a:prstGeom prst="rect">
            <a:avLst/>
          </a:prstGeom>
          <a:solidFill>
            <a:schemeClr val="bg1"/>
          </a:solidFill>
        </p:spPr>
        <p:txBody>
          <a:bodyPr wrap="square" lIns="90000" anchor="ctr"/>
          <a:lstStyle>
            <a:lvl1pPr marL="0" indent="0" algn="ctr">
              <a:buNone/>
              <a:defRPr sz="2600" b="1">
                <a:solidFill>
                  <a:schemeClr val="accent1"/>
                </a:solidFill>
              </a:defRPr>
            </a:lvl1pPr>
          </a:lstStyle>
          <a:p>
            <a:pPr lvl="0"/>
            <a:r>
              <a:rPr lang="en-US" b="1" dirty="0"/>
              <a:t>EDIT</a:t>
            </a:r>
            <a:endParaRPr lang="en-US" dirty="0"/>
          </a:p>
        </p:txBody>
      </p:sp>
      <p:sp>
        <p:nvSpPr>
          <p:cNvPr id="11" name="Text Placeholder 40">
            <a:extLst>
              <a:ext uri="{FF2B5EF4-FFF2-40B4-BE49-F238E27FC236}">
                <a16:creationId xmlns:a16="http://schemas.microsoft.com/office/drawing/2014/main" id="{01D857A3-4772-5303-7576-9C5BB1E17CB4}"/>
              </a:ext>
            </a:extLst>
          </p:cNvPr>
          <p:cNvSpPr>
            <a:spLocks noGrp="1"/>
          </p:cNvSpPr>
          <p:nvPr>
            <p:ph type="body" sz="quarter" idx="27"/>
          </p:nvPr>
        </p:nvSpPr>
        <p:spPr>
          <a:xfrm>
            <a:off x="9180241" y="3208683"/>
            <a:ext cx="2478714" cy="2703764"/>
          </a:xfrm>
          <a:prstGeom prst="rect">
            <a:avLst/>
          </a:prstGeom>
        </p:spPr>
        <p:txBody>
          <a:bodyPr/>
          <a:lstStyle>
            <a:lvl1pPr marL="285750" indent="-285750">
              <a:buClr>
                <a:srgbClr val="FF0000"/>
              </a:buClr>
              <a:buFont typeface="Wingdings" panose="05000000000000000000" pitchFamily="2" charset="2"/>
              <a:buChar char="§"/>
              <a:defRPr lang="en-US" sz="1800" kern="1200" dirty="0">
                <a:solidFill>
                  <a:schemeClr val="tx1"/>
                </a:solidFill>
                <a:latin typeface="+mn-lt"/>
                <a:ea typeface="+mn-ea"/>
                <a:cs typeface="+mn-cs"/>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sp>
        <p:nvSpPr>
          <p:cNvPr id="12" name="Slide Number Placeholder 1">
            <a:extLst>
              <a:ext uri="{FF2B5EF4-FFF2-40B4-BE49-F238E27FC236}">
                <a16:creationId xmlns:a16="http://schemas.microsoft.com/office/drawing/2014/main" id="{E7CF7048-8534-8655-8968-7260CFD020A6}"/>
              </a:ext>
            </a:extLst>
          </p:cNvPr>
          <p:cNvSpPr>
            <a:spLocks noGrp="1"/>
          </p:cNvSpPr>
          <p:nvPr>
            <p:ph type="sldNum" sz="quarter" idx="15"/>
          </p:nvPr>
        </p:nvSpPr>
        <p:spPr>
          <a:xfrm>
            <a:off x="11550190" y="6263125"/>
            <a:ext cx="375109" cy="363100"/>
          </a:xfrm>
        </p:spPr>
        <p:txBody>
          <a:bodyPr/>
          <a:lstStyle/>
          <a:p>
            <a:fld id="{3787542D-5C6B-4EB3-96EB-9B37C3D5D2F8}" type="slidenum">
              <a:rPr lang="en-GB" smtClean="0"/>
              <a:t>‹#›</a:t>
            </a:fld>
            <a:endParaRPr lang="en-GB" dirty="0"/>
          </a:p>
        </p:txBody>
      </p:sp>
      <p:pic>
        <p:nvPicPr>
          <p:cNvPr id="14" name="Picture 13">
            <a:extLst>
              <a:ext uri="{FF2B5EF4-FFF2-40B4-BE49-F238E27FC236}">
                <a16:creationId xmlns:a16="http://schemas.microsoft.com/office/drawing/2014/main" id="{299368AE-7CC1-7071-A02A-9D2A09DA4282}"/>
              </a:ext>
            </a:extLst>
          </p:cNvPr>
          <p:cNvPicPr>
            <a:picLocks noChangeAspect="1"/>
          </p:cNvPicPr>
          <p:nvPr userDrawn="1"/>
        </p:nvPicPr>
        <p:blipFill rotWithShape="1">
          <a:blip r:embed="rId2" cstate="email">
            <a:alphaModFix/>
            <a:extLst>
              <a:ext uri="{28A0092B-C50C-407E-A947-70E740481C1C}">
                <a14:useLocalDpi xmlns:a14="http://schemas.microsoft.com/office/drawing/2010/main"/>
              </a:ext>
            </a:extLst>
          </a:blip>
          <a:srcRect r="10200"/>
          <a:stretch/>
        </p:blipFill>
        <p:spPr>
          <a:xfrm>
            <a:off x="10968927" y="58978"/>
            <a:ext cx="1223073" cy="1620000"/>
          </a:xfrm>
          <a:prstGeom prst="rect">
            <a:avLst/>
          </a:prstGeom>
        </p:spPr>
      </p:pic>
      <p:sp>
        <p:nvSpPr>
          <p:cNvPr id="3" name="Text Placeholder 6">
            <a:extLst>
              <a:ext uri="{FF2B5EF4-FFF2-40B4-BE49-F238E27FC236}">
                <a16:creationId xmlns:a16="http://schemas.microsoft.com/office/drawing/2014/main" id="{EF565088-9722-7082-D34D-6CCC96186517}"/>
              </a:ext>
            </a:extLst>
          </p:cNvPr>
          <p:cNvSpPr>
            <a:spLocks noGrp="1"/>
          </p:cNvSpPr>
          <p:nvPr>
            <p:ph type="body" sz="quarter" idx="11" hasCustomPrompt="1"/>
          </p:nvPr>
        </p:nvSpPr>
        <p:spPr>
          <a:xfrm>
            <a:off x="514576" y="977452"/>
            <a:ext cx="8861199" cy="282937"/>
          </a:xfrm>
          <a:prstGeom prst="rect">
            <a:avLst/>
          </a:prstGeom>
        </p:spPr>
        <p:txBody>
          <a:bodyPr lIns="0" tIns="0" rIns="0" bIns="0"/>
          <a:lstStyle>
            <a:lvl1pPr marL="0" indent="0" algn="l" defTabSz="457200" rtl="0" eaLnBrk="1" latinLnBrk="0" hangingPunct="1">
              <a:buNone/>
              <a:defRPr lang="en-US" sz="1800" b="1" i="0" kern="1200" cap="none" dirty="0" smtClean="0">
                <a:solidFill>
                  <a:schemeClr val="tx2"/>
                </a:solidFill>
                <a:latin typeface="+mj-lt"/>
                <a:ea typeface="+mn-ea"/>
                <a:cs typeface="Calibri" panose="020F0502020204030204" pitchFamily="34" charset="0"/>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 sentence case</a:t>
            </a:r>
            <a:endParaRPr lang="en-GB" dirty="0"/>
          </a:p>
        </p:txBody>
      </p:sp>
      <p:pic>
        <p:nvPicPr>
          <p:cNvPr id="13" name="Picture 12" descr="Marketreach Logo">
            <a:extLst>
              <a:ext uri="{FF2B5EF4-FFF2-40B4-BE49-F238E27FC236}">
                <a16:creationId xmlns:a16="http://schemas.microsoft.com/office/drawing/2014/main" id="{61FCDB74-1F0F-E14C-1182-7EC092E1216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5837" t="18326" r="82040" b="49094"/>
          <a:stretch/>
        </p:blipFill>
        <p:spPr>
          <a:xfrm>
            <a:off x="166311" y="6196999"/>
            <a:ext cx="613406" cy="398125"/>
          </a:xfrm>
          <a:prstGeom prst="rect">
            <a:avLst/>
          </a:prstGeom>
        </p:spPr>
      </p:pic>
      <p:sp>
        <p:nvSpPr>
          <p:cNvPr id="15" name="Text Placeholder 3">
            <a:extLst>
              <a:ext uri="{FF2B5EF4-FFF2-40B4-BE49-F238E27FC236}">
                <a16:creationId xmlns:a16="http://schemas.microsoft.com/office/drawing/2014/main" id="{9592A58E-3435-1CD1-C0DF-3188DB1370B1}"/>
              </a:ext>
            </a:extLst>
          </p:cNvPr>
          <p:cNvSpPr>
            <a:spLocks noGrp="1"/>
          </p:cNvSpPr>
          <p:nvPr>
            <p:ph type="body" sz="quarter" idx="12" hasCustomPrompt="1"/>
          </p:nvPr>
        </p:nvSpPr>
        <p:spPr>
          <a:xfrm>
            <a:off x="800948" y="6371793"/>
            <a:ext cx="5209032" cy="133165"/>
          </a:xfrm>
          <a:prstGeom prst="rect">
            <a:avLst/>
          </a:prstGeom>
          <a:ln>
            <a:noFill/>
          </a:ln>
        </p:spPr>
        <p:txBody>
          <a:bodyPr wrap="none" tIns="0" bIns="0" anchor="t" anchorCtr="0">
            <a:noAutofit/>
          </a:bodyPr>
          <a:lstStyle>
            <a:lvl1pPr marL="0" indent="0" algn="l">
              <a:lnSpc>
                <a:spcPct val="90000"/>
              </a:lnSpc>
              <a:spcBef>
                <a:spcPts val="0"/>
              </a:spcBef>
              <a:buNone/>
              <a:defRPr sz="1100" b="0">
                <a:solidFill>
                  <a:schemeClr val="tx1"/>
                </a:solidFill>
                <a:latin typeface="+mn-lt"/>
              </a:defRPr>
            </a:lvl1pPr>
          </a:lstStyle>
          <a:p>
            <a:pPr lvl="0"/>
            <a:r>
              <a:rPr lang="en-US" dirty="0"/>
              <a:t>Click here to add source if required</a:t>
            </a:r>
          </a:p>
        </p:txBody>
      </p:sp>
    </p:spTree>
    <p:extLst>
      <p:ext uri="{BB962C8B-B14F-4D97-AF65-F5344CB8AC3E}">
        <p14:creationId xmlns:p14="http://schemas.microsoft.com/office/powerpoint/2010/main" val="166154236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 Stages">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E25AE843-60FB-62F0-9970-1DD05B32C229}"/>
              </a:ext>
            </a:extLst>
          </p:cNvPr>
          <p:cNvSpPr/>
          <p:nvPr userDrawn="1"/>
        </p:nvSpPr>
        <p:spPr>
          <a:xfrm>
            <a:off x="7384123" y="2016563"/>
            <a:ext cx="2052000" cy="3980199"/>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CFCBF6E-B065-D460-5D1A-A063B633337B}"/>
              </a:ext>
            </a:extLst>
          </p:cNvPr>
          <p:cNvSpPr/>
          <p:nvPr userDrawn="1"/>
        </p:nvSpPr>
        <p:spPr>
          <a:xfrm>
            <a:off x="5082502" y="2016563"/>
            <a:ext cx="2052000" cy="3980199"/>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E6AF5689-365A-DB95-7C49-CB936A2FB276}"/>
              </a:ext>
            </a:extLst>
          </p:cNvPr>
          <p:cNvSpPr/>
          <p:nvPr userDrawn="1"/>
        </p:nvSpPr>
        <p:spPr>
          <a:xfrm>
            <a:off x="2780881" y="2016563"/>
            <a:ext cx="2052000" cy="3980199"/>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8B9FDD73-9E09-7945-9A46-BD5E2414CC7A}"/>
              </a:ext>
            </a:extLst>
          </p:cNvPr>
          <p:cNvSpPr/>
          <p:nvPr userDrawn="1"/>
        </p:nvSpPr>
        <p:spPr>
          <a:xfrm>
            <a:off x="479260" y="2016563"/>
            <a:ext cx="2052000" cy="3980199"/>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3A1062A9-12EF-40B8-8136-D997D0DBC355}"/>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Title 1">
            <a:extLst>
              <a:ext uri="{FF2B5EF4-FFF2-40B4-BE49-F238E27FC236}">
                <a16:creationId xmlns:a16="http://schemas.microsoft.com/office/drawing/2014/main" id="{E10AA6B4-06A0-4B7D-BECB-BEC3276631D5}"/>
              </a:ext>
            </a:extLst>
          </p:cNvPr>
          <p:cNvSpPr>
            <a:spLocks noGrp="1"/>
          </p:cNvSpPr>
          <p:nvPr>
            <p:ph type="title" hasCustomPrompt="1"/>
          </p:nvPr>
        </p:nvSpPr>
        <p:spPr>
          <a:xfrm>
            <a:off x="485999" y="414000"/>
            <a:ext cx="8861201" cy="475686"/>
          </a:xfrm>
          <a:prstGeom prst="rect">
            <a:avLst/>
          </a:prstGeom>
        </p:spPr>
        <p:txBody>
          <a:bodyPr lIns="0" tIns="0" rIns="0" bIns="0"/>
          <a:lstStyle>
            <a:lvl1pPr>
              <a:lnSpc>
                <a:spcPts val="4400"/>
              </a:lnSpc>
              <a:defRPr sz="3600" b="1" cap="all" spc="-100" baseline="0">
                <a:latin typeface="+mj-lt"/>
              </a:defRPr>
            </a:lvl1pPr>
          </a:lstStyle>
          <a:p>
            <a:r>
              <a:rPr lang="en-US" dirty="0"/>
              <a:t>Process, 5 stages</a:t>
            </a:r>
            <a:endParaRPr lang="en-GB" dirty="0"/>
          </a:p>
        </p:txBody>
      </p:sp>
      <p:sp>
        <p:nvSpPr>
          <p:cNvPr id="4" name="Text Placeholder 35">
            <a:extLst>
              <a:ext uri="{FF2B5EF4-FFF2-40B4-BE49-F238E27FC236}">
                <a16:creationId xmlns:a16="http://schemas.microsoft.com/office/drawing/2014/main" id="{E4C20D9F-9E8A-CE52-DAA1-C21A86946B87}"/>
              </a:ext>
            </a:extLst>
          </p:cNvPr>
          <p:cNvSpPr>
            <a:spLocks noGrp="1"/>
          </p:cNvSpPr>
          <p:nvPr>
            <p:ph type="body" sz="quarter" idx="17" hasCustomPrompt="1"/>
          </p:nvPr>
        </p:nvSpPr>
        <p:spPr>
          <a:xfrm>
            <a:off x="573687" y="2064045"/>
            <a:ext cx="1863147" cy="1031875"/>
          </a:xfrm>
          <a:prstGeom prst="rect">
            <a:avLst/>
          </a:prstGeom>
          <a:solidFill>
            <a:schemeClr val="bg1"/>
          </a:solidFill>
        </p:spPr>
        <p:txBody>
          <a:bodyPr wrap="square" lIns="90000" anchor="ctr"/>
          <a:lstStyle>
            <a:lvl1pPr marL="0" indent="0" algn="ctr">
              <a:buNone/>
              <a:defRPr sz="2400" b="1">
                <a:solidFill>
                  <a:schemeClr val="accent1"/>
                </a:solidFill>
              </a:defRPr>
            </a:lvl1pPr>
          </a:lstStyle>
          <a:p>
            <a:pPr lvl="0"/>
            <a:r>
              <a:rPr lang="en-US" b="1" dirty="0"/>
              <a:t>EDIT</a:t>
            </a:r>
            <a:endParaRPr lang="en-US" dirty="0"/>
          </a:p>
        </p:txBody>
      </p:sp>
      <p:sp>
        <p:nvSpPr>
          <p:cNvPr id="10" name="Text Placeholder 40">
            <a:extLst>
              <a:ext uri="{FF2B5EF4-FFF2-40B4-BE49-F238E27FC236}">
                <a16:creationId xmlns:a16="http://schemas.microsoft.com/office/drawing/2014/main" id="{10C923C8-4C98-99B6-2BD5-1AA1D9213C03}"/>
              </a:ext>
            </a:extLst>
          </p:cNvPr>
          <p:cNvSpPr>
            <a:spLocks noGrp="1"/>
          </p:cNvSpPr>
          <p:nvPr>
            <p:ph type="body" sz="quarter" idx="21"/>
          </p:nvPr>
        </p:nvSpPr>
        <p:spPr>
          <a:xfrm>
            <a:off x="573275" y="3176784"/>
            <a:ext cx="1863971" cy="2703764"/>
          </a:xfrm>
          <a:prstGeom prst="rect">
            <a:avLst/>
          </a:prstGeom>
        </p:spPr>
        <p:txBody>
          <a:bodyPr/>
          <a:lstStyle>
            <a:lvl1pPr marL="0" indent="0">
              <a:buClr>
                <a:srgbClr val="FF0000"/>
              </a:buClr>
              <a:buFont typeface="Wingdings" panose="05000000000000000000" pitchFamily="2" charset="2"/>
              <a:buNone/>
              <a:defRPr lang="en-US" sz="1800" kern="1200" dirty="0">
                <a:solidFill>
                  <a:schemeClr val="tx1"/>
                </a:solidFill>
                <a:latin typeface="+mn-lt"/>
                <a:ea typeface="+mn-ea"/>
                <a:cs typeface="+mn-cs"/>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sp>
        <p:nvSpPr>
          <p:cNvPr id="5" name="Slide Number Placeholder 1">
            <a:extLst>
              <a:ext uri="{FF2B5EF4-FFF2-40B4-BE49-F238E27FC236}">
                <a16:creationId xmlns:a16="http://schemas.microsoft.com/office/drawing/2014/main" id="{DB4929AC-1069-9091-0A28-CEA3495032D4}"/>
              </a:ext>
            </a:extLst>
          </p:cNvPr>
          <p:cNvSpPr>
            <a:spLocks noGrp="1"/>
          </p:cNvSpPr>
          <p:nvPr>
            <p:ph type="sldNum" sz="quarter" idx="15"/>
          </p:nvPr>
        </p:nvSpPr>
        <p:spPr>
          <a:xfrm>
            <a:off x="11550190" y="6263125"/>
            <a:ext cx="375109" cy="363100"/>
          </a:xfrm>
        </p:spPr>
        <p:txBody>
          <a:bodyPr/>
          <a:lstStyle/>
          <a:p>
            <a:fld id="{3787542D-5C6B-4EB3-96EB-9B37C3D5D2F8}" type="slidenum">
              <a:rPr lang="en-GB" smtClean="0"/>
              <a:t>‹#›</a:t>
            </a:fld>
            <a:endParaRPr lang="en-GB" dirty="0"/>
          </a:p>
        </p:txBody>
      </p:sp>
      <p:sp>
        <p:nvSpPr>
          <p:cNvPr id="26" name="Text Placeholder 35">
            <a:extLst>
              <a:ext uri="{FF2B5EF4-FFF2-40B4-BE49-F238E27FC236}">
                <a16:creationId xmlns:a16="http://schemas.microsoft.com/office/drawing/2014/main" id="{7319F27D-77A3-E732-0F54-9F323C994214}"/>
              </a:ext>
            </a:extLst>
          </p:cNvPr>
          <p:cNvSpPr>
            <a:spLocks noGrp="1"/>
          </p:cNvSpPr>
          <p:nvPr>
            <p:ph type="body" sz="quarter" idx="22" hasCustomPrompt="1"/>
          </p:nvPr>
        </p:nvSpPr>
        <p:spPr>
          <a:xfrm>
            <a:off x="2875308" y="2064045"/>
            <a:ext cx="1863147" cy="1031875"/>
          </a:xfrm>
          <a:prstGeom prst="rect">
            <a:avLst/>
          </a:prstGeom>
          <a:solidFill>
            <a:schemeClr val="bg1"/>
          </a:solidFill>
        </p:spPr>
        <p:txBody>
          <a:bodyPr wrap="square" lIns="90000" anchor="ctr"/>
          <a:lstStyle>
            <a:lvl1pPr marL="0" indent="0" algn="ctr">
              <a:buNone/>
              <a:defRPr sz="2400" b="1">
                <a:solidFill>
                  <a:schemeClr val="accent1"/>
                </a:solidFill>
              </a:defRPr>
            </a:lvl1pPr>
          </a:lstStyle>
          <a:p>
            <a:pPr lvl="0"/>
            <a:r>
              <a:rPr lang="en-US" b="1" dirty="0"/>
              <a:t>EDIT</a:t>
            </a:r>
            <a:endParaRPr lang="en-US" dirty="0"/>
          </a:p>
        </p:txBody>
      </p:sp>
      <p:sp>
        <p:nvSpPr>
          <p:cNvPr id="27" name="Text Placeholder 40">
            <a:extLst>
              <a:ext uri="{FF2B5EF4-FFF2-40B4-BE49-F238E27FC236}">
                <a16:creationId xmlns:a16="http://schemas.microsoft.com/office/drawing/2014/main" id="{2D70C74C-30AC-ACA6-FF27-115C3B74C6B8}"/>
              </a:ext>
            </a:extLst>
          </p:cNvPr>
          <p:cNvSpPr>
            <a:spLocks noGrp="1"/>
          </p:cNvSpPr>
          <p:nvPr>
            <p:ph type="body" sz="quarter" idx="23"/>
          </p:nvPr>
        </p:nvSpPr>
        <p:spPr>
          <a:xfrm>
            <a:off x="2874896" y="3176784"/>
            <a:ext cx="1863971" cy="2703764"/>
          </a:xfrm>
          <a:prstGeom prst="rect">
            <a:avLst/>
          </a:prstGeom>
        </p:spPr>
        <p:txBody>
          <a:bodyPr/>
          <a:lstStyle>
            <a:lvl1pPr marL="0" indent="0">
              <a:buClr>
                <a:srgbClr val="FF0000"/>
              </a:buClr>
              <a:buFont typeface="Wingdings" panose="05000000000000000000" pitchFamily="2" charset="2"/>
              <a:buNone/>
              <a:defRPr lang="en-US" sz="1800" kern="1200" dirty="0">
                <a:solidFill>
                  <a:schemeClr val="tx1"/>
                </a:solidFill>
                <a:latin typeface="+mn-lt"/>
                <a:ea typeface="+mn-ea"/>
                <a:cs typeface="+mn-cs"/>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sp>
        <p:nvSpPr>
          <p:cNvPr id="29" name="Text Placeholder 35">
            <a:extLst>
              <a:ext uri="{FF2B5EF4-FFF2-40B4-BE49-F238E27FC236}">
                <a16:creationId xmlns:a16="http://schemas.microsoft.com/office/drawing/2014/main" id="{9A3B4B7F-D035-24D0-CC35-7A92E69CCC0E}"/>
              </a:ext>
            </a:extLst>
          </p:cNvPr>
          <p:cNvSpPr>
            <a:spLocks noGrp="1"/>
          </p:cNvSpPr>
          <p:nvPr>
            <p:ph type="body" sz="quarter" idx="24" hasCustomPrompt="1"/>
          </p:nvPr>
        </p:nvSpPr>
        <p:spPr>
          <a:xfrm>
            <a:off x="5176929" y="2064045"/>
            <a:ext cx="1863147" cy="1031875"/>
          </a:xfrm>
          <a:prstGeom prst="rect">
            <a:avLst/>
          </a:prstGeom>
          <a:solidFill>
            <a:schemeClr val="bg1"/>
          </a:solidFill>
        </p:spPr>
        <p:txBody>
          <a:bodyPr wrap="square" lIns="90000" anchor="ctr"/>
          <a:lstStyle>
            <a:lvl1pPr marL="0" indent="0" algn="ctr">
              <a:buNone/>
              <a:defRPr sz="2400" b="1">
                <a:solidFill>
                  <a:schemeClr val="accent1"/>
                </a:solidFill>
              </a:defRPr>
            </a:lvl1pPr>
          </a:lstStyle>
          <a:p>
            <a:pPr lvl="0"/>
            <a:r>
              <a:rPr lang="en-US" b="1" dirty="0"/>
              <a:t>EDIT</a:t>
            </a:r>
            <a:endParaRPr lang="en-US" dirty="0"/>
          </a:p>
        </p:txBody>
      </p:sp>
      <p:sp>
        <p:nvSpPr>
          <p:cNvPr id="31" name="Text Placeholder 40">
            <a:extLst>
              <a:ext uri="{FF2B5EF4-FFF2-40B4-BE49-F238E27FC236}">
                <a16:creationId xmlns:a16="http://schemas.microsoft.com/office/drawing/2014/main" id="{170D1F95-8CB0-AF85-DBCB-572162A2FF55}"/>
              </a:ext>
            </a:extLst>
          </p:cNvPr>
          <p:cNvSpPr>
            <a:spLocks noGrp="1"/>
          </p:cNvSpPr>
          <p:nvPr>
            <p:ph type="body" sz="quarter" idx="25"/>
          </p:nvPr>
        </p:nvSpPr>
        <p:spPr>
          <a:xfrm>
            <a:off x="5176517" y="3176784"/>
            <a:ext cx="1863971" cy="2703764"/>
          </a:xfrm>
          <a:prstGeom prst="rect">
            <a:avLst/>
          </a:prstGeom>
        </p:spPr>
        <p:txBody>
          <a:bodyPr/>
          <a:lstStyle>
            <a:lvl1pPr marL="0" indent="0">
              <a:buClr>
                <a:srgbClr val="FF0000"/>
              </a:buClr>
              <a:buFont typeface="Wingdings" panose="05000000000000000000" pitchFamily="2" charset="2"/>
              <a:buNone/>
              <a:defRPr lang="en-US" sz="1800" kern="1200" dirty="0">
                <a:solidFill>
                  <a:schemeClr val="tx1"/>
                </a:solidFill>
                <a:latin typeface="+mn-lt"/>
                <a:ea typeface="+mn-ea"/>
                <a:cs typeface="+mn-cs"/>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sp>
        <p:nvSpPr>
          <p:cNvPr id="33" name="Text Placeholder 35">
            <a:extLst>
              <a:ext uri="{FF2B5EF4-FFF2-40B4-BE49-F238E27FC236}">
                <a16:creationId xmlns:a16="http://schemas.microsoft.com/office/drawing/2014/main" id="{3D550665-44CF-0CD7-8B93-8E205489E540}"/>
              </a:ext>
            </a:extLst>
          </p:cNvPr>
          <p:cNvSpPr>
            <a:spLocks noGrp="1"/>
          </p:cNvSpPr>
          <p:nvPr>
            <p:ph type="body" sz="quarter" idx="26" hasCustomPrompt="1"/>
          </p:nvPr>
        </p:nvSpPr>
        <p:spPr>
          <a:xfrm>
            <a:off x="7478550" y="2064045"/>
            <a:ext cx="1863147" cy="1031875"/>
          </a:xfrm>
          <a:prstGeom prst="rect">
            <a:avLst/>
          </a:prstGeom>
          <a:solidFill>
            <a:schemeClr val="bg1"/>
          </a:solidFill>
        </p:spPr>
        <p:txBody>
          <a:bodyPr wrap="square" lIns="90000" anchor="ctr"/>
          <a:lstStyle>
            <a:lvl1pPr marL="0" indent="0" algn="ctr">
              <a:buNone/>
              <a:defRPr sz="2400" b="1">
                <a:solidFill>
                  <a:schemeClr val="accent1"/>
                </a:solidFill>
              </a:defRPr>
            </a:lvl1pPr>
          </a:lstStyle>
          <a:p>
            <a:pPr lvl="0"/>
            <a:r>
              <a:rPr lang="en-US" b="1" dirty="0"/>
              <a:t>EDIT</a:t>
            </a:r>
            <a:endParaRPr lang="en-US" dirty="0"/>
          </a:p>
        </p:txBody>
      </p:sp>
      <p:sp>
        <p:nvSpPr>
          <p:cNvPr id="34" name="Text Placeholder 40">
            <a:extLst>
              <a:ext uri="{FF2B5EF4-FFF2-40B4-BE49-F238E27FC236}">
                <a16:creationId xmlns:a16="http://schemas.microsoft.com/office/drawing/2014/main" id="{5B024C84-674A-9337-18A2-A2CCB47285C4}"/>
              </a:ext>
            </a:extLst>
          </p:cNvPr>
          <p:cNvSpPr>
            <a:spLocks noGrp="1"/>
          </p:cNvSpPr>
          <p:nvPr>
            <p:ph type="body" sz="quarter" idx="27"/>
          </p:nvPr>
        </p:nvSpPr>
        <p:spPr>
          <a:xfrm>
            <a:off x="7478138" y="3176784"/>
            <a:ext cx="1863971" cy="2703764"/>
          </a:xfrm>
          <a:prstGeom prst="rect">
            <a:avLst/>
          </a:prstGeom>
        </p:spPr>
        <p:txBody>
          <a:bodyPr/>
          <a:lstStyle>
            <a:lvl1pPr marL="0" indent="0">
              <a:buClr>
                <a:srgbClr val="FF0000"/>
              </a:buClr>
              <a:buFont typeface="Wingdings" panose="05000000000000000000" pitchFamily="2" charset="2"/>
              <a:buNone/>
              <a:defRPr lang="en-US" sz="1800" kern="1200" dirty="0">
                <a:solidFill>
                  <a:schemeClr val="tx1"/>
                </a:solidFill>
                <a:latin typeface="+mn-lt"/>
                <a:ea typeface="+mn-ea"/>
                <a:cs typeface="+mn-cs"/>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sp>
        <p:nvSpPr>
          <p:cNvPr id="35" name="Rectangle 34">
            <a:extLst>
              <a:ext uri="{FF2B5EF4-FFF2-40B4-BE49-F238E27FC236}">
                <a16:creationId xmlns:a16="http://schemas.microsoft.com/office/drawing/2014/main" id="{3495561E-FBD4-B309-8EAA-E1AFFAB8BF13}"/>
              </a:ext>
            </a:extLst>
          </p:cNvPr>
          <p:cNvSpPr/>
          <p:nvPr userDrawn="1"/>
        </p:nvSpPr>
        <p:spPr>
          <a:xfrm>
            <a:off x="9685744" y="2016563"/>
            <a:ext cx="2052000" cy="3980199"/>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36" name="Text Placeholder 35">
            <a:extLst>
              <a:ext uri="{FF2B5EF4-FFF2-40B4-BE49-F238E27FC236}">
                <a16:creationId xmlns:a16="http://schemas.microsoft.com/office/drawing/2014/main" id="{0CD0E33C-E08A-51C3-6217-FDD13D921146}"/>
              </a:ext>
            </a:extLst>
          </p:cNvPr>
          <p:cNvSpPr>
            <a:spLocks noGrp="1"/>
          </p:cNvSpPr>
          <p:nvPr>
            <p:ph type="body" sz="quarter" idx="28" hasCustomPrompt="1"/>
          </p:nvPr>
        </p:nvSpPr>
        <p:spPr>
          <a:xfrm>
            <a:off x="9780171" y="2064045"/>
            <a:ext cx="1863147" cy="1031875"/>
          </a:xfrm>
          <a:prstGeom prst="rect">
            <a:avLst/>
          </a:prstGeom>
          <a:solidFill>
            <a:schemeClr val="bg1"/>
          </a:solidFill>
        </p:spPr>
        <p:txBody>
          <a:bodyPr wrap="square" lIns="90000" anchor="ctr"/>
          <a:lstStyle>
            <a:lvl1pPr marL="0" indent="0" algn="ctr">
              <a:buNone/>
              <a:defRPr sz="2400" b="1">
                <a:solidFill>
                  <a:schemeClr val="accent1"/>
                </a:solidFill>
              </a:defRPr>
            </a:lvl1pPr>
          </a:lstStyle>
          <a:p>
            <a:pPr lvl="0"/>
            <a:r>
              <a:rPr lang="en-US" b="1" dirty="0"/>
              <a:t>EDIT</a:t>
            </a:r>
            <a:endParaRPr lang="en-US" dirty="0"/>
          </a:p>
        </p:txBody>
      </p:sp>
      <p:sp>
        <p:nvSpPr>
          <p:cNvPr id="38" name="Text Placeholder 40">
            <a:extLst>
              <a:ext uri="{FF2B5EF4-FFF2-40B4-BE49-F238E27FC236}">
                <a16:creationId xmlns:a16="http://schemas.microsoft.com/office/drawing/2014/main" id="{AAE66CD9-AEA5-0BBB-ADA5-D572D4CFE435}"/>
              </a:ext>
            </a:extLst>
          </p:cNvPr>
          <p:cNvSpPr>
            <a:spLocks noGrp="1"/>
          </p:cNvSpPr>
          <p:nvPr>
            <p:ph type="body" sz="quarter" idx="29"/>
          </p:nvPr>
        </p:nvSpPr>
        <p:spPr>
          <a:xfrm>
            <a:off x="9779759" y="3176784"/>
            <a:ext cx="1863971" cy="2703764"/>
          </a:xfrm>
          <a:prstGeom prst="rect">
            <a:avLst/>
          </a:prstGeom>
        </p:spPr>
        <p:txBody>
          <a:bodyPr/>
          <a:lstStyle>
            <a:lvl1pPr marL="0" indent="0">
              <a:buClr>
                <a:srgbClr val="FF0000"/>
              </a:buClr>
              <a:buFont typeface="Wingdings" panose="05000000000000000000" pitchFamily="2" charset="2"/>
              <a:buNone/>
              <a:defRPr lang="en-US" sz="1800" kern="1200" dirty="0">
                <a:solidFill>
                  <a:schemeClr val="tx1"/>
                </a:solidFill>
                <a:latin typeface="+mn-lt"/>
                <a:ea typeface="+mn-ea"/>
                <a:cs typeface="+mn-cs"/>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pic>
        <p:nvPicPr>
          <p:cNvPr id="3" name="Picture 2">
            <a:extLst>
              <a:ext uri="{FF2B5EF4-FFF2-40B4-BE49-F238E27FC236}">
                <a16:creationId xmlns:a16="http://schemas.microsoft.com/office/drawing/2014/main" id="{285AA43C-B712-5DE7-9F4D-A102BC4F758C}"/>
              </a:ext>
            </a:extLst>
          </p:cNvPr>
          <p:cNvPicPr>
            <a:picLocks noChangeAspect="1"/>
          </p:cNvPicPr>
          <p:nvPr userDrawn="1"/>
        </p:nvPicPr>
        <p:blipFill rotWithShape="1">
          <a:blip r:embed="rId2" cstate="email">
            <a:alphaModFix/>
            <a:extLst>
              <a:ext uri="{28A0092B-C50C-407E-A947-70E740481C1C}">
                <a14:useLocalDpi xmlns:a14="http://schemas.microsoft.com/office/drawing/2010/main"/>
              </a:ext>
            </a:extLst>
          </a:blip>
          <a:srcRect r="10200"/>
          <a:stretch/>
        </p:blipFill>
        <p:spPr>
          <a:xfrm>
            <a:off x="10968927" y="58978"/>
            <a:ext cx="1223073" cy="1620000"/>
          </a:xfrm>
          <a:prstGeom prst="rect">
            <a:avLst/>
          </a:prstGeom>
        </p:spPr>
      </p:pic>
      <p:sp>
        <p:nvSpPr>
          <p:cNvPr id="2" name="Text Placeholder 6">
            <a:extLst>
              <a:ext uri="{FF2B5EF4-FFF2-40B4-BE49-F238E27FC236}">
                <a16:creationId xmlns:a16="http://schemas.microsoft.com/office/drawing/2014/main" id="{DB6229A1-DBE2-8415-655E-D443242C8462}"/>
              </a:ext>
            </a:extLst>
          </p:cNvPr>
          <p:cNvSpPr>
            <a:spLocks noGrp="1"/>
          </p:cNvSpPr>
          <p:nvPr>
            <p:ph type="body" sz="quarter" idx="11" hasCustomPrompt="1"/>
          </p:nvPr>
        </p:nvSpPr>
        <p:spPr>
          <a:xfrm>
            <a:off x="514576" y="977452"/>
            <a:ext cx="8861199" cy="282937"/>
          </a:xfrm>
          <a:prstGeom prst="rect">
            <a:avLst/>
          </a:prstGeom>
        </p:spPr>
        <p:txBody>
          <a:bodyPr lIns="0" tIns="0" rIns="0" bIns="0"/>
          <a:lstStyle>
            <a:lvl1pPr marL="0" indent="0" algn="l" defTabSz="457200" rtl="0" eaLnBrk="1" latinLnBrk="0" hangingPunct="1">
              <a:buNone/>
              <a:defRPr lang="en-US" sz="1800" b="1" i="0" kern="1200" cap="none" dirty="0" smtClean="0">
                <a:solidFill>
                  <a:schemeClr val="tx2"/>
                </a:solidFill>
                <a:latin typeface="+mj-lt"/>
                <a:ea typeface="+mn-ea"/>
                <a:cs typeface="Calibri" panose="020F0502020204030204" pitchFamily="34" charset="0"/>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 sentence case</a:t>
            </a:r>
            <a:endParaRPr lang="en-GB" dirty="0"/>
          </a:p>
        </p:txBody>
      </p:sp>
      <p:pic>
        <p:nvPicPr>
          <p:cNvPr id="7" name="Picture 6" descr="Marketreach Logo">
            <a:extLst>
              <a:ext uri="{FF2B5EF4-FFF2-40B4-BE49-F238E27FC236}">
                <a16:creationId xmlns:a16="http://schemas.microsoft.com/office/drawing/2014/main" id="{60BBA52C-81E9-F167-6EA3-74D1FE64688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5837" t="18326" r="82040" b="49094"/>
          <a:stretch/>
        </p:blipFill>
        <p:spPr>
          <a:xfrm>
            <a:off x="166311" y="6196999"/>
            <a:ext cx="613406" cy="398125"/>
          </a:xfrm>
          <a:prstGeom prst="rect">
            <a:avLst/>
          </a:prstGeom>
        </p:spPr>
      </p:pic>
      <p:sp>
        <p:nvSpPr>
          <p:cNvPr id="8" name="Text Placeholder 3">
            <a:extLst>
              <a:ext uri="{FF2B5EF4-FFF2-40B4-BE49-F238E27FC236}">
                <a16:creationId xmlns:a16="http://schemas.microsoft.com/office/drawing/2014/main" id="{D6546586-C17A-39B1-7B24-A86C40203182}"/>
              </a:ext>
            </a:extLst>
          </p:cNvPr>
          <p:cNvSpPr>
            <a:spLocks noGrp="1"/>
          </p:cNvSpPr>
          <p:nvPr>
            <p:ph type="body" sz="quarter" idx="12" hasCustomPrompt="1"/>
          </p:nvPr>
        </p:nvSpPr>
        <p:spPr>
          <a:xfrm>
            <a:off x="800948" y="6371793"/>
            <a:ext cx="5209032" cy="133165"/>
          </a:xfrm>
          <a:prstGeom prst="rect">
            <a:avLst/>
          </a:prstGeom>
          <a:ln>
            <a:noFill/>
          </a:ln>
        </p:spPr>
        <p:txBody>
          <a:bodyPr wrap="none" tIns="0" bIns="0" anchor="t" anchorCtr="0">
            <a:noAutofit/>
          </a:bodyPr>
          <a:lstStyle>
            <a:lvl1pPr marL="0" indent="0" algn="l">
              <a:lnSpc>
                <a:spcPct val="90000"/>
              </a:lnSpc>
              <a:spcBef>
                <a:spcPts val="0"/>
              </a:spcBef>
              <a:buNone/>
              <a:defRPr sz="1100" b="0">
                <a:solidFill>
                  <a:schemeClr val="tx1"/>
                </a:solidFill>
                <a:latin typeface="+mn-lt"/>
              </a:defRPr>
            </a:lvl1pPr>
          </a:lstStyle>
          <a:p>
            <a:pPr lvl="0"/>
            <a:r>
              <a:rPr lang="en-US" dirty="0"/>
              <a:t>Click here to add source if required</a:t>
            </a:r>
          </a:p>
        </p:txBody>
      </p:sp>
    </p:spTree>
    <p:extLst>
      <p:ext uri="{BB962C8B-B14F-4D97-AF65-F5344CB8AC3E}">
        <p14:creationId xmlns:p14="http://schemas.microsoft.com/office/powerpoint/2010/main" val="244213003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6 Stages">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3A1062A9-12EF-40B8-8136-D997D0DBC355}"/>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Title 1">
            <a:extLst>
              <a:ext uri="{FF2B5EF4-FFF2-40B4-BE49-F238E27FC236}">
                <a16:creationId xmlns:a16="http://schemas.microsoft.com/office/drawing/2014/main" id="{E10AA6B4-06A0-4B7D-BECB-BEC3276631D5}"/>
              </a:ext>
            </a:extLst>
          </p:cNvPr>
          <p:cNvSpPr>
            <a:spLocks noGrp="1"/>
          </p:cNvSpPr>
          <p:nvPr>
            <p:ph type="title" hasCustomPrompt="1"/>
          </p:nvPr>
        </p:nvSpPr>
        <p:spPr>
          <a:xfrm>
            <a:off x="485999" y="414000"/>
            <a:ext cx="8861201" cy="475686"/>
          </a:xfrm>
          <a:prstGeom prst="rect">
            <a:avLst/>
          </a:prstGeom>
        </p:spPr>
        <p:txBody>
          <a:bodyPr lIns="0" tIns="0" rIns="0" bIns="0"/>
          <a:lstStyle>
            <a:lvl1pPr>
              <a:lnSpc>
                <a:spcPts val="4400"/>
              </a:lnSpc>
              <a:defRPr sz="3600" b="1" cap="all" spc="-100" baseline="0">
                <a:latin typeface="+mj-lt"/>
              </a:defRPr>
            </a:lvl1pPr>
          </a:lstStyle>
          <a:p>
            <a:r>
              <a:rPr lang="en-US" dirty="0"/>
              <a:t>Process, 6 stages</a:t>
            </a:r>
            <a:endParaRPr lang="en-GB" dirty="0"/>
          </a:p>
        </p:txBody>
      </p:sp>
      <p:sp>
        <p:nvSpPr>
          <p:cNvPr id="61" name="Rectangle 60">
            <a:extLst>
              <a:ext uri="{FF2B5EF4-FFF2-40B4-BE49-F238E27FC236}">
                <a16:creationId xmlns:a16="http://schemas.microsoft.com/office/drawing/2014/main" id="{47A33D06-1EAE-4D42-BD90-9B587543E04E}"/>
              </a:ext>
            </a:extLst>
          </p:cNvPr>
          <p:cNvSpPr/>
          <p:nvPr userDrawn="1"/>
        </p:nvSpPr>
        <p:spPr>
          <a:xfrm>
            <a:off x="251813" y="2028678"/>
            <a:ext cx="1811507" cy="3848276"/>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4" name="Rectangle 63">
            <a:extLst>
              <a:ext uri="{FF2B5EF4-FFF2-40B4-BE49-F238E27FC236}">
                <a16:creationId xmlns:a16="http://schemas.microsoft.com/office/drawing/2014/main" id="{C443621B-4CB3-4E1A-A2AE-720BADB52B26}"/>
              </a:ext>
            </a:extLst>
          </p:cNvPr>
          <p:cNvSpPr/>
          <p:nvPr userDrawn="1"/>
        </p:nvSpPr>
        <p:spPr>
          <a:xfrm>
            <a:off x="2214514" y="2028678"/>
            <a:ext cx="1811507" cy="3848276"/>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7" name="Rectangle 66">
            <a:extLst>
              <a:ext uri="{FF2B5EF4-FFF2-40B4-BE49-F238E27FC236}">
                <a16:creationId xmlns:a16="http://schemas.microsoft.com/office/drawing/2014/main" id="{AF4F4918-3112-40A9-B65C-A32B1F402BF2}"/>
              </a:ext>
            </a:extLst>
          </p:cNvPr>
          <p:cNvSpPr/>
          <p:nvPr userDrawn="1"/>
        </p:nvSpPr>
        <p:spPr>
          <a:xfrm>
            <a:off x="4195377" y="2028678"/>
            <a:ext cx="1811507" cy="3848276"/>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70" name="Rectangle 69">
            <a:extLst>
              <a:ext uri="{FF2B5EF4-FFF2-40B4-BE49-F238E27FC236}">
                <a16:creationId xmlns:a16="http://schemas.microsoft.com/office/drawing/2014/main" id="{306A64D0-8B54-443B-8C2A-AC90A4B3C517}"/>
              </a:ext>
            </a:extLst>
          </p:cNvPr>
          <p:cNvSpPr/>
          <p:nvPr userDrawn="1"/>
        </p:nvSpPr>
        <p:spPr>
          <a:xfrm>
            <a:off x="6142197" y="2028678"/>
            <a:ext cx="1811507" cy="3848276"/>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73" name="Rectangle 72">
            <a:extLst>
              <a:ext uri="{FF2B5EF4-FFF2-40B4-BE49-F238E27FC236}">
                <a16:creationId xmlns:a16="http://schemas.microsoft.com/office/drawing/2014/main" id="{318F6E51-B6BE-439C-8449-84F6671EE3E7}"/>
              </a:ext>
            </a:extLst>
          </p:cNvPr>
          <p:cNvSpPr/>
          <p:nvPr userDrawn="1"/>
        </p:nvSpPr>
        <p:spPr>
          <a:xfrm>
            <a:off x="8132366" y="2028678"/>
            <a:ext cx="1811507" cy="3848276"/>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A8B57032-18CE-4064-AFE1-6A0302A02800}"/>
              </a:ext>
            </a:extLst>
          </p:cNvPr>
          <p:cNvSpPr/>
          <p:nvPr userDrawn="1"/>
        </p:nvSpPr>
        <p:spPr>
          <a:xfrm>
            <a:off x="10084057" y="2028678"/>
            <a:ext cx="1811507" cy="3848276"/>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4" name="Text Placeholder 35">
            <a:extLst>
              <a:ext uri="{FF2B5EF4-FFF2-40B4-BE49-F238E27FC236}">
                <a16:creationId xmlns:a16="http://schemas.microsoft.com/office/drawing/2014/main" id="{5BE3D4E0-F635-C149-A17F-2304E79EE25A}"/>
              </a:ext>
            </a:extLst>
          </p:cNvPr>
          <p:cNvSpPr>
            <a:spLocks noGrp="1"/>
          </p:cNvSpPr>
          <p:nvPr>
            <p:ph type="body" sz="quarter" idx="17" hasCustomPrompt="1"/>
          </p:nvPr>
        </p:nvSpPr>
        <p:spPr>
          <a:xfrm>
            <a:off x="279704" y="2089041"/>
            <a:ext cx="1755725" cy="1031875"/>
          </a:xfrm>
          <a:prstGeom prst="rect">
            <a:avLst/>
          </a:prstGeom>
          <a:solidFill>
            <a:schemeClr val="bg1"/>
          </a:solidFill>
        </p:spPr>
        <p:txBody>
          <a:bodyPr wrap="square" lIns="90000" anchor="ctr"/>
          <a:lstStyle>
            <a:lvl1pPr marL="0" indent="0" algn="ctr">
              <a:buNone/>
              <a:defRPr sz="2200" b="1">
                <a:solidFill>
                  <a:schemeClr val="accent1"/>
                </a:solidFill>
              </a:defRPr>
            </a:lvl1pPr>
          </a:lstStyle>
          <a:p>
            <a:pPr lvl="0"/>
            <a:r>
              <a:rPr lang="en-US" b="1" dirty="0"/>
              <a:t>EDIT</a:t>
            </a:r>
            <a:endParaRPr lang="en-US" dirty="0"/>
          </a:p>
        </p:txBody>
      </p:sp>
      <p:sp>
        <p:nvSpPr>
          <p:cNvPr id="5" name="Text Placeholder 35">
            <a:extLst>
              <a:ext uri="{FF2B5EF4-FFF2-40B4-BE49-F238E27FC236}">
                <a16:creationId xmlns:a16="http://schemas.microsoft.com/office/drawing/2014/main" id="{12E7AB89-E050-AB45-70A4-7350079DEB9C}"/>
              </a:ext>
            </a:extLst>
          </p:cNvPr>
          <p:cNvSpPr>
            <a:spLocks noGrp="1"/>
          </p:cNvSpPr>
          <p:nvPr>
            <p:ph type="body" sz="quarter" idx="18" hasCustomPrompt="1"/>
          </p:nvPr>
        </p:nvSpPr>
        <p:spPr>
          <a:xfrm>
            <a:off x="2242405" y="2089041"/>
            <a:ext cx="1755725" cy="1031875"/>
          </a:xfrm>
          <a:prstGeom prst="rect">
            <a:avLst/>
          </a:prstGeom>
          <a:solidFill>
            <a:schemeClr val="bg1"/>
          </a:solidFill>
        </p:spPr>
        <p:txBody>
          <a:bodyPr wrap="square" lIns="90000" anchor="ctr"/>
          <a:lstStyle>
            <a:lvl1pPr marL="0" indent="0" algn="ctr">
              <a:buNone/>
              <a:defRPr sz="2200" b="1">
                <a:solidFill>
                  <a:schemeClr val="accent1"/>
                </a:solidFill>
              </a:defRPr>
            </a:lvl1pPr>
          </a:lstStyle>
          <a:p>
            <a:pPr lvl="0"/>
            <a:r>
              <a:rPr lang="en-US" b="1" dirty="0"/>
              <a:t>EDIT</a:t>
            </a:r>
            <a:endParaRPr lang="en-US" dirty="0"/>
          </a:p>
        </p:txBody>
      </p:sp>
      <p:sp>
        <p:nvSpPr>
          <p:cNvPr id="6" name="Text Placeholder 35">
            <a:extLst>
              <a:ext uri="{FF2B5EF4-FFF2-40B4-BE49-F238E27FC236}">
                <a16:creationId xmlns:a16="http://schemas.microsoft.com/office/drawing/2014/main" id="{BDE9D3C7-DA6C-CB2B-A31E-1162875CF38C}"/>
              </a:ext>
            </a:extLst>
          </p:cNvPr>
          <p:cNvSpPr>
            <a:spLocks noGrp="1"/>
          </p:cNvSpPr>
          <p:nvPr>
            <p:ph type="body" sz="quarter" idx="19" hasCustomPrompt="1"/>
          </p:nvPr>
        </p:nvSpPr>
        <p:spPr>
          <a:xfrm>
            <a:off x="4223268" y="2089041"/>
            <a:ext cx="1755725" cy="1031875"/>
          </a:xfrm>
          <a:prstGeom prst="rect">
            <a:avLst/>
          </a:prstGeom>
          <a:solidFill>
            <a:schemeClr val="bg1"/>
          </a:solidFill>
        </p:spPr>
        <p:txBody>
          <a:bodyPr wrap="square" lIns="90000" anchor="ctr"/>
          <a:lstStyle>
            <a:lvl1pPr marL="0" indent="0" algn="ctr">
              <a:buNone/>
              <a:defRPr sz="2200" b="1">
                <a:solidFill>
                  <a:schemeClr val="accent1"/>
                </a:solidFill>
              </a:defRPr>
            </a:lvl1pPr>
          </a:lstStyle>
          <a:p>
            <a:pPr lvl="0"/>
            <a:r>
              <a:rPr lang="en-US" b="1" dirty="0"/>
              <a:t>EDIT</a:t>
            </a:r>
            <a:endParaRPr lang="en-US" dirty="0"/>
          </a:p>
        </p:txBody>
      </p:sp>
      <p:sp>
        <p:nvSpPr>
          <p:cNvPr id="7" name="Text Placeholder 35">
            <a:extLst>
              <a:ext uri="{FF2B5EF4-FFF2-40B4-BE49-F238E27FC236}">
                <a16:creationId xmlns:a16="http://schemas.microsoft.com/office/drawing/2014/main" id="{4DD1A8DD-C95D-C873-10E6-8BACB1DE2452}"/>
              </a:ext>
            </a:extLst>
          </p:cNvPr>
          <p:cNvSpPr>
            <a:spLocks noGrp="1"/>
          </p:cNvSpPr>
          <p:nvPr>
            <p:ph type="body" sz="quarter" idx="20" hasCustomPrompt="1"/>
          </p:nvPr>
        </p:nvSpPr>
        <p:spPr>
          <a:xfrm>
            <a:off x="6170088" y="2089041"/>
            <a:ext cx="1755725" cy="1031875"/>
          </a:xfrm>
          <a:prstGeom prst="rect">
            <a:avLst/>
          </a:prstGeom>
          <a:solidFill>
            <a:schemeClr val="bg1"/>
          </a:solidFill>
        </p:spPr>
        <p:txBody>
          <a:bodyPr wrap="square" lIns="90000" anchor="ctr"/>
          <a:lstStyle>
            <a:lvl1pPr marL="0" indent="0" algn="ctr">
              <a:buNone/>
              <a:defRPr sz="2200" b="1">
                <a:solidFill>
                  <a:schemeClr val="accent1"/>
                </a:solidFill>
              </a:defRPr>
            </a:lvl1pPr>
          </a:lstStyle>
          <a:p>
            <a:pPr lvl="0"/>
            <a:r>
              <a:rPr lang="en-US" b="1" dirty="0"/>
              <a:t>EDIT</a:t>
            </a:r>
            <a:endParaRPr lang="en-US" dirty="0"/>
          </a:p>
        </p:txBody>
      </p:sp>
      <p:sp>
        <p:nvSpPr>
          <p:cNvPr id="8" name="Text Placeholder 35">
            <a:extLst>
              <a:ext uri="{FF2B5EF4-FFF2-40B4-BE49-F238E27FC236}">
                <a16:creationId xmlns:a16="http://schemas.microsoft.com/office/drawing/2014/main" id="{9D287025-6C27-2A5A-886B-67F944FE6C82}"/>
              </a:ext>
            </a:extLst>
          </p:cNvPr>
          <p:cNvSpPr>
            <a:spLocks noGrp="1"/>
          </p:cNvSpPr>
          <p:nvPr>
            <p:ph type="body" sz="quarter" idx="21" hasCustomPrompt="1"/>
          </p:nvPr>
        </p:nvSpPr>
        <p:spPr>
          <a:xfrm>
            <a:off x="8160257" y="2089041"/>
            <a:ext cx="1755725" cy="1031875"/>
          </a:xfrm>
          <a:prstGeom prst="rect">
            <a:avLst/>
          </a:prstGeom>
          <a:solidFill>
            <a:schemeClr val="bg1"/>
          </a:solidFill>
        </p:spPr>
        <p:txBody>
          <a:bodyPr wrap="square" lIns="90000" anchor="ctr"/>
          <a:lstStyle>
            <a:lvl1pPr marL="0" indent="0" algn="ctr">
              <a:buNone/>
              <a:defRPr sz="2200" b="1">
                <a:solidFill>
                  <a:schemeClr val="accent1"/>
                </a:solidFill>
              </a:defRPr>
            </a:lvl1pPr>
          </a:lstStyle>
          <a:p>
            <a:pPr lvl="0"/>
            <a:r>
              <a:rPr lang="en-US" b="1" dirty="0"/>
              <a:t>EDIT</a:t>
            </a:r>
            <a:endParaRPr lang="en-US" dirty="0"/>
          </a:p>
        </p:txBody>
      </p:sp>
      <p:sp>
        <p:nvSpPr>
          <p:cNvPr id="9" name="Text Placeholder 35">
            <a:extLst>
              <a:ext uri="{FF2B5EF4-FFF2-40B4-BE49-F238E27FC236}">
                <a16:creationId xmlns:a16="http://schemas.microsoft.com/office/drawing/2014/main" id="{EFF10739-506D-A6CF-7243-3072D4494554}"/>
              </a:ext>
            </a:extLst>
          </p:cNvPr>
          <p:cNvSpPr>
            <a:spLocks noGrp="1"/>
          </p:cNvSpPr>
          <p:nvPr>
            <p:ph type="body" sz="quarter" idx="22" hasCustomPrompt="1"/>
          </p:nvPr>
        </p:nvSpPr>
        <p:spPr>
          <a:xfrm>
            <a:off x="10111948" y="2089041"/>
            <a:ext cx="1755725" cy="1031875"/>
          </a:xfrm>
          <a:prstGeom prst="rect">
            <a:avLst/>
          </a:prstGeom>
          <a:solidFill>
            <a:schemeClr val="bg1"/>
          </a:solidFill>
        </p:spPr>
        <p:txBody>
          <a:bodyPr wrap="square" lIns="90000" anchor="ctr"/>
          <a:lstStyle>
            <a:lvl1pPr marL="0" indent="0" algn="ctr">
              <a:buNone/>
              <a:defRPr sz="2200" b="1">
                <a:solidFill>
                  <a:schemeClr val="accent1"/>
                </a:solidFill>
              </a:defRPr>
            </a:lvl1pPr>
          </a:lstStyle>
          <a:p>
            <a:pPr lvl="0"/>
            <a:r>
              <a:rPr lang="en-US" b="1" dirty="0"/>
              <a:t>EDIT</a:t>
            </a:r>
            <a:endParaRPr lang="en-US" dirty="0"/>
          </a:p>
        </p:txBody>
      </p:sp>
      <p:sp>
        <p:nvSpPr>
          <p:cNvPr id="10" name="Text Placeholder 40">
            <a:extLst>
              <a:ext uri="{FF2B5EF4-FFF2-40B4-BE49-F238E27FC236}">
                <a16:creationId xmlns:a16="http://schemas.microsoft.com/office/drawing/2014/main" id="{FEAD0CE5-4212-D3C7-4EEA-8076F3576F6C}"/>
              </a:ext>
            </a:extLst>
          </p:cNvPr>
          <p:cNvSpPr>
            <a:spLocks noGrp="1"/>
          </p:cNvSpPr>
          <p:nvPr>
            <p:ph type="body" sz="quarter" idx="23"/>
          </p:nvPr>
        </p:nvSpPr>
        <p:spPr>
          <a:xfrm>
            <a:off x="279704" y="3193394"/>
            <a:ext cx="1755724" cy="2683560"/>
          </a:xfrm>
          <a:prstGeom prst="rect">
            <a:avLst/>
          </a:prstGeom>
        </p:spPr>
        <p:txBody>
          <a:bodyPr/>
          <a:lstStyle>
            <a:lvl1pPr marL="0" indent="0">
              <a:buClr>
                <a:srgbClr val="FF0000"/>
              </a:buClr>
              <a:buFont typeface="Wingdings" panose="05000000000000000000" pitchFamily="2" charset="2"/>
              <a:buNone/>
              <a:defRPr lang="en-US" sz="1800" kern="1200" dirty="0">
                <a:solidFill>
                  <a:schemeClr val="tx1"/>
                </a:solidFill>
                <a:latin typeface="+mn-lt"/>
                <a:ea typeface="+mn-ea"/>
                <a:cs typeface="+mn-cs"/>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sp>
        <p:nvSpPr>
          <p:cNvPr id="11" name="Text Placeholder 40">
            <a:extLst>
              <a:ext uri="{FF2B5EF4-FFF2-40B4-BE49-F238E27FC236}">
                <a16:creationId xmlns:a16="http://schemas.microsoft.com/office/drawing/2014/main" id="{79896CF6-C3E9-4965-A941-FA50028A4229}"/>
              </a:ext>
            </a:extLst>
          </p:cNvPr>
          <p:cNvSpPr>
            <a:spLocks noGrp="1"/>
          </p:cNvSpPr>
          <p:nvPr>
            <p:ph type="body" sz="quarter" idx="24"/>
          </p:nvPr>
        </p:nvSpPr>
        <p:spPr>
          <a:xfrm>
            <a:off x="2242405" y="3193394"/>
            <a:ext cx="1755724" cy="2683560"/>
          </a:xfrm>
          <a:prstGeom prst="rect">
            <a:avLst/>
          </a:prstGeom>
        </p:spPr>
        <p:txBody>
          <a:bodyPr/>
          <a:lstStyle>
            <a:lvl1pPr marL="0" indent="0">
              <a:buClr>
                <a:srgbClr val="FF0000"/>
              </a:buClr>
              <a:buFont typeface="Wingdings" panose="05000000000000000000" pitchFamily="2" charset="2"/>
              <a:buNone/>
              <a:defRPr lang="en-US" sz="1800" kern="1200" dirty="0">
                <a:solidFill>
                  <a:schemeClr val="tx1"/>
                </a:solidFill>
                <a:latin typeface="+mn-lt"/>
                <a:ea typeface="+mn-ea"/>
                <a:cs typeface="+mn-cs"/>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sp>
        <p:nvSpPr>
          <p:cNvPr id="12" name="Text Placeholder 40">
            <a:extLst>
              <a:ext uri="{FF2B5EF4-FFF2-40B4-BE49-F238E27FC236}">
                <a16:creationId xmlns:a16="http://schemas.microsoft.com/office/drawing/2014/main" id="{A034F26E-AE99-3D13-FCC7-95C1C08333F1}"/>
              </a:ext>
            </a:extLst>
          </p:cNvPr>
          <p:cNvSpPr>
            <a:spLocks noGrp="1"/>
          </p:cNvSpPr>
          <p:nvPr>
            <p:ph type="body" sz="quarter" idx="25"/>
          </p:nvPr>
        </p:nvSpPr>
        <p:spPr>
          <a:xfrm>
            <a:off x="4223268" y="3193394"/>
            <a:ext cx="1755724" cy="2683560"/>
          </a:xfrm>
          <a:prstGeom prst="rect">
            <a:avLst/>
          </a:prstGeom>
        </p:spPr>
        <p:txBody>
          <a:bodyPr/>
          <a:lstStyle>
            <a:lvl1pPr marL="0" indent="0">
              <a:buClr>
                <a:srgbClr val="FF0000"/>
              </a:buClr>
              <a:buFont typeface="Wingdings" panose="05000000000000000000" pitchFamily="2" charset="2"/>
              <a:buNone/>
              <a:defRPr lang="en-US" sz="1800" kern="1200" dirty="0">
                <a:solidFill>
                  <a:schemeClr val="tx1"/>
                </a:solidFill>
                <a:latin typeface="+mn-lt"/>
                <a:ea typeface="+mn-ea"/>
                <a:cs typeface="+mn-cs"/>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sp>
        <p:nvSpPr>
          <p:cNvPr id="13" name="Text Placeholder 40">
            <a:extLst>
              <a:ext uri="{FF2B5EF4-FFF2-40B4-BE49-F238E27FC236}">
                <a16:creationId xmlns:a16="http://schemas.microsoft.com/office/drawing/2014/main" id="{92FE2AE8-747D-A937-B37D-9F2A24A2003D}"/>
              </a:ext>
            </a:extLst>
          </p:cNvPr>
          <p:cNvSpPr>
            <a:spLocks noGrp="1"/>
          </p:cNvSpPr>
          <p:nvPr>
            <p:ph type="body" sz="quarter" idx="26"/>
          </p:nvPr>
        </p:nvSpPr>
        <p:spPr>
          <a:xfrm>
            <a:off x="10111948" y="3193394"/>
            <a:ext cx="1755724" cy="2683560"/>
          </a:xfrm>
          <a:prstGeom prst="rect">
            <a:avLst/>
          </a:prstGeom>
        </p:spPr>
        <p:txBody>
          <a:bodyPr/>
          <a:lstStyle>
            <a:lvl1pPr marL="0" indent="0">
              <a:buClr>
                <a:srgbClr val="FF0000"/>
              </a:buClr>
              <a:buFont typeface="Wingdings" panose="05000000000000000000" pitchFamily="2" charset="2"/>
              <a:buNone/>
              <a:defRPr lang="en-US" sz="1800" kern="1200" dirty="0">
                <a:solidFill>
                  <a:schemeClr val="tx1"/>
                </a:solidFill>
                <a:latin typeface="+mn-lt"/>
                <a:ea typeface="+mn-ea"/>
                <a:cs typeface="+mn-cs"/>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sp>
        <p:nvSpPr>
          <p:cNvPr id="14" name="Text Placeholder 40">
            <a:extLst>
              <a:ext uri="{FF2B5EF4-FFF2-40B4-BE49-F238E27FC236}">
                <a16:creationId xmlns:a16="http://schemas.microsoft.com/office/drawing/2014/main" id="{51D497F9-F447-E929-216D-16AE3C705527}"/>
              </a:ext>
            </a:extLst>
          </p:cNvPr>
          <p:cNvSpPr>
            <a:spLocks noGrp="1"/>
          </p:cNvSpPr>
          <p:nvPr>
            <p:ph type="body" sz="quarter" idx="27"/>
          </p:nvPr>
        </p:nvSpPr>
        <p:spPr>
          <a:xfrm>
            <a:off x="6170088" y="3193394"/>
            <a:ext cx="1755724" cy="2683560"/>
          </a:xfrm>
          <a:prstGeom prst="rect">
            <a:avLst/>
          </a:prstGeom>
        </p:spPr>
        <p:txBody>
          <a:bodyPr/>
          <a:lstStyle>
            <a:lvl1pPr marL="0" indent="0">
              <a:buClr>
                <a:srgbClr val="FF0000"/>
              </a:buClr>
              <a:buFont typeface="Wingdings" panose="05000000000000000000" pitchFamily="2" charset="2"/>
              <a:buNone/>
              <a:defRPr lang="en-US" sz="1800" kern="1200" dirty="0">
                <a:solidFill>
                  <a:schemeClr val="tx1"/>
                </a:solidFill>
                <a:latin typeface="+mn-lt"/>
                <a:ea typeface="+mn-ea"/>
                <a:cs typeface="+mn-cs"/>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sp>
        <p:nvSpPr>
          <p:cNvPr id="15" name="Text Placeholder 40">
            <a:extLst>
              <a:ext uri="{FF2B5EF4-FFF2-40B4-BE49-F238E27FC236}">
                <a16:creationId xmlns:a16="http://schemas.microsoft.com/office/drawing/2014/main" id="{6F1E1C5D-AC2B-BD6F-3F65-9F2C5CA37BE3}"/>
              </a:ext>
            </a:extLst>
          </p:cNvPr>
          <p:cNvSpPr>
            <a:spLocks noGrp="1"/>
          </p:cNvSpPr>
          <p:nvPr>
            <p:ph type="body" sz="quarter" idx="28"/>
          </p:nvPr>
        </p:nvSpPr>
        <p:spPr>
          <a:xfrm>
            <a:off x="8160257" y="3193394"/>
            <a:ext cx="1755724" cy="2683560"/>
          </a:xfrm>
          <a:prstGeom prst="rect">
            <a:avLst/>
          </a:prstGeom>
        </p:spPr>
        <p:txBody>
          <a:bodyPr/>
          <a:lstStyle>
            <a:lvl1pPr marL="0" indent="0">
              <a:buClr>
                <a:srgbClr val="FF0000"/>
              </a:buClr>
              <a:buFont typeface="Wingdings" panose="05000000000000000000" pitchFamily="2" charset="2"/>
              <a:buNone/>
              <a:defRPr lang="en-US" sz="1800" kern="1200" dirty="0">
                <a:solidFill>
                  <a:schemeClr val="tx1"/>
                </a:solidFill>
                <a:latin typeface="+mn-lt"/>
                <a:ea typeface="+mn-ea"/>
                <a:cs typeface="+mn-cs"/>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sp>
        <p:nvSpPr>
          <p:cNvPr id="16" name="Slide Number Placeholder 1">
            <a:extLst>
              <a:ext uri="{FF2B5EF4-FFF2-40B4-BE49-F238E27FC236}">
                <a16:creationId xmlns:a16="http://schemas.microsoft.com/office/drawing/2014/main" id="{F5DA396A-9BDF-D439-1B7B-16BF8C13F3DC}"/>
              </a:ext>
            </a:extLst>
          </p:cNvPr>
          <p:cNvSpPr>
            <a:spLocks noGrp="1"/>
          </p:cNvSpPr>
          <p:nvPr>
            <p:ph type="sldNum" sz="quarter" idx="15"/>
          </p:nvPr>
        </p:nvSpPr>
        <p:spPr>
          <a:xfrm>
            <a:off x="11550190" y="6263125"/>
            <a:ext cx="375109" cy="363100"/>
          </a:xfrm>
        </p:spPr>
        <p:txBody>
          <a:bodyPr/>
          <a:lstStyle/>
          <a:p>
            <a:fld id="{3787542D-5C6B-4EB3-96EB-9B37C3D5D2F8}" type="slidenum">
              <a:rPr lang="en-GB" smtClean="0"/>
              <a:t>‹#›</a:t>
            </a:fld>
            <a:endParaRPr lang="en-GB" dirty="0"/>
          </a:p>
        </p:txBody>
      </p:sp>
      <p:pic>
        <p:nvPicPr>
          <p:cNvPr id="3" name="Picture 2">
            <a:extLst>
              <a:ext uri="{FF2B5EF4-FFF2-40B4-BE49-F238E27FC236}">
                <a16:creationId xmlns:a16="http://schemas.microsoft.com/office/drawing/2014/main" id="{11E8A76E-948C-6C1E-2189-551666265C34}"/>
              </a:ext>
            </a:extLst>
          </p:cNvPr>
          <p:cNvPicPr>
            <a:picLocks noChangeAspect="1"/>
          </p:cNvPicPr>
          <p:nvPr userDrawn="1"/>
        </p:nvPicPr>
        <p:blipFill rotWithShape="1">
          <a:blip r:embed="rId2" cstate="email">
            <a:alphaModFix/>
            <a:extLst>
              <a:ext uri="{28A0092B-C50C-407E-A947-70E740481C1C}">
                <a14:useLocalDpi xmlns:a14="http://schemas.microsoft.com/office/drawing/2010/main"/>
              </a:ext>
            </a:extLst>
          </a:blip>
          <a:srcRect r="10200"/>
          <a:stretch/>
        </p:blipFill>
        <p:spPr>
          <a:xfrm>
            <a:off x="10968927" y="58978"/>
            <a:ext cx="1223073" cy="1620000"/>
          </a:xfrm>
          <a:prstGeom prst="rect">
            <a:avLst/>
          </a:prstGeom>
        </p:spPr>
      </p:pic>
      <p:sp>
        <p:nvSpPr>
          <p:cNvPr id="2" name="Text Placeholder 6">
            <a:extLst>
              <a:ext uri="{FF2B5EF4-FFF2-40B4-BE49-F238E27FC236}">
                <a16:creationId xmlns:a16="http://schemas.microsoft.com/office/drawing/2014/main" id="{B9AC8F34-9119-3E31-091A-6D155A8DE829}"/>
              </a:ext>
            </a:extLst>
          </p:cNvPr>
          <p:cNvSpPr>
            <a:spLocks noGrp="1"/>
          </p:cNvSpPr>
          <p:nvPr>
            <p:ph type="body" sz="quarter" idx="11" hasCustomPrompt="1"/>
          </p:nvPr>
        </p:nvSpPr>
        <p:spPr>
          <a:xfrm>
            <a:off x="514576" y="977452"/>
            <a:ext cx="8861199" cy="282937"/>
          </a:xfrm>
          <a:prstGeom prst="rect">
            <a:avLst/>
          </a:prstGeom>
        </p:spPr>
        <p:txBody>
          <a:bodyPr lIns="0" tIns="0" rIns="0" bIns="0"/>
          <a:lstStyle>
            <a:lvl1pPr marL="0" indent="0" algn="l" defTabSz="457200" rtl="0" eaLnBrk="1" latinLnBrk="0" hangingPunct="1">
              <a:buNone/>
              <a:defRPr lang="en-US" sz="1800" b="1" i="0" kern="1200" cap="none" dirty="0" smtClean="0">
                <a:solidFill>
                  <a:schemeClr val="tx2"/>
                </a:solidFill>
                <a:latin typeface="+mj-lt"/>
                <a:ea typeface="+mn-ea"/>
                <a:cs typeface="Calibri" panose="020F0502020204030204" pitchFamily="34" charset="0"/>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 sentence case</a:t>
            </a:r>
            <a:endParaRPr lang="en-GB" dirty="0"/>
          </a:p>
        </p:txBody>
      </p:sp>
      <p:pic>
        <p:nvPicPr>
          <p:cNvPr id="17" name="Picture 16" descr="Marketreach Logo">
            <a:extLst>
              <a:ext uri="{FF2B5EF4-FFF2-40B4-BE49-F238E27FC236}">
                <a16:creationId xmlns:a16="http://schemas.microsoft.com/office/drawing/2014/main" id="{B353D1E5-8306-54FD-D5C5-B8FD0043592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5837" t="18326" r="82040" b="49094"/>
          <a:stretch/>
        </p:blipFill>
        <p:spPr>
          <a:xfrm>
            <a:off x="166311" y="6196999"/>
            <a:ext cx="613406" cy="398125"/>
          </a:xfrm>
          <a:prstGeom prst="rect">
            <a:avLst/>
          </a:prstGeom>
        </p:spPr>
      </p:pic>
      <p:sp>
        <p:nvSpPr>
          <p:cNvPr id="19" name="Text Placeholder 3">
            <a:extLst>
              <a:ext uri="{FF2B5EF4-FFF2-40B4-BE49-F238E27FC236}">
                <a16:creationId xmlns:a16="http://schemas.microsoft.com/office/drawing/2014/main" id="{55A623B2-7182-664F-1BC6-23498A4516C4}"/>
              </a:ext>
            </a:extLst>
          </p:cNvPr>
          <p:cNvSpPr>
            <a:spLocks noGrp="1"/>
          </p:cNvSpPr>
          <p:nvPr>
            <p:ph type="body" sz="quarter" idx="12" hasCustomPrompt="1"/>
          </p:nvPr>
        </p:nvSpPr>
        <p:spPr>
          <a:xfrm>
            <a:off x="800948" y="6371793"/>
            <a:ext cx="5209032" cy="133165"/>
          </a:xfrm>
          <a:prstGeom prst="rect">
            <a:avLst/>
          </a:prstGeom>
          <a:ln>
            <a:noFill/>
          </a:ln>
        </p:spPr>
        <p:txBody>
          <a:bodyPr wrap="none" tIns="0" bIns="0" anchor="t" anchorCtr="0">
            <a:noAutofit/>
          </a:bodyPr>
          <a:lstStyle>
            <a:lvl1pPr marL="0" indent="0" algn="l">
              <a:lnSpc>
                <a:spcPct val="90000"/>
              </a:lnSpc>
              <a:spcBef>
                <a:spcPts val="0"/>
              </a:spcBef>
              <a:buNone/>
              <a:defRPr sz="1100" b="0">
                <a:solidFill>
                  <a:schemeClr val="tx1"/>
                </a:solidFill>
                <a:latin typeface="+mn-lt"/>
              </a:defRPr>
            </a:lvl1pPr>
          </a:lstStyle>
          <a:p>
            <a:pPr lvl="0"/>
            <a:r>
              <a:rPr lang="en-US" dirty="0"/>
              <a:t>Click here to add source if required</a:t>
            </a:r>
          </a:p>
        </p:txBody>
      </p:sp>
    </p:spTree>
    <p:extLst>
      <p:ext uri="{BB962C8B-B14F-4D97-AF65-F5344CB8AC3E}">
        <p14:creationId xmlns:p14="http://schemas.microsoft.com/office/powerpoint/2010/main" val="20732859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able Right">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A68C3CF0-EDE0-41E7-90BE-6658867FA7F3}"/>
              </a:ext>
            </a:extLst>
          </p:cNvPr>
          <p:cNvSpPr>
            <a:spLocks noGrp="1"/>
          </p:cNvSpPr>
          <p:nvPr>
            <p:ph sz="quarter" idx="16"/>
          </p:nvPr>
        </p:nvSpPr>
        <p:spPr>
          <a:xfrm>
            <a:off x="424792" y="1790475"/>
            <a:ext cx="3971525" cy="4418051"/>
          </a:xfrm>
          <a:prstGeom prst="rect">
            <a:avLst/>
          </a:prstGeom>
        </p:spPr>
        <p:txBody>
          <a:bodyPr/>
          <a:lstStyle>
            <a:lvl1pPr marL="228600" indent="-228600">
              <a:buClr>
                <a:schemeClr val="accent1"/>
              </a:buClr>
              <a:buFont typeface="Wingdings" panose="05000000000000000000" pitchFamily="2" charset="2"/>
              <a:buChar char="§"/>
              <a:defRPr sz="1800"/>
            </a:lvl1pPr>
            <a:lvl2pPr marL="685800" indent="-228600">
              <a:buClr>
                <a:schemeClr val="accent1"/>
              </a:buClr>
              <a:buFont typeface="Calibri" panose="020F0502020204030204" pitchFamily="34" charset="0"/>
              <a:buChar char="‐"/>
              <a:defRPr sz="1800"/>
            </a:lvl2pPr>
            <a:lvl3pPr marL="1143000" indent="-228600">
              <a:buClr>
                <a:schemeClr val="accent1"/>
              </a:buClr>
              <a:buFont typeface="Calibri" panose="020F0502020204030204" pitchFamily="34" charset="0"/>
              <a:buChar char="‐"/>
              <a:defRPr sz="1800"/>
            </a:lvl3pPr>
            <a:lvl4pPr marL="1600200" indent="-228600">
              <a:buClr>
                <a:schemeClr val="accent1"/>
              </a:buClr>
              <a:buFont typeface="Calibri" panose="020F0502020204030204" pitchFamily="34" charset="0"/>
              <a:buChar char="‐"/>
              <a:defRPr sz="1800"/>
            </a:lvl4pPr>
            <a:lvl5pPr marL="2057400" indent="-228600">
              <a:buClr>
                <a:schemeClr val="accent1"/>
              </a:buClr>
              <a:buFont typeface="Calibri" panose="020F0502020204030204" pitchFamily="34" charset="0"/>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able Placeholder 4">
            <a:extLst>
              <a:ext uri="{FF2B5EF4-FFF2-40B4-BE49-F238E27FC236}">
                <a16:creationId xmlns:a16="http://schemas.microsoft.com/office/drawing/2014/main" id="{2E94993B-2CBF-4D63-9C0B-3DEB90439715}"/>
              </a:ext>
            </a:extLst>
          </p:cNvPr>
          <p:cNvSpPr>
            <a:spLocks noGrp="1"/>
          </p:cNvSpPr>
          <p:nvPr>
            <p:ph type="tbl" sz="quarter" idx="13" hasCustomPrompt="1"/>
          </p:nvPr>
        </p:nvSpPr>
        <p:spPr>
          <a:xfrm>
            <a:off x="4738254" y="1800000"/>
            <a:ext cx="7028953" cy="4418051"/>
          </a:xfrm>
          <a:prstGeom prst="rect">
            <a:avLst/>
          </a:prstGeom>
          <a:solidFill>
            <a:schemeClr val="bg1">
              <a:lumMod val="65000"/>
            </a:schemeClr>
          </a:solidFill>
        </p:spPr>
        <p:txBody>
          <a:bodyPr lIns="360000" tIns="360000" rIns="360000" bIns="360000"/>
          <a:lstStyle>
            <a:lvl1pPr marL="0" indent="0" algn="ctr">
              <a:buNone/>
              <a:defRPr lang="en-GB" sz="2400" b="0" kern="1200">
                <a:solidFill>
                  <a:schemeClr val="tx1"/>
                </a:solidFill>
                <a:latin typeface="Arial" panose="020B0604020202020204" pitchFamily="34" charset="0"/>
                <a:ea typeface="+mn-ea"/>
                <a:cs typeface="Arial" panose="020B0604020202020204" pitchFamily="34" charset="0"/>
              </a:defRPr>
            </a:lvl1pPr>
          </a:lstStyle>
          <a:p>
            <a:r>
              <a:rPr lang="en-GB" dirty="0"/>
              <a:t>Click icon to create table</a:t>
            </a:r>
          </a:p>
        </p:txBody>
      </p:sp>
      <p:sp>
        <p:nvSpPr>
          <p:cNvPr id="10" name="Rectangle 9">
            <a:extLst>
              <a:ext uri="{FF2B5EF4-FFF2-40B4-BE49-F238E27FC236}">
                <a16:creationId xmlns:a16="http://schemas.microsoft.com/office/drawing/2014/main" id="{75F6F180-AB11-4527-B626-D97C6BF4248D}"/>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itle 1">
            <a:extLst>
              <a:ext uri="{FF2B5EF4-FFF2-40B4-BE49-F238E27FC236}">
                <a16:creationId xmlns:a16="http://schemas.microsoft.com/office/drawing/2014/main" id="{14C29F6F-C163-420D-97CC-76412D34F292}"/>
              </a:ext>
            </a:extLst>
          </p:cNvPr>
          <p:cNvSpPr>
            <a:spLocks noGrp="1"/>
          </p:cNvSpPr>
          <p:nvPr>
            <p:ph type="title" hasCustomPrompt="1"/>
          </p:nvPr>
        </p:nvSpPr>
        <p:spPr>
          <a:xfrm>
            <a:off x="485999" y="414000"/>
            <a:ext cx="8861201" cy="475686"/>
          </a:xfrm>
          <a:prstGeom prst="rect">
            <a:avLst/>
          </a:prstGeom>
        </p:spPr>
        <p:txBody>
          <a:bodyPr lIns="0" tIns="0" rIns="0" bIns="0"/>
          <a:lstStyle>
            <a:lvl1pPr>
              <a:lnSpc>
                <a:spcPts val="4400"/>
              </a:lnSpc>
              <a:defRPr sz="3600" b="1" cap="all" spc="-100" baseline="0">
                <a:latin typeface="+mj-lt"/>
              </a:defRPr>
            </a:lvl1pPr>
          </a:lstStyle>
          <a:p>
            <a:r>
              <a:rPr lang="en-US" dirty="0"/>
              <a:t>Text, table slide</a:t>
            </a:r>
            <a:endParaRPr lang="en-GB" dirty="0"/>
          </a:p>
        </p:txBody>
      </p:sp>
      <p:sp>
        <p:nvSpPr>
          <p:cNvPr id="2" name="Slide Number Placeholder 1">
            <a:extLst>
              <a:ext uri="{FF2B5EF4-FFF2-40B4-BE49-F238E27FC236}">
                <a16:creationId xmlns:a16="http://schemas.microsoft.com/office/drawing/2014/main" id="{6253BFF7-466C-9386-C699-CC461BB8DA7C}"/>
              </a:ext>
            </a:extLst>
          </p:cNvPr>
          <p:cNvSpPr>
            <a:spLocks noGrp="1"/>
          </p:cNvSpPr>
          <p:nvPr>
            <p:ph type="sldNum" sz="quarter" idx="15"/>
          </p:nvPr>
        </p:nvSpPr>
        <p:spPr>
          <a:xfrm>
            <a:off x="11550190" y="6263125"/>
            <a:ext cx="375109" cy="363100"/>
          </a:xfrm>
        </p:spPr>
        <p:txBody>
          <a:bodyPr/>
          <a:lstStyle/>
          <a:p>
            <a:fld id="{3787542D-5C6B-4EB3-96EB-9B37C3D5D2F8}" type="slidenum">
              <a:rPr lang="en-GB" smtClean="0"/>
              <a:t>‹#›</a:t>
            </a:fld>
            <a:endParaRPr lang="en-GB" dirty="0"/>
          </a:p>
        </p:txBody>
      </p:sp>
      <p:pic>
        <p:nvPicPr>
          <p:cNvPr id="3" name="Picture 2">
            <a:extLst>
              <a:ext uri="{FF2B5EF4-FFF2-40B4-BE49-F238E27FC236}">
                <a16:creationId xmlns:a16="http://schemas.microsoft.com/office/drawing/2014/main" id="{6764629B-C2EB-6F28-33C7-67A1C9A53E0F}"/>
              </a:ext>
            </a:extLst>
          </p:cNvPr>
          <p:cNvPicPr>
            <a:picLocks noChangeAspect="1"/>
          </p:cNvPicPr>
          <p:nvPr userDrawn="1"/>
        </p:nvPicPr>
        <p:blipFill rotWithShape="1">
          <a:blip r:embed="rId2" cstate="email">
            <a:alphaModFix/>
            <a:extLst>
              <a:ext uri="{28A0092B-C50C-407E-A947-70E740481C1C}">
                <a14:useLocalDpi xmlns:a14="http://schemas.microsoft.com/office/drawing/2010/main"/>
              </a:ext>
            </a:extLst>
          </a:blip>
          <a:srcRect r="10200"/>
          <a:stretch/>
        </p:blipFill>
        <p:spPr>
          <a:xfrm>
            <a:off x="10968927" y="58978"/>
            <a:ext cx="1223073" cy="1620000"/>
          </a:xfrm>
          <a:prstGeom prst="rect">
            <a:avLst/>
          </a:prstGeom>
        </p:spPr>
      </p:pic>
      <p:sp>
        <p:nvSpPr>
          <p:cNvPr id="4" name="Text Placeholder 6">
            <a:extLst>
              <a:ext uri="{FF2B5EF4-FFF2-40B4-BE49-F238E27FC236}">
                <a16:creationId xmlns:a16="http://schemas.microsoft.com/office/drawing/2014/main" id="{65253A54-D5B4-0C48-72BA-FA4D70929BDF}"/>
              </a:ext>
            </a:extLst>
          </p:cNvPr>
          <p:cNvSpPr>
            <a:spLocks noGrp="1"/>
          </p:cNvSpPr>
          <p:nvPr>
            <p:ph type="body" sz="quarter" idx="11" hasCustomPrompt="1"/>
          </p:nvPr>
        </p:nvSpPr>
        <p:spPr>
          <a:xfrm>
            <a:off x="514576" y="977452"/>
            <a:ext cx="8861199" cy="282937"/>
          </a:xfrm>
          <a:prstGeom prst="rect">
            <a:avLst/>
          </a:prstGeom>
        </p:spPr>
        <p:txBody>
          <a:bodyPr lIns="0" tIns="0" rIns="0" bIns="0"/>
          <a:lstStyle>
            <a:lvl1pPr marL="0" indent="0" algn="l" defTabSz="457200" rtl="0" eaLnBrk="1" latinLnBrk="0" hangingPunct="1">
              <a:buNone/>
              <a:defRPr lang="en-US" sz="1800" b="1" i="0" kern="1200" cap="none" dirty="0" smtClean="0">
                <a:solidFill>
                  <a:schemeClr val="tx2"/>
                </a:solidFill>
                <a:latin typeface="+mj-lt"/>
                <a:ea typeface="+mn-ea"/>
                <a:cs typeface="Calibri" panose="020F0502020204030204" pitchFamily="34" charset="0"/>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 sentence case</a:t>
            </a:r>
            <a:endParaRPr lang="en-GB" dirty="0"/>
          </a:p>
        </p:txBody>
      </p:sp>
      <p:pic>
        <p:nvPicPr>
          <p:cNvPr id="6" name="Picture 5" descr="Marketreach Logo">
            <a:extLst>
              <a:ext uri="{FF2B5EF4-FFF2-40B4-BE49-F238E27FC236}">
                <a16:creationId xmlns:a16="http://schemas.microsoft.com/office/drawing/2014/main" id="{862F90D6-F28B-BE2B-0B3F-EBD3CAB491F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5837" t="18326" r="82040" b="49094"/>
          <a:stretch/>
        </p:blipFill>
        <p:spPr>
          <a:xfrm>
            <a:off x="166311" y="6196999"/>
            <a:ext cx="613406" cy="398125"/>
          </a:xfrm>
          <a:prstGeom prst="rect">
            <a:avLst/>
          </a:prstGeom>
        </p:spPr>
      </p:pic>
      <p:sp>
        <p:nvSpPr>
          <p:cNvPr id="9" name="Text Placeholder 3">
            <a:extLst>
              <a:ext uri="{FF2B5EF4-FFF2-40B4-BE49-F238E27FC236}">
                <a16:creationId xmlns:a16="http://schemas.microsoft.com/office/drawing/2014/main" id="{0585C5F5-F936-A1F4-2FF5-4CF3BBB7C5E0}"/>
              </a:ext>
            </a:extLst>
          </p:cNvPr>
          <p:cNvSpPr>
            <a:spLocks noGrp="1"/>
          </p:cNvSpPr>
          <p:nvPr>
            <p:ph type="body" sz="quarter" idx="12" hasCustomPrompt="1"/>
          </p:nvPr>
        </p:nvSpPr>
        <p:spPr>
          <a:xfrm>
            <a:off x="800948" y="6371793"/>
            <a:ext cx="5209032" cy="133165"/>
          </a:xfrm>
          <a:prstGeom prst="rect">
            <a:avLst/>
          </a:prstGeom>
          <a:ln>
            <a:noFill/>
          </a:ln>
        </p:spPr>
        <p:txBody>
          <a:bodyPr wrap="none" tIns="0" bIns="0" anchor="t" anchorCtr="0">
            <a:noAutofit/>
          </a:bodyPr>
          <a:lstStyle>
            <a:lvl1pPr marL="0" indent="0" algn="l">
              <a:lnSpc>
                <a:spcPct val="90000"/>
              </a:lnSpc>
              <a:spcBef>
                <a:spcPts val="0"/>
              </a:spcBef>
              <a:buNone/>
              <a:defRPr sz="1100" b="0">
                <a:solidFill>
                  <a:schemeClr val="tx1"/>
                </a:solidFill>
                <a:latin typeface="+mn-lt"/>
              </a:defRPr>
            </a:lvl1pPr>
          </a:lstStyle>
          <a:p>
            <a:pPr lvl="0"/>
            <a:r>
              <a:rPr lang="en-US" dirty="0"/>
              <a:t>Click here to add source if required</a:t>
            </a:r>
          </a:p>
        </p:txBody>
      </p:sp>
    </p:spTree>
    <p:extLst>
      <p:ext uri="{BB962C8B-B14F-4D97-AF65-F5344CB8AC3E}">
        <p14:creationId xmlns:p14="http://schemas.microsoft.com/office/powerpoint/2010/main" val="6439607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able Only">
    <p:spTree>
      <p:nvGrpSpPr>
        <p:cNvPr id="1" name=""/>
        <p:cNvGrpSpPr/>
        <p:nvPr/>
      </p:nvGrpSpPr>
      <p:grpSpPr>
        <a:xfrm>
          <a:off x="0" y="0"/>
          <a:ext cx="0" cy="0"/>
          <a:chOff x="0" y="0"/>
          <a:chExt cx="0" cy="0"/>
        </a:xfrm>
      </p:grpSpPr>
      <p:sp>
        <p:nvSpPr>
          <p:cNvPr id="5" name="Table Placeholder 4">
            <a:extLst>
              <a:ext uri="{FF2B5EF4-FFF2-40B4-BE49-F238E27FC236}">
                <a16:creationId xmlns:a16="http://schemas.microsoft.com/office/drawing/2014/main" id="{2E94993B-2CBF-4D63-9C0B-3DEB90439715}"/>
              </a:ext>
            </a:extLst>
          </p:cNvPr>
          <p:cNvSpPr>
            <a:spLocks noGrp="1"/>
          </p:cNvSpPr>
          <p:nvPr>
            <p:ph type="tbl" sz="quarter" idx="13" hasCustomPrompt="1"/>
          </p:nvPr>
        </p:nvSpPr>
        <p:spPr>
          <a:xfrm>
            <a:off x="424544" y="1800000"/>
            <a:ext cx="11332027" cy="4408526"/>
          </a:xfrm>
          <a:prstGeom prst="rect">
            <a:avLst/>
          </a:prstGeom>
          <a:solidFill>
            <a:schemeClr val="bg1">
              <a:lumMod val="65000"/>
            </a:schemeClr>
          </a:solidFill>
        </p:spPr>
        <p:txBody>
          <a:bodyPr lIns="360000" tIns="360000" rIns="360000" bIns="360000"/>
          <a:lstStyle>
            <a:lvl1pPr marL="0" indent="0" algn="ctr">
              <a:buNone/>
              <a:defRPr lang="en-GB" sz="2400" b="0" kern="1200">
                <a:solidFill>
                  <a:schemeClr val="tx1"/>
                </a:solidFill>
                <a:latin typeface="Arial" panose="020B0604020202020204" pitchFamily="34" charset="0"/>
                <a:ea typeface="+mn-ea"/>
                <a:cs typeface="Arial" panose="020B0604020202020204" pitchFamily="34" charset="0"/>
              </a:defRPr>
            </a:lvl1pPr>
          </a:lstStyle>
          <a:p>
            <a:r>
              <a:rPr lang="en-GB" dirty="0"/>
              <a:t>Click icon to create table</a:t>
            </a:r>
          </a:p>
        </p:txBody>
      </p:sp>
      <p:sp>
        <p:nvSpPr>
          <p:cNvPr id="9" name="Rectangle 8">
            <a:extLst>
              <a:ext uri="{FF2B5EF4-FFF2-40B4-BE49-F238E27FC236}">
                <a16:creationId xmlns:a16="http://schemas.microsoft.com/office/drawing/2014/main" id="{994A7B83-05EC-4DDD-B5D8-A0AC5450300C}"/>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itle 1">
            <a:extLst>
              <a:ext uri="{FF2B5EF4-FFF2-40B4-BE49-F238E27FC236}">
                <a16:creationId xmlns:a16="http://schemas.microsoft.com/office/drawing/2014/main" id="{20CB62F3-143F-445A-BBC5-D8A464DEECD3}"/>
              </a:ext>
            </a:extLst>
          </p:cNvPr>
          <p:cNvSpPr>
            <a:spLocks noGrp="1"/>
          </p:cNvSpPr>
          <p:nvPr>
            <p:ph type="title" hasCustomPrompt="1"/>
          </p:nvPr>
        </p:nvSpPr>
        <p:spPr>
          <a:xfrm>
            <a:off x="485999" y="414000"/>
            <a:ext cx="8861201" cy="475686"/>
          </a:xfrm>
          <a:prstGeom prst="rect">
            <a:avLst/>
          </a:prstGeom>
        </p:spPr>
        <p:txBody>
          <a:bodyPr lIns="0" tIns="0" rIns="0" bIns="0"/>
          <a:lstStyle>
            <a:lvl1pPr>
              <a:lnSpc>
                <a:spcPts val="4400"/>
              </a:lnSpc>
              <a:defRPr sz="3600" b="1" cap="all" spc="-100" baseline="0">
                <a:latin typeface="+mj-lt"/>
              </a:defRPr>
            </a:lvl1pPr>
          </a:lstStyle>
          <a:p>
            <a:r>
              <a:rPr lang="en-US" dirty="0"/>
              <a:t>Table only slide</a:t>
            </a:r>
            <a:endParaRPr lang="en-GB" dirty="0"/>
          </a:p>
        </p:txBody>
      </p:sp>
      <p:sp>
        <p:nvSpPr>
          <p:cNvPr id="2" name="Slide Number Placeholder 1">
            <a:extLst>
              <a:ext uri="{FF2B5EF4-FFF2-40B4-BE49-F238E27FC236}">
                <a16:creationId xmlns:a16="http://schemas.microsoft.com/office/drawing/2014/main" id="{67B059D6-441D-2DF1-1CD3-1E98463FC9C5}"/>
              </a:ext>
            </a:extLst>
          </p:cNvPr>
          <p:cNvSpPr>
            <a:spLocks noGrp="1"/>
          </p:cNvSpPr>
          <p:nvPr>
            <p:ph type="sldNum" sz="quarter" idx="15"/>
          </p:nvPr>
        </p:nvSpPr>
        <p:spPr>
          <a:xfrm>
            <a:off x="11550190" y="6263125"/>
            <a:ext cx="375109" cy="363100"/>
          </a:xfrm>
        </p:spPr>
        <p:txBody>
          <a:bodyPr/>
          <a:lstStyle/>
          <a:p>
            <a:fld id="{3787542D-5C6B-4EB3-96EB-9B37C3D5D2F8}" type="slidenum">
              <a:rPr lang="en-GB" smtClean="0"/>
              <a:t>‹#›</a:t>
            </a:fld>
            <a:endParaRPr lang="en-GB" dirty="0"/>
          </a:p>
        </p:txBody>
      </p:sp>
      <p:pic>
        <p:nvPicPr>
          <p:cNvPr id="3" name="Picture 2">
            <a:extLst>
              <a:ext uri="{FF2B5EF4-FFF2-40B4-BE49-F238E27FC236}">
                <a16:creationId xmlns:a16="http://schemas.microsoft.com/office/drawing/2014/main" id="{D2B5006B-188C-E170-3CF7-64B5609B441A}"/>
              </a:ext>
            </a:extLst>
          </p:cNvPr>
          <p:cNvPicPr>
            <a:picLocks noChangeAspect="1"/>
          </p:cNvPicPr>
          <p:nvPr userDrawn="1"/>
        </p:nvPicPr>
        <p:blipFill rotWithShape="1">
          <a:blip r:embed="rId2" cstate="email">
            <a:alphaModFix/>
            <a:extLst>
              <a:ext uri="{28A0092B-C50C-407E-A947-70E740481C1C}">
                <a14:useLocalDpi xmlns:a14="http://schemas.microsoft.com/office/drawing/2010/main"/>
              </a:ext>
            </a:extLst>
          </a:blip>
          <a:srcRect r="10200"/>
          <a:stretch/>
        </p:blipFill>
        <p:spPr>
          <a:xfrm>
            <a:off x="10968927" y="58978"/>
            <a:ext cx="1223073" cy="1620000"/>
          </a:xfrm>
          <a:prstGeom prst="rect">
            <a:avLst/>
          </a:prstGeom>
        </p:spPr>
      </p:pic>
      <p:sp>
        <p:nvSpPr>
          <p:cNvPr id="6" name="Text Placeholder 6">
            <a:extLst>
              <a:ext uri="{FF2B5EF4-FFF2-40B4-BE49-F238E27FC236}">
                <a16:creationId xmlns:a16="http://schemas.microsoft.com/office/drawing/2014/main" id="{2ECFECB7-01E5-F3A6-E473-6A4FF18BE778}"/>
              </a:ext>
            </a:extLst>
          </p:cNvPr>
          <p:cNvSpPr>
            <a:spLocks noGrp="1"/>
          </p:cNvSpPr>
          <p:nvPr>
            <p:ph type="body" sz="quarter" idx="11" hasCustomPrompt="1"/>
          </p:nvPr>
        </p:nvSpPr>
        <p:spPr>
          <a:xfrm>
            <a:off x="514576" y="977452"/>
            <a:ext cx="8861199" cy="282937"/>
          </a:xfrm>
          <a:prstGeom prst="rect">
            <a:avLst/>
          </a:prstGeom>
        </p:spPr>
        <p:txBody>
          <a:bodyPr lIns="0" tIns="0" rIns="0" bIns="0"/>
          <a:lstStyle>
            <a:lvl1pPr marL="0" indent="0" algn="l" defTabSz="457200" rtl="0" eaLnBrk="1" latinLnBrk="0" hangingPunct="1">
              <a:buNone/>
              <a:defRPr lang="en-US" sz="1800" b="1" i="0" kern="1200" cap="none" dirty="0" smtClean="0">
                <a:solidFill>
                  <a:schemeClr val="tx2"/>
                </a:solidFill>
                <a:latin typeface="+mj-lt"/>
                <a:ea typeface="+mn-ea"/>
                <a:cs typeface="Calibri" panose="020F0502020204030204" pitchFamily="34" charset="0"/>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 sentence case</a:t>
            </a:r>
            <a:endParaRPr lang="en-GB" dirty="0"/>
          </a:p>
        </p:txBody>
      </p:sp>
      <p:pic>
        <p:nvPicPr>
          <p:cNvPr id="4" name="Picture 3" descr="Marketreach Logo">
            <a:extLst>
              <a:ext uri="{FF2B5EF4-FFF2-40B4-BE49-F238E27FC236}">
                <a16:creationId xmlns:a16="http://schemas.microsoft.com/office/drawing/2014/main" id="{78FD8D7C-A9C9-E743-3BD3-11BE8BD05A4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5837" t="18326" r="82040" b="49094"/>
          <a:stretch/>
        </p:blipFill>
        <p:spPr>
          <a:xfrm>
            <a:off x="166311" y="6196999"/>
            <a:ext cx="613406" cy="398125"/>
          </a:xfrm>
          <a:prstGeom prst="rect">
            <a:avLst/>
          </a:prstGeom>
        </p:spPr>
      </p:pic>
      <p:sp>
        <p:nvSpPr>
          <p:cNvPr id="11" name="Text Placeholder 3">
            <a:extLst>
              <a:ext uri="{FF2B5EF4-FFF2-40B4-BE49-F238E27FC236}">
                <a16:creationId xmlns:a16="http://schemas.microsoft.com/office/drawing/2014/main" id="{B0831567-6A8B-343E-C4E4-A6958308FA52}"/>
              </a:ext>
            </a:extLst>
          </p:cNvPr>
          <p:cNvSpPr>
            <a:spLocks noGrp="1"/>
          </p:cNvSpPr>
          <p:nvPr>
            <p:ph type="body" sz="quarter" idx="12" hasCustomPrompt="1"/>
          </p:nvPr>
        </p:nvSpPr>
        <p:spPr>
          <a:xfrm>
            <a:off x="800948" y="6371793"/>
            <a:ext cx="5209032" cy="133165"/>
          </a:xfrm>
          <a:prstGeom prst="rect">
            <a:avLst/>
          </a:prstGeom>
          <a:ln>
            <a:noFill/>
          </a:ln>
        </p:spPr>
        <p:txBody>
          <a:bodyPr wrap="none" tIns="0" bIns="0" anchor="t" anchorCtr="0">
            <a:noAutofit/>
          </a:bodyPr>
          <a:lstStyle>
            <a:lvl1pPr marL="0" indent="0" algn="l">
              <a:lnSpc>
                <a:spcPct val="90000"/>
              </a:lnSpc>
              <a:spcBef>
                <a:spcPts val="0"/>
              </a:spcBef>
              <a:buNone/>
              <a:defRPr sz="1100" b="0">
                <a:solidFill>
                  <a:schemeClr val="tx1"/>
                </a:solidFill>
                <a:latin typeface="+mn-lt"/>
              </a:defRPr>
            </a:lvl1pPr>
          </a:lstStyle>
          <a:p>
            <a:pPr lvl="0"/>
            <a:r>
              <a:rPr lang="en-US" dirty="0"/>
              <a:t>Click here to add source if required</a:t>
            </a:r>
          </a:p>
        </p:txBody>
      </p:sp>
    </p:spTree>
    <p:extLst>
      <p:ext uri="{BB962C8B-B14F-4D97-AF65-F5344CB8AC3E}">
        <p14:creationId xmlns:p14="http://schemas.microsoft.com/office/powerpoint/2010/main" val="55229246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hart Right">
    <p:spTree>
      <p:nvGrpSpPr>
        <p:cNvPr id="1" name=""/>
        <p:cNvGrpSpPr/>
        <p:nvPr/>
      </p:nvGrpSpPr>
      <p:grpSpPr>
        <a:xfrm>
          <a:off x="0" y="0"/>
          <a:ext cx="0" cy="0"/>
          <a:chOff x="0" y="0"/>
          <a:chExt cx="0" cy="0"/>
        </a:xfrm>
      </p:grpSpPr>
      <p:sp>
        <p:nvSpPr>
          <p:cNvPr id="6" name="Chart Placeholder 5">
            <a:extLst>
              <a:ext uri="{FF2B5EF4-FFF2-40B4-BE49-F238E27FC236}">
                <a16:creationId xmlns:a16="http://schemas.microsoft.com/office/drawing/2014/main" id="{3DC711EC-EB1D-471B-AAF7-BC181F2674F8}"/>
              </a:ext>
            </a:extLst>
          </p:cNvPr>
          <p:cNvSpPr>
            <a:spLocks noGrp="1"/>
          </p:cNvSpPr>
          <p:nvPr>
            <p:ph type="chart" sz="quarter" idx="14" hasCustomPrompt="1"/>
          </p:nvPr>
        </p:nvSpPr>
        <p:spPr>
          <a:xfrm>
            <a:off x="4738254" y="1800001"/>
            <a:ext cx="7028953" cy="4418051"/>
          </a:xfrm>
          <a:prstGeom prst="rect">
            <a:avLst/>
          </a:prstGeom>
          <a:solidFill>
            <a:schemeClr val="bg1">
              <a:lumMod val="65000"/>
            </a:schemeClr>
          </a:solidFill>
        </p:spPr>
        <p:txBody>
          <a:bodyPr lIns="360000" tIns="360000" rIns="360000" bIns="360000"/>
          <a:lstStyle>
            <a:lvl1pPr marL="0" indent="0" algn="ctr">
              <a:buNone/>
              <a:defRPr sz="2400"/>
            </a:lvl1pPr>
          </a:lstStyle>
          <a:p>
            <a:r>
              <a:rPr lang="en-GB" dirty="0"/>
              <a:t>Click icon to create chart</a:t>
            </a:r>
          </a:p>
        </p:txBody>
      </p:sp>
      <p:sp>
        <p:nvSpPr>
          <p:cNvPr id="8" name="Rectangle 7">
            <a:extLst>
              <a:ext uri="{FF2B5EF4-FFF2-40B4-BE49-F238E27FC236}">
                <a16:creationId xmlns:a16="http://schemas.microsoft.com/office/drawing/2014/main" id="{5342EA0E-BFF4-499A-9126-032D30FD0132}"/>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itle 1">
            <a:extLst>
              <a:ext uri="{FF2B5EF4-FFF2-40B4-BE49-F238E27FC236}">
                <a16:creationId xmlns:a16="http://schemas.microsoft.com/office/drawing/2014/main" id="{49BF0055-222A-4114-952B-55BC38543673}"/>
              </a:ext>
            </a:extLst>
          </p:cNvPr>
          <p:cNvSpPr>
            <a:spLocks noGrp="1"/>
          </p:cNvSpPr>
          <p:nvPr>
            <p:ph type="title" hasCustomPrompt="1"/>
          </p:nvPr>
        </p:nvSpPr>
        <p:spPr>
          <a:xfrm>
            <a:off x="485999" y="414000"/>
            <a:ext cx="8861201" cy="475686"/>
          </a:xfrm>
          <a:prstGeom prst="rect">
            <a:avLst/>
          </a:prstGeom>
        </p:spPr>
        <p:txBody>
          <a:bodyPr lIns="0" tIns="0" rIns="0" bIns="0"/>
          <a:lstStyle>
            <a:lvl1pPr>
              <a:lnSpc>
                <a:spcPts val="4400"/>
              </a:lnSpc>
              <a:defRPr sz="3600" b="1" cap="all" spc="-100" baseline="0">
                <a:latin typeface="+mj-lt"/>
              </a:defRPr>
            </a:lvl1pPr>
          </a:lstStyle>
          <a:p>
            <a:r>
              <a:rPr lang="en-US" dirty="0"/>
              <a:t>Text, chart slide</a:t>
            </a:r>
            <a:endParaRPr lang="en-GB" dirty="0"/>
          </a:p>
        </p:txBody>
      </p:sp>
      <p:sp>
        <p:nvSpPr>
          <p:cNvPr id="15" name="Content Placeholder 2">
            <a:extLst>
              <a:ext uri="{FF2B5EF4-FFF2-40B4-BE49-F238E27FC236}">
                <a16:creationId xmlns:a16="http://schemas.microsoft.com/office/drawing/2014/main" id="{7CF7DD14-DF26-4216-8376-F84F3656B57F}"/>
              </a:ext>
            </a:extLst>
          </p:cNvPr>
          <p:cNvSpPr>
            <a:spLocks noGrp="1"/>
          </p:cNvSpPr>
          <p:nvPr>
            <p:ph sz="quarter" idx="16"/>
          </p:nvPr>
        </p:nvSpPr>
        <p:spPr>
          <a:xfrm>
            <a:off x="424792" y="1790475"/>
            <a:ext cx="3971525" cy="4418051"/>
          </a:xfrm>
          <a:prstGeom prst="rect">
            <a:avLst/>
          </a:prstGeom>
        </p:spPr>
        <p:txBody>
          <a:bodyPr/>
          <a:lstStyle>
            <a:lvl1pPr marL="228600" indent="-228600">
              <a:buClr>
                <a:schemeClr val="accent1"/>
              </a:buClr>
              <a:buFont typeface="Wingdings" panose="05000000000000000000" pitchFamily="2" charset="2"/>
              <a:buChar char="§"/>
              <a:defRPr sz="1800"/>
            </a:lvl1pPr>
            <a:lvl2pPr marL="685800" indent="-228600">
              <a:buClr>
                <a:schemeClr val="accent1"/>
              </a:buClr>
              <a:buFont typeface="Calibri" panose="020F0502020204030204" pitchFamily="34" charset="0"/>
              <a:buChar char="‐"/>
              <a:defRPr sz="1800"/>
            </a:lvl2pPr>
            <a:lvl3pPr marL="1143000" indent="-228600">
              <a:buClr>
                <a:schemeClr val="accent1"/>
              </a:buClr>
              <a:buFont typeface="Calibri" panose="020F0502020204030204" pitchFamily="34" charset="0"/>
              <a:buChar char="‐"/>
              <a:defRPr sz="1800"/>
            </a:lvl3pPr>
            <a:lvl4pPr marL="1600200" indent="-228600">
              <a:buClr>
                <a:schemeClr val="accent1"/>
              </a:buClr>
              <a:buFont typeface="Calibri" panose="020F0502020204030204" pitchFamily="34" charset="0"/>
              <a:buChar char="‐"/>
              <a:defRPr sz="1800"/>
            </a:lvl4pPr>
            <a:lvl5pPr marL="2057400" indent="-228600">
              <a:buClr>
                <a:schemeClr val="accent1"/>
              </a:buClr>
              <a:buFont typeface="Calibri" panose="020F0502020204030204" pitchFamily="34" charset="0"/>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Slide Number Placeholder 1">
            <a:extLst>
              <a:ext uri="{FF2B5EF4-FFF2-40B4-BE49-F238E27FC236}">
                <a16:creationId xmlns:a16="http://schemas.microsoft.com/office/drawing/2014/main" id="{A4FE4D3D-A80C-0258-0753-C6B657623598}"/>
              </a:ext>
            </a:extLst>
          </p:cNvPr>
          <p:cNvSpPr>
            <a:spLocks noGrp="1"/>
          </p:cNvSpPr>
          <p:nvPr>
            <p:ph type="sldNum" sz="quarter" idx="15"/>
          </p:nvPr>
        </p:nvSpPr>
        <p:spPr>
          <a:xfrm>
            <a:off x="11550190" y="6263125"/>
            <a:ext cx="375109" cy="363100"/>
          </a:xfrm>
        </p:spPr>
        <p:txBody>
          <a:bodyPr/>
          <a:lstStyle/>
          <a:p>
            <a:fld id="{3787542D-5C6B-4EB3-96EB-9B37C3D5D2F8}" type="slidenum">
              <a:rPr lang="en-GB" smtClean="0"/>
              <a:t>‹#›</a:t>
            </a:fld>
            <a:endParaRPr lang="en-GB" dirty="0"/>
          </a:p>
        </p:txBody>
      </p:sp>
      <p:pic>
        <p:nvPicPr>
          <p:cNvPr id="3" name="Picture 2">
            <a:extLst>
              <a:ext uri="{FF2B5EF4-FFF2-40B4-BE49-F238E27FC236}">
                <a16:creationId xmlns:a16="http://schemas.microsoft.com/office/drawing/2014/main" id="{C4715714-1369-0F44-AFAB-E36A12B4EFD8}"/>
              </a:ext>
            </a:extLst>
          </p:cNvPr>
          <p:cNvPicPr>
            <a:picLocks noChangeAspect="1"/>
          </p:cNvPicPr>
          <p:nvPr userDrawn="1"/>
        </p:nvPicPr>
        <p:blipFill rotWithShape="1">
          <a:blip r:embed="rId2" cstate="email">
            <a:alphaModFix/>
            <a:extLst>
              <a:ext uri="{28A0092B-C50C-407E-A947-70E740481C1C}">
                <a14:useLocalDpi xmlns:a14="http://schemas.microsoft.com/office/drawing/2010/main"/>
              </a:ext>
            </a:extLst>
          </a:blip>
          <a:srcRect r="10200"/>
          <a:stretch/>
        </p:blipFill>
        <p:spPr>
          <a:xfrm>
            <a:off x="10968927" y="58978"/>
            <a:ext cx="1223073" cy="1620000"/>
          </a:xfrm>
          <a:prstGeom prst="rect">
            <a:avLst/>
          </a:prstGeom>
        </p:spPr>
      </p:pic>
      <p:sp>
        <p:nvSpPr>
          <p:cNvPr id="5" name="Text Placeholder 6">
            <a:extLst>
              <a:ext uri="{FF2B5EF4-FFF2-40B4-BE49-F238E27FC236}">
                <a16:creationId xmlns:a16="http://schemas.microsoft.com/office/drawing/2014/main" id="{FE586F96-B037-E747-9D35-E14B2BA6BC0A}"/>
              </a:ext>
            </a:extLst>
          </p:cNvPr>
          <p:cNvSpPr>
            <a:spLocks noGrp="1"/>
          </p:cNvSpPr>
          <p:nvPr>
            <p:ph type="body" sz="quarter" idx="11" hasCustomPrompt="1"/>
          </p:nvPr>
        </p:nvSpPr>
        <p:spPr>
          <a:xfrm>
            <a:off x="514576" y="977452"/>
            <a:ext cx="8861199" cy="282937"/>
          </a:xfrm>
          <a:prstGeom prst="rect">
            <a:avLst/>
          </a:prstGeom>
        </p:spPr>
        <p:txBody>
          <a:bodyPr lIns="0" tIns="0" rIns="0" bIns="0"/>
          <a:lstStyle>
            <a:lvl1pPr marL="0" indent="0" algn="l" defTabSz="457200" rtl="0" eaLnBrk="1" latinLnBrk="0" hangingPunct="1">
              <a:buNone/>
              <a:defRPr lang="en-US" sz="1800" b="1" i="0" kern="1200" cap="none" dirty="0" smtClean="0">
                <a:solidFill>
                  <a:schemeClr val="tx2"/>
                </a:solidFill>
                <a:latin typeface="+mj-lt"/>
                <a:ea typeface="+mn-ea"/>
                <a:cs typeface="Calibri" panose="020F0502020204030204" pitchFamily="34" charset="0"/>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 sentence case</a:t>
            </a:r>
            <a:endParaRPr lang="en-GB" dirty="0"/>
          </a:p>
        </p:txBody>
      </p:sp>
      <p:pic>
        <p:nvPicPr>
          <p:cNvPr id="4" name="Picture 3" descr="Marketreach Logo">
            <a:extLst>
              <a:ext uri="{FF2B5EF4-FFF2-40B4-BE49-F238E27FC236}">
                <a16:creationId xmlns:a16="http://schemas.microsoft.com/office/drawing/2014/main" id="{0BB0918F-C70C-88F9-2D8A-304F442F279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5837" t="18326" r="82040" b="49094"/>
          <a:stretch/>
        </p:blipFill>
        <p:spPr>
          <a:xfrm>
            <a:off x="166311" y="6196999"/>
            <a:ext cx="613406" cy="398125"/>
          </a:xfrm>
          <a:prstGeom prst="rect">
            <a:avLst/>
          </a:prstGeom>
        </p:spPr>
      </p:pic>
      <p:sp>
        <p:nvSpPr>
          <p:cNvPr id="9" name="Text Placeholder 3">
            <a:extLst>
              <a:ext uri="{FF2B5EF4-FFF2-40B4-BE49-F238E27FC236}">
                <a16:creationId xmlns:a16="http://schemas.microsoft.com/office/drawing/2014/main" id="{C73918C7-3020-EFB5-D1A7-AFAAA992A266}"/>
              </a:ext>
            </a:extLst>
          </p:cNvPr>
          <p:cNvSpPr>
            <a:spLocks noGrp="1"/>
          </p:cNvSpPr>
          <p:nvPr>
            <p:ph type="body" sz="quarter" idx="12" hasCustomPrompt="1"/>
          </p:nvPr>
        </p:nvSpPr>
        <p:spPr>
          <a:xfrm>
            <a:off x="800948" y="6371793"/>
            <a:ext cx="5209032" cy="133165"/>
          </a:xfrm>
          <a:prstGeom prst="rect">
            <a:avLst/>
          </a:prstGeom>
          <a:ln>
            <a:noFill/>
          </a:ln>
        </p:spPr>
        <p:txBody>
          <a:bodyPr wrap="none" tIns="0" bIns="0" anchor="t" anchorCtr="0">
            <a:noAutofit/>
          </a:bodyPr>
          <a:lstStyle>
            <a:lvl1pPr marL="0" indent="0" algn="l">
              <a:lnSpc>
                <a:spcPct val="90000"/>
              </a:lnSpc>
              <a:spcBef>
                <a:spcPts val="0"/>
              </a:spcBef>
              <a:buNone/>
              <a:defRPr sz="1100" b="0">
                <a:solidFill>
                  <a:schemeClr val="tx1"/>
                </a:solidFill>
                <a:latin typeface="+mn-lt"/>
              </a:defRPr>
            </a:lvl1pPr>
          </a:lstStyle>
          <a:p>
            <a:pPr lvl="0"/>
            <a:r>
              <a:rPr lang="en-US" dirty="0"/>
              <a:t>Click here to add source if required</a:t>
            </a:r>
          </a:p>
        </p:txBody>
      </p:sp>
    </p:spTree>
    <p:extLst>
      <p:ext uri="{BB962C8B-B14F-4D97-AF65-F5344CB8AC3E}">
        <p14:creationId xmlns:p14="http://schemas.microsoft.com/office/powerpoint/2010/main" val="2649778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Targe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93F0D63-7E74-AD6C-1F0A-5EF2C89C3C51}"/>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descr="A target on a stand in a field&#10;&#10;Description automatically generated">
            <a:extLst>
              <a:ext uri="{FF2B5EF4-FFF2-40B4-BE49-F238E27FC236}">
                <a16:creationId xmlns:a16="http://schemas.microsoft.com/office/drawing/2014/main" id="{AFB72DF0-8C1C-6D12-97CE-D1C44B62B9F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2201229" cy="6858000"/>
          </a:xfrm>
          <a:prstGeom prst="rect">
            <a:avLst/>
          </a:prstGeom>
        </p:spPr>
      </p:pic>
      <p:pic>
        <p:nvPicPr>
          <p:cNvPr id="11" name="Picture 10">
            <a:extLst>
              <a:ext uri="{FF2B5EF4-FFF2-40B4-BE49-F238E27FC236}">
                <a16:creationId xmlns:a16="http://schemas.microsoft.com/office/drawing/2014/main" id="{FB53D7E9-E6A4-2A07-329F-6B4F90A81EEC}"/>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r="369"/>
          <a:stretch/>
        </p:blipFill>
        <p:spPr>
          <a:xfrm>
            <a:off x="0" y="1"/>
            <a:ext cx="12204905" cy="6857999"/>
          </a:xfrm>
          <a:prstGeom prst="rect">
            <a:avLst/>
          </a:prstGeom>
        </p:spPr>
      </p:pic>
      <p:pic>
        <p:nvPicPr>
          <p:cNvPr id="14" name="Picture 13">
            <a:extLst>
              <a:ext uri="{FF2B5EF4-FFF2-40B4-BE49-F238E27FC236}">
                <a16:creationId xmlns:a16="http://schemas.microsoft.com/office/drawing/2014/main" id="{49D21407-9DE8-879F-B4E6-3ACBC100B5F3}"/>
              </a:ext>
            </a:extLst>
          </p:cNvPr>
          <p:cNvPicPr>
            <a:picLocks noChangeAspect="1"/>
          </p:cNvPicPr>
          <p:nvPr userDrawn="1"/>
        </p:nvPicPr>
        <p:blipFill rotWithShape="1">
          <a:blip r:embed="rId4" cstate="email">
            <a:alphaModFix/>
            <a:extLst>
              <a:ext uri="{28A0092B-C50C-407E-A947-70E740481C1C}">
                <a14:useLocalDpi xmlns:a14="http://schemas.microsoft.com/office/drawing/2010/main"/>
              </a:ext>
            </a:extLst>
          </a:blip>
          <a:srcRect r="10200"/>
          <a:stretch/>
        </p:blipFill>
        <p:spPr>
          <a:xfrm>
            <a:off x="9755083" y="110507"/>
            <a:ext cx="2446146" cy="3240000"/>
          </a:xfrm>
          <a:prstGeom prst="rect">
            <a:avLst/>
          </a:prstGeom>
        </p:spPr>
      </p:pic>
      <p:pic>
        <p:nvPicPr>
          <p:cNvPr id="9" name="Picture 8" descr="Marketreach Logo">
            <a:extLst>
              <a:ext uri="{FF2B5EF4-FFF2-40B4-BE49-F238E27FC236}">
                <a16:creationId xmlns:a16="http://schemas.microsoft.com/office/drawing/2014/main" id="{465AEAE4-055E-5438-6914-E0F5EA63BC62}"/>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97654" y="290120"/>
            <a:ext cx="4537846" cy="1099674"/>
          </a:xfrm>
          <a:prstGeom prst="rect">
            <a:avLst/>
          </a:prstGeom>
        </p:spPr>
      </p:pic>
      <p:sp>
        <p:nvSpPr>
          <p:cNvPr id="6" name="Title 3">
            <a:extLst>
              <a:ext uri="{FF2B5EF4-FFF2-40B4-BE49-F238E27FC236}">
                <a16:creationId xmlns:a16="http://schemas.microsoft.com/office/drawing/2014/main" id="{FFBEC9BF-CAAE-523C-D5A1-74747D99DA00}"/>
              </a:ext>
            </a:extLst>
          </p:cNvPr>
          <p:cNvSpPr>
            <a:spLocks noGrp="1"/>
          </p:cNvSpPr>
          <p:nvPr>
            <p:ph type="title" hasCustomPrompt="1"/>
          </p:nvPr>
        </p:nvSpPr>
        <p:spPr>
          <a:xfrm>
            <a:off x="443943" y="2315120"/>
            <a:ext cx="9309828" cy="1325563"/>
          </a:xfrm>
          <a:prstGeom prst="rect">
            <a:avLst/>
          </a:prstGeom>
        </p:spPr>
        <p:txBody>
          <a:bodyPr/>
          <a:lstStyle>
            <a:lvl1pPr>
              <a:defRPr sz="3600" b="1">
                <a:solidFill>
                  <a:schemeClr val="bg1"/>
                </a:solidFill>
              </a:defRPr>
            </a:lvl1pPr>
          </a:lstStyle>
          <a:p>
            <a:r>
              <a:rPr lang="en-GB" dirty="0"/>
              <a:t>CLICK TO EDIT TITLE, UPPER CASE</a:t>
            </a:r>
            <a:endParaRPr lang="en-US" dirty="0"/>
          </a:p>
        </p:txBody>
      </p:sp>
      <p:sp>
        <p:nvSpPr>
          <p:cNvPr id="8" name="Subtitle 2">
            <a:extLst>
              <a:ext uri="{FF2B5EF4-FFF2-40B4-BE49-F238E27FC236}">
                <a16:creationId xmlns:a16="http://schemas.microsoft.com/office/drawing/2014/main" id="{FD45DC04-C55B-F160-9DD9-83196D6C168E}"/>
              </a:ext>
            </a:extLst>
          </p:cNvPr>
          <p:cNvSpPr>
            <a:spLocks noGrp="1"/>
          </p:cNvSpPr>
          <p:nvPr>
            <p:ph type="subTitle" idx="1" hasCustomPrompt="1"/>
          </p:nvPr>
        </p:nvSpPr>
        <p:spPr>
          <a:xfrm>
            <a:off x="538876" y="3922637"/>
            <a:ext cx="9214895" cy="233864"/>
          </a:xfrm>
          <a:prstGeom prst="rect">
            <a:avLst/>
          </a:prstGeom>
        </p:spPr>
        <p:txBody>
          <a:bodyPr lIns="0" tIns="0" rIns="0" bIns="0">
            <a:noAutofit/>
          </a:bodyPr>
          <a:lstStyle>
            <a:lvl1pPr marL="0" indent="0" algn="l">
              <a:buNone/>
              <a:defRPr lang="en-US" sz="1800" b="1" i="0" kern="1200" cap="none" baseline="0" dirty="0">
                <a:solidFill>
                  <a:schemeClr val="bg1"/>
                </a:solidFill>
                <a:latin typeface="+mj-lt"/>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if needed, sentence case</a:t>
            </a:r>
          </a:p>
        </p:txBody>
      </p:sp>
      <p:sp>
        <p:nvSpPr>
          <p:cNvPr id="10" name="Text Placeholder 37">
            <a:extLst>
              <a:ext uri="{FF2B5EF4-FFF2-40B4-BE49-F238E27FC236}">
                <a16:creationId xmlns:a16="http://schemas.microsoft.com/office/drawing/2014/main" id="{43185B68-EE35-EA87-659D-2F4B3AC69D43}"/>
              </a:ext>
            </a:extLst>
          </p:cNvPr>
          <p:cNvSpPr>
            <a:spLocks noGrp="1"/>
          </p:cNvSpPr>
          <p:nvPr>
            <p:ph type="body" sz="quarter" idx="10" hasCustomPrompt="1"/>
          </p:nvPr>
        </p:nvSpPr>
        <p:spPr>
          <a:xfrm>
            <a:off x="539996" y="4314843"/>
            <a:ext cx="9214895" cy="213411"/>
          </a:xfrm>
          <a:prstGeom prst="rect">
            <a:avLst/>
          </a:prstGeom>
        </p:spPr>
        <p:txBody>
          <a:bodyPr lIns="0" tIns="0" rIns="0" bIns="0">
            <a:noAutofit/>
          </a:bodyPr>
          <a:lstStyle>
            <a:lvl1pPr marL="0" indent="0">
              <a:buNone/>
              <a:defRPr lang="en-GB" sz="1800" b="0" i="0" kern="1200" cap="none" baseline="0" dirty="0">
                <a:solidFill>
                  <a:schemeClr val="bg1"/>
                </a:solidFill>
                <a:latin typeface="Calibri" panose="020F0502020204030204" pitchFamily="34" charset="0"/>
                <a:ea typeface="+mn-ea"/>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Date line</a:t>
            </a:r>
            <a:endParaRPr lang="en-GB" dirty="0"/>
          </a:p>
        </p:txBody>
      </p:sp>
    </p:spTree>
    <p:extLst>
      <p:ext uri="{BB962C8B-B14F-4D97-AF65-F5344CB8AC3E}">
        <p14:creationId xmlns:p14="http://schemas.microsoft.com/office/powerpoint/2010/main" val="361714288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hart Only">
    <p:spTree>
      <p:nvGrpSpPr>
        <p:cNvPr id="1" name=""/>
        <p:cNvGrpSpPr/>
        <p:nvPr/>
      </p:nvGrpSpPr>
      <p:grpSpPr>
        <a:xfrm>
          <a:off x="0" y="0"/>
          <a:ext cx="0" cy="0"/>
          <a:chOff x="0" y="0"/>
          <a:chExt cx="0" cy="0"/>
        </a:xfrm>
      </p:grpSpPr>
      <p:sp>
        <p:nvSpPr>
          <p:cNvPr id="6" name="Chart Placeholder 5">
            <a:extLst>
              <a:ext uri="{FF2B5EF4-FFF2-40B4-BE49-F238E27FC236}">
                <a16:creationId xmlns:a16="http://schemas.microsoft.com/office/drawing/2014/main" id="{3DC711EC-EB1D-471B-AAF7-BC181F2674F8}"/>
              </a:ext>
            </a:extLst>
          </p:cNvPr>
          <p:cNvSpPr>
            <a:spLocks noGrp="1"/>
          </p:cNvSpPr>
          <p:nvPr>
            <p:ph type="chart" sz="quarter" idx="14" hasCustomPrompt="1"/>
          </p:nvPr>
        </p:nvSpPr>
        <p:spPr>
          <a:xfrm>
            <a:off x="424544" y="1790476"/>
            <a:ext cx="11332027" cy="4457924"/>
          </a:xfrm>
          <a:prstGeom prst="rect">
            <a:avLst/>
          </a:prstGeom>
          <a:solidFill>
            <a:schemeClr val="bg1">
              <a:lumMod val="65000"/>
            </a:schemeClr>
          </a:solidFill>
        </p:spPr>
        <p:txBody>
          <a:bodyPr lIns="360000" tIns="360000" rIns="360000" bIns="360000"/>
          <a:lstStyle>
            <a:lvl1pPr marL="0" indent="0" algn="ctr">
              <a:buNone/>
              <a:defRPr sz="2400"/>
            </a:lvl1pPr>
          </a:lstStyle>
          <a:p>
            <a:r>
              <a:rPr lang="en-GB" dirty="0"/>
              <a:t>Click icon to create chart</a:t>
            </a:r>
          </a:p>
        </p:txBody>
      </p:sp>
      <p:sp>
        <p:nvSpPr>
          <p:cNvPr id="8" name="Rectangle 7">
            <a:extLst>
              <a:ext uri="{FF2B5EF4-FFF2-40B4-BE49-F238E27FC236}">
                <a16:creationId xmlns:a16="http://schemas.microsoft.com/office/drawing/2014/main" id="{63A7FF20-1F5C-4182-891F-E10BC4628A9B}"/>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itle 1">
            <a:extLst>
              <a:ext uri="{FF2B5EF4-FFF2-40B4-BE49-F238E27FC236}">
                <a16:creationId xmlns:a16="http://schemas.microsoft.com/office/drawing/2014/main" id="{BB338666-5A7B-4746-ADDB-6279C03CD169}"/>
              </a:ext>
            </a:extLst>
          </p:cNvPr>
          <p:cNvSpPr>
            <a:spLocks noGrp="1"/>
          </p:cNvSpPr>
          <p:nvPr>
            <p:ph type="title" hasCustomPrompt="1"/>
          </p:nvPr>
        </p:nvSpPr>
        <p:spPr>
          <a:xfrm>
            <a:off x="485999" y="414000"/>
            <a:ext cx="8861201" cy="475686"/>
          </a:xfrm>
          <a:prstGeom prst="rect">
            <a:avLst/>
          </a:prstGeom>
        </p:spPr>
        <p:txBody>
          <a:bodyPr lIns="0" tIns="0" rIns="0" bIns="0"/>
          <a:lstStyle>
            <a:lvl1pPr>
              <a:lnSpc>
                <a:spcPts val="4400"/>
              </a:lnSpc>
              <a:defRPr sz="3600" b="1" cap="all" spc="-100" baseline="0">
                <a:latin typeface="+mj-lt"/>
              </a:defRPr>
            </a:lvl1pPr>
          </a:lstStyle>
          <a:p>
            <a:r>
              <a:rPr lang="en-US" dirty="0"/>
              <a:t>Chart only slide</a:t>
            </a:r>
            <a:endParaRPr lang="en-GB" dirty="0"/>
          </a:p>
        </p:txBody>
      </p:sp>
      <p:sp>
        <p:nvSpPr>
          <p:cNvPr id="2" name="Slide Number Placeholder 1">
            <a:extLst>
              <a:ext uri="{FF2B5EF4-FFF2-40B4-BE49-F238E27FC236}">
                <a16:creationId xmlns:a16="http://schemas.microsoft.com/office/drawing/2014/main" id="{9BD051FE-B4A8-FE2E-4445-D20EBE6A1B9D}"/>
              </a:ext>
            </a:extLst>
          </p:cNvPr>
          <p:cNvSpPr>
            <a:spLocks noGrp="1"/>
          </p:cNvSpPr>
          <p:nvPr>
            <p:ph type="sldNum" sz="quarter" idx="15"/>
          </p:nvPr>
        </p:nvSpPr>
        <p:spPr>
          <a:xfrm>
            <a:off x="11550190" y="6263125"/>
            <a:ext cx="375109" cy="363100"/>
          </a:xfrm>
        </p:spPr>
        <p:txBody>
          <a:bodyPr/>
          <a:lstStyle/>
          <a:p>
            <a:fld id="{3787542D-5C6B-4EB3-96EB-9B37C3D5D2F8}" type="slidenum">
              <a:rPr lang="en-GB" smtClean="0"/>
              <a:t>‹#›</a:t>
            </a:fld>
            <a:endParaRPr lang="en-GB" dirty="0"/>
          </a:p>
        </p:txBody>
      </p:sp>
      <p:pic>
        <p:nvPicPr>
          <p:cNvPr id="3" name="Picture 2">
            <a:extLst>
              <a:ext uri="{FF2B5EF4-FFF2-40B4-BE49-F238E27FC236}">
                <a16:creationId xmlns:a16="http://schemas.microsoft.com/office/drawing/2014/main" id="{AD4F8266-C10C-12A4-F700-B908003D5133}"/>
              </a:ext>
            </a:extLst>
          </p:cNvPr>
          <p:cNvPicPr>
            <a:picLocks noChangeAspect="1"/>
          </p:cNvPicPr>
          <p:nvPr userDrawn="1"/>
        </p:nvPicPr>
        <p:blipFill rotWithShape="1">
          <a:blip r:embed="rId2" cstate="email">
            <a:alphaModFix/>
            <a:extLst>
              <a:ext uri="{28A0092B-C50C-407E-A947-70E740481C1C}">
                <a14:useLocalDpi xmlns:a14="http://schemas.microsoft.com/office/drawing/2010/main"/>
              </a:ext>
            </a:extLst>
          </a:blip>
          <a:srcRect r="10200"/>
          <a:stretch/>
        </p:blipFill>
        <p:spPr>
          <a:xfrm>
            <a:off x="10968927" y="58978"/>
            <a:ext cx="1223073" cy="1620000"/>
          </a:xfrm>
          <a:prstGeom prst="rect">
            <a:avLst/>
          </a:prstGeom>
        </p:spPr>
      </p:pic>
      <p:sp>
        <p:nvSpPr>
          <p:cNvPr id="5" name="Text Placeholder 6">
            <a:extLst>
              <a:ext uri="{FF2B5EF4-FFF2-40B4-BE49-F238E27FC236}">
                <a16:creationId xmlns:a16="http://schemas.microsoft.com/office/drawing/2014/main" id="{E086DD35-104F-D150-9FCC-4CCA92764CD5}"/>
              </a:ext>
            </a:extLst>
          </p:cNvPr>
          <p:cNvSpPr>
            <a:spLocks noGrp="1"/>
          </p:cNvSpPr>
          <p:nvPr>
            <p:ph type="body" sz="quarter" idx="11" hasCustomPrompt="1"/>
          </p:nvPr>
        </p:nvSpPr>
        <p:spPr>
          <a:xfrm>
            <a:off x="514576" y="977452"/>
            <a:ext cx="8861199" cy="282937"/>
          </a:xfrm>
          <a:prstGeom prst="rect">
            <a:avLst/>
          </a:prstGeom>
        </p:spPr>
        <p:txBody>
          <a:bodyPr lIns="0" tIns="0" rIns="0" bIns="0"/>
          <a:lstStyle>
            <a:lvl1pPr marL="0" indent="0" algn="l" defTabSz="457200" rtl="0" eaLnBrk="1" latinLnBrk="0" hangingPunct="1">
              <a:buNone/>
              <a:defRPr lang="en-US" sz="1800" b="1" i="0" kern="1200" cap="none" dirty="0" smtClean="0">
                <a:solidFill>
                  <a:schemeClr val="tx2"/>
                </a:solidFill>
                <a:latin typeface="+mj-lt"/>
                <a:ea typeface="+mn-ea"/>
                <a:cs typeface="Calibri" panose="020F0502020204030204" pitchFamily="34" charset="0"/>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 sentence case</a:t>
            </a:r>
            <a:endParaRPr lang="en-GB" dirty="0"/>
          </a:p>
        </p:txBody>
      </p:sp>
      <p:pic>
        <p:nvPicPr>
          <p:cNvPr id="4" name="Picture 3" descr="Marketreach Logo">
            <a:extLst>
              <a:ext uri="{FF2B5EF4-FFF2-40B4-BE49-F238E27FC236}">
                <a16:creationId xmlns:a16="http://schemas.microsoft.com/office/drawing/2014/main" id="{3C3B98D2-3CEA-20DA-6BD6-6CE76BE28CC6}"/>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5837" t="18326" r="82040" b="49094"/>
          <a:stretch/>
        </p:blipFill>
        <p:spPr>
          <a:xfrm>
            <a:off x="166311" y="6196999"/>
            <a:ext cx="613406" cy="398125"/>
          </a:xfrm>
          <a:prstGeom prst="rect">
            <a:avLst/>
          </a:prstGeom>
        </p:spPr>
      </p:pic>
      <p:sp>
        <p:nvSpPr>
          <p:cNvPr id="10" name="Text Placeholder 3">
            <a:extLst>
              <a:ext uri="{FF2B5EF4-FFF2-40B4-BE49-F238E27FC236}">
                <a16:creationId xmlns:a16="http://schemas.microsoft.com/office/drawing/2014/main" id="{3B379E67-0DBB-409F-F029-067B73879D0F}"/>
              </a:ext>
            </a:extLst>
          </p:cNvPr>
          <p:cNvSpPr>
            <a:spLocks noGrp="1"/>
          </p:cNvSpPr>
          <p:nvPr>
            <p:ph type="body" sz="quarter" idx="12" hasCustomPrompt="1"/>
          </p:nvPr>
        </p:nvSpPr>
        <p:spPr>
          <a:xfrm>
            <a:off x="800948" y="6371793"/>
            <a:ext cx="5209032" cy="133165"/>
          </a:xfrm>
          <a:prstGeom prst="rect">
            <a:avLst/>
          </a:prstGeom>
          <a:ln>
            <a:noFill/>
          </a:ln>
        </p:spPr>
        <p:txBody>
          <a:bodyPr wrap="none" tIns="0" bIns="0" anchor="t" anchorCtr="0">
            <a:noAutofit/>
          </a:bodyPr>
          <a:lstStyle>
            <a:lvl1pPr marL="0" indent="0" algn="l">
              <a:lnSpc>
                <a:spcPct val="90000"/>
              </a:lnSpc>
              <a:spcBef>
                <a:spcPts val="0"/>
              </a:spcBef>
              <a:buNone/>
              <a:defRPr sz="1100" b="0">
                <a:solidFill>
                  <a:schemeClr val="tx1"/>
                </a:solidFill>
                <a:latin typeface="+mn-lt"/>
              </a:defRPr>
            </a:lvl1pPr>
          </a:lstStyle>
          <a:p>
            <a:pPr lvl="0"/>
            <a:r>
              <a:rPr lang="en-US" dirty="0"/>
              <a:t>Click here to add source if required</a:t>
            </a:r>
          </a:p>
        </p:txBody>
      </p:sp>
    </p:spTree>
    <p:extLst>
      <p:ext uri="{BB962C8B-B14F-4D97-AF65-F5344CB8AC3E}">
        <p14:creationId xmlns:p14="http://schemas.microsoft.com/office/powerpoint/2010/main" val="420851639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End Slide, Window">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93F0D63-7E74-AD6C-1F0A-5EF2C89C3C51}"/>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7" descr="A person sitting at a table&#10;&#10;Description automatically generated">
            <a:extLst>
              <a:ext uri="{FF2B5EF4-FFF2-40B4-BE49-F238E27FC236}">
                <a16:creationId xmlns:a16="http://schemas.microsoft.com/office/drawing/2014/main" id="{52133B59-F0C9-630F-F6F2-032A4E96CCC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13" name="Picture 12">
            <a:extLst>
              <a:ext uri="{FF2B5EF4-FFF2-40B4-BE49-F238E27FC236}">
                <a16:creationId xmlns:a16="http://schemas.microsoft.com/office/drawing/2014/main" id="{82509C3B-2FD4-F170-2377-F441D21665B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201229" cy="6858000"/>
          </a:xfrm>
          <a:prstGeom prst="rect">
            <a:avLst/>
          </a:prstGeom>
        </p:spPr>
      </p:pic>
      <p:pic>
        <p:nvPicPr>
          <p:cNvPr id="7" name="Picture 6">
            <a:extLst>
              <a:ext uri="{FF2B5EF4-FFF2-40B4-BE49-F238E27FC236}">
                <a16:creationId xmlns:a16="http://schemas.microsoft.com/office/drawing/2014/main" id="{8EA160BA-8AD3-6DA3-1C07-85A69D5DBA3F}"/>
              </a:ext>
            </a:extLst>
          </p:cNvPr>
          <p:cNvPicPr>
            <a:picLocks noChangeAspect="1"/>
          </p:cNvPicPr>
          <p:nvPr userDrawn="1"/>
        </p:nvPicPr>
        <p:blipFill rotWithShape="1">
          <a:blip r:embed="rId4" cstate="email">
            <a:alphaModFix/>
            <a:extLst>
              <a:ext uri="{28A0092B-C50C-407E-A947-70E740481C1C}">
                <a14:useLocalDpi xmlns:a14="http://schemas.microsoft.com/office/drawing/2010/main"/>
              </a:ext>
            </a:extLst>
          </a:blip>
          <a:srcRect r="10200"/>
          <a:stretch/>
        </p:blipFill>
        <p:spPr>
          <a:xfrm>
            <a:off x="9755083" y="110507"/>
            <a:ext cx="2446146" cy="3240000"/>
          </a:xfrm>
          <a:prstGeom prst="rect">
            <a:avLst/>
          </a:prstGeom>
        </p:spPr>
      </p:pic>
      <p:sp>
        <p:nvSpPr>
          <p:cNvPr id="2" name="Title 3">
            <a:extLst>
              <a:ext uri="{FF2B5EF4-FFF2-40B4-BE49-F238E27FC236}">
                <a16:creationId xmlns:a16="http://schemas.microsoft.com/office/drawing/2014/main" id="{713EB68A-E0B6-E417-3619-6071DFF38599}"/>
              </a:ext>
            </a:extLst>
          </p:cNvPr>
          <p:cNvSpPr>
            <a:spLocks noGrp="1"/>
          </p:cNvSpPr>
          <p:nvPr>
            <p:ph type="title" hasCustomPrompt="1"/>
          </p:nvPr>
        </p:nvSpPr>
        <p:spPr>
          <a:xfrm>
            <a:off x="453615" y="2966455"/>
            <a:ext cx="9301468" cy="674228"/>
          </a:xfrm>
          <a:prstGeom prst="rect">
            <a:avLst/>
          </a:prstGeom>
        </p:spPr>
        <p:txBody>
          <a:bodyPr/>
          <a:lstStyle>
            <a:lvl1pPr>
              <a:defRPr sz="3600" b="1">
                <a:solidFill>
                  <a:schemeClr val="bg1"/>
                </a:solidFill>
              </a:defRPr>
            </a:lvl1pPr>
          </a:lstStyle>
          <a:p>
            <a:r>
              <a:rPr lang="en-GB" dirty="0"/>
              <a:t>CLICK TO EDIT E.G. “THANK YOU”</a:t>
            </a:r>
            <a:endParaRPr lang="en-US" dirty="0"/>
          </a:p>
        </p:txBody>
      </p:sp>
      <p:sp>
        <p:nvSpPr>
          <p:cNvPr id="3" name="Subtitle 2">
            <a:extLst>
              <a:ext uri="{FF2B5EF4-FFF2-40B4-BE49-F238E27FC236}">
                <a16:creationId xmlns:a16="http://schemas.microsoft.com/office/drawing/2014/main" id="{2D9ACE5D-508D-A2ED-CA06-9D2101F9ED33}"/>
              </a:ext>
            </a:extLst>
          </p:cNvPr>
          <p:cNvSpPr>
            <a:spLocks noGrp="1"/>
          </p:cNvSpPr>
          <p:nvPr>
            <p:ph type="subTitle" idx="1" hasCustomPrompt="1"/>
          </p:nvPr>
        </p:nvSpPr>
        <p:spPr>
          <a:xfrm>
            <a:off x="552675" y="3912781"/>
            <a:ext cx="9202408" cy="243720"/>
          </a:xfrm>
          <a:prstGeom prst="rect">
            <a:avLst/>
          </a:prstGeom>
        </p:spPr>
        <p:txBody>
          <a:bodyPr lIns="0" tIns="0" rIns="0" bIns="0">
            <a:noAutofit/>
          </a:bodyPr>
          <a:lstStyle>
            <a:lvl1pPr marL="0" indent="0" algn="l">
              <a:buNone/>
              <a:defRPr lang="en-US" sz="1800" b="1" i="0" kern="1200" cap="none" baseline="0" dirty="0">
                <a:solidFill>
                  <a:schemeClr val="bg1"/>
                </a:solidFill>
                <a:latin typeface="+mj-lt"/>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if needed</a:t>
            </a:r>
          </a:p>
        </p:txBody>
      </p:sp>
      <p:pic>
        <p:nvPicPr>
          <p:cNvPr id="5" name="Picture 4" descr="Marketreach Logo">
            <a:extLst>
              <a:ext uri="{FF2B5EF4-FFF2-40B4-BE49-F238E27FC236}">
                <a16:creationId xmlns:a16="http://schemas.microsoft.com/office/drawing/2014/main" id="{DF7C87BB-B63E-3705-9E7C-78DF52AC6623}"/>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97654" y="290120"/>
            <a:ext cx="4537846" cy="1099674"/>
          </a:xfrm>
          <a:prstGeom prst="rect">
            <a:avLst/>
          </a:prstGeom>
        </p:spPr>
      </p:pic>
    </p:spTree>
    <p:extLst>
      <p:ext uri="{BB962C8B-B14F-4D97-AF65-F5344CB8AC3E}">
        <p14:creationId xmlns:p14="http://schemas.microsoft.com/office/powerpoint/2010/main" val="346757051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End Slide, Strength">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93F0D63-7E74-AD6C-1F0A-5EF2C89C3C51}"/>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descr="A child in a garment holding a barbell&#10;&#10;Description automatically generated">
            <a:extLst>
              <a:ext uri="{FF2B5EF4-FFF2-40B4-BE49-F238E27FC236}">
                <a16:creationId xmlns:a16="http://schemas.microsoft.com/office/drawing/2014/main" id="{7B5A3DFB-7BC2-427B-DC10-B418279416B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0" y="10232"/>
            <a:ext cx="12192000" cy="6858000"/>
          </a:xfrm>
          <a:prstGeom prst="rect">
            <a:avLst/>
          </a:prstGeom>
        </p:spPr>
      </p:pic>
      <p:pic>
        <p:nvPicPr>
          <p:cNvPr id="13" name="Picture 12">
            <a:extLst>
              <a:ext uri="{FF2B5EF4-FFF2-40B4-BE49-F238E27FC236}">
                <a16:creationId xmlns:a16="http://schemas.microsoft.com/office/drawing/2014/main" id="{82509C3B-2FD4-F170-2377-F441D21665B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10231"/>
            <a:ext cx="12201229" cy="6857999"/>
          </a:xfrm>
          <a:prstGeom prst="rect">
            <a:avLst/>
          </a:prstGeom>
        </p:spPr>
      </p:pic>
      <p:pic>
        <p:nvPicPr>
          <p:cNvPr id="7" name="Picture 6">
            <a:extLst>
              <a:ext uri="{FF2B5EF4-FFF2-40B4-BE49-F238E27FC236}">
                <a16:creationId xmlns:a16="http://schemas.microsoft.com/office/drawing/2014/main" id="{8EA160BA-8AD3-6DA3-1C07-85A69D5DBA3F}"/>
              </a:ext>
            </a:extLst>
          </p:cNvPr>
          <p:cNvPicPr>
            <a:picLocks noChangeAspect="1"/>
          </p:cNvPicPr>
          <p:nvPr userDrawn="1"/>
        </p:nvPicPr>
        <p:blipFill rotWithShape="1">
          <a:blip r:embed="rId4" cstate="email">
            <a:alphaModFix/>
            <a:extLst>
              <a:ext uri="{28A0092B-C50C-407E-A947-70E740481C1C}">
                <a14:useLocalDpi xmlns:a14="http://schemas.microsoft.com/office/drawing/2010/main"/>
              </a:ext>
            </a:extLst>
          </a:blip>
          <a:srcRect r="10200"/>
          <a:stretch/>
        </p:blipFill>
        <p:spPr>
          <a:xfrm>
            <a:off x="9755083" y="110507"/>
            <a:ext cx="2446146" cy="3240000"/>
          </a:xfrm>
          <a:prstGeom prst="rect">
            <a:avLst/>
          </a:prstGeom>
        </p:spPr>
      </p:pic>
      <p:sp>
        <p:nvSpPr>
          <p:cNvPr id="2" name="Title 3">
            <a:extLst>
              <a:ext uri="{FF2B5EF4-FFF2-40B4-BE49-F238E27FC236}">
                <a16:creationId xmlns:a16="http://schemas.microsoft.com/office/drawing/2014/main" id="{713EB68A-E0B6-E417-3619-6071DFF38599}"/>
              </a:ext>
            </a:extLst>
          </p:cNvPr>
          <p:cNvSpPr>
            <a:spLocks noGrp="1"/>
          </p:cNvSpPr>
          <p:nvPr>
            <p:ph type="title" hasCustomPrompt="1"/>
          </p:nvPr>
        </p:nvSpPr>
        <p:spPr>
          <a:xfrm>
            <a:off x="453615" y="2966455"/>
            <a:ext cx="9301468" cy="674228"/>
          </a:xfrm>
          <a:prstGeom prst="rect">
            <a:avLst/>
          </a:prstGeom>
        </p:spPr>
        <p:txBody>
          <a:bodyPr/>
          <a:lstStyle>
            <a:lvl1pPr>
              <a:defRPr sz="3600" b="1">
                <a:solidFill>
                  <a:schemeClr val="bg1"/>
                </a:solidFill>
              </a:defRPr>
            </a:lvl1pPr>
          </a:lstStyle>
          <a:p>
            <a:r>
              <a:rPr lang="en-GB" dirty="0"/>
              <a:t>CLICK TO EDIT E.G. “THANK YOU”</a:t>
            </a:r>
            <a:endParaRPr lang="en-US" dirty="0"/>
          </a:p>
        </p:txBody>
      </p:sp>
      <p:sp>
        <p:nvSpPr>
          <p:cNvPr id="3" name="Subtitle 2">
            <a:extLst>
              <a:ext uri="{FF2B5EF4-FFF2-40B4-BE49-F238E27FC236}">
                <a16:creationId xmlns:a16="http://schemas.microsoft.com/office/drawing/2014/main" id="{2D9ACE5D-508D-A2ED-CA06-9D2101F9ED33}"/>
              </a:ext>
            </a:extLst>
          </p:cNvPr>
          <p:cNvSpPr>
            <a:spLocks noGrp="1"/>
          </p:cNvSpPr>
          <p:nvPr>
            <p:ph type="subTitle" idx="1" hasCustomPrompt="1"/>
          </p:nvPr>
        </p:nvSpPr>
        <p:spPr>
          <a:xfrm>
            <a:off x="552675" y="3912781"/>
            <a:ext cx="9202408" cy="243720"/>
          </a:xfrm>
          <a:prstGeom prst="rect">
            <a:avLst/>
          </a:prstGeom>
        </p:spPr>
        <p:txBody>
          <a:bodyPr lIns="0" tIns="0" rIns="0" bIns="0">
            <a:noAutofit/>
          </a:bodyPr>
          <a:lstStyle>
            <a:lvl1pPr marL="0" indent="0" algn="l">
              <a:buNone/>
              <a:defRPr lang="en-US" sz="1800" b="1" i="0" kern="1200" cap="none" baseline="0" dirty="0">
                <a:solidFill>
                  <a:schemeClr val="bg1"/>
                </a:solidFill>
                <a:latin typeface="+mj-lt"/>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if needed</a:t>
            </a:r>
          </a:p>
        </p:txBody>
      </p:sp>
      <p:pic>
        <p:nvPicPr>
          <p:cNvPr id="5" name="Picture 4" descr="Marketreach Logo">
            <a:extLst>
              <a:ext uri="{FF2B5EF4-FFF2-40B4-BE49-F238E27FC236}">
                <a16:creationId xmlns:a16="http://schemas.microsoft.com/office/drawing/2014/main" id="{DF7C87BB-B63E-3705-9E7C-78DF52AC6623}"/>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97654" y="290120"/>
            <a:ext cx="4537846" cy="1099674"/>
          </a:xfrm>
          <a:prstGeom prst="rect">
            <a:avLst/>
          </a:prstGeom>
        </p:spPr>
      </p:pic>
    </p:spTree>
    <p:extLst>
      <p:ext uri="{BB962C8B-B14F-4D97-AF65-F5344CB8AC3E}">
        <p14:creationId xmlns:p14="http://schemas.microsoft.com/office/powerpoint/2010/main" val="336048582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End Slide, Rocke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93F0D63-7E74-AD6C-1F0A-5EF2C89C3C51}"/>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7" descr="A person carrying a child on his shoulders&#10;&#10;Description automatically generated">
            <a:extLst>
              <a:ext uri="{FF2B5EF4-FFF2-40B4-BE49-F238E27FC236}">
                <a16:creationId xmlns:a16="http://schemas.microsoft.com/office/drawing/2014/main" id="{4C7CA651-0BFF-1A25-3470-A7C4EF97572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1" y="1"/>
            <a:ext cx="12201228" cy="6857999"/>
          </a:xfrm>
          <a:prstGeom prst="rect">
            <a:avLst/>
          </a:prstGeom>
        </p:spPr>
      </p:pic>
      <p:pic>
        <p:nvPicPr>
          <p:cNvPr id="13" name="Picture 12">
            <a:extLst>
              <a:ext uri="{FF2B5EF4-FFF2-40B4-BE49-F238E27FC236}">
                <a16:creationId xmlns:a16="http://schemas.microsoft.com/office/drawing/2014/main" id="{82509C3B-2FD4-F170-2377-F441D21665B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 y="0"/>
            <a:ext cx="12192000" cy="6857999"/>
          </a:xfrm>
          <a:prstGeom prst="rect">
            <a:avLst/>
          </a:prstGeom>
        </p:spPr>
      </p:pic>
      <p:pic>
        <p:nvPicPr>
          <p:cNvPr id="7" name="Picture 6">
            <a:extLst>
              <a:ext uri="{FF2B5EF4-FFF2-40B4-BE49-F238E27FC236}">
                <a16:creationId xmlns:a16="http://schemas.microsoft.com/office/drawing/2014/main" id="{8EA160BA-8AD3-6DA3-1C07-85A69D5DBA3F}"/>
              </a:ext>
            </a:extLst>
          </p:cNvPr>
          <p:cNvPicPr>
            <a:picLocks noChangeAspect="1"/>
          </p:cNvPicPr>
          <p:nvPr userDrawn="1"/>
        </p:nvPicPr>
        <p:blipFill rotWithShape="1">
          <a:blip r:embed="rId4" cstate="email">
            <a:alphaModFix/>
            <a:extLst>
              <a:ext uri="{28A0092B-C50C-407E-A947-70E740481C1C}">
                <a14:useLocalDpi xmlns:a14="http://schemas.microsoft.com/office/drawing/2010/main"/>
              </a:ext>
            </a:extLst>
          </a:blip>
          <a:srcRect r="10200"/>
          <a:stretch/>
        </p:blipFill>
        <p:spPr>
          <a:xfrm>
            <a:off x="9755083" y="110507"/>
            <a:ext cx="2446146" cy="3240000"/>
          </a:xfrm>
          <a:prstGeom prst="rect">
            <a:avLst/>
          </a:prstGeom>
        </p:spPr>
      </p:pic>
      <p:sp>
        <p:nvSpPr>
          <p:cNvPr id="2" name="Title 3">
            <a:extLst>
              <a:ext uri="{FF2B5EF4-FFF2-40B4-BE49-F238E27FC236}">
                <a16:creationId xmlns:a16="http://schemas.microsoft.com/office/drawing/2014/main" id="{713EB68A-E0B6-E417-3619-6071DFF38599}"/>
              </a:ext>
            </a:extLst>
          </p:cNvPr>
          <p:cNvSpPr>
            <a:spLocks noGrp="1"/>
          </p:cNvSpPr>
          <p:nvPr>
            <p:ph type="title" hasCustomPrompt="1"/>
          </p:nvPr>
        </p:nvSpPr>
        <p:spPr>
          <a:xfrm>
            <a:off x="453615" y="2966455"/>
            <a:ext cx="9301468" cy="674228"/>
          </a:xfrm>
          <a:prstGeom prst="rect">
            <a:avLst/>
          </a:prstGeom>
        </p:spPr>
        <p:txBody>
          <a:bodyPr/>
          <a:lstStyle>
            <a:lvl1pPr>
              <a:defRPr sz="3600" b="1">
                <a:solidFill>
                  <a:schemeClr val="bg1"/>
                </a:solidFill>
              </a:defRPr>
            </a:lvl1pPr>
          </a:lstStyle>
          <a:p>
            <a:r>
              <a:rPr lang="en-GB" dirty="0"/>
              <a:t>CLICK TO EDIT E.G. “THANK YOU”</a:t>
            </a:r>
            <a:endParaRPr lang="en-US" dirty="0"/>
          </a:p>
        </p:txBody>
      </p:sp>
      <p:sp>
        <p:nvSpPr>
          <p:cNvPr id="3" name="Subtitle 2">
            <a:extLst>
              <a:ext uri="{FF2B5EF4-FFF2-40B4-BE49-F238E27FC236}">
                <a16:creationId xmlns:a16="http://schemas.microsoft.com/office/drawing/2014/main" id="{2D9ACE5D-508D-A2ED-CA06-9D2101F9ED33}"/>
              </a:ext>
            </a:extLst>
          </p:cNvPr>
          <p:cNvSpPr>
            <a:spLocks noGrp="1"/>
          </p:cNvSpPr>
          <p:nvPr>
            <p:ph type="subTitle" idx="1" hasCustomPrompt="1"/>
          </p:nvPr>
        </p:nvSpPr>
        <p:spPr>
          <a:xfrm>
            <a:off x="552675" y="3912781"/>
            <a:ext cx="9202408" cy="243720"/>
          </a:xfrm>
          <a:prstGeom prst="rect">
            <a:avLst/>
          </a:prstGeom>
        </p:spPr>
        <p:txBody>
          <a:bodyPr lIns="0" tIns="0" rIns="0" bIns="0">
            <a:noAutofit/>
          </a:bodyPr>
          <a:lstStyle>
            <a:lvl1pPr marL="0" indent="0" algn="l">
              <a:buNone/>
              <a:defRPr lang="en-US" sz="1800" b="1" i="0" kern="1200" cap="none" baseline="0" dirty="0">
                <a:solidFill>
                  <a:schemeClr val="bg1"/>
                </a:solidFill>
                <a:latin typeface="+mj-lt"/>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if needed</a:t>
            </a:r>
          </a:p>
        </p:txBody>
      </p:sp>
      <p:pic>
        <p:nvPicPr>
          <p:cNvPr id="5" name="Picture 4" descr="Marketreach Logo">
            <a:extLst>
              <a:ext uri="{FF2B5EF4-FFF2-40B4-BE49-F238E27FC236}">
                <a16:creationId xmlns:a16="http://schemas.microsoft.com/office/drawing/2014/main" id="{DF7C87BB-B63E-3705-9E7C-78DF52AC6623}"/>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97654" y="290120"/>
            <a:ext cx="4537846" cy="1099674"/>
          </a:xfrm>
          <a:prstGeom prst="rect">
            <a:avLst/>
          </a:prstGeom>
        </p:spPr>
      </p:pic>
    </p:spTree>
    <p:extLst>
      <p:ext uri="{BB962C8B-B14F-4D97-AF65-F5344CB8AC3E}">
        <p14:creationId xmlns:p14="http://schemas.microsoft.com/office/powerpoint/2010/main" val="339948287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End Slide, House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93F0D63-7E74-AD6C-1F0A-5EF2C89C3C51}"/>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7" descr="A row of colorful houses&#10;&#10;Description automatically generated">
            <a:extLst>
              <a:ext uri="{FF2B5EF4-FFF2-40B4-BE49-F238E27FC236}">
                <a16:creationId xmlns:a16="http://schemas.microsoft.com/office/drawing/2014/main" id="{ECAB741E-1AA0-248F-7BDE-2EEAEE0A35D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72079"/>
          </a:xfrm>
          <a:prstGeom prst="rect">
            <a:avLst/>
          </a:prstGeom>
        </p:spPr>
      </p:pic>
      <p:pic>
        <p:nvPicPr>
          <p:cNvPr id="13" name="Picture 12">
            <a:extLst>
              <a:ext uri="{FF2B5EF4-FFF2-40B4-BE49-F238E27FC236}">
                <a16:creationId xmlns:a16="http://schemas.microsoft.com/office/drawing/2014/main" id="{82509C3B-2FD4-F170-2377-F441D21665B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201229" cy="6872373"/>
          </a:xfrm>
          <a:prstGeom prst="rect">
            <a:avLst/>
          </a:prstGeom>
        </p:spPr>
      </p:pic>
      <p:pic>
        <p:nvPicPr>
          <p:cNvPr id="7" name="Picture 6">
            <a:extLst>
              <a:ext uri="{FF2B5EF4-FFF2-40B4-BE49-F238E27FC236}">
                <a16:creationId xmlns:a16="http://schemas.microsoft.com/office/drawing/2014/main" id="{8EA160BA-8AD3-6DA3-1C07-85A69D5DBA3F}"/>
              </a:ext>
            </a:extLst>
          </p:cNvPr>
          <p:cNvPicPr>
            <a:picLocks noChangeAspect="1"/>
          </p:cNvPicPr>
          <p:nvPr userDrawn="1"/>
        </p:nvPicPr>
        <p:blipFill rotWithShape="1">
          <a:blip r:embed="rId4" cstate="email">
            <a:alphaModFix/>
            <a:extLst>
              <a:ext uri="{28A0092B-C50C-407E-A947-70E740481C1C}">
                <a14:useLocalDpi xmlns:a14="http://schemas.microsoft.com/office/drawing/2010/main"/>
              </a:ext>
            </a:extLst>
          </a:blip>
          <a:srcRect r="10200"/>
          <a:stretch/>
        </p:blipFill>
        <p:spPr>
          <a:xfrm>
            <a:off x="9755083" y="110507"/>
            <a:ext cx="2446146" cy="3240000"/>
          </a:xfrm>
          <a:prstGeom prst="rect">
            <a:avLst/>
          </a:prstGeom>
        </p:spPr>
      </p:pic>
      <p:sp>
        <p:nvSpPr>
          <p:cNvPr id="2" name="Title 3">
            <a:extLst>
              <a:ext uri="{FF2B5EF4-FFF2-40B4-BE49-F238E27FC236}">
                <a16:creationId xmlns:a16="http://schemas.microsoft.com/office/drawing/2014/main" id="{713EB68A-E0B6-E417-3619-6071DFF38599}"/>
              </a:ext>
            </a:extLst>
          </p:cNvPr>
          <p:cNvSpPr>
            <a:spLocks noGrp="1"/>
          </p:cNvSpPr>
          <p:nvPr>
            <p:ph type="title" hasCustomPrompt="1"/>
          </p:nvPr>
        </p:nvSpPr>
        <p:spPr>
          <a:xfrm>
            <a:off x="453615" y="2966455"/>
            <a:ext cx="9301468" cy="674228"/>
          </a:xfrm>
          <a:prstGeom prst="rect">
            <a:avLst/>
          </a:prstGeom>
        </p:spPr>
        <p:txBody>
          <a:bodyPr/>
          <a:lstStyle>
            <a:lvl1pPr>
              <a:defRPr sz="3600" b="1">
                <a:solidFill>
                  <a:schemeClr val="bg1"/>
                </a:solidFill>
              </a:defRPr>
            </a:lvl1pPr>
          </a:lstStyle>
          <a:p>
            <a:r>
              <a:rPr lang="en-GB" dirty="0"/>
              <a:t>CLICK TO EDIT E.G. “THANK YOU”</a:t>
            </a:r>
            <a:endParaRPr lang="en-US" dirty="0"/>
          </a:p>
        </p:txBody>
      </p:sp>
      <p:sp>
        <p:nvSpPr>
          <p:cNvPr id="3" name="Subtitle 2">
            <a:extLst>
              <a:ext uri="{FF2B5EF4-FFF2-40B4-BE49-F238E27FC236}">
                <a16:creationId xmlns:a16="http://schemas.microsoft.com/office/drawing/2014/main" id="{2D9ACE5D-508D-A2ED-CA06-9D2101F9ED33}"/>
              </a:ext>
            </a:extLst>
          </p:cNvPr>
          <p:cNvSpPr>
            <a:spLocks noGrp="1"/>
          </p:cNvSpPr>
          <p:nvPr>
            <p:ph type="subTitle" idx="1" hasCustomPrompt="1"/>
          </p:nvPr>
        </p:nvSpPr>
        <p:spPr>
          <a:xfrm>
            <a:off x="552675" y="3912781"/>
            <a:ext cx="9202408" cy="243720"/>
          </a:xfrm>
          <a:prstGeom prst="rect">
            <a:avLst/>
          </a:prstGeom>
        </p:spPr>
        <p:txBody>
          <a:bodyPr lIns="0" tIns="0" rIns="0" bIns="0">
            <a:noAutofit/>
          </a:bodyPr>
          <a:lstStyle>
            <a:lvl1pPr marL="0" indent="0" algn="l">
              <a:buNone/>
              <a:defRPr lang="en-US" sz="1800" b="1" i="0" kern="1200" cap="none" baseline="0" dirty="0">
                <a:solidFill>
                  <a:schemeClr val="bg1"/>
                </a:solidFill>
                <a:latin typeface="+mj-lt"/>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if needed</a:t>
            </a:r>
          </a:p>
        </p:txBody>
      </p:sp>
      <p:pic>
        <p:nvPicPr>
          <p:cNvPr id="5" name="Picture 4" descr="Marketreach Logo">
            <a:extLst>
              <a:ext uri="{FF2B5EF4-FFF2-40B4-BE49-F238E27FC236}">
                <a16:creationId xmlns:a16="http://schemas.microsoft.com/office/drawing/2014/main" id="{DF7C87BB-B63E-3705-9E7C-78DF52AC6623}"/>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97654" y="290120"/>
            <a:ext cx="4537846" cy="1099674"/>
          </a:xfrm>
          <a:prstGeom prst="rect">
            <a:avLst/>
          </a:prstGeom>
        </p:spPr>
      </p:pic>
    </p:spTree>
    <p:extLst>
      <p:ext uri="{BB962C8B-B14F-4D97-AF65-F5344CB8AC3E}">
        <p14:creationId xmlns:p14="http://schemas.microsoft.com/office/powerpoint/2010/main" val="41043202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End Slide, Targe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93F0D63-7E74-AD6C-1F0A-5EF2C89C3C51}"/>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7" descr="A target on a stand in a field&#10;&#10;Description automatically generated">
            <a:extLst>
              <a:ext uri="{FF2B5EF4-FFF2-40B4-BE49-F238E27FC236}">
                <a16:creationId xmlns:a16="http://schemas.microsoft.com/office/drawing/2014/main" id="{AC6732C3-A85A-F055-253F-1689333EA00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2201229" cy="6858000"/>
          </a:xfrm>
          <a:prstGeom prst="rect">
            <a:avLst/>
          </a:prstGeom>
        </p:spPr>
      </p:pic>
      <p:pic>
        <p:nvPicPr>
          <p:cNvPr id="13" name="Picture 12">
            <a:extLst>
              <a:ext uri="{FF2B5EF4-FFF2-40B4-BE49-F238E27FC236}">
                <a16:creationId xmlns:a16="http://schemas.microsoft.com/office/drawing/2014/main" id="{82509C3B-2FD4-F170-2377-F441D21665B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 y="0"/>
            <a:ext cx="12201229" cy="6857999"/>
          </a:xfrm>
          <a:prstGeom prst="rect">
            <a:avLst/>
          </a:prstGeom>
        </p:spPr>
      </p:pic>
      <p:pic>
        <p:nvPicPr>
          <p:cNvPr id="7" name="Picture 6">
            <a:extLst>
              <a:ext uri="{FF2B5EF4-FFF2-40B4-BE49-F238E27FC236}">
                <a16:creationId xmlns:a16="http://schemas.microsoft.com/office/drawing/2014/main" id="{8EA160BA-8AD3-6DA3-1C07-85A69D5DBA3F}"/>
              </a:ext>
            </a:extLst>
          </p:cNvPr>
          <p:cNvPicPr>
            <a:picLocks noChangeAspect="1"/>
          </p:cNvPicPr>
          <p:nvPr userDrawn="1"/>
        </p:nvPicPr>
        <p:blipFill rotWithShape="1">
          <a:blip r:embed="rId4" cstate="email">
            <a:alphaModFix/>
            <a:extLst>
              <a:ext uri="{28A0092B-C50C-407E-A947-70E740481C1C}">
                <a14:useLocalDpi xmlns:a14="http://schemas.microsoft.com/office/drawing/2010/main"/>
              </a:ext>
            </a:extLst>
          </a:blip>
          <a:srcRect r="10200"/>
          <a:stretch/>
        </p:blipFill>
        <p:spPr>
          <a:xfrm>
            <a:off x="9755083" y="110507"/>
            <a:ext cx="2446146" cy="3240000"/>
          </a:xfrm>
          <a:prstGeom prst="rect">
            <a:avLst/>
          </a:prstGeom>
        </p:spPr>
      </p:pic>
      <p:sp>
        <p:nvSpPr>
          <p:cNvPr id="2" name="Title 3">
            <a:extLst>
              <a:ext uri="{FF2B5EF4-FFF2-40B4-BE49-F238E27FC236}">
                <a16:creationId xmlns:a16="http://schemas.microsoft.com/office/drawing/2014/main" id="{713EB68A-E0B6-E417-3619-6071DFF38599}"/>
              </a:ext>
            </a:extLst>
          </p:cNvPr>
          <p:cNvSpPr>
            <a:spLocks noGrp="1"/>
          </p:cNvSpPr>
          <p:nvPr>
            <p:ph type="title" hasCustomPrompt="1"/>
          </p:nvPr>
        </p:nvSpPr>
        <p:spPr>
          <a:xfrm>
            <a:off x="453615" y="2966455"/>
            <a:ext cx="9301468" cy="674228"/>
          </a:xfrm>
          <a:prstGeom prst="rect">
            <a:avLst/>
          </a:prstGeom>
        </p:spPr>
        <p:txBody>
          <a:bodyPr/>
          <a:lstStyle>
            <a:lvl1pPr>
              <a:defRPr sz="3600" b="1">
                <a:solidFill>
                  <a:schemeClr val="bg1"/>
                </a:solidFill>
              </a:defRPr>
            </a:lvl1pPr>
          </a:lstStyle>
          <a:p>
            <a:r>
              <a:rPr lang="en-GB" dirty="0"/>
              <a:t>CLICK TO EDIT E.G. “THANK YOU”</a:t>
            </a:r>
            <a:endParaRPr lang="en-US" dirty="0"/>
          </a:p>
        </p:txBody>
      </p:sp>
      <p:sp>
        <p:nvSpPr>
          <p:cNvPr id="3" name="Subtitle 2">
            <a:extLst>
              <a:ext uri="{FF2B5EF4-FFF2-40B4-BE49-F238E27FC236}">
                <a16:creationId xmlns:a16="http://schemas.microsoft.com/office/drawing/2014/main" id="{2D9ACE5D-508D-A2ED-CA06-9D2101F9ED33}"/>
              </a:ext>
            </a:extLst>
          </p:cNvPr>
          <p:cNvSpPr>
            <a:spLocks noGrp="1"/>
          </p:cNvSpPr>
          <p:nvPr>
            <p:ph type="subTitle" idx="1" hasCustomPrompt="1"/>
          </p:nvPr>
        </p:nvSpPr>
        <p:spPr>
          <a:xfrm>
            <a:off x="552675" y="3912781"/>
            <a:ext cx="9202408" cy="243720"/>
          </a:xfrm>
          <a:prstGeom prst="rect">
            <a:avLst/>
          </a:prstGeom>
        </p:spPr>
        <p:txBody>
          <a:bodyPr lIns="0" tIns="0" rIns="0" bIns="0">
            <a:noAutofit/>
          </a:bodyPr>
          <a:lstStyle>
            <a:lvl1pPr marL="0" indent="0" algn="l">
              <a:buNone/>
              <a:defRPr lang="en-US" sz="1800" b="1" i="0" kern="1200" cap="none" baseline="0" dirty="0">
                <a:solidFill>
                  <a:schemeClr val="bg1"/>
                </a:solidFill>
                <a:latin typeface="+mj-lt"/>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if needed</a:t>
            </a:r>
          </a:p>
        </p:txBody>
      </p:sp>
      <p:pic>
        <p:nvPicPr>
          <p:cNvPr id="5" name="Picture 4" descr="Marketreach Logo">
            <a:extLst>
              <a:ext uri="{FF2B5EF4-FFF2-40B4-BE49-F238E27FC236}">
                <a16:creationId xmlns:a16="http://schemas.microsoft.com/office/drawing/2014/main" id="{DF7C87BB-B63E-3705-9E7C-78DF52AC6623}"/>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97654" y="290120"/>
            <a:ext cx="4537846" cy="1099674"/>
          </a:xfrm>
          <a:prstGeom prst="rect">
            <a:avLst/>
          </a:prstGeom>
        </p:spPr>
      </p:pic>
    </p:spTree>
    <p:extLst>
      <p:ext uri="{BB962C8B-B14F-4D97-AF65-F5344CB8AC3E}">
        <p14:creationId xmlns:p14="http://schemas.microsoft.com/office/powerpoint/2010/main" val="323805798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End Slide, Trus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93F0D63-7E74-AD6C-1F0A-5EF2C89C3C51}"/>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7" descr="A person holding a person on a dock&#10;&#10;Description automatically generated">
            <a:extLst>
              <a:ext uri="{FF2B5EF4-FFF2-40B4-BE49-F238E27FC236}">
                <a16:creationId xmlns:a16="http://schemas.microsoft.com/office/drawing/2014/main" id="{DB419527-F9A8-FE7B-1DC6-06DE6174478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1" y="1"/>
            <a:ext cx="12201229" cy="6858000"/>
          </a:xfrm>
          <a:prstGeom prst="rect">
            <a:avLst/>
          </a:prstGeom>
        </p:spPr>
      </p:pic>
      <p:pic>
        <p:nvPicPr>
          <p:cNvPr id="13" name="Picture 12">
            <a:extLst>
              <a:ext uri="{FF2B5EF4-FFF2-40B4-BE49-F238E27FC236}">
                <a16:creationId xmlns:a16="http://schemas.microsoft.com/office/drawing/2014/main" id="{82509C3B-2FD4-F170-2377-F441D21665B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 y="0"/>
            <a:ext cx="12201229" cy="6857999"/>
          </a:xfrm>
          <a:prstGeom prst="rect">
            <a:avLst/>
          </a:prstGeom>
        </p:spPr>
      </p:pic>
      <p:pic>
        <p:nvPicPr>
          <p:cNvPr id="7" name="Picture 6">
            <a:extLst>
              <a:ext uri="{FF2B5EF4-FFF2-40B4-BE49-F238E27FC236}">
                <a16:creationId xmlns:a16="http://schemas.microsoft.com/office/drawing/2014/main" id="{8EA160BA-8AD3-6DA3-1C07-85A69D5DBA3F}"/>
              </a:ext>
            </a:extLst>
          </p:cNvPr>
          <p:cNvPicPr>
            <a:picLocks noChangeAspect="1"/>
          </p:cNvPicPr>
          <p:nvPr userDrawn="1"/>
        </p:nvPicPr>
        <p:blipFill rotWithShape="1">
          <a:blip r:embed="rId4" cstate="email">
            <a:alphaModFix/>
            <a:extLst>
              <a:ext uri="{28A0092B-C50C-407E-A947-70E740481C1C}">
                <a14:useLocalDpi xmlns:a14="http://schemas.microsoft.com/office/drawing/2010/main"/>
              </a:ext>
            </a:extLst>
          </a:blip>
          <a:srcRect r="10200"/>
          <a:stretch/>
        </p:blipFill>
        <p:spPr>
          <a:xfrm>
            <a:off x="9755083" y="110507"/>
            <a:ext cx="2446146" cy="3240000"/>
          </a:xfrm>
          <a:prstGeom prst="rect">
            <a:avLst/>
          </a:prstGeom>
        </p:spPr>
      </p:pic>
      <p:sp>
        <p:nvSpPr>
          <p:cNvPr id="2" name="Title 3">
            <a:extLst>
              <a:ext uri="{FF2B5EF4-FFF2-40B4-BE49-F238E27FC236}">
                <a16:creationId xmlns:a16="http://schemas.microsoft.com/office/drawing/2014/main" id="{713EB68A-E0B6-E417-3619-6071DFF38599}"/>
              </a:ext>
            </a:extLst>
          </p:cNvPr>
          <p:cNvSpPr>
            <a:spLocks noGrp="1"/>
          </p:cNvSpPr>
          <p:nvPr>
            <p:ph type="title" hasCustomPrompt="1"/>
          </p:nvPr>
        </p:nvSpPr>
        <p:spPr>
          <a:xfrm>
            <a:off x="453615" y="2966455"/>
            <a:ext cx="9301468" cy="674228"/>
          </a:xfrm>
          <a:prstGeom prst="rect">
            <a:avLst/>
          </a:prstGeom>
        </p:spPr>
        <p:txBody>
          <a:bodyPr/>
          <a:lstStyle>
            <a:lvl1pPr>
              <a:defRPr sz="3600" b="1">
                <a:solidFill>
                  <a:schemeClr val="bg1"/>
                </a:solidFill>
              </a:defRPr>
            </a:lvl1pPr>
          </a:lstStyle>
          <a:p>
            <a:r>
              <a:rPr lang="en-GB" dirty="0"/>
              <a:t>CLICK TO EDIT E.G. “THANK YOU”</a:t>
            </a:r>
            <a:endParaRPr lang="en-US" dirty="0"/>
          </a:p>
        </p:txBody>
      </p:sp>
      <p:sp>
        <p:nvSpPr>
          <p:cNvPr id="3" name="Subtitle 2">
            <a:extLst>
              <a:ext uri="{FF2B5EF4-FFF2-40B4-BE49-F238E27FC236}">
                <a16:creationId xmlns:a16="http://schemas.microsoft.com/office/drawing/2014/main" id="{2D9ACE5D-508D-A2ED-CA06-9D2101F9ED33}"/>
              </a:ext>
            </a:extLst>
          </p:cNvPr>
          <p:cNvSpPr>
            <a:spLocks noGrp="1"/>
          </p:cNvSpPr>
          <p:nvPr>
            <p:ph type="subTitle" idx="1" hasCustomPrompt="1"/>
          </p:nvPr>
        </p:nvSpPr>
        <p:spPr>
          <a:xfrm>
            <a:off x="552675" y="3912781"/>
            <a:ext cx="9202408" cy="243720"/>
          </a:xfrm>
          <a:prstGeom prst="rect">
            <a:avLst/>
          </a:prstGeom>
        </p:spPr>
        <p:txBody>
          <a:bodyPr lIns="0" tIns="0" rIns="0" bIns="0">
            <a:noAutofit/>
          </a:bodyPr>
          <a:lstStyle>
            <a:lvl1pPr marL="0" indent="0" algn="l">
              <a:buNone/>
              <a:defRPr lang="en-US" sz="1800" b="1" i="0" kern="1200" cap="none" baseline="0" dirty="0">
                <a:solidFill>
                  <a:schemeClr val="bg1"/>
                </a:solidFill>
                <a:latin typeface="+mj-lt"/>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if needed</a:t>
            </a:r>
          </a:p>
        </p:txBody>
      </p:sp>
      <p:pic>
        <p:nvPicPr>
          <p:cNvPr id="5" name="Picture 4" descr="Marketreach Logo">
            <a:extLst>
              <a:ext uri="{FF2B5EF4-FFF2-40B4-BE49-F238E27FC236}">
                <a16:creationId xmlns:a16="http://schemas.microsoft.com/office/drawing/2014/main" id="{DF7C87BB-B63E-3705-9E7C-78DF52AC6623}"/>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97654" y="290120"/>
            <a:ext cx="4537846" cy="1099674"/>
          </a:xfrm>
          <a:prstGeom prst="rect">
            <a:avLst/>
          </a:prstGeom>
        </p:spPr>
      </p:pic>
    </p:spTree>
    <p:extLst>
      <p:ext uri="{BB962C8B-B14F-4D97-AF65-F5344CB8AC3E}">
        <p14:creationId xmlns:p14="http://schemas.microsoft.com/office/powerpoint/2010/main" val="236644328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End Slide, Jo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93F0D63-7E74-AD6C-1F0A-5EF2C89C3C51}"/>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7" descr="A person lying on the floor with her hand over her mouth&#10;&#10;Description automatically generated">
            <a:extLst>
              <a:ext uri="{FF2B5EF4-FFF2-40B4-BE49-F238E27FC236}">
                <a16:creationId xmlns:a16="http://schemas.microsoft.com/office/drawing/2014/main" id="{C1CF239E-047D-0A5B-2F78-C444F6BC07E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201229" cy="6858000"/>
          </a:xfrm>
          <a:prstGeom prst="rect">
            <a:avLst/>
          </a:prstGeom>
        </p:spPr>
      </p:pic>
      <p:pic>
        <p:nvPicPr>
          <p:cNvPr id="13" name="Picture 12">
            <a:extLst>
              <a:ext uri="{FF2B5EF4-FFF2-40B4-BE49-F238E27FC236}">
                <a16:creationId xmlns:a16="http://schemas.microsoft.com/office/drawing/2014/main" id="{82509C3B-2FD4-F170-2377-F441D21665B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201229" cy="6857999"/>
          </a:xfrm>
          <a:prstGeom prst="rect">
            <a:avLst/>
          </a:prstGeom>
        </p:spPr>
      </p:pic>
      <p:pic>
        <p:nvPicPr>
          <p:cNvPr id="7" name="Picture 6">
            <a:extLst>
              <a:ext uri="{FF2B5EF4-FFF2-40B4-BE49-F238E27FC236}">
                <a16:creationId xmlns:a16="http://schemas.microsoft.com/office/drawing/2014/main" id="{8EA160BA-8AD3-6DA3-1C07-85A69D5DBA3F}"/>
              </a:ext>
            </a:extLst>
          </p:cNvPr>
          <p:cNvPicPr>
            <a:picLocks noChangeAspect="1"/>
          </p:cNvPicPr>
          <p:nvPr userDrawn="1"/>
        </p:nvPicPr>
        <p:blipFill rotWithShape="1">
          <a:blip r:embed="rId4" cstate="email">
            <a:alphaModFix/>
            <a:extLst>
              <a:ext uri="{28A0092B-C50C-407E-A947-70E740481C1C}">
                <a14:useLocalDpi xmlns:a14="http://schemas.microsoft.com/office/drawing/2010/main"/>
              </a:ext>
            </a:extLst>
          </a:blip>
          <a:srcRect r="10200"/>
          <a:stretch/>
        </p:blipFill>
        <p:spPr>
          <a:xfrm>
            <a:off x="9755083" y="110507"/>
            <a:ext cx="2446146" cy="3240000"/>
          </a:xfrm>
          <a:prstGeom prst="rect">
            <a:avLst/>
          </a:prstGeom>
        </p:spPr>
      </p:pic>
      <p:sp>
        <p:nvSpPr>
          <p:cNvPr id="2" name="Title 3">
            <a:extLst>
              <a:ext uri="{FF2B5EF4-FFF2-40B4-BE49-F238E27FC236}">
                <a16:creationId xmlns:a16="http://schemas.microsoft.com/office/drawing/2014/main" id="{713EB68A-E0B6-E417-3619-6071DFF38599}"/>
              </a:ext>
            </a:extLst>
          </p:cNvPr>
          <p:cNvSpPr>
            <a:spLocks noGrp="1"/>
          </p:cNvSpPr>
          <p:nvPr>
            <p:ph type="title" hasCustomPrompt="1"/>
          </p:nvPr>
        </p:nvSpPr>
        <p:spPr>
          <a:xfrm>
            <a:off x="453615" y="2966455"/>
            <a:ext cx="9301468" cy="674228"/>
          </a:xfrm>
          <a:prstGeom prst="rect">
            <a:avLst/>
          </a:prstGeom>
        </p:spPr>
        <p:txBody>
          <a:bodyPr/>
          <a:lstStyle>
            <a:lvl1pPr>
              <a:defRPr sz="3600" b="1">
                <a:solidFill>
                  <a:schemeClr val="bg1"/>
                </a:solidFill>
              </a:defRPr>
            </a:lvl1pPr>
          </a:lstStyle>
          <a:p>
            <a:r>
              <a:rPr lang="en-GB" dirty="0"/>
              <a:t>CLICK TO EDIT E.G. “THANK YOU”</a:t>
            </a:r>
            <a:endParaRPr lang="en-US" dirty="0"/>
          </a:p>
        </p:txBody>
      </p:sp>
      <p:sp>
        <p:nvSpPr>
          <p:cNvPr id="3" name="Subtitle 2">
            <a:extLst>
              <a:ext uri="{FF2B5EF4-FFF2-40B4-BE49-F238E27FC236}">
                <a16:creationId xmlns:a16="http://schemas.microsoft.com/office/drawing/2014/main" id="{2D9ACE5D-508D-A2ED-CA06-9D2101F9ED33}"/>
              </a:ext>
            </a:extLst>
          </p:cNvPr>
          <p:cNvSpPr>
            <a:spLocks noGrp="1"/>
          </p:cNvSpPr>
          <p:nvPr>
            <p:ph type="subTitle" idx="1" hasCustomPrompt="1"/>
          </p:nvPr>
        </p:nvSpPr>
        <p:spPr>
          <a:xfrm>
            <a:off x="552675" y="3912781"/>
            <a:ext cx="9202408" cy="243720"/>
          </a:xfrm>
          <a:prstGeom prst="rect">
            <a:avLst/>
          </a:prstGeom>
        </p:spPr>
        <p:txBody>
          <a:bodyPr lIns="0" tIns="0" rIns="0" bIns="0">
            <a:noAutofit/>
          </a:bodyPr>
          <a:lstStyle>
            <a:lvl1pPr marL="0" indent="0" algn="l">
              <a:buNone/>
              <a:defRPr lang="en-US" sz="1800" b="1" i="0" kern="1200" cap="none" baseline="0" dirty="0">
                <a:solidFill>
                  <a:schemeClr val="bg1"/>
                </a:solidFill>
                <a:latin typeface="+mj-lt"/>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if needed</a:t>
            </a:r>
          </a:p>
        </p:txBody>
      </p:sp>
      <p:pic>
        <p:nvPicPr>
          <p:cNvPr id="5" name="Picture 4" descr="Marketreach Logo">
            <a:extLst>
              <a:ext uri="{FF2B5EF4-FFF2-40B4-BE49-F238E27FC236}">
                <a16:creationId xmlns:a16="http://schemas.microsoft.com/office/drawing/2014/main" id="{DF7C87BB-B63E-3705-9E7C-78DF52AC6623}"/>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97654" y="290120"/>
            <a:ext cx="4537846" cy="1099674"/>
          </a:xfrm>
          <a:prstGeom prst="rect">
            <a:avLst/>
          </a:prstGeom>
        </p:spPr>
      </p:pic>
    </p:spTree>
    <p:extLst>
      <p:ext uri="{BB962C8B-B14F-4D97-AF65-F5344CB8AC3E}">
        <p14:creationId xmlns:p14="http://schemas.microsoft.com/office/powerpoint/2010/main" val="29952340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End Slide, No Image, Black">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93F0D63-7E74-AD6C-1F0A-5EF2C89C3C51}"/>
              </a:ext>
            </a:extLst>
          </p:cNvPr>
          <p:cNvSpPr/>
          <p:nvPr userDrawn="1"/>
        </p:nvSpPr>
        <p:spPr>
          <a:xfrm>
            <a:off x="97654" y="6658252"/>
            <a:ext cx="2041864" cy="13316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a:extLst>
              <a:ext uri="{FF2B5EF4-FFF2-40B4-BE49-F238E27FC236}">
                <a16:creationId xmlns:a16="http://schemas.microsoft.com/office/drawing/2014/main" id="{8EA160BA-8AD3-6DA3-1C07-85A69D5DBA3F}"/>
              </a:ext>
            </a:extLst>
          </p:cNvPr>
          <p:cNvPicPr>
            <a:picLocks noChangeAspect="1"/>
          </p:cNvPicPr>
          <p:nvPr userDrawn="1"/>
        </p:nvPicPr>
        <p:blipFill rotWithShape="1">
          <a:blip r:embed="rId2" cstate="email">
            <a:alphaModFix/>
            <a:extLst>
              <a:ext uri="{28A0092B-C50C-407E-A947-70E740481C1C}">
                <a14:useLocalDpi xmlns:a14="http://schemas.microsoft.com/office/drawing/2010/main"/>
              </a:ext>
            </a:extLst>
          </a:blip>
          <a:srcRect r="10200"/>
          <a:stretch/>
        </p:blipFill>
        <p:spPr>
          <a:xfrm>
            <a:off x="9755083" y="110507"/>
            <a:ext cx="2446146" cy="3240000"/>
          </a:xfrm>
          <a:prstGeom prst="rect">
            <a:avLst/>
          </a:prstGeom>
        </p:spPr>
      </p:pic>
      <p:sp>
        <p:nvSpPr>
          <p:cNvPr id="2" name="Title 3">
            <a:extLst>
              <a:ext uri="{FF2B5EF4-FFF2-40B4-BE49-F238E27FC236}">
                <a16:creationId xmlns:a16="http://schemas.microsoft.com/office/drawing/2014/main" id="{713EB68A-E0B6-E417-3619-6071DFF38599}"/>
              </a:ext>
            </a:extLst>
          </p:cNvPr>
          <p:cNvSpPr>
            <a:spLocks noGrp="1"/>
          </p:cNvSpPr>
          <p:nvPr>
            <p:ph type="title" hasCustomPrompt="1"/>
          </p:nvPr>
        </p:nvSpPr>
        <p:spPr>
          <a:xfrm>
            <a:off x="453615" y="2966455"/>
            <a:ext cx="9301468" cy="674228"/>
          </a:xfrm>
          <a:prstGeom prst="rect">
            <a:avLst/>
          </a:prstGeom>
        </p:spPr>
        <p:txBody>
          <a:bodyPr/>
          <a:lstStyle>
            <a:lvl1pPr>
              <a:defRPr sz="3600" b="1">
                <a:solidFill>
                  <a:schemeClr val="bg1"/>
                </a:solidFill>
              </a:defRPr>
            </a:lvl1pPr>
          </a:lstStyle>
          <a:p>
            <a:r>
              <a:rPr lang="en-GB" dirty="0"/>
              <a:t>CLICK TO EDIT E.G. “THANK YOU”</a:t>
            </a:r>
            <a:endParaRPr lang="en-US" dirty="0"/>
          </a:p>
        </p:txBody>
      </p:sp>
      <p:sp>
        <p:nvSpPr>
          <p:cNvPr id="3" name="Subtitle 2">
            <a:extLst>
              <a:ext uri="{FF2B5EF4-FFF2-40B4-BE49-F238E27FC236}">
                <a16:creationId xmlns:a16="http://schemas.microsoft.com/office/drawing/2014/main" id="{2D9ACE5D-508D-A2ED-CA06-9D2101F9ED33}"/>
              </a:ext>
            </a:extLst>
          </p:cNvPr>
          <p:cNvSpPr>
            <a:spLocks noGrp="1"/>
          </p:cNvSpPr>
          <p:nvPr>
            <p:ph type="subTitle" idx="1" hasCustomPrompt="1"/>
          </p:nvPr>
        </p:nvSpPr>
        <p:spPr>
          <a:xfrm>
            <a:off x="552675" y="3912781"/>
            <a:ext cx="9202408" cy="243720"/>
          </a:xfrm>
          <a:prstGeom prst="rect">
            <a:avLst/>
          </a:prstGeom>
        </p:spPr>
        <p:txBody>
          <a:bodyPr lIns="0" tIns="0" rIns="0" bIns="0">
            <a:noAutofit/>
          </a:bodyPr>
          <a:lstStyle>
            <a:lvl1pPr marL="0" indent="0" algn="l">
              <a:buNone/>
              <a:defRPr lang="en-US" sz="1800" b="1" i="0" kern="1200" cap="none" baseline="0" dirty="0">
                <a:solidFill>
                  <a:schemeClr val="bg1"/>
                </a:solidFill>
                <a:latin typeface="+mj-lt"/>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if needed</a:t>
            </a:r>
          </a:p>
        </p:txBody>
      </p:sp>
      <p:pic>
        <p:nvPicPr>
          <p:cNvPr id="5" name="Picture 4" descr="Marketreach Logo">
            <a:extLst>
              <a:ext uri="{FF2B5EF4-FFF2-40B4-BE49-F238E27FC236}">
                <a16:creationId xmlns:a16="http://schemas.microsoft.com/office/drawing/2014/main" id="{DF7C87BB-B63E-3705-9E7C-78DF52AC6623}"/>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97654" y="290120"/>
            <a:ext cx="4537846" cy="1099674"/>
          </a:xfrm>
          <a:prstGeom prst="rect">
            <a:avLst/>
          </a:prstGeom>
        </p:spPr>
      </p:pic>
    </p:spTree>
    <p:extLst>
      <p:ext uri="{BB962C8B-B14F-4D97-AF65-F5344CB8AC3E}">
        <p14:creationId xmlns:p14="http://schemas.microsoft.com/office/powerpoint/2010/main" val="70287848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End Slide, No Image, White">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id="{1BA498EF-EBA8-1E15-FE29-BFDEB44F9DE8}"/>
              </a:ext>
            </a:extLst>
          </p:cNvPr>
          <p:cNvSpPr>
            <a:spLocks noGrp="1"/>
          </p:cNvSpPr>
          <p:nvPr>
            <p:ph type="subTitle" idx="1" hasCustomPrompt="1"/>
          </p:nvPr>
        </p:nvSpPr>
        <p:spPr>
          <a:xfrm>
            <a:off x="552675" y="3891545"/>
            <a:ext cx="9112533" cy="271918"/>
          </a:xfrm>
          <a:prstGeom prst="rect">
            <a:avLst/>
          </a:prstGeom>
        </p:spPr>
        <p:txBody>
          <a:bodyPr lIns="0" tIns="0" rIns="0" bIns="0">
            <a:noAutofit/>
          </a:bodyPr>
          <a:lstStyle>
            <a:lvl1pPr marL="0" indent="0" algn="l">
              <a:buNone/>
              <a:defRPr lang="en-US" sz="1800" b="1" i="0" kern="1200" cap="none" baseline="0" dirty="0">
                <a:solidFill>
                  <a:schemeClr val="tx1"/>
                </a:solidFill>
                <a:latin typeface="+mj-lt"/>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if needed</a:t>
            </a:r>
          </a:p>
        </p:txBody>
      </p:sp>
      <p:sp>
        <p:nvSpPr>
          <p:cNvPr id="7" name="Rectangle 6">
            <a:extLst>
              <a:ext uri="{FF2B5EF4-FFF2-40B4-BE49-F238E27FC236}">
                <a16:creationId xmlns:a16="http://schemas.microsoft.com/office/drawing/2014/main" id="{FD5D3934-1028-727A-7755-61AA75BDCCD0}"/>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3">
            <a:extLst>
              <a:ext uri="{FF2B5EF4-FFF2-40B4-BE49-F238E27FC236}">
                <a16:creationId xmlns:a16="http://schemas.microsoft.com/office/drawing/2014/main" id="{674A66A5-D4C7-23C6-249F-ADEB0116042D}"/>
              </a:ext>
            </a:extLst>
          </p:cNvPr>
          <p:cNvSpPr>
            <a:spLocks noGrp="1"/>
          </p:cNvSpPr>
          <p:nvPr>
            <p:ph type="title" hasCustomPrompt="1"/>
          </p:nvPr>
        </p:nvSpPr>
        <p:spPr>
          <a:xfrm>
            <a:off x="453615" y="2966455"/>
            <a:ext cx="9211593" cy="674228"/>
          </a:xfrm>
          <a:prstGeom prst="rect">
            <a:avLst/>
          </a:prstGeom>
        </p:spPr>
        <p:txBody>
          <a:bodyPr/>
          <a:lstStyle>
            <a:lvl1pPr>
              <a:defRPr sz="3600" b="1">
                <a:solidFill>
                  <a:schemeClr val="tx1"/>
                </a:solidFill>
              </a:defRPr>
            </a:lvl1pPr>
          </a:lstStyle>
          <a:p>
            <a:r>
              <a:rPr lang="en-GB" dirty="0"/>
              <a:t>CLICK TO EDIT E.G. “THANK YOU”</a:t>
            </a:r>
            <a:endParaRPr lang="en-US" dirty="0"/>
          </a:p>
        </p:txBody>
      </p:sp>
      <p:pic>
        <p:nvPicPr>
          <p:cNvPr id="2" name="Picture 1">
            <a:extLst>
              <a:ext uri="{FF2B5EF4-FFF2-40B4-BE49-F238E27FC236}">
                <a16:creationId xmlns:a16="http://schemas.microsoft.com/office/drawing/2014/main" id="{B85896FC-F708-B183-B0BE-143B655730D2}"/>
              </a:ext>
            </a:extLst>
          </p:cNvPr>
          <p:cNvPicPr>
            <a:picLocks noChangeAspect="1"/>
          </p:cNvPicPr>
          <p:nvPr userDrawn="1"/>
        </p:nvPicPr>
        <p:blipFill rotWithShape="1">
          <a:blip r:embed="rId2" cstate="email">
            <a:alphaModFix/>
            <a:extLst>
              <a:ext uri="{28A0092B-C50C-407E-A947-70E740481C1C}">
                <a14:useLocalDpi xmlns:a14="http://schemas.microsoft.com/office/drawing/2010/main"/>
              </a:ext>
            </a:extLst>
          </a:blip>
          <a:srcRect r="10200"/>
          <a:stretch/>
        </p:blipFill>
        <p:spPr>
          <a:xfrm>
            <a:off x="9757860" y="110507"/>
            <a:ext cx="2446146" cy="3240000"/>
          </a:xfrm>
          <a:prstGeom prst="rect">
            <a:avLst/>
          </a:prstGeom>
        </p:spPr>
      </p:pic>
      <p:pic>
        <p:nvPicPr>
          <p:cNvPr id="4" name="Picture 3" descr="Marketreach Logo">
            <a:extLst>
              <a:ext uri="{FF2B5EF4-FFF2-40B4-BE49-F238E27FC236}">
                <a16:creationId xmlns:a16="http://schemas.microsoft.com/office/drawing/2014/main" id="{2C12ED2E-728A-3074-EA4F-1FAF01D7C99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97654" y="291555"/>
            <a:ext cx="4547626" cy="1098240"/>
          </a:xfrm>
          <a:prstGeom prst="rect">
            <a:avLst/>
          </a:prstGeom>
        </p:spPr>
      </p:pic>
    </p:spTree>
    <p:extLst>
      <p:ext uri="{BB962C8B-B14F-4D97-AF65-F5344CB8AC3E}">
        <p14:creationId xmlns:p14="http://schemas.microsoft.com/office/powerpoint/2010/main" val="762803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Pi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93F0D63-7E74-AD6C-1F0A-5EF2C89C3C51}"/>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descr="A person holding a person on a dock&#10;&#10;Description automatically generated">
            <a:extLst>
              <a:ext uri="{FF2B5EF4-FFF2-40B4-BE49-F238E27FC236}">
                <a16:creationId xmlns:a16="http://schemas.microsoft.com/office/drawing/2014/main" id="{6920D2D2-FAB5-C0B8-F289-8377447137A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0" y="1"/>
            <a:ext cx="12201229" cy="6858000"/>
          </a:xfrm>
          <a:prstGeom prst="rect">
            <a:avLst/>
          </a:prstGeom>
        </p:spPr>
      </p:pic>
      <p:pic>
        <p:nvPicPr>
          <p:cNvPr id="11" name="Picture 10">
            <a:extLst>
              <a:ext uri="{FF2B5EF4-FFF2-40B4-BE49-F238E27FC236}">
                <a16:creationId xmlns:a16="http://schemas.microsoft.com/office/drawing/2014/main" id="{FB53D7E9-E6A4-2A07-329F-6B4F90A81EEC}"/>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466"/>
          <a:stretch/>
        </p:blipFill>
        <p:spPr>
          <a:xfrm>
            <a:off x="0" y="1"/>
            <a:ext cx="12193142" cy="6857999"/>
          </a:xfrm>
          <a:prstGeom prst="rect">
            <a:avLst/>
          </a:prstGeom>
        </p:spPr>
      </p:pic>
      <p:pic>
        <p:nvPicPr>
          <p:cNvPr id="14" name="Picture 13">
            <a:extLst>
              <a:ext uri="{FF2B5EF4-FFF2-40B4-BE49-F238E27FC236}">
                <a16:creationId xmlns:a16="http://schemas.microsoft.com/office/drawing/2014/main" id="{49D21407-9DE8-879F-B4E6-3ACBC100B5F3}"/>
              </a:ext>
            </a:extLst>
          </p:cNvPr>
          <p:cNvPicPr>
            <a:picLocks noChangeAspect="1"/>
          </p:cNvPicPr>
          <p:nvPr userDrawn="1"/>
        </p:nvPicPr>
        <p:blipFill rotWithShape="1">
          <a:blip r:embed="rId4" cstate="email">
            <a:alphaModFix/>
            <a:extLst>
              <a:ext uri="{28A0092B-C50C-407E-A947-70E740481C1C}">
                <a14:useLocalDpi xmlns:a14="http://schemas.microsoft.com/office/drawing/2010/main"/>
              </a:ext>
            </a:extLst>
          </a:blip>
          <a:srcRect r="10200"/>
          <a:stretch/>
        </p:blipFill>
        <p:spPr>
          <a:xfrm>
            <a:off x="9755083" y="110507"/>
            <a:ext cx="2446146" cy="3240000"/>
          </a:xfrm>
          <a:prstGeom prst="rect">
            <a:avLst/>
          </a:prstGeom>
        </p:spPr>
      </p:pic>
      <p:pic>
        <p:nvPicPr>
          <p:cNvPr id="9" name="Picture 8" descr="Marketreach Logo">
            <a:extLst>
              <a:ext uri="{FF2B5EF4-FFF2-40B4-BE49-F238E27FC236}">
                <a16:creationId xmlns:a16="http://schemas.microsoft.com/office/drawing/2014/main" id="{465AEAE4-055E-5438-6914-E0F5EA63BC62}"/>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97654" y="290120"/>
            <a:ext cx="4537846" cy="1099674"/>
          </a:xfrm>
          <a:prstGeom prst="rect">
            <a:avLst/>
          </a:prstGeom>
        </p:spPr>
      </p:pic>
      <p:sp>
        <p:nvSpPr>
          <p:cNvPr id="6" name="Title 3">
            <a:extLst>
              <a:ext uri="{FF2B5EF4-FFF2-40B4-BE49-F238E27FC236}">
                <a16:creationId xmlns:a16="http://schemas.microsoft.com/office/drawing/2014/main" id="{F2DD7CE5-128B-B518-260A-50696ADDECBE}"/>
              </a:ext>
            </a:extLst>
          </p:cNvPr>
          <p:cNvSpPr>
            <a:spLocks noGrp="1"/>
          </p:cNvSpPr>
          <p:nvPr>
            <p:ph type="title" hasCustomPrompt="1"/>
          </p:nvPr>
        </p:nvSpPr>
        <p:spPr>
          <a:xfrm>
            <a:off x="443943" y="2315120"/>
            <a:ext cx="9309828" cy="1325563"/>
          </a:xfrm>
          <a:prstGeom prst="rect">
            <a:avLst/>
          </a:prstGeom>
        </p:spPr>
        <p:txBody>
          <a:bodyPr/>
          <a:lstStyle>
            <a:lvl1pPr>
              <a:defRPr sz="3600" b="1">
                <a:solidFill>
                  <a:schemeClr val="bg1"/>
                </a:solidFill>
              </a:defRPr>
            </a:lvl1pPr>
          </a:lstStyle>
          <a:p>
            <a:r>
              <a:rPr lang="en-GB" dirty="0"/>
              <a:t>CLICK TO EDIT TITLE, UPPER CASE</a:t>
            </a:r>
            <a:endParaRPr lang="en-US" dirty="0"/>
          </a:p>
        </p:txBody>
      </p:sp>
      <p:sp>
        <p:nvSpPr>
          <p:cNvPr id="8" name="Subtitle 2">
            <a:extLst>
              <a:ext uri="{FF2B5EF4-FFF2-40B4-BE49-F238E27FC236}">
                <a16:creationId xmlns:a16="http://schemas.microsoft.com/office/drawing/2014/main" id="{FFBE2290-B74C-734A-8F78-BF2465726DBA}"/>
              </a:ext>
            </a:extLst>
          </p:cNvPr>
          <p:cNvSpPr>
            <a:spLocks noGrp="1"/>
          </p:cNvSpPr>
          <p:nvPr>
            <p:ph type="subTitle" idx="1" hasCustomPrompt="1"/>
          </p:nvPr>
        </p:nvSpPr>
        <p:spPr>
          <a:xfrm>
            <a:off x="538876" y="3922637"/>
            <a:ext cx="9214895" cy="233864"/>
          </a:xfrm>
          <a:prstGeom prst="rect">
            <a:avLst/>
          </a:prstGeom>
        </p:spPr>
        <p:txBody>
          <a:bodyPr lIns="0" tIns="0" rIns="0" bIns="0">
            <a:noAutofit/>
          </a:bodyPr>
          <a:lstStyle>
            <a:lvl1pPr marL="0" indent="0" algn="l">
              <a:buNone/>
              <a:defRPr lang="en-US" sz="1800" b="1" i="0" kern="1200" cap="none" baseline="0" dirty="0">
                <a:solidFill>
                  <a:schemeClr val="bg1"/>
                </a:solidFill>
                <a:latin typeface="+mj-lt"/>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if needed, sentence case</a:t>
            </a:r>
          </a:p>
        </p:txBody>
      </p:sp>
      <p:sp>
        <p:nvSpPr>
          <p:cNvPr id="10" name="Text Placeholder 37">
            <a:extLst>
              <a:ext uri="{FF2B5EF4-FFF2-40B4-BE49-F238E27FC236}">
                <a16:creationId xmlns:a16="http://schemas.microsoft.com/office/drawing/2014/main" id="{8515B60C-6B11-30CB-CD25-B8F654B8DBF4}"/>
              </a:ext>
            </a:extLst>
          </p:cNvPr>
          <p:cNvSpPr>
            <a:spLocks noGrp="1"/>
          </p:cNvSpPr>
          <p:nvPr>
            <p:ph type="body" sz="quarter" idx="10" hasCustomPrompt="1"/>
          </p:nvPr>
        </p:nvSpPr>
        <p:spPr>
          <a:xfrm>
            <a:off x="539996" y="4314843"/>
            <a:ext cx="9214895" cy="213411"/>
          </a:xfrm>
          <a:prstGeom prst="rect">
            <a:avLst/>
          </a:prstGeom>
        </p:spPr>
        <p:txBody>
          <a:bodyPr lIns="0" tIns="0" rIns="0" bIns="0">
            <a:noAutofit/>
          </a:bodyPr>
          <a:lstStyle>
            <a:lvl1pPr marL="0" indent="0">
              <a:buNone/>
              <a:defRPr lang="en-GB" sz="1800" b="0" i="0" kern="1200" cap="none" baseline="0" dirty="0">
                <a:solidFill>
                  <a:schemeClr val="bg1"/>
                </a:solidFill>
                <a:latin typeface="Calibri" panose="020F0502020204030204" pitchFamily="34" charset="0"/>
                <a:ea typeface="+mn-ea"/>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Date line</a:t>
            </a:r>
            <a:endParaRPr lang="en-GB" dirty="0"/>
          </a:p>
        </p:txBody>
      </p:sp>
    </p:spTree>
    <p:extLst>
      <p:ext uri="{BB962C8B-B14F-4D97-AF65-F5344CB8AC3E}">
        <p14:creationId xmlns:p14="http://schemas.microsoft.com/office/powerpoint/2010/main" val="4035167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Jo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93F0D63-7E74-AD6C-1F0A-5EF2C89C3C51}"/>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7" descr="A person lying on the floor with her hand over her mouth&#10;&#10;Description automatically generated">
            <a:extLst>
              <a:ext uri="{FF2B5EF4-FFF2-40B4-BE49-F238E27FC236}">
                <a16:creationId xmlns:a16="http://schemas.microsoft.com/office/drawing/2014/main" id="{6E5657EB-1E1E-B9F8-DBD8-573BA0DC0E0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201229" cy="6858000"/>
          </a:xfrm>
          <a:prstGeom prst="rect">
            <a:avLst/>
          </a:prstGeom>
        </p:spPr>
      </p:pic>
      <p:pic>
        <p:nvPicPr>
          <p:cNvPr id="11" name="Picture 10">
            <a:extLst>
              <a:ext uri="{FF2B5EF4-FFF2-40B4-BE49-F238E27FC236}">
                <a16:creationId xmlns:a16="http://schemas.microsoft.com/office/drawing/2014/main" id="{FB53D7E9-E6A4-2A07-329F-6B4F90A81EEC}"/>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466"/>
          <a:stretch/>
        </p:blipFill>
        <p:spPr>
          <a:xfrm>
            <a:off x="0" y="0"/>
            <a:ext cx="12201229" cy="6857999"/>
          </a:xfrm>
          <a:prstGeom prst="rect">
            <a:avLst/>
          </a:prstGeom>
        </p:spPr>
      </p:pic>
      <p:pic>
        <p:nvPicPr>
          <p:cNvPr id="14" name="Picture 13">
            <a:extLst>
              <a:ext uri="{FF2B5EF4-FFF2-40B4-BE49-F238E27FC236}">
                <a16:creationId xmlns:a16="http://schemas.microsoft.com/office/drawing/2014/main" id="{49D21407-9DE8-879F-B4E6-3ACBC100B5F3}"/>
              </a:ext>
            </a:extLst>
          </p:cNvPr>
          <p:cNvPicPr>
            <a:picLocks noChangeAspect="1"/>
          </p:cNvPicPr>
          <p:nvPr userDrawn="1"/>
        </p:nvPicPr>
        <p:blipFill rotWithShape="1">
          <a:blip r:embed="rId4" cstate="email">
            <a:alphaModFix/>
            <a:extLst>
              <a:ext uri="{28A0092B-C50C-407E-A947-70E740481C1C}">
                <a14:useLocalDpi xmlns:a14="http://schemas.microsoft.com/office/drawing/2010/main"/>
              </a:ext>
            </a:extLst>
          </a:blip>
          <a:srcRect r="10200"/>
          <a:stretch/>
        </p:blipFill>
        <p:spPr>
          <a:xfrm>
            <a:off x="9755083" y="110507"/>
            <a:ext cx="2446146" cy="3240000"/>
          </a:xfrm>
          <a:prstGeom prst="rect">
            <a:avLst/>
          </a:prstGeom>
        </p:spPr>
      </p:pic>
      <p:pic>
        <p:nvPicPr>
          <p:cNvPr id="9" name="Picture 8" descr="Marketreach Logo">
            <a:extLst>
              <a:ext uri="{FF2B5EF4-FFF2-40B4-BE49-F238E27FC236}">
                <a16:creationId xmlns:a16="http://schemas.microsoft.com/office/drawing/2014/main" id="{465AEAE4-055E-5438-6914-E0F5EA63BC62}"/>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97654" y="290120"/>
            <a:ext cx="4537846" cy="1099674"/>
          </a:xfrm>
          <a:prstGeom prst="rect">
            <a:avLst/>
          </a:prstGeom>
        </p:spPr>
      </p:pic>
      <p:sp>
        <p:nvSpPr>
          <p:cNvPr id="10" name="Title 3">
            <a:extLst>
              <a:ext uri="{FF2B5EF4-FFF2-40B4-BE49-F238E27FC236}">
                <a16:creationId xmlns:a16="http://schemas.microsoft.com/office/drawing/2014/main" id="{C1A735EC-4AA8-D7C8-8E53-86C406F3467E}"/>
              </a:ext>
            </a:extLst>
          </p:cNvPr>
          <p:cNvSpPr>
            <a:spLocks noGrp="1"/>
          </p:cNvSpPr>
          <p:nvPr>
            <p:ph type="title" hasCustomPrompt="1"/>
          </p:nvPr>
        </p:nvSpPr>
        <p:spPr>
          <a:xfrm>
            <a:off x="443943" y="2315120"/>
            <a:ext cx="9309828" cy="1325563"/>
          </a:xfrm>
          <a:prstGeom prst="rect">
            <a:avLst/>
          </a:prstGeom>
        </p:spPr>
        <p:txBody>
          <a:bodyPr/>
          <a:lstStyle>
            <a:lvl1pPr>
              <a:defRPr sz="3600" b="1">
                <a:solidFill>
                  <a:schemeClr val="bg1"/>
                </a:solidFill>
              </a:defRPr>
            </a:lvl1pPr>
          </a:lstStyle>
          <a:p>
            <a:r>
              <a:rPr lang="en-GB" dirty="0"/>
              <a:t>CLICK TO EDIT TITLE, UPPER CASE</a:t>
            </a:r>
            <a:endParaRPr lang="en-US" dirty="0"/>
          </a:p>
        </p:txBody>
      </p:sp>
      <p:sp>
        <p:nvSpPr>
          <p:cNvPr id="12" name="Subtitle 2">
            <a:extLst>
              <a:ext uri="{FF2B5EF4-FFF2-40B4-BE49-F238E27FC236}">
                <a16:creationId xmlns:a16="http://schemas.microsoft.com/office/drawing/2014/main" id="{2E205410-D11B-699E-4870-54E2F4F2EF80}"/>
              </a:ext>
            </a:extLst>
          </p:cNvPr>
          <p:cNvSpPr>
            <a:spLocks noGrp="1"/>
          </p:cNvSpPr>
          <p:nvPr>
            <p:ph type="subTitle" idx="1" hasCustomPrompt="1"/>
          </p:nvPr>
        </p:nvSpPr>
        <p:spPr>
          <a:xfrm>
            <a:off x="538876" y="3922637"/>
            <a:ext cx="9214895" cy="233864"/>
          </a:xfrm>
          <a:prstGeom prst="rect">
            <a:avLst/>
          </a:prstGeom>
        </p:spPr>
        <p:txBody>
          <a:bodyPr lIns="0" tIns="0" rIns="0" bIns="0">
            <a:noAutofit/>
          </a:bodyPr>
          <a:lstStyle>
            <a:lvl1pPr marL="0" indent="0" algn="l">
              <a:buNone/>
              <a:defRPr lang="en-US" sz="1800" b="1" i="0" kern="1200" cap="none" baseline="0" dirty="0">
                <a:solidFill>
                  <a:schemeClr val="bg1"/>
                </a:solidFill>
                <a:latin typeface="+mj-lt"/>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if needed, sentence case</a:t>
            </a:r>
          </a:p>
        </p:txBody>
      </p:sp>
      <p:sp>
        <p:nvSpPr>
          <p:cNvPr id="13" name="Text Placeholder 37">
            <a:extLst>
              <a:ext uri="{FF2B5EF4-FFF2-40B4-BE49-F238E27FC236}">
                <a16:creationId xmlns:a16="http://schemas.microsoft.com/office/drawing/2014/main" id="{58A447DB-D74B-0D2D-4DC2-BCA5C0048F1F}"/>
              </a:ext>
            </a:extLst>
          </p:cNvPr>
          <p:cNvSpPr>
            <a:spLocks noGrp="1"/>
          </p:cNvSpPr>
          <p:nvPr>
            <p:ph type="body" sz="quarter" idx="10" hasCustomPrompt="1"/>
          </p:nvPr>
        </p:nvSpPr>
        <p:spPr>
          <a:xfrm>
            <a:off x="539996" y="4314843"/>
            <a:ext cx="9214895" cy="213411"/>
          </a:xfrm>
          <a:prstGeom prst="rect">
            <a:avLst/>
          </a:prstGeom>
        </p:spPr>
        <p:txBody>
          <a:bodyPr lIns="0" tIns="0" rIns="0" bIns="0">
            <a:noAutofit/>
          </a:bodyPr>
          <a:lstStyle>
            <a:lvl1pPr marL="0" indent="0">
              <a:buNone/>
              <a:defRPr lang="en-GB" sz="1800" b="0" i="0" kern="1200" cap="none" baseline="0" dirty="0">
                <a:solidFill>
                  <a:schemeClr val="bg1"/>
                </a:solidFill>
                <a:latin typeface="Calibri" panose="020F0502020204030204" pitchFamily="34" charset="0"/>
                <a:ea typeface="+mn-ea"/>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Date line</a:t>
            </a:r>
            <a:endParaRPr lang="en-GB" dirty="0"/>
          </a:p>
        </p:txBody>
      </p:sp>
    </p:spTree>
    <p:extLst>
      <p:ext uri="{BB962C8B-B14F-4D97-AF65-F5344CB8AC3E}">
        <p14:creationId xmlns:p14="http://schemas.microsoft.com/office/powerpoint/2010/main" val="452167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No Image, Black">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93F0D63-7E74-AD6C-1F0A-5EF2C89C3C51}"/>
              </a:ext>
            </a:extLst>
          </p:cNvPr>
          <p:cNvSpPr/>
          <p:nvPr userDrawn="1"/>
        </p:nvSpPr>
        <p:spPr>
          <a:xfrm>
            <a:off x="97654" y="6658252"/>
            <a:ext cx="2041864" cy="13316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4" name="Picture 13">
            <a:extLst>
              <a:ext uri="{FF2B5EF4-FFF2-40B4-BE49-F238E27FC236}">
                <a16:creationId xmlns:a16="http://schemas.microsoft.com/office/drawing/2014/main" id="{49D21407-9DE8-879F-B4E6-3ACBC100B5F3}"/>
              </a:ext>
            </a:extLst>
          </p:cNvPr>
          <p:cNvPicPr>
            <a:picLocks noChangeAspect="1"/>
          </p:cNvPicPr>
          <p:nvPr userDrawn="1"/>
        </p:nvPicPr>
        <p:blipFill rotWithShape="1">
          <a:blip r:embed="rId2" cstate="email">
            <a:alphaModFix/>
            <a:extLst>
              <a:ext uri="{28A0092B-C50C-407E-A947-70E740481C1C}">
                <a14:useLocalDpi xmlns:a14="http://schemas.microsoft.com/office/drawing/2010/main"/>
              </a:ext>
            </a:extLst>
          </a:blip>
          <a:srcRect r="10200"/>
          <a:stretch/>
        </p:blipFill>
        <p:spPr>
          <a:xfrm>
            <a:off x="9755083" y="110507"/>
            <a:ext cx="2446146" cy="3240000"/>
          </a:xfrm>
          <a:prstGeom prst="rect">
            <a:avLst/>
          </a:prstGeom>
        </p:spPr>
      </p:pic>
      <p:pic>
        <p:nvPicPr>
          <p:cNvPr id="9" name="Picture 8" descr="Marketreach Logo">
            <a:extLst>
              <a:ext uri="{FF2B5EF4-FFF2-40B4-BE49-F238E27FC236}">
                <a16:creationId xmlns:a16="http://schemas.microsoft.com/office/drawing/2014/main" id="{465AEAE4-055E-5438-6914-E0F5EA63BC6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97654" y="290120"/>
            <a:ext cx="4537846" cy="1099674"/>
          </a:xfrm>
          <a:prstGeom prst="rect">
            <a:avLst/>
          </a:prstGeom>
        </p:spPr>
      </p:pic>
      <p:sp>
        <p:nvSpPr>
          <p:cNvPr id="10" name="Title 3">
            <a:extLst>
              <a:ext uri="{FF2B5EF4-FFF2-40B4-BE49-F238E27FC236}">
                <a16:creationId xmlns:a16="http://schemas.microsoft.com/office/drawing/2014/main" id="{C1A735EC-4AA8-D7C8-8E53-86C406F3467E}"/>
              </a:ext>
            </a:extLst>
          </p:cNvPr>
          <p:cNvSpPr>
            <a:spLocks noGrp="1"/>
          </p:cNvSpPr>
          <p:nvPr>
            <p:ph type="title" hasCustomPrompt="1"/>
          </p:nvPr>
        </p:nvSpPr>
        <p:spPr>
          <a:xfrm>
            <a:off x="443943" y="2315120"/>
            <a:ext cx="9309828" cy="1325563"/>
          </a:xfrm>
          <a:prstGeom prst="rect">
            <a:avLst/>
          </a:prstGeom>
        </p:spPr>
        <p:txBody>
          <a:bodyPr/>
          <a:lstStyle>
            <a:lvl1pPr>
              <a:defRPr sz="3600" b="1">
                <a:solidFill>
                  <a:schemeClr val="bg1"/>
                </a:solidFill>
              </a:defRPr>
            </a:lvl1pPr>
          </a:lstStyle>
          <a:p>
            <a:r>
              <a:rPr lang="en-GB" dirty="0"/>
              <a:t>CLICK TO EDIT TITLE, UPPER CASE</a:t>
            </a:r>
            <a:endParaRPr lang="en-US" dirty="0"/>
          </a:p>
        </p:txBody>
      </p:sp>
      <p:sp>
        <p:nvSpPr>
          <p:cNvPr id="12" name="Subtitle 2">
            <a:extLst>
              <a:ext uri="{FF2B5EF4-FFF2-40B4-BE49-F238E27FC236}">
                <a16:creationId xmlns:a16="http://schemas.microsoft.com/office/drawing/2014/main" id="{2E205410-D11B-699E-4870-54E2F4F2EF80}"/>
              </a:ext>
            </a:extLst>
          </p:cNvPr>
          <p:cNvSpPr>
            <a:spLocks noGrp="1"/>
          </p:cNvSpPr>
          <p:nvPr>
            <p:ph type="subTitle" idx="1" hasCustomPrompt="1"/>
          </p:nvPr>
        </p:nvSpPr>
        <p:spPr>
          <a:xfrm>
            <a:off x="538876" y="3922637"/>
            <a:ext cx="9214895" cy="233864"/>
          </a:xfrm>
          <a:prstGeom prst="rect">
            <a:avLst/>
          </a:prstGeom>
        </p:spPr>
        <p:txBody>
          <a:bodyPr lIns="0" tIns="0" rIns="0" bIns="0">
            <a:noAutofit/>
          </a:bodyPr>
          <a:lstStyle>
            <a:lvl1pPr marL="0" indent="0" algn="l">
              <a:buNone/>
              <a:defRPr lang="en-US" sz="1800" b="1" i="0" kern="1200" cap="none" baseline="0" dirty="0">
                <a:solidFill>
                  <a:schemeClr val="bg1"/>
                </a:solidFill>
                <a:latin typeface="+mj-lt"/>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if needed, sentence case</a:t>
            </a:r>
          </a:p>
        </p:txBody>
      </p:sp>
      <p:sp>
        <p:nvSpPr>
          <p:cNvPr id="13" name="Text Placeholder 37">
            <a:extLst>
              <a:ext uri="{FF2B5EF4-FFF2-40B4-BE49-F238E27FC236}">
                <a16:creationId xmlns:a16="http://schemas.microsoft.com/office/drawing/2014/main" id="{58A447DB-D74B-0D2D-4DC2-BCA5C0048F1F}"/>
              </a:ext>
            </a:extLst>
          </p:cNvPr>
          <p:cNvSpPr>
            <a:spLocks noGrp="1"/>
          </p:cNvSpPr>
          <p:nvPr>
            <p:ph type="body" sz="quarter" idx="10" hasCustomPrompt="1"/>
          </p:nvPr>
        </p:nvSpPr>
        <p:spPr>
          <a:xfrm>
            <a:off x="539996" y="4314843"/>
            <a:ext cx="9214895" cy="213411"/>
          </a:xfrm>
          <a:prstGeom prst="rect">
            <a:avLst/>
          </a:prstGeom>
        </p:spPr>
        <p:txBody>
          <a:bodyPr lIns="0" tIns="0" rIns="0" bIns="0">
            <a:noAutofit/>
          </a:bodyPr>
          <a:lstStyle>
            <a:lvl1pPr marL="0" indent="0">
              <a:buNone/>
              <a:defRPr lang="en-GB" sz="1800" b="0" i="0" kern="1200" cap="none" baseline="0" dirty="0">
                <a:solidFill>
                  <a:schemeClr val="bg1"/>
                </a:solidFill>
                <a:latin typeface="Calibri" panose="020F0502020204030204" pitchFamily="34" charset="0"/>
                <a:ea typeface="+mn-ea"/>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Date line</a:t>
            </a:r>
            <a:endParaRPr lang="en-GB" dirty="0"/>
          </a:p>
        </p:txBody>
      </p:sp>
    </p:spTree>
    <p:extLst>
      <p:ext uri="{BB962C8B-B14F-4D97-AF65-F5344CB8AC3E}">
        <p14:creationId xmlns:p14="http://schemas.microsoft.com/office/powerpoint/2010/main" val="9988476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No Image, White">
    <p:spTree>
      <p:nvGrpSpPr>
        <p:cNvPr id="1" name=""/>
        <p:cNvGrpSpPr/>
        <p:nvPr/>
      </p:nvGrpSpPr>
      <p:grpSpPr>
        <a:xfrm>
          <a:off x="0" y="0"/>
          <a:ext cx="0" cy="0"/>
          <a:chOff x="0" y="0"/>
          <a:chExt cx="0" cy="0"/>
        </a:xfrm>
      </p:grpSpPr>
      <p:pic>
        <p:nvPicPr>
          <p:cNvPr id="10" name="Picture 9" descr="Marketreach Logo">
            <a:extLst>
              <a:ext uri="{FF2B5EF4-FFF2-40B4-BE49-F238E27FC236}">
                <a16:creationId xmlns:a16="http://schemas.microsoft.com/office/drawing/2014/main" id="{EA5B83EF-A0A6-0C35-7B7D-C835B5FE2C0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7654" y="291555"/>
            <a:ext cx="4547626" cy="1098240"/>
          </a:xfrm>
          <a:prstGeom prst="rect">
            <a:avLst/>
          </a:prstGeom>
        </p:spPr>
      </p:pic>
      <p:sp>
        <p:nvSpPr>
          <p:cNvPr id="7" name="Subtitle 2">
            <a:extLst>
              <a:ext uri="{FF2B5EF4-FFF2-40B4-BE49-F238E27FC236}">
                <a16:creationId xmlns:a16="http://schemas.microsoft.com/office/drawing/2014/main" id="{73B47A39-15AA-D99A-E34C-6912C929EF9E}"/>
              </a:ext>
            </a:extLst>
          </p:cNvPr>
          <p:cNvSpPr>
            <a:spLocks noGrp="1"/>
          </p:cNvSpPr>
          <p:nvPr>
            <p:ph type="subTitle" idx="1" hasCustomPrompt="1"/>
          </p:nvPr>
        </p:nvSpPr>
        <p:spPr>
          <a:xfrm>
            <a:off x="538876" y="3891545"/>
            <a:ext cx="9108000" cy="264956"/>
          </a:xfrm>
          <a:prstGeom prst="rect">
            <a:avLst/>
          </a:prstGeom>
        </p:spPr>
        <p:txBody>
          <a:bodyPr lIns="0" tIns="0" rIns="0" bIns="0">
            <a:noAutofit/>
          </a:bodyPr>
          <a:lstStyle>
            <a:lvl1pPr marL="0" indent="0" algn="l">
              <a:buNone/>
              <a:defRPr lang="en-US" sz="1800" b="1" i="0" kern="1200" cap="none" baseline="0" dirty="0">
                <a:solidFill>
                  <a:schemeClr val="tx1"/>
                </a:solidFill>
                <a:latin typeface="+mj-lt"/>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if needed, sentence case</a:t>
            </a:r>
          </a:p>
        </p:txBody>
      </p:sp>
      <p:sp>
        <p:nvSpPr>
          <p:cNvPr id="8" name="Text Placeholder 37">
            <a:extLst>
              <a:ext uri="{FF2B5EF4-FFF2-40B4-BE49-F238E27FC236}">
                <a16:creationId xmlns:a16="http://schemas.microsoft.com/office/drawing/2014/main" id="{B8CEF0BD-B261-0D68-C825-949D99821F42}"/>
              </a:ext>
            </a:extLst>
          </p:cNvPr>
          <p:cNvSpPr>
            <a:spLocks noGrp="1"/>
          </p:cNvSpPr>
          <p:nvPr>
            <p:ph type="body" sz="quarter" idx="11" hasCustomPrompt="1"/>
          </p:nvPr>
        </p:nvSpPr>
        <p:spPr>
          <a:xfrm>
            <a:off x="539996" y="4286471"/>
            <a:ext cx="9108000" cy="241784"/>
          </a:xfrm>
          <a:prstGeom prst="rect">
            <a:avLst/>
          </a:prstGeom>
        </p:spPr>
        <p:txBody>
          <a:bodyPr lIns="0" tIns="0" rIns="0" bIns="0">
            <a:noAutofit/>
          </a:bodyPr>
          <a:lstStyle>
            <a:lvl1pPr marL="0" indent="0">
              <a:buNone/>
              <a:defRPr lang="en-GB" sz="1800" b="0" i="0" kern="1200" cap="none" baseline="0" dirty="0">
                <a:solidFill>
                  <a:schemeClr val="tx1"/>
                </a:solidFill>
                <a:latin typeface="Calibri" panose="020F0502020204030204" pitchFamily="34" charset="0"/>
                <a:ea typeface="+mn-ea"/>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Date line</a:t>
            </a:r>
            <a:endParaRPr lang="en-GB" dirty="0"/>
          </a:p>
        </p:txBody>
      </p:sp>
      <p:sp>
        <p:nvSpPr>
          <p:cNvPr id="9" name="Rectangle 8">
            <a:extLst>
              <a:ext uri="{FF2B5EF4-FFF2-40B4-BE49-F238E27FC236}">
                <a16:creationId xmlns:a16="http://schemas.microsoft.com/office/drawing/2014/main" id="{68C56868-4061-1519-6397-F3385E1626B5}"/>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itle 3">
            <a:extLst>
              <a:ext uri="{FF2B5EF4-FFF2-40B4-BE49-F238E27FC236}">
                <a16:creationId xmlns:a16="http://schemas.microsoft.com/office/drawing/2014/main" id="{7031D8BB-28A5-A497-85EC-760AC34C424A}"/>
              </a:ext>
            </a:extLst>
          </p:cNvPr>
          <p:cNvSpPr>
            <a:spLocks noGrp="1"/>
          </p:cNvSpPr>
          <p:nvPr>
            <p:ph type="title" hasCustomPrompt="1"/>
          </p:nvPr>
        </p:nvSpPr>
        <p:spPr>
          <a:xfrm>
            <a:off x="443942" y="2315120"/>
            <a:ext cx="9180000" cy="1325563"/>
          </a:xfrm>
          <a:prstGeom prst="rect">
            <a:avLst/>
          </a:prstGeom>
        </p:spPr>
        <p:txBody>
          <a:bodyPr/>
          <a:lstStyle>
            <a:lvl1pPr>
              <a:defRPr sz="3600" b="1">
                <a:solidFill>
                  <a:schemeClr val="tx1"/>
                </a:solidFill>
              </a:defRPr>
            </a:lvl1pPr>
          </a:lstStyle>
          <a:p>
            <a:r>
              <a:rPr lang="en-GB" dirty="0"/>
              <a:t>CLICK TO EDIT TITLE, UPPER CASE</a:t>
            </a:r>
            <a:endParaRPr lang="en-US" dirty="0"/>
          </a:p>
        </p:txBody>
      </p:sp>
      <p:pic>
        <p:nvPicPr>
          <p:cNvPr id="3" name="Picture 2">
            <a:extLst>
              <a:ext uri="{FF2B5EF4-FFF2-40B4-BE49-F238E27FC236}">
                <a16:creationId xmlns:a16="http://schemas.microsoft.com/office/drawing/2014/main" id="{A4632532-35CB-6571-9B56-4EC598B03657}"/>
              </a:ext>
            </a:extLst>
          </p:cNvPr>
          <p:cNvPicPr>
            <a:picLocks noChangeAspect="1"/>
          </p:cNvPicPr>
          <p:nvPr userDrawn="1"/>
        </p:nvPicPr>
        <p:blipFill rotWithShape="1">
          <a:blip r:embed="rId3" cstate="email">
            <a:alphaModFix/>
            <a:extLst>
              <a:ext uri="{28A0092B-C50C-407E-A947-70E740481C1C}">
                <a14:useLocalDpi xmlns:a14="http://schemas.microsoft.com/office/drawing/2010/main"/>
              </a:ext>
            </a:extLst>
          </a:blip>
          <a:srcRect r="10200"/>
          <a:stretch/>
        </p:blipFill>
        <p:spPr>
          <a:xfrm>
            <a:off x="9757860" y="110507"/>
            <a:ext cx="2446146" cy="3240000"/>
          </a:xfrm>
          <a:prstGeom prst="rect">
            <a:avLst/>
          </a:prstGeom>
        </p:spPr>
      </p:pic>
    </p:spTree>
    <p:extLst>
      <p:ext uri="{BB962C8B-B14F-4D97-AF65-F5344CB8AC3E}">
        <p14:creationId xmlns:p14="http://schemas.microsoft.com/office/powerpoint/2010/main" val="282576116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3E1AB9D-4722-4847-9D17-393008E7BCEF}"/>
              </a:ext>
            </a:extLst>
          </p:cNvPr>
          <p:cNvSpPr>
            <a:spLocks noGrp="1"/>
          </p:cNvSpPr>
          <p:nvPr>
            <p:ph type="sldNum" sz="quarter" idx="4"/>
          </p:nvPr>
        </p:nvSpPr>
        <p:spPr>
          <a:xfrm>
            <a:off x="9182100" y="626110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87542D-5C6B-4EB3-96EB-9B37C3D5D2F8}" type="slidenum">
              <a:rPr lang="en-GB" smtClean="0"/>
              <a:t>‹#›</a:t>
            </a:fld>
            <a:endParaRPr lang="en-GB" dirty="0"/>
          </a:p>
        </p:txBody>
      </p:sp>
    </p:spTree>
    <p:extLst>
      <p:ext uri="{BB962C8B-B14F-4D97-AF65-F5344CB8AC3E}">
        <p14:creationId xmlns:p14="http://schemas.microsoft.com/office/powerpoint/2010/main" val="3013337613"/>
      </p:ext>
    </p:extLst>
  </p:cSld>
  <p:clrMap bg1="lt1" tx1="dk1" bg2="lt2" tx2="dk2" accent1="accent1" accent2="accent2" accent3="accent3" accent4="accent4" accent5="accent5" accent6="accent6" hlink="hlink" folHlink="folHlink"/>
  <p:sldLayoutIdLst>
    <p:sldLayoutId id="2147483833" r:id="rId1"/>
    <p:sldLayoutId id="2147483774" r:id="rId2"/>
    <p:sldLayoutId id="2147483834" r:id="rId3"/>
    <p:sldLayoutId id="2147483835" r:id="rId4"/>
    <p:sldLayoutId id="2147483836" r:id="rId5"/>
    <p:sldLayoutId id="2147483837" r:id="rId6"/>
    <p:sldLayoutId id="2147483839" r:id="rId7"/>
    <p:sldLayoutId id="2147483858" r:id="rId8"/>
    <p:sldLayoutId id="2147483771" r:id="rId9"/>
    <p:sldLayoutId id="2147483824" r:id="rId10"/>
    <p:sldLayoutId id="2147483840" r:id="rId11"/>
    <p:sldLayoutId id="2147483809" r:id="rId12"/>
    <p:sldLayoutId id="2147483742" r:id="rId13"/>
    <p:sldLayoutId id="2147483798" r:id="rId14"/>
    <p:sldLayoutId id="2147483845" r:id="rId15"/>
    <p:sldLayoutId id="2147483846" r:id="rId16"/>
    <p:sldLayoutId id="2147483847" r:id="rId17"/>
    <p:sldLayoutId id="2147483848" r:id="rId18"/>
    <p:sldLayoutId id="2147483849" r:id="rId19"/>
    <p:sldLayoutId id="2147483865" r:id="rId20"/>
    <p:sldLayoutId id="2147483866" r:id="rId21"/>
    <p:sldLayoutId id="2147483821" r:id="rId22"/>
    <p:sldLayoutId id="2147483770" r:id="rId23"/>
    <p:sldLayoutId id="2147483860" r:id="rId24"/>
    <p:sldLayoutId id="2147483861" r:id="rId25"/>
    <p:sldLayoutId id="2147483862" r:id="rId26"/>
    <p:sldLayoutId id="2147483823" r:id="rId27"/>
    <p:sldLayoutId id="2147483863" r:id="rId28"/>
    <p:sldLayoutId id="2147483820" r:id="rId29"/>
    <p:sldLayoutId id="2147483842" r:id="rId30"/>
    <p:sldLayoutId id="2147483867" r:id="rId31"/>
    <p:sldLayoutId id="2147483843" r:id="rId32"/>
    <p:sldLayoutId id="2147483844" r:id="rId33"/>
    <p:sldLayoutId id="2147483817" r:id="rId34"/>
    <p:sldLayoutId id="2147483769" r:id="rId35"/>
    <p:sldLayoutId id="2147483724" r:id="rId36"/>
    <p:sldLayoutId id="2147483725" r:id="rId37"/>
    <p:sldLayoutId id="2147483825" r:id="rId38"/>
    <p:sldLayoutId id="2147483850" r:id="rId39"/>
    <p:sldLayoutId id="2147483726" r:id="rId40"/>
    <p:sldLayoutId id="2147483826" r:id="rId41"/>
    <p:sldLayoutId id="2147483851" r:id="rId42"/>
    <p:sldLayoutId id="2147483744" r:id="rId43"/>
    <p:sldLayoutId id="2147483745" r:id="rId44"/>
    <p:sldLayoutId id="2147483746" r:id="rId45"/>
    <p:sldLayoutId id="2147483768" r:id="rId46"/>
    <p:sldLayoutId id="2147483711" r:id="rId47"/>
    <p:sldLayoutId id="2147483712" r:id="rId48"/>
    <p:sldLayoutId id="2147483713" r:id="rId49"/>
    <p:sldLayoutId id="2147483714" r:id="rId50"/>
    <p:sldLayoutId id="2147483785" r:id="rId51"/>
    <p:sldLayoutId id="2147483852" r:id="rId52"/>
    <p:sldLayoutId id="2147483853" r:id="rId53"/>
    <p:sldLayoutId id="2147483854" r:id="rId54"/>
    <p:sldLayoutId id="2147483855" r:id="rId55"/>
    <p:sldLayoutId id="2147483856" r:id="rId56"/>
    <p:sldLayoutId id="2147483857" r:id="rId57"/>
    <p:sldLayoutId id="2147483864" r:id="rId58"/>
    <p:sldLayoutId id="2147483773" r:id="rId5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slideLayout" Target="../slideLayouts/slideLayout12.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2" Type="http://schemas.openxmlformats.org/officeDocument/2006/relationships/tags" Target="../tags/tag2.xml"/><Relationship Id="rId16" Type="http://schemas.openxmlformats.org/officeDocument/2006/relationships/hyperlink" Target="http://www.royalmailwholesale.com/" TargetMode="Externa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image" Target="../media/image38.svg"/><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image" Target="../media/image37.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3.xml"/><Relationship Id="rId2" Type="http://schemas.openxmlformats.org/officeDocument/2006/relationships/tags" Target="../tags/tag14.xml"/><Relationship Id="rId1" Type="http://schemas.openxmlformats.org/officeDocument/2006/relationships/tags" Target="../tags/tag13.xml"/></Relationships>
</file>

<file path=ppt/slides/_rels/slide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slideLayout" Target="../slideLayouts/slideLayout40.xml"/><Relationship Id="rId1" Type="http://schemas.openxmlformats.org/officeDocument/2006/relationships/tags" Target="../tags/tag15.xml"/><Relationship Id="rId6" Type="http://schemas.openxmlformats.org/officeDocument/2006/relationships/chart" Target="../charts/chart1.xml"/><Relationship Id="rId5" Type="http://schemas.openxmlformats.org/officeDocument/2006/relationships/image" Target="../media/image41.svg"/><Relationship Id="rId4" Type="http://schemas.openxmlformats.org/officeDocument/2006/relationships/image" Target="../media/image4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svg"/><Relationship Id="rId3" Type="http://schemas.openxmlformats.org/officeDocument/2006/relationships/tags" Target="../tags/tag18.xml"/><Relationship Id="rId7" Type="http://schemas.openxmlformats.org/officeDocument/2006/relationships/slideLayout" Target="../slideLayouts/slideLayout12.xml"/><Relationship Id="rId12" Type="http://schemas.openxmlformats.org/officeDocument/2006/relationships/image" Target="../media/image46.png"/><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tags" Target="../tags/tag21.xml"/><Relationship Id="rId11" Type="http://schemas.openxmlformats.org/officeDocument/2006/relationships/image" Target="../media/image45.svg"/><Relationship Id="rId5" Type="http://schemas.openxmlformats.org/officeDocument/2006/relationships/tags" Target="../tags/tag20.xml"/><Relationship Id="rId10" Type="http://schemas.openxmlformats.org/officeDocument/2006/relationships/image" Target="../media/image44.png"/><Relationship Id="rId4" Type="http://schemas.openxmlformats.org/officeDocument/2006/relationships/tags" Target="../tags/tag19.xml"/><Relationship Id="rId9" Type="http://schemas.openxmlformats.org/officeDocument/2006/relationships/image" Target="../media/image43.svg"/><Relationship Id="rId14" Type="http://schemas.openxmlformats.org/officeDocument/2006/relationships/hyperlink" Target="https://www.royalmailwholesale.com/publishing-volume-commitment" TargetMode="External"/></Relationships>
</file>

<file path=ppt/slides/_rels/slide9.xml.rels><?xml version="1.0" encoding="UTF-8" standalone="yes"?>
<Relationships xmlns="http://schemas.openxmlformats.org/package/2006/relationships"><Relationship Id="rId8" Type="http://schemas.openxmlformats.org/officeDocument/2006/relationships/tags" Target="../tags/tag29.xml"/><Relationship Id="rId13" Type="http://schemas.openxmlformats.org/officeDocument/2006/relationships/tags" Target="../tags/tag34.xml"/><Relationship Id="rId3" Type="http://schemas.openxmlformats.org/officeDocument/2006/relationships/tags" Target="../tags/tag24.xml"/><Relationship Id="rId7" Type="http://schemas.openxmlformats.org/officeDocument/2006/relationships/tags" Target="../tags/tag28.xml"/><Relationship Id="rId12" Type="http://schemas.openxmlformats.org/officeDocument/2006/relationships/tags" Target="../tags/tag33.xml"/><Relationship Id="rId17" Type="http://schemas.openxmlformats.org/officeDocument/2006/relationships/slideLayout" Target="../slideLayouts/slideLayout12.xml"/><Relationship Id="rId2" Type="http://schemas.openxmlformats.org/officeDocument/2006/relationships/tags" Target="../tags/tag23.xml"/><Relationship Id="rId16" Type="http://schemas.openxmlformats.org/officeDocument/2006/relationships/tags" Target="../tags/tag37.xml"/><Relationship Id="rId1" Type="http://schemas.openxmlformats.org/officeDocument/2006/relationships/tags" Target="../tags/tag22.xml"/><Relationship Id="rId6" Type="http://schemas.openxmlformats.org/officeDocument/2006/relationships/tags" Target="../tags/tag27.xml"/><Relationship Id="rId11" Type="http://schemas.openxmlformats.org/officeDocument/2006/relationships/tags" Target="../tags/tag32.xml"/><Relationship Id="rId5" Type="http://schemas.openxmlformats.org/officeDocument/2006/relationships/tags" Target="../tags/tag26.xml"/><Relationship Id="rId15" Type="http://schemas.openxmlformats.org/officeDocument/2006/relationships/tags" Target="../tags/tag36.xml"/><Relationship Id="rId10" Type="http://schemas.openxmlformats.org/officeDocument/2006/relationships/tags" Target="../tags/tag31.xml"/><Relationship Id="rId4" Type="http://schemas.openxmlformats.org/officeDocument/2006/relationships/tags" Target="../tags/tag25.xml"/><Relationship Id="rId9" Type="http://schemas.openxmlformats.org/officeDocument/2006/relationships/tags" Target="../tags/tag30.xml"/><Relationship Id="rId14" Type="http://schemas.openxmlformats.org/officeDocument/2006/relationships/tags" Target="../tags/tag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F4360-82FF-477A-9BB8-F1B1143150A7}"/>
              </a:ext>
            </a:extLst>
          </p:cNvPr>
          <p:cNvSpPr>
            <a:spLocks noGrp="1"/>
          </p:cNvSpPr>
          <p:nvPr>
            <p:ph type="title"/>
          </p:nvPr>
        </p:nvSpPr>
        <p:spPr/>
        <p:txBody>
          <a:bodyPr/>
          <a:lstStyle/>
          <a:p>
            <a:r>
              <a:rPr lang="en-GB" cap="all" dirty="0"/>
              <a:t>Publishing mail Volume commitment</a:t>
            </a:r>
            <a:endParaRPr lang="en-GB" dirty="0"/>
          </a:p>
        </p:txBody>
      </p:sp>
      <p:sp>
        <p:nvSpPr>
          <p:cNvPr id="3" name="Subtitle 2">
            <a:extLst>
              <a:ext uri="{FF2B5EF4-FFF2-40B4-BE49-F238E27FC236}">
                <a16:creationId xmlns:a16="http://schemas.microsoft.com/office/drawing/2014/main" id="{AA7C8DC5-DCBC-9A16-39FA-00EA98235BDB}"/>
              </a:ext>
            </a:extLst>
          </p:cNvPr>
          <p:cNvSpPr>
            <a:spLocks noGrp="1"/>
          </p:cNvSpPr>
          <p:nvPr>
            <p:ph type="subTitle" idx="1"/>
          </p:nvPr>
        </p:nvSpPr>
        <p:spPr/>
        <p:txBody>
          <a:bodyPr/>
          <a:lstStyle/>
          <a:p>
            <a:r>
              <a:rPr lang="en-GB" dirty="0"/>
              <a:t>Wholesale</a:t>
            </a:r>
          </a:p>
        </p:txBody>
      </p:sp>
      <p:sp>
        <p:nvSpPr>
          <p:cNvPr id="4" name="Text Placeholder 3">
            <a:extLst>
              <a:ext uri="{FF2B5EF4-FFF2-40B4-BE49-F238E27FC236}">
                <a16:creationId xmlns:a16="http://schemas.microsoft.com/office/drawing/2014/main" id="{14DD8BC1-293A-2AFF-E52A-C7F56445501F}"/>
              </a:ext>
            </a:extLst>
          </p:cNvPr>
          <p:cNvSpPr>
            <a:spLocks noGrp="1"/>
          </p:cNvSpPr>
          <p:nvPr>
            <p:ph type="body" sz="quarter" idx="10"/>
          </p:nvPr>
        </p:nvSpPr>
        <p:spPr/>
        <p:txBody>
          <a:bodyPr/>
          <a:lstStyle/>
          <a:p>
            <a:r>
              <a:rPr lang="en-GB" dirty="0"/>
              <a:t>February 2025</a:t>
            </a:r>
          </a:p>
        </p:txBody>
      </p:sp>
    </p:spTree>
    <p:extLst>
      <p:ext uri="{BB962C8B-B14F-4D97-AF65-F5344CB8AC3E}">
        <p14:creationId xmlns:p14="http://schemas.microsoft.com/office/powerpoint/2010/main" val="38073443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66653-6F05-50C0-4A42-A6FC2D9CA93B}"/>
              </a:ext>
            </a:extLst>
          </p:cNvPr>
          <p:cNvSpPr>
            <a:spLocks noGrp="1"/>
          </p:cNvSpPr>
          <p:nvPr>
            <p:ph type="title"/>
          </p:nvPr>
        </p:nvSpPr>
        <p:spPr/>
        <p:txBody>
          <a:bodyPr/>
          <a:lstStyle/>
          <a:p>
            <a:r>
              <a:rPr lang="en-GB" dirty="0"/>
              <a:t>THANK YOU</a:t>
            </a:r>
          </a:p>
        </p:txBody>
      </p:sp>
      <p:sp>
        <p:nvSpPr>
          <p:cNvPr id="3" name="Subtitle 2">
            <a:extLst>
              <a:ext uri="{FF2B5EF4-FFF2-40B4-BE49-F238E27FC236}">
                <a16:creationId xmlns:a16="http://schemas.microsoft.com/office/drawing/2014/main" id="{202E9D45-48E6-0356-58ED-E1A767888CE3}"/>
              </a:ext>
            </a:extLst>
          </p:cNvPr>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35012498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0F2A2-EC1B-0C17-FE43-DE017508C15B}"/>
              </a:ext>
            </a:extLst>
          </p:cNvPr>
          <p:cNvSpPr>
            <a:spLocks noGrp="1"/>
          </p:cNvSpPr>
          <p:nvPr>
            <p:ph type="title"/>
          </p:nvPr>
        </p:nvSpPr>
        <p:spPr/>
        <p:txBody>
          <a:bodyPr/>
          <a:lstStyle/>
          <a:p>
            <a:r>
              <a:rPr lang="en-GB" dirty="0"/>
              <a:t>PUBLISHING mail</a:t>
            </a:r>
          </a:p>
        </p:txBody>
      </p:sp>
      <p:sp>
        <p:nvSpPr>
          <p:cNvPr id="3" name="Text Placeholder 2">
            <a:extLst>
              <a:ext uri="{FF2B5EF4-FFF2-40B4-BE49-F238E27FC236}">
                <a16:creationId xmlns:a16="http://schemas.microsoft.com/office/drawing/2014/main" id="{5CF2B971-60B4-31A2-8109-2E331D5D3917}"/>
              </a:ext>
            </a:extLst>
          </p:cNvPr>
          <p:cNvSpPr>
            <a:spLocks noGrp="1"/>
          </p:cNvSpPr>
          <p:nvPr>
            <p:ph type="body" sz="quarter" idx="11"/>
          </p:nvPr>
        </p:nvSpPr>
        <p:spPr/>
        <p:txBody>
          <a:bodyPr/>
          <a:lstStyle/>
          <a:p>
            <a:r>
              <a:rPr lang="en-GB" dirty="0"/>
              <a:t>Volume Commitment</a:t>
            </a:r>
          </a:p>
        </p:txBody>
      </p:sp>
      <p:sp>
        <p:nvSpPr>
          <p:cNvPr id="4" name="Slide Number Placeholder 3">
            <a:extLst>
              <a:ext uri="{FF2B5EF4-FFF2-40B4-BE49-F238E27FC236}">
                <a16:creationId xmlns:a16="http://schemas.microsoft.com/office/drawing/2014/main" id="{1FE9E5F2-3456-3D6F-E39B-962E78F99750}"/>
              </a:ext>
            </a:extLst>
          </p:cNvPr>
          <p:cNvSpPr>
            <a:spLocks noGrp="1"/>
          </p:cNvSpPr>
          <p:nvPr>
            <p:ph type="sldNum" sz="quarter" idx="15"/>
          </p:nvPr>
        </p:nvSpPr>
        <p:spPr/>
        <p:txBody>
          <a:bodyPr/>
          <a:lstStyle/>
          <a:p>
            <a:fld id="{3787542D-5C6B-4EB3-96EB-9B37C3D5D2F8}" type="slidenum">
              <a:rPr lang="en-GB" smtClean="0"/>
              <a:t>2</a:t>
            </a:fld>
            <a:endParaRPr lang="en-GB" dirty="0"/>
          </a:p>
        </p:txBody>
      </p:sp>
      <p:sp>
        <p:nvSpPr>
          <p:cNvPr id="6" name="Text Placeholder 5">
            <a:extLst>
              <a:ext uri="{FF2B5EF4-FFF2-40B4-BE49-F238E27FC236}">
                <a16:creationId xmlns:a16="http://schemas.microsoft.com/office/drawing/2014/main" id="{C3065B46-C230-99CC-441C-21152E2C45D5}"/>
              </a:ext>
            </a:extLst>
          </p:cNvPr>
          <p:cNvSpPr>
            <a:spLocks noGrp="1"/>
          </p:cNvSpPr>
          <p:nvPr>
            <p:ph type="body" sz="quarter" idx="12"/>
          </p:nvPr>
        </p:nvSpPr>
        <p:spPr/>
        <p:txBody>
          <a:bodyPr/>
          <a:lstStyle/>
          <a:p>
            <a:r>
              <a:rPr lang="en-GB" dirty="0"/>
              <a:t>Full terms and conditions apply</a:t>
            </a:r>
          </a:p>
        </p:txBody>
      </p:sp>
      <p:sp>
        <p:nvSpPr>
          <p:cNvPr id="7" name="Circle: Hollow 6">
            <a:extLst>
              <a:ext uri="{FF2B5EF4-FFF2-40B4-BE49-F238E27FC236}">
                <a16:creationId xmlns:a16="http://schemas.microsoft.com/office/drawing/2014/main" id="{2CF1A1F5-1172-B281-7403-AC08CCF51E83}"/>
              </a:ext>
            </a:extLst>
          </p:cNvPr>
          <p:cNvSpPr/>
          <p:nvPr/>
        </p:nvSpPr>
        <p:spPr>
          <a:xfrm>
            <a:off x="1126724" y="2079037"/>
            <a:ext cx="2098040" cy="2098040"/>
          </a:xfrm>
          <a:prstGeom prst="donut">
            <a:avLst>
              <a:gd name="adj" fmla="val 803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Circle: Hollow 7">
            <a:extLst>
              <a:ext uri="{FF2B5EF4-FFF2-40B4-BE49-F238E27FC236}">
                <a16:creationId xmlns:a16="http://schemas.microsoft.com/office/drawing/2014/main" id="{E5991C37-E551-CF61-7217-5D1D9048AA0C}"/>
              </a:ext>
            </a:extLst>
          </p:cNvPr>
          <p:cNvSpPr/>
          <p:nvPr/>
        </p:nvSpPr>
        <p:spPr>
          <a:xfrm>
            <a:off x="3762477" y="2079037"/>
            <a:ext cx="2098040" cy="2098040"/>
          </a:xfrm>
          <a:prstGeom prst="donut">
            <a:avLst>
              <a:gd name="adj" fmla="val 786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 name="Circle: Hollow 8">
            <a:extLst>
              <a:ext uri="{FF2B5EF4-FFF2-40B4-BE49-F238E27FC236}">
                <a16:creationId xmlns:a16="http://schemas.microsoft.com/office/drawing/2014/main" id="{15CB4341-627A-DA2C-9108-DA1DB12AFB47}"/>
              </a:ext>
            </a:extLst>
          </p:cNvPr>
          <p:cNvSpPr/>
          <p:nvPr/>
        </p:nvSpPr>
        <p:spPr>
          <a:xfrm>
            <a:off x="6474460" y="2079037"/>
            <a:ext cx="2098040" cy="2098040"/>
          </a:xfrm>
          <a:prstGeom prst="donut">
            <a:avLst>
              <a:gd name="adj" fmla="val 880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 name="Circle: Hollow 9">
            <a:extLst>
              <a:ext uri="{FF2B5EF4-FFF2-40B4-BE49-F238E27FC236}">
                <a16:creationId xmlns:a16="http://schemas.microsoft.com/office/drawing/2014/main" id="{D445DB07-75E6-3B3C-7B4E-33F1EACBC227}"/>
              </a:ext>
            </a:extLst>
          </p:cNvPr>
          <p:cNvSpPr/>
          <p:nvPr/>
        </p:nvSpPr>
        <p:spPr>
          <a:xfrm>
            <a:off x="8990722" y="2079037"/>
            <a:ext cx="2098040" cy="2098040"/>
          </a:xfrm>
          <a:prstGeom prst="donut">
            <a:avLst>
              <a:gd name="adj" fmla="val 9339"/>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Rectangle 10">
            <a:extLst>
              <a:ext uri="{FF2B5EF4-FFF2-40B4-BE49-F238E27FC236}">
                <a16:creationId xmlns:a16="http://schemas.microsoft.com/office/drawing/2014/main" id="{1ABB68FA-3C5C-FCC3-F39B-2602CF1A4E46}"/>
              </a:ext>
            </a:extLst>
          </p:cNvPr>
          <p:cNvSpPr/>
          <p:nvPr/>
        </p:nvSpPr>
        <p:spPr>
          <a:xfrm>
            <a:off x="-1" y="4020072"/>
            <a:ext cx="3399367" cy="1503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2" name="Rectangle 11">
            <a:extLst>
              <a:ext uri="{FF2B5EF4-FFF2-40B4-BE49-F238E27FC236}">
                <a16:creationId xmlns:a16="http://schemas.microsoft.com/office/drawing/2014/main" id="{BB143437-8283-B1EF-A9AA-AB33E133FB17}"/>
              </a:ext>
            </a:extLst>
          </p:cNvPr>
          <p:cNvSpPr/>
          <p:nvPr/>
        </p:nvSpPr>
        <p:spPr>
          <a:xfrm>
            <a:off x="3399367" y="4020072"/>
            <a:ext cx="2696634" cy="1503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3" name="Rectangle 12">
            <a:extLst>
              <a:ext uri="{FF2B5EF4-FFF2-40B4-BE49-F238E27FC236}">
                <a16:creationId xmlns:a16="http://schemas.microsoft.com/office/drawing/2014/main" id="{1C2775CF-3EE5-873E-11BD-BC29F77137E3}"/>
              </a:ext>
            </a:extLst>
          </p:cNvPr>
          <p:cNvSpPr/>
          <p:nvPr/>
        </p:nvSpPr>
        <p:spPr>
          <a:xfrm>
            <a:off x="6096000" y="4020072"/>
            <a:ext cx="2696634" cy="1503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4" name="Graphic 13" descr="Unlock">
            <a:extLst>
              <a:ext uri="{FF2B5EF4-FFF2-40B4-BE49-F238E27FC236}">
                <a16:creationId xmlns:a16="http://schemas.microsoft.com/office/drawing/2014/main" id="{03D86CD9-AE95-265D-2A42-DAAB2D94F1F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7066280" y="2640021"/>
            <a:ext cx="914400" cy="914400"/>
          </a:xfrm>
          <a:prstGeom prst="rect">
            <a:avLst/>
          </a:prstGeom>
        </p:spPr>
      </p:pic>
      <p:sp>
        <p:nvSpPr>
          <p:cNvPr id="15" name="TextBox 14">
            <a:extLst>
              <a:ext uri="{FF2B5EF4-FFF2-40B4-BE49-F238E27FC236}">
                <a16:creationId xmlns:a16="http://schemas.microsoft.com/office/drawing/2014/main" id="{85D72901-FDDB-17D7-9E44-7F8D2336D313}"/>
              </a:ext>
            </a:extLst>
          </p:cNvPr>
          <p:cNvSpPr txBox="1"/>
          <p:nvPr/>
        </p:nvSpPr>
        <p:spPr>
          <a:xfrm>
            <a:off x="1059140" y="4517699"/>
            <a:ext cx="2268000" cy="923330"/>
          </a:xfrm>
          <a:prstGeom prst="rect">
            <a:avLst/>
          </a:prstGeom>
          <a:noFill/>
        </p:spPr>
        <p:txBody>
          <a:bodyPr wrap="square" rtlCol="0">
            <a:spAutoFit/>
          </a:bodyPr>
          <a:lstStyle/>
          <a:p>
            <a:pPr lvl="0" algn="ctr">
              <a:defRPr/>
            </a:pPr>
            <a:r>
              <a:rPr lang="en-US" dirty="0">
                <a:solidFill>
                  <a:prstClr val="black"/>
                </a:solidFill>
              </a:rPr>
              <a:t>For retaining publishing mail volumes.</a:t>
            </a:r>
            <a:endParaRPr lang="en-GB" dirty="0">
              <a:solidFill>
                <a:prstClr val="black"/>
              </a:solidFill>
              <a:ea typeface="Noto Sans" panose="020B0502040504020204" pitchFamily="34"/>
              <a:cs typeface="Noto Sans" panose="020B0502040504020204" pitchFamily="34"/>
            </a:endParaRPr>
          </a:p>
        </p:txBody>
      </p:sp>
      <p:sp>
        <p:nvSpPr>
          <p:cNvPr id="16" name="TextBox 15">
            <a:extLst>
              <a:ext uri="{FF2B5EF4-FFF2-40B4-BE49-F238E27FC236}">
                <a16:creationId xmlns:a16="http://schemas.microsoft.com/office/drawing/2014/main" id="{A424E3AB-A774-1549-6556-6BE68A8D2791}"/>
              </a:ext>
            </a:extLst>
          </p:cNvPr>
          <p:cNvSpPr txBox="1"/>
          <p:nvPr/>
        </p:nvSpPr>
        <p:spPr>
          <a:xfrm>
            <a:off x="1240080" y="4222621"/>
            <a:ext cx="1906120"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prstClr val="black"/>
                </a:solidFill>
                <a:effectLst/>
                <a:uLnTx/>
                <a:uFillTx/>
                <a:ea typeface="Noto Sans" panose="020B0502040504020204" pitchFamily="34"/>
                <a:cs typeface="Noto Sans" panose="020B0502040504020204" pitchFamily="34"/>
              </a:rPr>
              <a:t>WHO IS IT FOR?</a:t>
            </a:r>
          </a:p>
        </p:txBody>
      </p:sp>
      <p:sp>
        <p:nvSpPr>
          <p:cNvPr id="17" name="TextBox 16">
            <a:extLst>
              <a:ext uri="{FF2B5EF4-FFF2-40B4-BE49-F238E27FC236}">
                <a16:creationId xmlns:a16="http://schemas.microsoft.com/office/drawing/2014/main" id="{8F22BA72-0B2B-2EEA-9DE3-00565760264C}"/>
              </a:ext>
            </a:extLst>
          </p:cNvPr>
          <p:cNvSpPr txBox="1"/>
          <p:nvPr/>
        </p:nvSpPr>
        <p:spPr>
          <a:xfrm>
            <a:off x="3698519" y="4527638"/>
            <a:ext cx="2268000" cy="923330"/>
          </a:xfrm>
          <a:prstGeom prst="rect">
            <a:avLst/>
          </a:prstGeom>
          <a:noFill/>
        </p:spPr>
        <p:txBody>
          <a:bodyPr wrap="square" rtlCol="0">
            <a:spAutoFit/>
          </a:bodyPr>
          <a:lstStyle/>
          <a:p>
            <a:pPr lvl="0" algn="ctr">
              <a:defRPr/>
            </a:pPr>
            <a:r>
              <a:rPr lang="en-US" dirty="0">
                <a:solidFill>
                  <a:prstClr val="black"/>
                </a:solidFill>
              </a:rPr>
              <a:t>A postage credit is available on eligible mail.</a:t>
            </a:r>
            <a:endParaRPr lang="en-GB" dirty="0">
              <a:solidFill>
                <a:prstClr val="black"/>
              </a:solidFill>
              <a:ea typeface="Noto Sans" panose="020B0502040504020204" pitchFamily="34"/>
              <a:cs typeface="Noto Sans" panose="020B0502040504020204" pitchFamily="34"/>
            </a:endParaRPr>
          </a:p>
        </p:txBody>
      </p:sp>
      <p:sp>
        <p:nvSpPr>
          <p:cNvPr id="18" name="TextBox 17">
            <a:extLst>
              <a:ext uri="{FF2B5EF4-FFF2-40B4-BE49-F238E27FC236}">
                <a16:creationId xmlns:a16="http://schemas.microsoft.com/office/drawing/2014/main" id="{BDFE0506-D3FD-3B8E-1BAF-FF3BDAB27E4B}"/>
              </a:ext>
            </a:extLst>
          </p:cNvPr>
          <p:cNvSpPr txBox="1"/>
          <p:nvPr/>
        </p:nvSpPr>
        <p:spPr>
          <a:xfrm>
            <a:off x="3558573" y="4232560"/>
            <a:ext cx="2547892"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prstClr val="black"/>
                </a:solidFill>
                <a:effectLst/>
                <a:uLnTx/>
                <a:uFillTx/>
                <a:ea typeface="Noto Sans" panose="020B0502040504020204" pitchFamily="34"/>
                <a:cs typeface="Noto Sans" panose="020B0502040504020204" pitchFamily="34"/>
              </a:rPr>
              <a:t>CREDIT</a:t>
            </a:r>
          </a:p>
        </p:txBody>
      </p:sp>
      <p:sp>
        <p:nvSpPr>
          <p:cNvPr id="19" name="TextBox 18">
            <a:extLst>
              <a:ext uri="{FF2B5EF4-FFF2-40B4-BE49-F238E27FC236}">
                <a16:creationId xmlns:a16="http://schemas.microsoft.com/office/drawing/2014/main" id="{4E273DC2-2B24-E84C-EF82-93B900C7B1E5}"/>
              </a:ext>
            </a:extLst>
          </p:cNvPr>
          <p:cNvSpPr txBox="1"/>
          <p:nvPr/>
        </p:nvSpPr>
        <p:spPr>
          <a:xfrm>
            <a:off x="6175674" y="4516926"/>
            <a:ext cx="2744280" cy="2031325"/>
          </a:xfrm>
          <a:prstGeom prst="rect">
            <a:avLst/>
          </a:prstGeom>
          <a:noFill/>
        </p:spPr>
        <p:txBody>
          <a:bodyPr wrap="square" rtlCol="0">
            <a:spAutoFit/>
          </a:bodyPr>
          <a:lstStyle/>
          <a:p>
            <a:pPr algn="ctr">
              <a:defRPr/>
            </a:pPr>
            <a:r>
              <a:rPr lang="en-US" dirty="0">
                <a:solidFill>
                  <a:prstClr val="black"/>
                </a:solidFill>
                <a:ea typeface="Noto Sans" panose="020B0502040504020204" pitchFamily="34"/>
                <a:cs typeface="Noto Sans" panose="020B0502040504020204" pitchFamily="34"/>
              </a:rPr>
              <a:t>You must mail at least 95% of the volume mailed the year before and mail at least 250k items during a 12 month period.</a:t>
            </a:r>
            <a:endParaRPr lang="en-GB" dirty="0">
              <a:solidFill>
                <a:prstClr val="black"/>
              </a:solidFill>
              <a:ea typeface="Noto Sans" panose="020B0502040504020204" pitchFamily="34"/>
              <a:cs typeface="Noto Sans" panose="020B0502040504020204" pitchFamily="34"/>
            </a:endParaRPr>
          </a:p>
        </p:txBody>
      </p:sp>
      <p:sp>
        <p:nvSpPr>
          <p:cNvPr id="20" name="TextBox 19">
            <a:extLst>
              <a:ext uri="{FF2B5EF4-FFF2-40B4-BE49-F238E27FC236}">
                <a16:creationId xmlns:a16="http://schemas.microsoft.com/office/drawing/2014/main" id="{1C1430A7-BE25-6657-60E9-3D2D98370956}"/>
              </a:ext>
            </a:extLst>
          </p:cNvPr>
          <p:cNvSpPr txBox="1"/>
          <p:nvPr/>
        </p:nvSpPr>
        <p:spPr>
          <a:xfrm>
            <a:off x="6583179" y="4222621"/>
            <a:ext cx="1906120"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b="1" dirty="0">
                <a:solidFill>
                  <a:prstClr val="black"/>
                </a:solidFill>
                <a:ea typeface="Noto Sans" panose="020B0502040504020204" pitchFamily="34"/>
                <a:cs typeface="Noto Sans" panose="020B0502040504020204" pitchFamily="34"/>
              </a:rPr>
              <a:t>TO QUALIFY</a:t>
            </a:r>
            <a:endParaRPr kumimoji="0" lang="en-GB" b="1" i="0" u="none" strike="noStrike" kern="1200" cap="none" spc="0" normalizeH="0" baseline="0" noProof="0" dirty="0">
              <a:ln>
                <a:noFill/>
              </a:ln>
              <a:solidFill>
                <a:prstClr val="black"/>
              </a:solidFill>
              <a:effectLst/>
              <a:uLnTx/>
              <a:uFillTx/>
              <a:ea typeface="Noto Sans" panose="020B0502040504020204" pitchFamily="34"/>
              <a:cs typeface="Noto Sans" panose="020B0502040504020204" pitchFamily="34"/>
            </a:endParaRPr>
          </a:p>
        </p:txBody>
      </p:sp>
      <p:sp>
        <p:nvSpPr>
          <p:cNvPr id="21" name="TextBox 20">
            <a:extLst>
              <a:ext uri="{FF2B5EF4-FFF2-40B4-BE49-F238E27FC236}">
                <a16:creationId xmlns:a16="http://schemas.microsoft.com/office/drawing/2014/main" id="{068E96A9-1C5A-CF3E-9253-70A740C65D8F}"/>
              </a:ext>
            </a:extLst>
          </p:cNvPr>
          <p:cNvSpPr txBox="1"/>
          <p:nvPr/>
        </p:nvSpPr>
        <p:spPr>
          <a:xfrm>
            <a:off x="8923996" y="4517699"/>
            <a:ext cx="2268000"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ea typeface="+mn-ea"/>
                <a:cs typeface="+mn-cs"/>
              </a:rPr>
              <a:t>For more information and  to apply go to </a:t>
            </a:r>
            <a:r>
              <a:rPr kumimoji="0" lang="en-US" b="0" i="0" u="none" strike="noStrike" kern="1200" cap="none" spc="0" normalizeH="0" baseline="0" noProof="0" dirty="0">
                <a:ln>
                  <a:noFill/>
                </a:ln>
                <a:solidFill>
                  <a:prstClr val="black"/>
                </a:solidFill>
                <a:effectLst/>
                <a:uLnTx/>
                <a:uFillTx/>
                <a:ea typeface="+mn-ea"/>
                <a:cs typeface="+mn-cs"/>
                <a:hlinkClick r:id="rId16"/>
              </a:rPr>
              <a:t>www.royalmailwholesale.com</a:t>
            </a:r>
            <a:endParaRPr kumimoji="0" lang="en-US" b="0" i="0" u="none" strike="noStrike" kern="1200" cap="none" spc="0" normalizeH="0" baseline="0" noProof="0" dirty="0">
              <a:ln>
                <a:noFill/>
              </a:ln>
              <a:solidFill>
                <a:prstClr val="black"/>
              </a:solidFill>
              <a:effectLst/>
              <a:uLnTx/>
              <a:uFillTx/>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b="0" i="0" u="none" strike="noStrike" kern="1200" cap="none" spc="0" normalizeH="0" baseline="0" noProof="0" dirty="0">
              <a:ln>
                <a:noFill/>
              </a:ln>
              <a:solidFill>
                <a:prstClr val="black"/>
              </a:solidFill>
              <a:effectLst/>
              <a:uLnTx/>
              <a:uFillTx/>
              <a:ea typeface="Noto Sans" panose="020B0502040504020204" pitchFamily="34"/>
              <a:cs typeface="Noto Sans" panose="020B0502040504020204" pitchFamily="34"/>
            </a:endParaRPr>
          </a:p>
        </p:txBody>
      </p:sp>
      <p:sp>
        <p:nvSpPr>
          <p:cNvPr id="22" name="TextBox 21">
            <a:extLst>
              <a:ext uri="{FF2B5EF4-FFF2-40B4-BE49-F238E27FC236}">
                <a16:creationId xmlns:a16="http://schemas.microsoft.com/office/drawing/2014/main" id="{0120426C-9175-5BE8-6E62-D9A5078D16B4}"/>
              </a:ext>
            </a:extLst>
          </p:cNvPr>
          <p:cNvSpPr txBox="1"/>
          <p:nvPr/>
        </p:nvSpPr>
        <p:spPr>
          <a:xfrm>
            <a:off x="9093361" y="4222621"/>
            <a:ext cx="1906120"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prstClr val="black"/>
                </a:solidFill>
                <a:effectLst/>
                <a:uLnTx/>
                <a:uFillTx/>
                <a:ea typeface="Noto Sans" panose="020B0502040504020204" pitchFamily="34"/>
                <a:cs typeface="Noto Sans" panose="020B0502040504020204" pitchFamily="34"/>
              </a:rPr>
              <a:t>TO APPLY</a:t>
            </a:r>
          </a:p>
        </p:txBody>
      </p:sp>
      <p:grpSp>
        <p:nvGrpSpPr>
          <p:cNvPr id="23" name="Target" descr="{&quot;Key&quot;:&quot;POWER_USER_SHAPE_ICON&quot;,&quot;Value&quot;:&quot;POWER_USER_SHAPE_ICON_STYLE_1&quot;}">
            <a:extLst>
              <a:ext uri="{FF2B5EF4-FFF2-40B4-BE49-F238E27FC236}">
                <a16:creationId xmlns:a16="http://schemas.microsoft.com/office/drawing/2014/main" id="{842E597A-DB9D-C04B-36E0-637DC833D953}"/>
              </a:ext>
            </a:extLst>
          </p:cNvPr>
          <p:cNvGrpSpPr>
            <a:grpSpLocks noChangeAspect="1"/>
          </p:cNvGrpSpPr>
          <p:nvPr>
            <p:custDataLst>
              <p:tags r:id="rId1"/>
            </p:custDataLst>
          </p:nvPr>
        </p:nvGrpSpPr>
        <p:grpSpPr bwMode="auto">
          <a:xfrm>
            <a:off x="1603135" y="2552807"/>
            <a:ext cx="1161193" cy="1163810"/>
            <a:chOff x="20" y="21"/>
            <a:chExt cx="444" cy="445"/>
          </a:xfrm>
          <a:solidFill>
            <a:schemeClr val="tx1"/>
          </a:solidFill>
        </p:grpSpPr>
        <p:sp>
          <p:nvSpPr>
            <p:cNvPr id="24" name="Target">
              <a:extLst>
                <a:ext uri="{FF2B5EF4-FFF2-40B4-BE49-F238E27FC236}">
                  <a16:creationId xmlns:a16="http://schemas.microsoft.com/office/drawing/2014/main" id="{B149BAFE-AE15-3888-3E71-1B92A249FDEE}"/>
                </a:ext>
              </a:extLst>
            </p:cNvPr>
            <p:cNvSpPr>
              <a:spLocks/>
            </p:cNvSpPr>
            <p:nvPr>
              <p:custDataLst>
                <p:tags r:id="rId10"/>
              </p:custDataLst>
            </p:nvPr>
          </p:nvSpPr>
          <p:spPr bwMode="auto">
            <a:xfrm>
              <a:off x="124" y="166"/>
              <a:ext cx="159" cy="196"/>
            </a:xfrm>
            <a:custGeom>
              <a:avLst/>
              <a:gdLst>
                <a:gd name="T0" fmla="*/ 159 w 422"/>
                <a:gd name="T1" fmla="*/ 217 h 522"/>
                <a:gd name="T2" fmla="*/ 212 w 422"/>
                <a:gd name="T3" fmla="*/ 223 h 522"/>
                <a:gd name="T4" fmla="*/ 179 w 422"/>
                <a:gd name="T5" fmla="*/ 5 h 522"/>
                <a:gd name="T6" fmla="*/ 167 w 422"/>
                <a:gd name="T7" fmla="*/ 0 h 522"/>
                <a:gd name="T8" fmla="*/ 0 w 422"/>
                <a:gd name="T9" fmla="*/ 179 h 522"/>
                <a:gd name="T10" fmla="*/ 54 w 422"/>
                <a:gd name="T11" fmla="*/ 194 h 522"/>
                <a:gd name="T12" fmla="*/ 411 w 422"/>
                <a:gd name="T13" fmla="*/ 481 h 522"/>
                <a:gd name="T14" fmla="*/ 411 w 422"/>
                <a:gd name="T15" fmla="*/ 464 h 522"/>
                <a:gd name="T16" fmla="*/ 159 w 422"/>
                <a:gd name="T17" fmla="*/ 217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2" h="522">
                  <a:moveTo>
                    <a:pt x="159" y="217"/>
                  </a:moveTo>
                  <a:cubicBezTo>
                    <a:pt x="159" y="217"/>
                    <a:pt x="194" y="230"/>
                    <a:pt x="212" y="223"/>
                  </a:cubicBezTo>
                  <a:cubicBezTo>
                    <a:pt x="192" y="126"/>
                    <a:pt x="179" y="5"/>
                    <a:pt x="179" y="5"/>
                  </a:cubicBezTo>
                  <a:lnTo>
                    <a:pt x="167" y="0"/>
                  </a:lnTo>
                  <a:cubicBezTo>
                    <a:pt x="167" y="0"/>
                    <a:pt x="23" y="67"/>
                    <a:pt x="0" y="179"/>
                  </a:cubicBezTo>
                  <a:cubicBezTo>
                    <a:pt x="21" y="191"/>
                    <a:pt x="54" y="194"/>
                    <a:pt x="54" y="194"/>
                  </a:cubicBezTo>
                  <a:cubicBezTo>
                    <a:pt x="60" y="349"/>
                    <a:pt x="106" y="522"/>
                    <a:pt x="411" y="481"/>
                  </a:cubicBezTo>
                  <a:cubicBezTo>
                    <a:pt x="422" y="481"/>
                    <a:pt x="411" y="464"/>
                    <a:pt x="411" y="464"/>
                  </a:cubicBezTo>
                  <a:cubicBezTo>
                    <a:pt x="207" y="469"/>
                    <a:pt x="154" y="279"/>
                    <a:pt x="159" y="21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 name="Target">
              <a:extLst>
                <a:ext uri="{FF2B5EF4-FFF2-40B4-BE49-F238E27FC236}">
                  <a16:creationId xmlns:a16="http://schemas.microsoft.com/office/drawing/2014/main" id="{01D0E065-DAA6-DCE5-6D7B-0E223DDC1775}"/>
                </a:ext>
              </a:extLst>
            </p:cNvPr>
            <p:cNvSpPr>
              <a:spLocks/>
            </p:cNvSpPr>
            <p:nvPr>
              <p:custDataLst>
                <p:tags r:id="rId11"/>
              </p:custDataLst>
            </p:nvPr>
          </p:nvSpPr>
          <p:spPr bwMode="auto">
            <a:xfrm>
              <a:off x="200" y="125"/>
              <a:ext cx="159" cy="196"/>
            </a:xfrm>
            <a:custGeom>
              <a:avLst/>
              <a:gdLst>
                <a:gd name="T0" fmla="*/ 12 w 423"/>
                <a:gd name="T1" fmla="*/ 41 h 522"/>
                <a:gd name="T2" fmla="*/ 12 w 423"/>
                <a:gd name="T3" fmla="*/ 58 h 522"/>
                <a:gd name="T4" fmla="*/ 263 w 423"/>
                <a:gd name="T5" fmla="*/ 305 h 522"/>
                <a:gd name="T6" fmla="*/ 211 w 423"/>
                <a:gd name="T7" fmla="*/ 299 h 522"/>
                <a:gd name="T8" fmla="*/ 243 w 423"/>
                <a:gd name="T9" fmla="*/ 517 h 522"/>
                <a:gd name="T10" fmla="*/ 256 w 423"/>
                <a:gd name="T11" fmla="*/ 522 h 522"/>
                <a:gd name="T12" fmla="*/ 423 w 423"/>
                <a:gd name="T13" fmla="*/ 343 h 522"/>
                <a:gd name="T14" fmla="*/ 369 w 423"/>
                <a:gd name="T15" fmla="*/ 328 h 522"/>
                <a:gd name="T16" fmla="*/ 12 w 423"/>
                <a:gd name="T17" fmla="*/ 41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3" h="522">
                  <a:moveTo>
                    <a:pt x="12" y="41"/>
                  </a:moveTo>
                  <a:cubicBezTo>
                    <a:pt x="0" y="41"/>
                    <a:pt x="12" y="58"/>
                    <a:pt x="12" y="58"/>
                  </a:cubicBezTo>
                  <a:cubicBezTo>
                    <a:pt x="215" y="53"/>
                    <a:pt x="269" y="243"/>
                    <a:pt x="263" y="305"/>
                  </a:cubicBezTo>
                  <a:cubicBezTo>
                    <a:pt x="263" y="305"/>
                    <a:pt x="229" y="292"/>
                    <a:pt x="211" y="299"/>
                  </a:cubicBezTo>
                  <a:cubicBezTo>
                    <a:pt x="231" y="396"/>
                    <a:pt x="243" y="517"/>
                    <a:pt x="243" y="517"/>
                  </a:cubicBezTo>
                  <a:lnTo>
                    <a:pt x="256" y="522"/>
                  </a:lnTo>
                  <a:cubicBezTo>
                    <a:pt x="256" y="522"/>
                    <a:pt x="400" y="455"/>
                    <a:pt x="423" y="343"/>
                  </a:cubicBezTo>
                  <a:cubicBezTo>
                    <a:pt x="402" y="331"/>
                    <a:pt x="369" y="328"/>
                    <a:pt x="369" y="328"/>
                  </a:cubicBezTo>
                  <a:cubicBezTo>
                    <a:pt x="363" y="173"/>
                    <a:pt x="317" y="0"/>
                    <a:pt x="12" y="4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 name="Target">
              <a:extLst>
                <a:ext uri="{FF2B5EF4-FFF2-40B4-BE49-F238E27FC236}">
                  <a16:creationId xmlns:a16="http://schemas.microsoft.com/office/drawing/2014/main" id="{F2FAFCD3-209F-CDAB-E84E-C0E075CC735C}"/>
                </a:ext>
              </a:extLst>
            </p:cNvPr>
            <p:cNvSpPr>
              <a:spLocks noEditPoints="1"/>
            </p:cNvSpPr>
            <p:nvPr>
              <p:custDataLst>
                <p:tags r:id="rId12"/>
              </p:custDataLst>
            </p:nvPr>
          </p:nvSpPr>
          <p:spPr bwMode="auto">
            <a:xfrm>
              <a:off x="20" y="21"/>
              <a:ext cx="444" cy="445"/>
            </a:xfrm>
            <a:custGeom>
              <a:avLst/>
              <a:gdLst>
                <a:gd name="T0" fmla="*/ 1157 w 1182"/>
                <a:gd name="T1" fmla="*/ 566 h 1181"/>
                <a:gd name="T2" fmla="*/ 1088 w 1182"/>
                <a:gd name="T3" fmla="*/ 566 h 1181"/>
                <a:gd name="T4" fmla="*/ 616 w 1182"/>
                <a:gd name="T5" fmla="*/ 94 h 1181"/>
                <a:gd name="T6" fmla="*/ 616 w 1182"/>
                <a:gd name="T7" fmla="*/ 25 h 1181"/>
                <a:gd name="T8" fmla="*/ 591 w 1182"/>
                <a:gd name="T9" fmla="*/ 0 h 1181"/>
                <a:gd name="T10" fmla="*/ 566 w 1182"/>
                <a:gd name="T11" fmla="*/ 25 h 1181"/>
                <a:gd name="T12" fmla="*/ 566 w 1182"/>
                <a:gd name="T13" fmla="*/ 94 h 1181"/>
                <a:gd name="T14" fmla="*/ 94 w 1182"/>
                <a:gd name="T15" fmla="*/ 566 h 1181"/>
                <a:gd name="T16" fmla="*/ 25 w 1182"/>
                <a:gd name="T17" fmla="*/ 566 h 1181"/>
                <a:gd name="T18" fmla="*/ 0 w 1182"/>
                <a:gd name="T19" fmla="*/ 591 h 1181"/>
                <a:gd name="T20" fmla="*/ 25 w 1182"/>
                <a:gd name="T21" fmla="*/ 616 h 1181"/>
                <a:gd name="T22" fmla="*/ 94 w 1182"/>
                <a:gd name="T23" fmla="*/ 616 h 1181"/>
                <a:gd name="T24" fmla="*/ 566 w 1182"/>
                <a:gd name="T25" fmla="*/ 1088 h 1181"/>
                <a:gd name="T26" fmla="*/ 566 w 1182"/>
                <a:gd name="T27" fmla="*/ 1156 h 1181"/>
                <a:gd name="T28" fmla="*/ 591 w 1182"/>
                <a:gd name="T29" fmla="*/ 1181 h 1181"/>
                <a:gd name="T30" fmla="*/ 616 w 1182"/>
                <a:gd name="T31" fmla="*/ 1156 h 1181"/>
                <a:gd name="T32" fmla="*/ 616 w 1182"/>
                <a:gd name="T33" fmla="*/ 1088 h 1181"/>
                <a:gd name="T34" fmla="*/ 1088 w 1182"/>
                <a:gd name="T35" fmla="*/ 616 h 1181"/>
                <a:gd name="T36" fmla="*/ 1157 w 1182"/>
                <a:gd name="T37" fmla="*/ 616 h 1181"/>
                <a:gd name="T38" fmla="*/ 1182 w 1182"/>
                <a:gd name="T39" fmla="*/ 591 h 1181"/>
                <a:gd name="T40" fmla="*/ 1157 w 1182"/>
                <a:gd name="T41" fmla="*/ 566 h 1181"/>
                <a:gd name="T42" fmla="*/ 616 w 1182"/>
                <a:gd name="T43" fmla="*/ 1037 h 1181"/>
                <a:gd name="T44" fmla="*/ 616 w 1182"/>
                <a:gd name="T45" fmla="*/ 1015 h 1181"/>
                <a:gd name="T46" fmla="*/ 591 w 1182"/>
                <a:gd name="T47" fmla="*/ 990 h 1181"/>
                <a:gd name="T48" fmla="*/ 566 w 1182"/>
                <a:gd name="T49" fmla="*/ 1015 h 1181"/>
                <a:gd name="T50" fmla="*/ 566 w 1182"/>
                <a:gd name="T51" fmla="*/ 1037 h 1181"/>
                <a:gd name="T52" fmla="*/ 144 w 1182"/>
                <a:gd name="T53" fmla="*/ 616 h 1181"/>
                <a:gd name="T54" fmla="*/ 166 w 1182"/>
                <a:gd name="T55" fmla="*/ 616 h 1181"/>
                <a:gd name="T56" fmla="*/ 191 w 1182"/>
                <a:gd name="T57" fmla="*/ 591 h 1181"/>
                <a:gd name="T58" fmla="*/ 166 w 1182"/>
                <a:gd name="T59" fmla="*/ 566 h 1181"/>
                <a:gd name="T60" fmla="*/ 144 w 1182"/>
                <a:gd name="T61" fmla="*/ 566 h 1181"/>
                <a:gd name="T62" fmla="*/ 566 w 1182"/>
                <a:gd name="T63" fmla="*/ 144 h 1181"/>
                <a:gd name="T64" fmla="*/ 566 w 1182"/>
                <a:gd name="T65" fmla="*/ 166 h 1181"/>
                <a:gd name="T66" fmla="*/ 591 w 1182"/>
                <a:gd name="T67" fmla="*/ 191 h 1181"/>
                <a:gd name="T68" fmla="*/ 616 w 1182"/>
                <a:gd name="T69" fmla="*/ 166 h 1181"/>
                <a:gd name="T70" fmla="*/ 616 w 1182"/>
                <a:gd name="T71" fmla="*/ 144 h 1181"/>
                <a:gd name="T72" fmla="*/ 1038 w 1182"/>
                <a:gd name="T73" fmla="*/ 566 h 1181"/>
                <a:gd name="T74" fmla="*/ 1016 w 1182"/>
                <a:gd name="T75" fmla="*/ 566 h 1181"/>
                <a:gd name="T76" fmla="*/ 991 w 1182"/>
                <a:gd name="T77" fmla="*/ 591 h 1181"/>
                <a:gd name="T78" fmla="*/ 1016 w 1182"/>
                <a:gd name="T79" fmla="*/ 616 h 1181"/>
                <a:gd name="T80" fmla="*/ 1038 w 1182"/>
                <a:gd name="T81" fmla="*/ 616 h 1181"/>
                <a:gd name="T82" fmla="*/ 616 w 1182"/>
                <a:gd name="T83" fmla="*/ 1037 h 1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82" h="1181">
                  <a:moveTo>
                    <a:pt x="1157" y="566"/>
                  </a:moveTo>
                  <a:lnTo>
                    <a:pt x="1088" y="566"/>
                  </a:lnTo>
                  <a:cubicBezTo>
                    <a:pt x="1075" y="311"/>
                    <a:pt x="870" y="106"/>
                    <a:pt x="616" y="94"/>
                  </a:cubicBezTo>
                  <a:lnTo>
                    <a:pt x="616" y="25"/>
                  </a:lnTo>
                  <a:cubicBezTo>
                    <a:pt x="616" y="11"/>
                    <a:pt x="605" y="0"/>
                    <a:pt x="591" y="0"/>
                  </a:cubicBezTo>
                  <a:cubicBezTo>
                    <a:pt x="577" y="0"/>
                    <a:pt x="566" y="11"/>
                    <a:pt x="566" y="25"/>
                  </a:cubicBezTo>
                  <a:lnTo>
                    <a:pt x="566" y="94"/>
                  </a:lnTo>
                  <a:cubicBezTo>
                    <a:pt x="311" y="106"/>
                    <a:pt x="107" y="311"/>
                    <a:pt x="94" y="566"/>
                  </a:cubicBezTo>
                  <a:lnTo>
                    <a:pt x="25" y="566"/>
                  </a:lnTo>
                  <a:cubicBezTo>
                    <a:pt x="11" y="566"/>
                    <a:pt x="0" y="577"/>
                    <a:pt x="0" y="591"/>
                  </a:cubicBezTo>
                  <a:cubicBezTo>
                    <a:pt x="0" y="604"/>
                    <a:pt x="11" y="616"/>
                    <a:pt x="25" y="616"/>
                  </a:cubicBezTo>
                  <a:lnTo>
                    <a:pt x="94" y="616"/>
                  </a:lnTo>
                  <a:cubicBezTo>
                    <a:pt x="107" y="870"/>
                    <a:pt x="311" y="1075"/>
                    <a:pt x="566" y="1088"/>
                  </a:cubicBezTo>
                  <a:lnTo>
                    <a:pt x="566" y="1156"/>
                  </a:lnTo>
                  <a:cubicBezTo>
                    <a:pt x="566" y="1170"/>
                    <a:pt x="577" y="1181"/>
                    <a:pt x="591" y="1181"/>
                  </a:cubicBezTo>
                  <a:cubicBezTo>
                    <a:pt x="605" y="1181"/>
                    <a:pt x="616" y="1170"/>
                    <a:pt x="616" y="1156"/>
                  </a:cubicBezTo>
                  <a:lnTo>
                    <a:pt x="616" y="1088"/>
                  </a:lnTo>
                  <a:cubicBezTo>
                    <a:pt x="870" y="1075"/>
                    <a:pt x="1075" y="870"/>
                    <a:pt x="1088" y="616"/>
                  </a:cubicBezTo>
                  <a:lnTo>
                    <a:pt x="1157" y="616"/>
                  </a:lnTo>
                  <a:cubicBezTo>
                    <a:pt x="1170" y="616"/>
                    <a:pt x="1182" y="604"/>
                    <a:pt x="1182" y="591"/>
                  </a:cubicBezTo>
                  <a:cubicBezTo>
                    <a:pt x="1182" y="577"/>
                    <a:pt x="1170" y="566"/>
                    <a:pt x="1157" y="566"/>
                  </a:cubicBezTo>
                  <a:close/>
                  <a:moveTo>
                    <a:pt x="616" y="1037"/>
                  </a:moveTo>
                  <a:lnTo>
                    <a:pt x="616" y="1015"/>
                  </a:lnTo>
                  <a:cubicBezTo>
                    <a:pt x="616" y="1002"/>
                    <a:pt x="605" y="990"/>
                    <a:pt x="591" y="990"/>
                  </a:cubicBezTo>
                  <a:cubicBezTo>
                    <a:pt x="577" y="990"/>
                    <a:pt x="566" y="1002"/>
                    <a:pt x="566" y="1015"/>
                  </a:cubicBezTo>
                  <a:lnTo>
                    <a:pt x="566" y="1037"/>
                  </a:lnTo>
                  <a:cubicBezTo>
                    <a:pt x="339" y="1025"/>
                    <a:pt x="157" y="843"/>
                    <a:pt x="144" y="616"/>
                  </a:cubicBezTo>
                  <a:lnTo>
                    <a:pt x="166" y="616"/>
                  </a:lnTo>
                  <a:cubicBezTo>
                    <a:pt x="180" y="616"/>
                    <a:pt x="191" y="604"/>
                    <a:pt x="191" y="591"/>
                  </a:cubicBezTo>
                  <a:cubicBezTo>
                    <a:pt x="191" y="577"/>
                    <a:pt x="180" y="566"/>
                    <a:pt x="166" y="566"/>
                  </a:cubicBezTo>
                  <a:lnTo>
                    <a:pt x="144" y="566"/>
                  </a:lnTo>
                  <a:cubicBezTo>
                    <a:pt x="157" y="339"/>
                    <a:pt x="339" y="156"/>
                    <a:pt x="566" y="144"/>
                  </a:cubicBezTo>
                  <a:lnTo>
                    <a:pt x="566" y="166"/>
                  </a:lnTo>
                  <a:cubicBezTo>
                    <a:pt x="566" y="180"/>
                    <a:pt x="577" y="191"/>
                    <a:pt x="591" y="191"/>
                  </a:cubicBezTo>
                  <a:cubicBezTo>
                    <a:pt x="605" y="191"/>
                    <a:pt x="616" y="180"/>
                    <a:pt x="616" y="166"/>
                  </a:cubicBezTo>
                  <a:lnTo>
                    <a:pt x="616" y="144"/>
                  </a:lnTo>
                  <a:cubicBezTo>
                    <a:pt x="843" y="156"/>
                    <a:pt x="1025" y="339"/>
                    <a:pt x="1038" y="566"/>
                  </a:cubicBezTo>
                  <a:lnTo>
                    <a:pt x="1016" y="566"/>
                  </a:lnTo>
                  <a:cubicBezTo>
                    <a:pt x="1002" y="566"/>
                    <a:pt x="991" y="577"/>
                    <a:pt x="991" y="591"/>
                  </a:cubicBezTo>
                  <a:cubicBezTo>
                    <a:pt x="991" y="604"/>
                    <a:pt x="1002" y="616"/>
                    <a:pt x="1016" y="616"/>
                  </a:cubicBezTo>
                  <a:lnTo>
                    <a:pt x="1038" y="616"/>
                  </a:lnTo>
                  <a:cubicBezTo>
                    <a:pt x="1025" y="843"/>
                    <a:pt x="843" y="1025"/>
                    <a:pt x="616" y="103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27" name="Tag2" descr="{&quot;Key&quot;:&quot;POWER_USER_SHAPE_ICON&quot;,&quot;Value&quot;:&quot;POWER_USER_SHAPE_ICON_STYLE_1&quot;}">
            <a:extLst>
              <a:ext uri="{FF2B5EF4-FFF2-40B4-BE49-F238E27FC236}">
                <a16:creationId xmlns:a16="http://schemas.microsoft.com/office/drawing/2014/main" id="{F2189FE4-E83D-DE75-F154-27094769E4C0}"/>
              </a:ext>
            </a:extLst>
          </p:cNvPr>
          <p:cNvSpPr>
            <a:spLocks noChangeAspect="1" noEditPoints="1"/>
          </p:cNvSpPr>
          <p:nvPr>
            <p:custDataLst>
              <p:tags r:id="rId2"/>
            </p:custDataLst>
          </p:nvPr>
        </p:nvSpPr>
        <p:spPr bwMode="auto">
          <a:xfrm>
            <a:off x="4285635" y="2645605"/>
            <a:ext cx="966138" cy="961826"/>
          </a:xfrm>
          <a:custGeom>
            <a:avLst/>
            <a:gdLst>
              <a:gd name="T0" fmla="*/ 537 w 621"/>
              <a:gd name="T1" fmla="*/ 117 h 617"/>
              <a:gd name="T2" fmla="*/ 504 w 621"/>
              <a:gd name="T3" fmla="*/ 83 h 617"/>
              <a:gd name="T4" fmla="*/ 537 w 621"/>
              <a:gd name="T5" fmla="*/ 50 h 617"/>
              <a:gd name="T6" fmla="*/ 571 w 621"/>
              <a:gd name="T7" fmla="*/ 83 h 617"/>
              <a:gd name="T8" fmla="*/ 537 w 621"/>
              <a:gd name="T9" fmla="*/ 117 h 617"/>
              <a:gd name="T10" fmla="*/ 601 w 621"/>
              <a:gd name="T11" fmla="*/ 0 h 617"/>
              <a:gd name="T12" fmla="*/ 600 w 621"/>
              <a:gd name="T13" fmla="*/ 0 h 617"/>
              <a:gd name="T14" fmla="*/ 599 w 621"/>
              <a:gd name="T15" fmla="*/ 0 h 617"/>
              <a:gd name="T16" fmla="*/ 341 w 621"/>
              <a:gd name="T17" fmla="*/ 0 h 617"/>
              <a:gd name="T18" fmla="*/ 318 w 621"/>
              <a:gd name="T19" fmla="*/ 12 h 617"/>
              <a:gd name="T20" fmla="*/ 16 w 621"/>
              <a:gd name="T21" fmla="*/ 314 h 617"/>
              <a:gd name="T22" fmla="*/ 16 w 621"/>
              <a:gd name="T23" fmla="*/ 372 h 617"/>
              <a:gd name="T24" fmla="*/ 248 w 621"/>
              <a:gd name="T25" fmla="*/ 605 h 617"/>
              <a:gd name="T26" fmla="*/ 277 w 621"/>
              <a:gd name="T27" fmla="*/ 617 h 617"/>
              <a:gd name="T28" fmla="*/ 306 w 621"/>
              <a:gd name="T29" fmla="*/ 605 h 617"/>
              <a:gd name="T30" fmla="*/ 608 w 621"/>
              <a:gd name="T31" fmla="*/ 302 h 617"/>
              <a:gd name="T32" fmla="*/ 621 w 621"/>
              <a:gd name="T33" fmla="*/ 280 h 617"/>
              <a:gd name="T34" fmla="*/ 621 w 621"/>
              <a:gd name="T35" fmla="*/ 20 h 617"/>
              <a:gd name="T36" fmla="*/ 601 w 621"/>
              <a:gd name="T37" fmla="*/ 0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1" h="617">
                <a:moveTo>
                  <a:pt x="537" y="117"/>
                </a:moveTo>
                <a:cubicBezTo>
                  <a:pt x="519" y="117"/>
                  <a:pt x="504" y="102"/>
                  <a:pt x="504" y="83"/>
                </a:cubicBezTo>
                <a:cubicBezTo>
                  <a:pt x="504" y="65"/>
                  <a:pt x="519" y="50"/>
                  <a:pt x="537" y="50"/>
                </a:cubicBezTo>
                <a:cubicBezTo>
                  <a:pt x="556" y="50"/>
                  <a:pt x="571" y="65"/>
                  <a:pt x="571" y="83"/>
                </a:cubicBezTo>
                <a:cubicBezTo>
                  <a:pt x="571" y="102"/>
                  <a:pt x="556" y="117"/>
                  <a:pt x="537" y="117"/>
                </a:cubicBezTo>
                <a:close/>
                <a:moveTo>
                  <a:pt x="601" y="0"/>
                </a:moveTo>
                <a:lnTo>
                  <a:pt x="600" y="0"/>
                </a:lnTo>
                <a:cubicBezTo>
                  <a:pt x="600" y="0"/>
                  <a:pt x="600" y="0"/>
                  <a:pt x="599" y="0"/>
                </a:cubicBezTo>
                <a:lnTo>
                  <a:pt x="341" y="0"/>
                </a:lnTo>
                <a:cubicBezTo>
                  <a:pt x="334" y="0"/>
                  <a:pt x="320" y="10"/>
                  <a:pt x="318" y="12"/>
                </a:cubicBezTo>
                <a:lnTo>
                  <a:pt x="16" y="314"/>
                </a:lnTo>
                <a:cubicBezTo>
                  <a:pt x="0" y="330"/>
                  <a:pt x="0" y="356"/>
                  <a:pt x="16" y="372"/>
                </a:cubicBezTo>
                <a:lnTo>
                  <a:pt x="248" y="605"/>
                </a:lnTo>
                <a:cubicBezTo>
                  <a:pt x="256" y="613"/>
                  <a:pt x="267" y="617"/>
                  <a:pt x="277" y="617"/>
                </a:cubicBezTo>
                <a:cubicBezTo>
                  <a:pt x="288" y="617"/>
                  <a:pt x="298" y="613"/>
                  <a:pt x="306" y="605"/>
                </a:cubicBezTo>
                <a:lnTo>
                  <a:pt x="608" y="302"/>
                </a:lnTo>
                <a:cubicBezTo>
                  <a:pt x="610" y="300"/>
                  <a:pt x="621" y="288"/>
                  <a:pt x="621" y="280"/>
                </a:cubicBezTo>
                <a:lnTo>
                  <a:pt x="621" y="20"/>
                </a:lnTo>
                <a:cubicBezTo>
                  <a:pt x="621" y="9"/>
                  <a:pt x="613" y="0"/>
                  <a:pt x="601" y="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 name="TextBox 27">
            <a:extLst>
              <a:ext uri="{FF2B5EF4-FFF2-40B4-BE49-F238E27FC236}">
                <a16:creationId xmlns:a16="http://schemas.microsoft.com/office/drawing/2014/main" id="{313CDA90-B6DD-8A9A-6EBA-924557CE70A4}"/>
              </a:ext>
            </a:extLst>
          </p:cNvPr>
          <p:cNvSpPr txBox="1"/>
          <p:nvPr/>
        </p:nvSpPr>
        <p:spPr>
          <a:xfrm>
            <a:off x="4498570" y="2871091"/>
            <a:ext cx="502061" cy="400110"/>
          </a:xfrm>
          <a:prstGeom prst="rect">
            <a:avLst/>
          </a:prstGeom>
          <a:noFill/>
        </p:spPr>
        <p:txBody>
          <a:bodyPr wrap="none" rtlCol="0">
            <a:spAutoFit/>
          </a:bodyPr>
          <a:lstStyle/>
          <a:p>
            <a:r>
              <a:rPr lang="en-GB" sz="2000" b="1" dirty="0">
                <a:solidFill>
                  <a:schemeClr val="bg1"/>
                </a:solidFill>
              </a:rPr>
              <a:t>2%</a:t>
            </a:r>
          </a:p>
        </p:txBody>
      </p:sp>
      <p:grpSp>
        <p:nvGrpSpPr>
          <p:cNvPr id="29" name="Application" descr="{&quot;Key&quot;:&quot;POWER_USER_SHAPE_ICON&quot;,&quot;Value&quot;:&quot;POWER_USER_SHAPE_ICON_STYLE_1&quot;}">
            <a:extLst>
              <a:ext uri="{FF2B5EF4-FFF2-40B4-BE49-F238E27FC236}">
                <a16:creationId xmlns:a16="http://schemas.microsoft.com/office/drawing/2014/main" id="{92639693-6338-E2E7-C6FB-CBDAE81ED25A}"/>
              </a:ext>
            </a:extLst>
          </p:cNvPr>
          <p:cNvGrpSpPr>
            <a:grpSpLocks noChangeAspect="1"/>
          </p:cNvGrpSpPr>
          <p:nvPr>
            <p:custDataLst>
              <p:tags r:id="rId3"/>
            </p:custDataLst>
          </p:nvPr>
        </p:nvGrpSpPr>
        <p:grpSpPr bwMode="auto">
          <a:xfrm>
            <a:off x="9696662" y="2731821"/>
            <a:ext cx="701646" cy="874387"/>
            <a:chOff x="46" y="2"/>
            <a:chExt cx="394" cy="491"/>
          </a:xfrm>
          <a:solidFill>
            <a:schemeClr val="tx1"/>
          </a:solidFill>
        </p:grpSpPr>
        <p:sp>
          <p:nvSpPr>
            <p:cNvPr id="30" name="Application">
              <a:extLst>
                <a:ext uri="{FF2B5EF4-FFF2-40B4-BE49-F238E27FC236}">
                  <a16:creationId xmlns:a16="http://schemas.microsoft.com/office/drawing/2014/main" id="{95965F0B-9357-C96B-F473-45BF810BDADF}"/>
                </a:ext>
              </a:extLst>
            </p:cNvPr>
            <p:cNvSpPr>
              <a:spLocks/>
            </p:cNvSpPr>
            <p:nvPr>
              <p:custDataLst>
                <p:tags r:id="rId4"/>
              </p:custDataLst>
            </p:nvPr>
          </p:nvSpPr>
          <p:spPr bwMode="auto">
            <a:xfrm>
              <a:off x="333" y="309"/>
              <a:ext cx="55" cy="64"/>
            </a:xfrm>
            <a:custGeom>
              <a:avLst/>
              <a:gdLst>
                <a:gd name="T0" fmla="*/ 147 w 147"/>
                <a:gd name="T1" fmla="*/ 144 h 171"/>
                <a:gd name="T2" fmla="*/ 123 w 147"/>
                <a:gd name="T3" fmla="*/ 0 h 171"/>
                <a:gd name="T4" fmla="*/ 0 w 147"/>
                <a:gd name="T5" fmla="*/ 38 h 171"/>
                <a:gd name="T6" fmla="*/ 60 w 147"/>
                <a:gd name="T7" fmla="*/ 171 h 171"/>
                <a:gd name="T8" fmla="*/ 147 w 147"/>
                <a:gd name="T9" fmla="*/ 144 h 171"/>
              </a:gdLst>
              <a:ahLst/>
              <a:cxnLst>
                <a:cxn ang="0">
                  <a:pos x="T0" y="T1"/>
                </a:cxn>
                <a:cxn ang="0">
                  <a:pos x="T2" y="T3"/>
                </a:cxn>
                <a:cxn ang="0">
                  <a:pos x="T4" y="T5"/>
                </a:cxn>
                <a:cxn ang="0">
                  <a:pos x="T6" y="T7"/>
                </a:cxn>
                <a:cxn ang="0">
                  <a:pos x="T8" y="T9"/>
                </a:cxn>
              </a:cxnLst>
              <a:rect l="0" t="0" r="r" b="b"/>
              <a:pathLst>
                <a:path w="147" h="171">
                  <a:moveTo>
                    <a:pt x="147" y="144"/>
                  </a:moveTo>
                  <a:lnTo>
                    <a:pt x="123" y="0"/>
                  </a:lnTo>
                  <a:lnTo>
                    <a:pt x="0" y="38"/>
                  </a:lnTo>
                  <a:lnTo>
                    <a:pt x="60" y="171"/>
                  </a:lnTo>
                  <a:lnTo>
                    <a:pt x="147" y="14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1" name="Application">
              <a:extLst>
                <a:ext uri="{FF2B5EF4-FFF2-40B4-BE49-F238E27FC236}">
                  <a16:creationId xmlns:a16="http://schemas.microsoft.com/office/drawing/2014/main" id="{433E98B2-2A39-CC21-41EE-D09AE57F4629}"/>
                </a:ext>
              </a:extLst>
            </p:cNvPr>
            <p:cNvSpPr>
              <a:spLocks/>
            </p:cNvSpPr>
            <p:nvPr>
              <p:custDataLst>
                <p:tags r:id="rId5"/>
              </p:custDataLst>
            </p:nvPr>
          </p:nvSpPr>
          <p:spPr bwMode="auto">
            <a:xfrm>
              <a:off x="345" y="369"/>
              <a:ext cx="69" cy="124"/>
            </a:xfrm>
            <a:custGeom>
              <a:avLst/>
              <a:gdLst>
                <a:gd name="T0" fmla="*/ 169 w 184"/>
                <a:gd name="T1" fmla="*/ 99 h 329"/>
                <a:gd name="T2" fmla="*/ 116 w 184"/>
                <a:gd name="T3" fmla="*/ 0 h 329"/>
                <a:gd name="T4" fmla="*/ 29 w 184"/>
                <a:gd name="T5" fmla="*/ 27 h 329"/>
                <a:gd name="T6" fmla="*/ 20 w 184"/>
                <a:gd name="T7" fmla="*/ 144 h 329"/>
                <a:gd name="T8" fmla="*/ 139 w 184"/>
                <a:gd name="T9" fmla="*/ 275 h 329"/>
                <a:gd name="T10" fmla="*/ 169 w 184"/>
                <a:gd name="T11" fmla="*/ 99 h 329"/>
              </a:gdLst>
              <a:ahLst/>
              <a:cxnLst>
                <a:cxn ang="0">
                  <a:pos x="T0" y="T1"/>
                </a:cxn>
                <a:cxn ang="0">
                  <a:pos x="T2" y="T3"/>
                </a:cxn>
                <a:cxn ang="0">
                  <a:pos x="T4" y="T5"/>
                </a:cxn>
                <a:cxn ang="0">
                  <a:pos x="T6" y="T7"/>
                </a:cxn>
                <a:cxn ang="0">
                  <a:pos x="T8" y="T9"/>
                </a:cxn>
                <a:cxn ang="0">
                  <a:pos x="T10" y="T11"/>
                </a:cxn>
              </a:cxnLst>
              <a:rect l="0" t="0" r="r" b="b"/>
              <a:pathLst>
                <a:path w="184" h="329">
                  <a:moveTo>
                    <a:pt x="169" y="99"/>
                  </a:moveTo>
                  <a:cubicBezTo>
                    <a:pt x="158" y="60"/>
                    <a:pt x="127" y="15"/>
                    <a:pt x="116" y="0"/>
                  </a:cubicBezTo>
                  <a:lnTo>
                    <a:pt x="29" y="27"/>
                  </a:lnTo>
                  <a:cubicBezTo>
                    <a:pt x="20" y="45"/>
                    <a:pt x="0" y="92"/>
                    <a:pt x="20" y="144"/>
                  </a:cubicBezTo>
                  <a:cubicBezTo>
                    <a:pt x="40" y="198"/>
                    <a:pt x="144" y="329"/>
                    <a:pt x="139" y="275"/>
                  </a:cubicBezTo>
                  <a:cubicBezTo>
                    <a:pt x="129" y="167"/>
                    <a:pt x="184" y="146"/>
                    <a:pt x="169" y="9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2" name="Application">
              <a:extLst>
                <a:ext uri="{FF2B5EF4-FFF2-40B4-BE49-F238E27FC236}">
                  <a16:creationId xmlns:a16="http://schemas.microsoft.com/office/drawing/2014/main" id="{2C733440-73F2-37FD-7FFC-F208C4E5F948}"/>
                </a:ext>
              </a:extLst>
            </p:cNvPr>
            <p:cNvSpPr>
              <a:spLocks/>
            </p:cNvSpPr>
            <p:nvPr>
              <p:custDataLst>
                <p:tags r:id="rId6"/>
              </p:custDataLst>
            </p:nvPr>
          </p:nvSpPr>
          <p:spPr bwMode="auto">
            <a:xfrm>
              <a:off x="46" y="2"/>
              <a:ext cx="394" cy="447"/>
            </a:xfrm>
            <a:custGeom>
              <a:avLst/>
              <a:gdLst>
                <a:gd name="T0" fmla="*/ 575 w 1050"/>
                <a:gd name="T1" fmla="*/ 18 h 1187"/>
                <a:gd name="T2" fmla="*/ 401 w 1050"/>
                <a:gd name="T3" fmla="*/ 578 h 1187"/>
                <a:gd name="T4" fmla="*/ 359 w 1050"/>
                <a:gd name="T5" fmla="*/ 346 h 1187"/>
                <a:gd name="T6" fmla="*/ 0 w 1050"/>
                <a:gd name="T7" fmla="*/ 578 h 1187"/>
                <a:gd name="T8" fmla="*/ 75 w 1050"/>
                <a:gd name="T9" fmla="*/ 728 h 1187"/>
                <a:gd name="T10" fmla="*/ 88 w 1050"/>
                <a:gd name="T11" fmla="*/ 678 h 1187"/>
                <a:gd name="T12" fmla="*/ 163 w 1050"/>
                <a:gd name="T13" fmla="*/ 728 h 1187"/>
                <a:gd name="T14" fmla="*/ 175 w 1050"/>
                <a:gd name="T15" fmla="*/ 678 h 1187"/>
                <a:gd name="T16" fmla="*/ 195 w 1050"/>
                <a:gd name="T17" fmla="*/ 728 h 1187"/>
                <a:gd name="T18" fmla="*/ 29 w 1050"/>
                <a:gd name="T19" fmla="*/ 1120 h 1187"/>
                <a:gd name="T20" fmla="*/ 57 w 1050"/>
                <a:gd name="T21" fmla="*/ 1133 h 1187"/>
                <a:gd name="T22" fmla="*/ 58 w 1050"/>
                <a:gd name="T23" fmla="*/ 1132 h 1187"/>
                <a:gd name="T24" fmla="*/ 70 w 1050"/>
                <a:gd name="T25" fmla="*/ 1159 h 1187"/>
                <a:gd name="T26" fmla="*/ 105 w 1050"/>
                <a:gd name="T27" fmla="*/ 1174 h 1187"/>
                <a:gd name="T28" fmla="*/ 129 w 1050"/>
                <a:gd name="T29" fmla="*/ 1162 h 1187"/>
                <a:gd name="T30" fmla="*/ 128 w 1050"/>
                <a:gd name="T31" fmla="*/ 1163 h 1187"/>
                <a:gd name="T32" fmla="*/ 148 w 1050"/>
                <a:gd name="T33" fmla="*/ 1171 h 1187"/>
                <a:gd name="T34" fmla="*/ 148 w 1050"/>
                <a:gd name="T35" fmla="*/ 1169 h 1187"/>
                <a:gd name="T36" fmla="*/ 363 w 1050"/>
                <a:gd name="T37" fmla="*/ 728 h 1187"/>
                <a:gd name="T38" fmla="*/ 375 w 1050"/>
                <a:gd name="T39" fmla="*/ 678 h 1187"/>
                <a:gd name="T40" fmla="*/ 463 w 1050"/>
                <a:gd name="T41" fmla="*/ 728 h 1187"/>
                <a:gd name="T42" fmla="*/ 475 w 1050"/>
                <a:gd name="T43" fmla="*/ 678 h 1187"/>
                <a:gd name="T44" fmla="*/ 563 w 1050"/>
                <a:gd name="T45" fmla="*/ 728 h 1187"/>
                <a:gd name="T46" fmla="*/ 575 w 1050"/>
                <a:gd name="T47" fmla="*/ 678 h 1187"/>
                <a:gd name="T48" fmla="*/ 663 w 1050"/>
                <a:gd name="T49" fmla="*/ 728 h 1187"/>
                <a:gd name="T50" fmla="*/ 675 w 1050"/>
                <a:gd name="T51" fmla="*/ 678 h 1187"/>
                <a:gd name="T52" fmla="*/ 727 w 1050"/>
                <a:gd name="T53" fmla="*/ 728 h 1187"/>
                <a:gd name="T54" fmla="*/ 877 w 1050"/>
                <a:gd name="T55" fmla="*/ 798 h 1187"/>
                <a:gd name="T56" fmla="*/ 875 w 1050"/>
                <a:gd name="T57" fmla="*/ 728 h 1187"/>
                <a:gd name="T58" fmla="*/ 888 w 1050"/>
                <a:gd name="T59" fmla="*/ 678 h 1187"/>
                <a:gd name="T60" fmla="*/ 975 w 1050"/>
                <a:gd name="T61" fmla="*/ 728 h 1187"/>
                <a:gd name="T62" fmla="*/ 988 w 1050"/>
                <a:gd name="T63" fmla="*/ 678 h 1187"/>
                <a:gd name="T64" fmla="*/ 1050 w 1050"/>
                <a:gd name="T65" fmla="*/ 728 h 1187"/>
                <a:gd name="T66" fmla="*/ 815 w 1050"/>
                <a:gd name="T67" fmla="*/ 578 h 1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0" h="1187">
                  <a:moveTo>
                    <a:pt x="815" y="578"/>
                  </a:moveTo>
                  <a:cubicBezTo>
                    <a:pt x="746" y="340"/>
                    <a:pt x="636" y="0"/>
                    <a:pt x="575" y="18"/>
                  </a:cubicBezTo>
                  <a:cubicBezTo>
                    <a:pt x="518" y="36"/>
                    <a:pt x="603" y="340"/>
                    <a:pt x="677" y="578"/>
                  </a:cubicBezTo>
                  <a:lnTo>
                    <a:pt x="401" y="578"/>
                  </a:lnTo>
                  <a:lnTo>
                    <a:pt x="478" y="396"/>
                  </a:lnTo>
                  <a:lnTo>
                    <a:pt x="359" y="346"/>
                  </a:lnTo>
                  <a:lnTo>
                    <a:pt x="261" y="578"/>
                  </a:lnTo>
                  <a:lnTo>
                    <a:pt x="0" y="578"/>
                  </a:lnTo>
                  <a:lnTo>
                    <a:pt x="0" y="728"/>
                  </a:lnTo>
                  <a:lnTo>
                    <a:pt x="75" y="728"/>
                  </a:lnTo>
                  <a:lnTo>
                    <a:pt x="75" y="678"/>
                  </a:lnTo>
                  <a:lnTo>
                    <a:pt x="88" y="678"/>
                  </a:lnTo>
                  <a:lnTo>
                    <a:pt x="88" y="728"/>
                  </a:lnTo>
                  <a:lnTo>
                    <a:pt x="163" y="728"/>
                  </a:lnTo>
                  <a:lnTo>
                    <a:pt x="163" y="678"/>
                  </a:lnTo>
                  <a:lnTo>
                    <a:pt x="175" y="678"/>
                  </a:lnTo>
                  <a:lnTo>
                    <a:pt x="175" y="728"/>
                  </a:lnTo>
                  <a:lnTo>
                    <a:pt x="195" y="728"/>
                  </a:lnTo>
                  <a:lnTo>
                    <a:pt x="30" y="1118"/>
                  </a:lnTo>
                  <a:cubicBezTo>
                    <a:pt x="30" y="1119"/>
                    <a:pt x="29" y="1120"/>
                    <a:pt x="29" y="1120"/>
                  </a:cubicBezTo>
                  <a:cubicBezTo>
                    <a:pt x="25" y="1130"/>
                    <a:pt x="28" y="1141"/>
                    <a:pt x="36" y="1144"/>
                  </a:cubicBezTo>
                  <a:cubicBezTo>
                    <a:pt x="43" y="1148"/>
                    <a:pt x="53" y="1143"/>
                    <a:pt x="57" y="1133"/>
                  </a:cubicBezTo>
                  <a:cubicBezTo>
                    <a:pt x="58" y="1132"/>
                    <a:pt x="58" y="1132"/>
                    <a:pt x="58" y="1132"/>
                  </a:cubicBezTo>
                  <a:lnTo>
                    <a:pt x="58" y="1132"/>
                  </a:lnTo>
                  <a:cubicBezTo>
                    <a:pt x="58" y="1132"/>
                    <a:pt x="58" y="1132"/>
                    <a:pt x="57" y="1133"/>
                  </a:cubicBezTo>
                  <a:cubicBezTo>
                    <a:pt x="53" y="1143"/>
                    <a:pt x="59" y="1154"/>
                    <a:pt x="70" y="1159"/>
                  </a:cubicBezTo>
                  <a:cubicBezTo>
                    <a:pt x="79" y="1163"/>
                    <a:pt x="89" y="1161"/>
                    <a:pt x="95" y="1155"/>
                  </a:cubicBezTo>
                  <a:cubicBezTo>
                    <a:pt x="94" y="1163"/>
                    <a:pt x="98" y="1171"/>
                    <a:pt x="105" y="1174"/>
                  </a:cubicBezTo>
                  <a:cubicBezTo>
                    <a:pt x="114" y="1178"/>
                    <a:pt x="124" y="1173"/>
                    <a:pt x="128" y="1163"/>
                  </a:cubicBezTo>
                  <a:cubicBezTo>
                    <a:pt x="129" y="1163"/>
                    <a:pt x="129" y="1162"/>
                    <a:pt x="129" y="1162"/>
                  </a:cubicBezTo>
                  <a:lnTo>
                    <a:pt x="129" y="1162"/>
                  </a:lnTo>
                  <a:cubicBezTo>
                    <a:pt x="129" y="1162"/>
                    <a:pt x="129" y="1163"/>
                    <a:pt x="128" y="1163"/>
                  </a:cubicBezTo>
                  <a:cubicBezTo>
                    <a:pt x="124" y="1173"/>
                    <a:pt x="125" y="1183"/>
                    <a:pt x="131" y="1185"/>
                  </a:cubicBezTo>
                  <a:cubicBezTo>
                    <a:pt x="136" y="1187"/>
                    <a:pt x="144" y="1181"/>
                    <a:pt x="148" y="1171"/>
                  </a:cubicBezTo>
                  <a:cubicBezTo>
                    <a:pt x="148" y="1171"/>
                    <a:pt x="148" y="1171"/>
                    <a:pt x="148" y="1170"/>
                  </a:cubicBezTo>
                  <a:lnTo>
                    <a:pt x="148" y="1169"/>
                  </a:lnTo>
                  <a:lnTo>
                    <a:pt x="336" y="728"/>
                  </a:lnTo>
                  <a:lnTo>
                    <a:pt x="363" y="728"/>
                  </a:lnTo>
                  <a:lnTo>
                    <a:pt x="363" y="678"/>
                  </a:lnTo>
                  <a:lnTo>
                    <a:pt x="375" y="678"/>
                  </a:lnTo>
                  <a:lnTo>
                    <a:pt x="375" y="728"/>
                  </a:lnTo>
                  <a:lnTo>
                    <a:pt x="463" y="728"/>
                  </a:lnTo>
                  <a:lnTo>
                    <a:pt x="463" y="678"/>
                  </a:lnTo>
                  <a:lnTo>
                    <a:pt x="475" y="678"/>
                  </a:lnTo>
                  <a:lnTo>
                    <a:pt x="475" y="728"/>
                  </a:lnTo>
                  <a:lnTo>
                    <a:pt x="563" y="728"/>
                  </a:lnTo>
                  <a:lnTo>
                    <a:pt x="563" y="678"/>
                  </a:lnTo>
                  <a:lnTo>
                    <a:pt x="575" y="678"/>
                  </a:lnTo>
                  <a:lnTo>
                    <a:pt x="575" y="728"/>
                  </a:lnTo>
                  <a:lnTo>
                    <a:pt x="663" y="728"/>
                  </a:lnTo>
                  <a:lnTo>
                    <a:pt x="663" y="678"/>
                  </a:lnTo>
                  <a:lnTo>
                    <a:pt x="675" y="678"/>
                  </a:lnTo>
                  <a:lnTo>
                    <a:pt x="675" y="728"/>
                  </a:lnTo>
                  <a:lnTo>
                    <a:pt x="727" y="728"/>
                  </a:lnTo>
                  <a:cubicBezTo>
                    <a:pt x="746" y="790"/>
                    <a:pt x="760" y="824"/>
                    <a:pt x="763" y="833"/>
                  </a:cubicBezTo>
                  <a:lnTo>
                    <a:pt x="877" y="798"/>
                  </a:lnTo>
                  <a:cubicBezTo>
                    <a:pt x="875" y="791"/>
                    <a:pt x="868" y="765"/>
                    <a:pt x="858" y="728"/>
                  </a:cubicBezTo>
                  <a:lnTo>
                    <a:pt x="875" y="728"/>
                  </a:lnTo>
                  <a:lnTo>
                    <a:pt x="875" y="678"/>
                  </a:lnTo>
                  <a:lnTo>
                    <a:pt x="888" y="678"/>
                  </a:lnTo>
                  <a:lnTo>
                    <a:pt x="888" y="728"/>
                  </a:lnTo>
                  <a:lnTo>
                    <a:pt x="975" y="728"/>
                  </a:lnTo>
                  <a:lnTo>
                    <a:pt x="975" y="678"/>
                  </a:lnTo>
                  <a:lnTo>
                    <a:pt x="988" y="678"/>
                  </a:lnTo>
                  <a:lnTo>
                    <a:pt x="988" y="728"/>
                  </a:lnTo>
                  <a:lnTo>
                    <a:pt x="1050" y="728"/>
                  </a:lnTo>
                  <a:lnTo>
                    <a:pt x="1050" y="578"/>
                  </a:lnTo>
                  <a:lnTo>
                    <a:pt x="815" y="57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3" name="Application">
              <a:extLst>
                <a:ext uri="{FF2B5EF4-FFF2-40B4-BE49-F238E27FC236}">
                  <a16:creationId xmlns:a16="http://schemas.microsoft.com/office/drawing/2014/main" id="{324010A3-9A20-336F-2AD7-E86DB507987B}"/>
                </a:ext>
              </a:extLst>
            </p:cNvPr>
            <p:cNvSpPr>
              <a:spLocks/>
            </p:cNvSpPr>
            <p:nvPr>
              <p:custDataLst>
                <p:tags r:id="rId7"/>
              </p:custDataLst>
            </p:nvPr>
          </p:nvSpPr>
          <p:spPr bwMode="auto">
            <a:xfrm>
              <a:off x="198" y="58"/>
              <a:ext cx="57" cy="51"/>
            </a:xfrm>
            <a:custGeom>
              <a:avLst/>
              <a:gdLst>
                <a:gd name="T0" fmla="*/ 143 w 151"/>
                <a:gd name="T1" fmla="*/ 79 h 134"/>
                <a:gd name="T2" fmla="*/ 122 w 151"/>
                <a:gd name="T3" fmla="*/ 29 h 134"/>
                <a:gd name="T4" fmla="*/ 74 w 151"/>
                <a:gd name="T5" fmla="*/ 8 h 134"/>
                <a:gd name="T6" fmla="*/ 24 w 151"/>
                <a:gd name="T7" fmla="*/ 29 h 134"/>
                <a:gd name="T8" fmla="*/ 0 w 151"/>
                <a:gd name="T9" fmla="*/ 84 h 134"/>
                <a:gd name="T10" fmla="*/ 119 w 151"/>
                <a:gd name="T11" fmla="*/ 134 h 134"/>
                <a:gd name="T12" fmla="*/ 143 w 151"/>
                <a:gd name="T13" fmla="*/ 79 h 134"/>
              </a:gdLst>
              <a:ahLst/>
              <a:cxnLst>
                <a:cxn ang="0">
                  <a:pos x="T0" y="T1"/>
                </a:cxn>
                <a:cxn ang="0">
                  <a:pos x="T2" y="T3"/>
                </a:cxn>
                <a:cxn ang="0">
                  <a:pos x="T4" y="T5"/>
                </a:cxn>
                <a:cxn ang="0">
                  <a:pos x="T6" y="T7"/>
                </a:cxn>
                <a:cxn ang="0">
                  <a:pos x="T8" y="T9"/>
                </a:cxn>
                <a:cxn ang="0">
                  <a:pos x="T10" y="T11"/>
                </a:cxn>
                <a:cxn ang="0">
                  <a:pos x="T12" y="T13"/>
                </a:cxn>
              </a:cxnLst>
              <a:rect l="0" t="0" r="r" b="b"/>
              <a:pathLst>
                <a:path w="151" h="134">
                  <a:moveTo>
                    <a:pt x="143" y="79"/>
                  </a:moveTo>
                  <a:cubicBezTo>
                    <a:pt x="151" y="60"/>
                    <a:pt x="142" y="37"/>
                    <a:pt x="122" y="29"/>
                  </a:cubicBezTo>
                  <a:lnTo>
                    <a:pt x="74" y="8"/>
                  </a:lnTo>
                  <a:cubicBezTo>
                    <a:pt x="55" y="0"/>
                    <a:pt x="32" y="9"/>
                    <a:pt x="24" y="29"/>
                  </a:cubicBezTo>
                  <a:lnTo>
                    <a:pt x="0" y="84"/>
                  </a:lnTo>
                  <a:lnTo>
                    <a:pt x="119" y="134"/>
                  </a:lnTo>
                  <a:lnTo>
                    <a:pt x="143" y="7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4" name="Application">
              <a:extLst>
                <a:ext uri="{FF2B5EF4-FFF2-40B4-BE49-F238E27FC236}">
                  <a16:creationId xmlns:a16="http://schemas.microsoft.com/office/drawing/2014/main" id="{ACBEA35B-1EA9-64A6-93B7-216B7CCE7E81}"/>
                </a:ext>
              </a:extLst>
            </p:cNvPr>
            <p:cNvSpPr>
              <a:spLocks/>
            </p:cNvSpPr>
            <p:nvPr>
              <p:custDataLst>
                <p:tags r:id="rId8"/>
              </p:custDataLst>
            </p:nvPr>
          </p:nvSpPr>
          <p:spPr bwMode="auto">
            <a:xfrm>
              <a:off x="183" y="97"/>
              <a:ext cx="57" cy="47"/>
            </a:xfrm>
            <a:custGeom>
              <a:avLst/>
              <a:gdLst>
                <a:gd name="T0" fmla="*/ 31 w 150"/>
                <a:gd name="T1" fmla="*/ 0 h 124"/>
                <a:gd name="T2" fmla="*/ 150 w 150"/>
                <a:gd name="T3" fmla="*/ 51 h 124"/>
                <a:gd name="T4" fmla="*/ 119 w 150"/>
                <a:gd name="T5" fmla="*/ 124 h 124"/>
                <a:gd name="T6" fmla="*/ 0 w 150"/>
                <a:gd name="T7" fmla="*/ 73 h 124"/>
                <a:gd name="T8" fmla="*/ 31 w 150"/>
                <a:gd name="T9" fmla="*/ 0 h 124"/>
              </a:gdLst>
              <a:ahLst/>
              <a:cxnLst>
                <a:cxn ang="0">
                  <a:pos x="T0" y="T1"/>
                </a:cxn>
                <a:cxn ang="0">
                  <a:pos x="T2" y="T3"/>
                </a:cxn>
                <a:cxn ang="0">
                  <a:pos x="T4" y="T5"/>
                </a:cxn>
                <a:cxn ang="0">
                  <a:pos x="T6" y="T7"/>
                </a:cxn>
                <a:cxn ang="0">
                  <a:pos x="T8" y="T9"/>
                </a:cxn>
              </a:cxnLst>
              <a:rect l="0" t="0" r="r" b="b"/>
              <a:pathLst>
                <a:path w="150" h="124">
                  <a:moveTo>
                    <a:pt x="31" y="0"/>
                  </a:moveTo>
                  <a:lnTo>
                    <a:pt x="150" y="51"/>
                  </a:lnTo>
                  <a:lnTo>
                    <a:pt x="119" y="124"/>
                  </a:lnTo>
                  <a:lnTo>
                    <a:pt x="0" y="73"/>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5" name="Application">
              <a:extLst>
                <a:ext uri="{FF2B5EF4-FFF2-40B4-BE49-F238E27FC236}">
                  <a16:creationId xmlns:a16="http://schemas.microsoft.com/office/drawing/2014/main" id="{821CB5C1-53C2-82E3-B2D2-FF81BE3F4808}"/>
                </a:ext>
              </a:extLst>
            </p:cNvPr>
            <p:cNvSpPr>
              <a:spLocks/>
            </p:cNvSpPr>
            <p:nvPr>
              <p:custDataLst>
                <p:tags r:id="rId9"/>
              </p:custDataLst>
            </p:nvPr>
          </p:nvSpPr>
          <p:spPr bwMode="auto">
            <a:xfrm>
              <a:off x="57" y="456"/>
              <a:ext cx="20" cy="23"/>
            </a:xfrm>
            <a:custGeom>
              <a:avLst/>
              <a:gdLst>
                <a:gd name="T0" fmla="*/ 5 w 52"/>
                <a:gd name="T1" fmla="*/ 61 h 61"/>
                <a:gd name="T2" fmla="*/ 52 w 52"/>
                <a:gd name="T3" fmla="*/ 22 h 61"/>
                <a:gd name="T4" fmla="*/ 0 w 52"/>
                <a:gd name="T5" fmla="*/ 0 h 61"/>
                <a:gd name="T6" fmla="*/ 5 w 52"/>
                <a:gd name="T7" fmla="*/ 61 h 61"/>
              </a:gdLst>
              <a:ahLst/>
              <a:cxnLst>
                <a:cxn ang="0">
                  <a:pos x="T0" y="T1"/>
                </a:cxn>
                <a:cxn ang="0">
                  <a:pos x="T2" y="T3"/>
                </a:cxn>
                <a:cxn ang="0">
                  <a:pos x="T4" y="T5"/>
                </a:cxn>
                <a:cxn ang="0">
                  <a:pos x="T6" y="T7"/>
                </a:cxn>
              </a:cxnLst>
              <a:rect l="0" t="0" r="r" b="b"/>
              <a:pathLst>
                <a:path w="52" h="61">
                  <a:moveTo>
                    <a:pt x="5" y="61"/>
                  </a:moveTo>
                  <a:lnTo>
                    <a:pt x="52" y="22"/>
                  </a:lnTo>
                  <a:lnTo>
                    <a:pt x="0" y="0"/>
                  </a:lnTo>
                  <a:lnTo>
                    <a:pt x="5" y="6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36" name="Rectangle 35">
            <a:extLst>
              <a:ext uri="{FF2B5EF4-FFF2-40B4-BE49-F238E27FC236}">
                <a16:creationId xmlns:a16="http://schemas.microsoft.com/office/drawing/2014/main" id="{D15B8399-B3F4-9198-D234-CF1F703C7B73}"/>
              </a:ext>
            </a:extLst>
          </p:cNvPr>
          <p:cNvSpPr/>
          <p:nvPr/>
        </p:nvSpPr>
        <p:spPr>
          <a:xfrm>
            <a:off x="8784166" y="4020072"/>
            <a:ext cx="3399367" cy="15036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40342932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5E15A5E-913E-E522-7E1E-7B5FBDA7602A}"/>
              </a:ext>
            </a:extLst>
          </p:cNvPr>
          <p:cNvSpPr>
            <a:spLocks noGrp="1"/>
          </p:cNvSpPr>
          <p:nvPr>
            <p:ph type="body" sz="quarter" idx="21"/>
          </p:nvPr>
        </p:nvSpPr>
        <p:spPr>
          <a:xfrm>
            <a:off x="1149785" y="3523120"/>
            <a:ext cx="3009014" cy="2579967"/>
          </a:xfrm>
        </p:spPr>
        <p:txBody>
          <a:bodyPr/>
          <a:lstStyle/>
          <a:p>
            <a:pPr marL="0" indent="0">
              <a:buNone/>
            </a:pPr>
            <a:r>
              <a:rPr lang="en-GB" dirty="0"/>
              <a:t>Total reach of published media in the UK.</a:t>
            </a:r>
          </a:p>
          <a:p>
            <a:pPr marL="0" indent="0">
              <a:buNone/>
            </a:pPr>
            <a:r>
              <a:rPr lang="en-GB" dirty="0"/>
              <a:t>Coverage of GB 15+ population or 48.6m people, 52% reached by print.</a:t>
            </a:r>
          </a:p>
          <a:p>
            <a:endParaRPr lang="en-GB" dirty="0"/>
          </a:p>
        </p:txBody>
      </p:sp>
      <p:sp>
        <p:nvSpPr>
          <p:cNvPr id="4" name="Title 3">
            <a:extLst>
              <a:ext uri="{FF2B5EF4-FFF2-40B4-BE49-F238E27FC236}">
                <a16:creationId xmlns:a16="http://schemas.microsoft.com/office/drawing/2014/main" id="{9B967175-158B-6CE3-0D40-D87ED3576F59}"/>
              </a:ext>
            </a:extLst>
          </p:cNvPr>
          <p:cNvSpPr>
            <a:spLocks noGrp="1"/>
          </p:cNvSpPr>
          <p:nvPr>
            <p:ph type="title"/>
          </p:nvPr>
        </p:nvSpPr>
        <p:spPr>
          <a:xfrm>
            <a:off x="485999" y="414000"/>
            <a:ext cx="9372704" cy="475686"/>
          </a:xfrm>
        </p:spPr>
        <p:txBody>
          <a:bodyPr/>
          <a:lstStyle/>
          <a:p>
            <a:r>
              <a:rPr lang="en-GB" dirty="0"/>
              <a:t>Magazines are alive and well in the uk</a:t>
            </a:r>
          </a:p>
        </p:txBody>
      </p:sp>
      <p:sp>
        <p:nvSpPr>
          <p:cNvPr id="7" name="Text Placeholder 6">
            <a:extLst>
              <a:ext uri="{FF2B5EF4-FFF2-40B4-BE49-F238E27FC236}">
                <a16:creationId xmlns:a16="http://schemas.microsoft.com/office/drawing/2014/main" id="{868DDCEB-9C4A-CC61-0073-FE6021A3C119}"/>
              </a:ext>
            </a:extLst>
          </p:cNvPr>
          <p:cNvSpPr>
            <a:spLocks noGrp="1"/>
          </p:cNvSpPr>
          <p:nvPr>
            <p:ph type="body" sz="quarter" idx="24"/>
          </p:nvPr>
        </p:nvSpPr>
        <p:spPr>
          <a:xfrm>
            <a:off x="4585477" y="3523120"/>
            <a:ext cx="3009014" cy="2579968"/>
          </a:xfrm>
        </p:spPr>
        <p:txBody>
          <a:bodyPr/>
          <a:lstStyle/>
          <a:p>
            <a:pPr marL="0" indent="0">
              <a:buNone/>
            </a:pPr>
            <a:r>
              <a:rPr lang="en-GB" dirty="0"/>
              <a:t>90% of adults in PAMCo’s 2024 release agree that they trust what they read in their preferred magazines across print and digital.</a:t>
            </a:r>
          </a:p>
          <a:p>
            <a:endParaRPr lang="en-GB" dirty="0"/>
          </a:p>
        </p:txBody>
      </p:sp>
      <p:sp>
        <p:nvSpPr>
          <p:cNvPr id="8" name="Text Placeholder 7">
            <a:extLst>
              <a:ext uri="{FF2B5EF4-FFF2-40B4-BE49-F238E27FC236}">
                <a16:creationId xmlns:a16="http://schemas.microsoft.com/office/drawing/2014/main" id="{D08B4206-A5A3-AFF2-012E-0810E10EEF2F}"/>
              </a:ext>
            </a:extLst>
          </p:cNvPr>
          <p:cNvSpPr>
            <a:spLocks noGrp="1"/>
          </p:cNvSpPr>
          <p:nvPr>
            <p:ph type="body" sz="quarter" idx="25"/>
          </p:nvPr>
        </p:nvSpPr>
        <p:spPr>
          <a:xfrm>
            <a:off x="8021169" y="3523120"/>
            <a:ext cx="3009014" cy="2579968"/>
          </a:xfrm>
        </p:spPr>
        <p:txBody>
          <a:bodyPr/>
          <a:lstStyle/>
          <a:p>
            <a:pPr marL="0" indent="0">
              <a:buNone/>
            </a:pPr>
            <a:r>
              <a:rPr lang="en-GB" dirty="0"/>
              <a:t>72% of adults in the UK are reading print and online magazine content every month according to PAMCo.</a:t>
            </a:r>
          </a:p>
          <a:p>
            <a:pPr marL="0" indent="0">
              <a:buNone/>
            </a:pPr>
            <a:r>
              <a:rPr lang="en-GB" dirty="0"/>
              <a:t>Multiplatform magazines remain a large, attractive and addressable audience for advertisers.</a:t>
            </a:r>
          </a:p>
        </p:txBody>
      </p:sp>
      <p:sp>
        <p:nvSpPr>
          <p:cNvPr id="9" name="Slide Number Placeholder 8">
            <a:extLst>
              <a:ext uri="{FF2B5EF4-FFF2-40B4-BE49-F238E27FC236}">
                <a16:creationId xmlns:a16="http://schemas.microsoft.com/office/drawing/2014/main" id="{B8CA49EE-8720-860F-864C-948AD862E4C6}"/>
              </a:ext>
            </a:extLst>
          </p:cNvPr>
          <p:cNvSpPr>
            <a:spLocks noGrp="1"/>
          </p:cNvSpPr>
          <p:nvPr>
            <p:ph type="sldNum" sz="quarter" idx="15"/>
          </p:nvPr>
        </p:nvSpPr>
        <p:spPr/>
        <p:txBody>
          <a:bodyPr/>
          <a:lstStyle/>
          <a:p>
            <a:fld id="{3787542D-5C6B-4EB3-96EB-9B37C3D5D2F8}" type="slidenum">
              <a:rPr lang="en-GB" smtClean="0"/>
              <a:t>3</a:t>
            </a:fld>
            <a:endParaRPr lang="en-GB" dirty="0"/>
          </a:p>
        </p:txBody>
      </p:sp>
      <p:sp>
        <p:nvSpPr>
          <p:cNvPr id="10" name="Text Placeholder 9">
            <a:extLst>
              <a:ext uri="{FF2B5EF4-FFF2-40B4-BE49-F238E27FC236}">
                <a16:creationId xmlns:a16="http://schemas.microsoft.com/office/drawing/2014/main" id="{200B2E2C-39DB-216B-DA30-5C42E9AF885C}"/>
              </a:ext>
            </a:extLst>
          </p:cNvPr>
          <p:cNvSpPr>
            <a:spLocks noGrp="1"/>
          </p:cNvSpPr>
          <p:nvPr>
            <p:ph type="body" sz="quarter" idx="11"/>
          </p:nvPr>
        </p:nvSpPr>
        <p:spPr/>
        <p:txBody>
          <a:bodyPr/>
          <a:lstStyle/>
          <a:p>
            <a:endParaRPr lang="en-GB" dirty="0"/>
          </a:p>
        </p:txBody>
      </p:sp>
      <p:sp>
        <p:nvSpPr>
          <p:cNvPr id="11" name="Text Placeholder 10">
            <a:extLst>
              <a:ext uri="{FF2B5EF4-FFF2-40B4-BE49-F238E27FC236}">
                <a16:creationId xmlns:a16="http://schemas.microsoft.com/office/drawing/2014/main" id="{E07542A7-DDA7-E48D-8C90-F0B37737C1D0}"/>
              </a:ext>
            </a:extLst>
          </p:cNvPr>
          <p:cNvSpPr>
            <a:spLocks noGrp="1"/>
          </p:cNvSpPr>
          <p:nvPr>
            <p:ph type="body" sz="quarter" idx="12"/>
          </p:nvPr>
        </p:nvSpPr>
        <p:spPr/>
        <p:txBody>
          <a:bodyPr/>
          <a:lstStyle/>
          <a:p>
            <a:r>
              <a:rPr lang="en-GB" sz="1100" dirty="0"/>
              <a:t>Source:  PAMCo, May 2024</a:t>
            </a:r>
          </a:p>
        </p:txBody>
      </p:sp>
      <p:sp>
        <p:nvSpPr>
          <p:cNvPr id="14" name="Text Placeholder 8">
            <a:extLst>
              <a:ext uri="{FF2B5EF4-FFF2-40B4-BE49-F238E27FC236}">
                <a16:creationId xmlns:a16="http://schemas.microsoft.com/office/drawing/2014/main" id="{88302CC3-DC63-3FDF-6838-AF226F43C704}"/>
              </a:ext>
            </a:extLst>
          </p:cNvPr>
          <p:cNvSpPr txBox="1">
            <a:spLocks/>
          </p:cNvSpPr>
          <p:nvPr/>
        </p:nvSpPr>
        <p:spPr>
          <a:xfrm>
            <a:off x="1068064" y="2303005"/>
            <a:ext cx="2962041" cy="1031875"/>
          </a:xfrm>
          <a:prstGeom prst="rect">
            <a:avLst/>
          </a:prstGeom>
          <a:solidFill>
            <a:srgbClr val="FFFFFF"/>
          </a:solidFill>
        </p:spPr>
        <p:txBody>
          <a:bodyPr wrap="square" lIns="288000" anchor="ctr"/>
          <a:lstStyle>
            <a:lvl1pPr marL="0" indent="0" algn="l" defTabSz="914400" rtl="0" eaLnBrk="1" latinLnBrk="0" hangingPunct="1">
              <a:lnSpc>
                <a:spcPct val="90000"/>
              </a:lnSpc>
              <a:spcBef>
                <a:spcPts val="1000"/>
              </a:spcBef>
              <a:buFont typeface="Arial" panose="020B0604020202020204" pitchFamily="34" charset="0"/>
              <a:buNone/>
              <a:defRPr sz="5400" b="1"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5400" b="1" i="0" u="none" strike="noStrike" kern="1200" cap="none" spc="0" normalizeH="0" baseline="0" noProof="0" dirty="0">
                <a:ln>
                  <a:noFill/>
                </a:ln>
                <a:solidFill>
                  <a:srgbClr val="E32019"/>
                </a:solidFill>
                <a:effectLst/>
                <a:uLnTx/>
                <a:uFillTx/>
                <a:latin typeface="Calibri"/>
                <a:ea typeface="+mn-ea"/>
                <a:cs typeface="+mn-cs"/>
              </a:rPr>
              <a:t>89</a:t>
            </a:r>
            <a:r>
              <a:rPr kumimoji="0" lang="en-GB" sz="5400" b="1" i="0" u="none" strike="noStrike" kern="1200" cap="none" spc="0" normalizeH="0" baseline="30000" noProof="0" dirty="0">
                <a:ln>
                  <a:noFill/>
                </a:ln>
                <a:solidFill>
                  <a:srgbClr val="E32019"/>
                </a:solidFill>
                <a:effectLst/>
                <a:uLnTx/>
                <a:uFillTx/>
                <a:latin typeface="Calibri"/>
                <a:ea typeface="+mn-ea"/>
                <a:cs typeface="+mn-cs"/>
              </a:rPr>
              <a:t>%</a:t>
            </a:r>
          </a:p>
        </p:txBody>
      </p:sp>
      <p:sp>
        <p:nvSpPr>
          <p:cNvPr id="15" name="Common_ground" descr="{&quot;Key&quot;:&quot;POWER_USER_SHAPE_ICON&quot;,&quot;Value&quot;:&quot;POWER_USER_SHAPE_ICON_STYLE_1&quot;}">
            <a:extLst>
              <a:ext uri="{FF2B5EF4-FFF2-40B4-BE49-F238E27FC236}">
                <a16:creationId xmlns:a16="http://schemas.microsoft.com/office/drawing/2014/main" id="{A8F88923-CDC3-0936-43B2-328FE39677B3}"/>
              </a:ext>
            </a:extLst>
          </p:cNvPr>
          <p:cNvSpPr>
            <a:spLocks noChangeAspect="1" noEditPoints="1"/>
          </p:cNvSpPr>
          <p:nvPr>
            <p:custDataLst>
              <p:tags r:id="rId1"/>
            </p:custDataLst>
          </p:nvPr>
        </p:nvSpPr>
        <p:spPr bwMode="auto">
          <a:xfrm>
            <a:off x="2756194" y="2198704"/>
            <a:ext cx="1121429" cy="961826"/>
          </a:xfrm>
          <a:custGeom>
            <a:avLst/>
            <a:gdLst>
              <a:gd name="T0" fmla="*/ 617 w 1112"/>
              <a:gd name="T1" fmla="*/ 412 h 954"/>
              <a:gd name="T2" fmla="*/ 625 w 1112"/>
              <a:gd name="T3" fmla="*/ 482 h 954"/>
              <a:gd name="T4" fmla="*/ 561 w 1112"/>
              <a:gd name="T5" fmla="*/ 453 h 954"/>
              <a:gd name="T6" fmla="*/ 501 w 1112"/>
              <a:gd name="T7" fmla="*/ 484 h 954"/>
              <a:gd name="T8" fmla="*/ 494 w 1112"/>
              <a:gd name="T9" fmla="*/ 475 h 954"/>
              <a:gd name="T10" fmla="*/ 459 w 1112"/>
              <a:gd name="T11" fmla="*/ 368 h 954"/>
              <a:gd name="T12" fmla="*/ 463 w 1112"/>
              <a:gd name="T13" fmla="*/ 355 h 954"/>
              <a:gd name="T14" fmla="*/ 554 w 1112"/>
              <a:gd name="T15" fmla="*/ 289 h 954"/>
              <a:gd name="T16" fmla="*/ 595 w 1112"/>
              <a:gd name="T17" fmla="*/ 346 h 954"/>
              <a:gd name="T18" fmla="*/ 665 w 1112"/>
              <a:gd name="T19" fmla="*/ 360 h 954"/>
              <a:gd name="T20" fmla="*/ 1049 w 1112"/>
              <a:gd name="T21" fmla="*/ 459 h 954"/>
              <a:gd name="T22" fmla="*/ 713 w 1112"/>
              <a:gd name="T23" fmla="*/ 103 h 954"/>
              <a:gd name="T24" fmla="*/ 415 w 1112"/>
              <a:gd name="T25" fmla="*/ 586 h 954"/>
              <a:gd name="T26" fmla="*/ 346 w 1112"/>
              <a:gd name="T27" fmla="*/ 794 h 954"/>
              <a:gd name="T28" fmla="*/ 300 w 1112"/>
              <a:gd name="T29" fmla="*/ 709 h 954"/>
              <a:gd name="T30" fmla="*/ 183 w 1112"/>
              <a:gd name="T31" fmla="*/ 697 h 954"/>
              <a:gd name="T32" fmla="*/ 123 w 1112"/>
              <a:gd name="T33" fmla="*/ 614 h 954"/>
              <a:gd name="T34" fmla="*/ 119 w 1112"/>
              <a:gd name="T35" fmla="*/ 584 h 954"/>
              <a:gd name="T36" fmla="*/ 108 w 1112"/>
              <a:gd name="T37" fmla="*/ 526 h 954"/>
              <a:gd name="T38" fmla="*/ 86 w 1112"/>
              <a:gd name="T39" fmla="*/ 489 h 954"/>
              <a:gd name="T40" fmla="*/ 64 w 1112"/>
              <a:gd name="T41" fmla="*/ 448 h 954"/>
              <a:gd name="T42" fmla="*/ 117 w 1112"/>
              <a:gd name="T43" fmla="*/ 360 h 954"/>
              <a:gd name="T44" fmla="*/ 399 w 1112"/>
              <a:gd name="T45" fmla="*/ 54 h 954"/>
              <a:gd name="T46" fmla="*/ 615 w 1112"/>
              <a:gd name="T47" fmla="*/ 72 h 954"/>
              <a:gd name="T48" fmla="*/ 141 w 1112"/>
              <a:gd name="T49" fmla="*/ 110 h 954"/>
              <a:gd name="T50" fmla="*/ 21 w 1112"/>
              <a:gd name="T51" fmla="*/ 418 h 954"/>
              <a:gd name="T52" fmla="*/ 51 w 1112"/>
              <a:gd name="T53" fmla="*/ 535 h 954"/>
              <a:gd name="T54" fmla="*/ 89 w 1112"/>
              <a:gd name="T55" fmla="*/ 656 h 954"/>
              <a:gd name="T56" fmla="*/ 252 w 1112"/>
              <a:gd name="T57" fmla="*/ 743 h 954"/>
              <a:gd name="T58" fmla="*/ 357 w 1112"/>
              <a:gd name="T59" fmla="*/ 846 h 954"/>
              <a:gd name="T60" fmla="*/ 667 w 1112"/>
              <a:gd name="T61" fmla="*/ 684 h 954"/>
              <a:gd name="T62" fmla="*/ 737 w 1112"/>
              <a:gd name="T63" fmla="*/ 323 h 954"/>
              <a:gd name="T64" fmla="*/ 932 w 1112"/>
              <a:gd name="T65" fmla="*/ 248 h 954"/>
              <a:gd name="T66" fmla="*/ 1000 w 1112"/>
              <a:gd name="T67" fmla="*/ 481 h 954"/>
              <a:gd name="T68" fmla="*/ 1051 w 1112"/>
              <a:gd name="T69" fmla="*/ 579 h 954"/>
              <a:gd name="T70" fmla="*/ 1005 w 1112"/>
              <a:gd name="T71" fmla="*/ 605 h 954"/>
              <a:gd name="T72" fmla="*/ 1001 w 1112"/>
              <a:gd name="T73" fmla="*/ 657 h 954"/>
              <a:gd name="T74" fmla="*/ 998 w 1112"/>
              <a:gd name="T75" fmla="*/ 702 h 954"/>
              <a:gd name="T76" fmla="*/ 970 w 1112"/>
              <a:gd name="T77" fmla="*/ 758 h 954"/>
              <a:gd name="T78" fmla="*/ 841 w 1112"/>
              <a:gd name="T79" fmla="*/ 791 h 954"/>
              <a:gd name="T80" fmla="*/ 802 w 1112"/>
              <a:gd name="T81" fmla="*/ 867 h 954"/>
              <a:gd name="T82" fmla="*/ 546 w 1112"/>
              <a:gd name="T83" fmla="*/ 848 h 954"/>
              <a:gd name="T84" fmla="*/ 518 w 1112"/>
              <a:gd name="T85" fmla="*/ 896 h 954"/>
              <a:gd name="T86" fmla="*/ 854 w 1112"/>
              <a:gd name="T87" fmla="*/ 875 h 954"/>
              <a:gd name="T88" fmla="*/ 928 w 1112"/>
              <a:gd name="T89" fmla="*/ 853 h 954"/>
              <a:gd name="T90" fmla="*/ 1048 w 1112"/>
              <a:gd name="T91" fmla="*/ 683 h 954"/>
              <a:gd name="T92" fmla="*/ 1099 w 1112"/>
              <a:gd name="T93" fmla="*/ 604 h 954"/>
              <a:gd name="T94" fmla="*/ 1049 w 1112"/>
              <a:gd name="T95" fmla="*/ 459 h 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12" h="954">
                <a:moveTo>
                  <a:pt x="663" y="368"/>
                </a:moveTo>
                <a:lnTo>
                  <a:pt x="617" y="412"/>
                </a:lnTo>
                <a:lnTo>
                  <a:pt x="628" y="475"/>
                </a:lnTo>
                <a:cubicBezTo>
                  <a:pt x="629" y="478"/>
                  <a:pt x="628" y="481"/>
                  <a:pt x="625" y="482"/>
                </a:cubicBezTo>
                <a:cubicBezTo>
                  <a:pt x="623" y="484"/>
                  <a:pt x="620" y="484"/>
                  <a:pt x="618" y="483"/>
                </a:cubicBezTo>
                <a:lnTo>
                  <a:pt x="561" y="453"/>
                </a:lnTo>
                <a:lnTo>
                  <a:pt x="504" y="483"/>
                </a:lnTo>
                <a:cubicBezTo>
                  <a:pt x="503" y="484"/>
                  <a:pt x="502" y="484"/>
                  <a:pt x="501" y="484"/>
                </a:cubicBezTo>
                <a:cubicBezTo>
                  <a:pt x="499" y="484"/>
                  <a:pt x="498" y="483"/>
                  <a:pt x="497" y="482"/>
                </a:cubicBezTo>
                <a:cubicBezTo>
                  <a:pt x="494" y="481"/>
                  <a:pt x="493" y="478"/>
                  <a:pt x="494" y="475"/>
                </a:cubicBezTo>
                <a:lnTo>
                  <a:pt x="505" y="412"/>
                </a:lnTo>
                <a:lnTo>
                  <a:pt x="459" y="368"/>
                </a:lnTo>
                <a:cubicBezTo>
                  <a:pt x="457" y="366"/>
                  <a:pt x="456" y="363"/>
                  <a:pt x="457" y="360"/>
                </a:cubicBezTo>
                <a:cubicBezTo>
                  <a:pt x="458" y="357"/>
                  <a:pt x="460" y="356"/>
                  <a:pt x="463" y="355"/>
                </a:cubicBezTo>
                <a:lnTo>
                  <a:pt x="527" y="346"/>
                </a:lnTo>
                <a:lnTo>
                  <a:pt x="554" y="289"/>
                </a:lnTo>
                <a:cubicBezTo>
                  <a:pt x="557" y="284"/>
                  <a:pt x="565" y="283"/>
                  <a:pt x="568" y="289"/>
                </a:cubicBezTo>
                <a:lnTo>
                  <a:pt x="595" y="346"/>
                </a:lnTo>
                <a:lnTo>
                  <a:pt x="659" y="355"/>
                </a:lnTo>
                <a:cubicBezTo>
                  <a:pt x="662" y="356"/>
                  <a:pt x="664" y="357"/>
                  <a:pt x="665" y="360"/>
                </a:cubicBezTo>
                <a:cubicBezTo>
                  <a:pt x="666" y="363"/>
                  <a:pt x="665" y="366"/>
                  <a:pt x="663" y="368"/>
                </a:cubicBezTo>
                <a:close/>
                <a:moveTo>
                  <a:pt x="1049" y="459"/>
                </a:moveTo>
                <a:cubicBezTo>
                  <a:pt x="1057" y="363"/>
                  <a:pt x="1030" y="278"/>
                  <a:pt x="971" y="213"/>
                </a:cubicBezTo>
                <a:cubicBezTo>
                  <a:pt x="909" y="143"/>
                  <a:pt x="815" y="104"/>
                  <a:pt x="713" y="103"/>
                </a:cubicBezTo>
                <a:cubicBezTo>
                  <a:pt x="557" y="103"/>
                  <a:pt x="379" y="205"/>
                  <a:pt x="375" y="426"/>
                </a:cubicBezTo>
                <a:cubicBezTo>
                  <a:pt x="374" y="482"/>
                  <a:pt x="387" y="538"/>
                  <a:pt x="415" y="586"/>
                </a:cubicBezTo>
                <a:cubicBezTo>
                  <a:pt x="444" y="634"/>
                  <a:pt x="455" y="684"/>
                  <a:pt x="447" y="771"/>
                </a:cubicBezTo>
                <a:lnTo>
                  <a:pt x="346" y="794"/>
                </a:lnTo>
                <a:cubicBezTo>
                  <a:pt x="326" y="796"/>
                  <a:pt x="313" y="786"/>
                  <a:pt x="310" y="762"/>
                </a:cubicBezTo>
                <a:lnTo>
                  <a:pt x="300" y="709"/>
                </a:lnTo>
                <a:cubicBezTo>
                  <a:pt x="297" y="697"/>
                  <a:pt x="286" y="688"/>
                  <a:pt x="273" y="688"/>
                </a:cubicBezTo>
                <a:lnTo>
                  <a:pt x="183" y="697"/>
                </a:lnTo>
                <a:cubicBezTo>
                  <a:pt x="153" y="697"/>
                  <a:pt x="142" y="685"/>
                  <a:pt x="142" y="655"/>
                </a:cubicBezTo>
                <a:cubicBezTo>
                  <a:pt x="142" y="634"/>
                  <a:pt x="131" y="623"/>
                  <a:pt x="123" y="614"/>
                </a:cubicBezTo>
                <a:cubicBezTo>
                  <a:pt x="114" y="606"/>
                  <a:pt x="113" y="603"/>
                  <a:pt x="114" y="599"/>
                </a:cubicBezTo>
                <a:cubicBezTo>
                  <a:pt x="115" y="594"/>
                  <a:pt x="117" y="588"/>
                  <a:pt x="119" y="584"/>
                </a:cubicBezTo>
                <a:cubicBezTo>
                  <a:pt x="123" y="573"/>
                  <a:pt x="120" y="561"/>
                  <a:pt x="111" y="553"/>
                </a:cubicBezTo>
                <a:cubicBezTo>
                  <a:pt x="104" y="547"/>
                  <a:pt x="101" y="541"/>
                  <a:pt x="108" y="526"/>
                </a:cubicBezTo>
                <a:cubicBezTo>
                  <a:pt x="112" y="519"/>
                  <a:pt x="111" y="510"/>
                  <a:pt x="107" y="502"/>
                </a:cubicBezTo>
                <a:cubicBezTo>
                  <a:pt x="103" y="495"/>
                  <a:pt x="95" y="490"/>
                  <a:pt x="86" y="489"/>
                </a:cubicBezTo>
                <a:cubicBezTo>
                  <a:pt x="70" y="487"/>
                  <a:pt x="63" y="481"/>
                  <a:pt x="61" y="476"/>
                </a:cubicBezTo>
                <a:cubicBezTo>
                  <a:pt x="57" y="468"/>
                  <a:pt x="58" y="457"/>
                  <a:pt x="64" y="448"/>
                </a:cubicBezTo>
                <a:cubicBezTo>
                  <a:pt x="74" y="434"/>
                  <a:pt x="95" y="403"/>
                  <a:pt x="112" y="378"/>
                </a:cubicBezTo>
                <a:cubicBezTo>
                  <a:pt x="116" y="373"/>
                  <a:pt x="117" y="366"/>
                  <a:pt x="117" y="360"/>
                </a:cubicBezTo>
                <a:cubicBezTo>
                  <a:pt x="108" y="276"/>
                  <a:pt x="130" y="201"/>
                  <a:pt x="180" y="145"/>
                </a:cubicBezTo>
                <a:cubicBezTo>
                  <a:pt x="233" y="87"/>
                  <a:pt x="313" y="54"/>
                  <a:pt x="399" y="54"/>
                </a:cubicBezTo>
                <a:cubicBezTo>
                  <a:pt x="454" y="54"/>
                  <a:pt x="505" y="67"/>
                  <a:pt x="549" y="91"/>
                </a:cubicBezTo>
                <a:cubicBezTo>
                  <a:pt x="567" y="84"/>
                  <a:pt x="589" y="78"/>
                  <a:pt x="615" y="72"/>
                </a:cubicBezTo>
                <a:cubicBezTo>
                  <a:pt x="556" y="26"/>
                  <a:pt x="480" y="0"/>
                  <a:pt x="399" y="0"/>
                </a:cubicBezTo>
                <a:cubicBezTo>
                  <a:pt x="297" y="0"/>
                  <a:pt x="203" y="40"/>
                  <a:pt x="141" y="110"/>
                </a:cubicBezTo>
                <a:cubicBezTo>
                  <a:pt x="82" y="175"/>
                  <a:pt x="55" y="260"/>
                  <a:pt x="63" y="356"/>
                </a:cubicBezTo>
                <a:cubicBezTo>
                  <a:pt x="47" y="379"/>
                  <a:pt x="30" y="405"/>
                  <a:pt x="21" y="418"/>
                </a:cubicBezTo>
                <a:cubicBezTo>
                  <a:pt x="3" y="443"/>
                  <a:pt x="0" y="475"/>
                  <a:pt x="14" y="500"/>
                </a:cubicBezTo>
                <a:cubicBezTo>
                  <a:pt x="19" y="510"/>
                  <a:pt x="30" y="525"/>
                  <a:pt x="51" y="535"/>
                </a:cubicBezTo>
                <a:cubicBezTo>
                  <a:pt x="49" y="554"/>
                  <a:pt x="56" y="569"/>
                  <a:pt x="64" y="580"/>
                </a:cubicBezTo>
                <a:cubicBezTo>
                  <a:pt x="52" y="621"/>
                  <a:pt x="75" y="643"/>
                  <a:pt x="89" y="656"/>
                </a:cubicBezTo>
                <a:cubicBezTo>
                  <a:pt x="89" y="716"/>
                  <a:pt x="125" y="752"/>
                  <a:pt x="187" y="750"/>
                </a:cubicBezTo>
                <a:lnTo>
                  <a:pt x="252" y="743"/>
                </a:lnTo>
                <a:lnTo>
                  <a:pt x="257" y="771"/>
                </a:lnTo>
                <a:cubicBezTo>
                  <a:pt x="267" y="822"/>
                  <a:pt x="299" y="856"/>
                  <a:pt x="357" y="846"/>
                </a:cubicBezTo>
                <a:lnTo>
                  <a:pt x="594" y="793"/>
                </a:lnTo>
                <a:cubicBezTo>
                  <a:pt x="665" y="775"/>
                  <a:pt x="670" y="726"/>
                  <a:pt x="667" y="684"/>
                </a:cubicBezTo>
                <a:cubicBezTo>
                  <a:pt x="656" y="587"/>
                  <a:pt x="666" y="534"/>
                  <a:pt x="697" y="483"/>
                </a:cubicBezTo>
                <a:cubicBezTo>
                  <a:pt x="725" y="435"/>
                  <a:pt x="737" y="378"/>
                  <a:pt x="737" y="323"/>
                </a:cubicBezTo>
                <a:cubicBezTo>
                  <a:pt x="737" y="263"/>
                  <a:pt x="722" y="206"/>
                  <a:pt x="692" y="157"/>
                </a:cubicBezTo>
                <a:cubicBezTo>
                  <a:pt x="786" y="151"/>
                  <a:pt x="875" y="185"/>
                  <a:pt x="932" y="248"/>
                </a:cubicBezTo>
                <a:cubicBezTo>
                  <a:pt x="982" y="304"/>
                  <a:pt x="1004" y="379"/>
                  <a:pt x="995" y="463"/>
                </a:cubicBezTo>
                <a:cubicBezTo>
                  <a:pt x="995" y="469"/>
                  <a:pt x="996" y="476"/>
                  <a:pt x="1000" y="481"/>
                </a:cubicBezTo>
                <a:cubicBezTo>
                  <a:pt x="1017" y="506"/>
                  <a:pt x="1038" y="537"/>
                  <a:pt x="1048" y="551"/>
                </a:cubicBezTo>
                <a:cubicBezTo>
                  <a:pt x="1054" y="560"/>
                  <a:pt x="1055" y="571"/>
                  <a:pt x="1051" y="579"/>
                </a:cubicBezTo>
                <a:cubicBezTo>
                  <a:pt x="1049" y="584"/>
                  <a:pt x="1042" y="590"/>
                  <a:pt x="1026" y="592"/>
                </a:cubicBezTo>
                <a:cubicBezTo>
                  <a:pt x="1017" y="593"/>
                  <a:pt x="1009" y="598"/>
                  <a:pt x="1005" y="605"/>
                </a:cubicBezTo>
                <a:cubicBezTo>
                  <a:pt x="1001" y="613"/>
                  <a:pt x="1000" y="622"/>
                  <a:pt x="1004" y="630"/>
                </a:cubicBezTo>
                <a:cubicBezTo>
                  <a:pt x="1011" y="645"/>
                  <a:pt x="1008" y="650"/>
                  <a:pt x="1001" y="657"/>
                </a:cubicBezTo>
                <a:cubicBezTo>
                  <a:pt x="992" y="664"/>
                  <a:pt x="989" y="677"/>
                  <a:pt x="993" y="687"/>
                </a:cubicBezTo>
                <a:cubicBezTo>
                  <a:pt x="995" y="691"/>
                  <a:pt x="997" y="697"/>
                  <a:pt x="998" y="702"/>
                </a:cubicBezTo>
                <a:cubicBezTo>
                  <a:pt x="999" y="706"/>
                  <a:pt x="998" y="709"/>
                  <a:pt x="990" y="717"/>
                </a:cubicBezTo>
                <a:cubicBezTo>
                  <a:pt x="981" y="726"/>
                  <a:pt x="970" y="737"/>
                  <a:pt x="970" y="758"/>
                </a:cubicBezTo>
                <a:cubicBezTo>
                  <a:pt x="970" y="789"/>
                  <a:pt x="959" y="800"/>
                  <a:pt x="930" y="800"/>
                </a:cubicBezTo>
                <a:lnTo>
                  <a:pt x="841" y="791"/>
                </a:lnTo>
                <a:cubicBezTo>
                  <a:pt x="828" y="790"/>
                  <a:pt x="815" y="799"/>
                  <a:pt x="813" y="812"/>
                </a:cubicBezTo>
                <a:lnTo>
                  <a:pt x="802" y="867"/>
                </a:lnTo>
                <a:cubicBezTo>
                  <a:pt x="799" y="889"/>
                  <a:pt x="786" y="899"/>
                  <a:pt x="766" y="897"/>
                </a:cubicBezTo>
                <a:lnTo>
                  <a:pt x="546" y="848"/>
                </a:lnTo>
                <a:lnTo>
                  <a:pt x="464" y="866"/>
                </a:lnTo>
                <a:cubicBezTo>
                  <a:pt x="475" y="879"/>
                  <a:pt x="492" y="889"/>
                  <a:pt x="518" y="896"/>
                </a:cubicBezTo>
                <a:lnTo>
                  <a:pt x="756" y="949"/>
                </a:lnTo>
                <a:cubicBezTo>
                  <a:pt x="780" y="954"/>
                  <a:pt x="843" y="947"/>
                  <a:pt x="854" y="875"/>
                </a:cubicBezTo>
                <a:lnTo>
                  <a:pt x="860" y="846"/>
                </a:lnTo>
                <a:lnTo>
                  <a:pt x="928" y="853"/>
                </a:lnTo>
                <a:cubicBezTo>
                  <a:pt x="988" y="853"/>
                  <a:pt x="1023" y="819"/>
                  <a:pt x="1023" y="759"/>
                </a:cubicBezTo>
                <a:cubicBezTo>
                  <a:pt x="1045" y="740"/>
                  <a:pt x="1059" y="714"/>
                  <a:pt x="1048" y="683"/>
                </a:cubicBezTo>
                <a:cubicBezTo>
                  <a:pt x="1056" y="672"/>
                  <a:pt x="1063" y="657"/>
                  <a:pt x="1061" y="638"/>
                </a:cubicBezTo>
                <a:cubicBezTo>
                  <a:pt x="1082" y="629"/>
                  <a:pt x="1093" y="613"/>
                  <a:pt x="1099" y="604"/>
                </a:cubicBezTo>
                <a:cubicBezTo>
                  <a:pt x="1112" y="578"/>
                  <a:pt x="1109" y="546"/>
                  <a:pt x="1091" y="521"/>
                </a:cubicBezTo>
                <a:cubicBezTo>
                  <a:pt x="1083" y="508"/>
                  <a:pt x="1065" y="482"/>
                  <a:pt x="1049" y="459"/>
                </a:cubicBezTo>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000000"/>
              </a:solidFill>
              <a:effectLst/>
              <a:uLnTx/>
              <a:uFillTx/>
            </a:endParaRPr>
          </a:p>
        </p:txBody>
      </p:sp>
      <p:sp>
        <p:nvSpPr>
          <p:cNvPr id="17" name="Text Placeholder 10">
            <a:extLst>
              <a:ext uri="{FF2B5EF4-FFF2-40B4-BE49-F238E27FC236}">
                <a16:creationId xmlns:a16="http://schemas.microsoft.com/office/drawing/2014/main" id="{0100A4A0-7569-6DA0-B4C6-0B39F0EAFDA8}"/>
              </a:ext>
            </a:extLst>
          </p:cNvPr>
          <p:cNvSpPr txBox="1">
            <a:spLocks/>
          </p:cNvSpPr>
          <p:nvPr/>
        </p:nvSpPr>
        <p:spPr>
          <a:xfrm>
            <a:off x="4513281" y="2303005"/>
            <a:ext cx="2962041" cy="1031875"/>
          </a:xfrm>
          <a:prstGeom prst="rect">
            <a:avLst/>
          </a:prstGeom>
          <a:solidFill>
            <a:srgbClr val="FFFFFF"/>
          </a:solidFill>
        </p:spPr>
        <p:txBody>
          <a:bodyPr wrap="square" lIns="288000" anchor="ctr"/>
          <a:lstStyle>
            <a:lvl1pPr marL="0" indent="0" algn="l" defTabSz="914400" rtl="0" eaLnBrk="1" latinLnBrk="0" hangingPunct="1">
              <a:lnSpc>
                <a:spcPct val="90000"/>
              </a:lnSpc>
              <a:spcBef>
                <a:spcPts val="1000"/>
              </a:spcBef>
              <a:buFont typeface="Arial" panose="020B0604020202020204" pitchFamily="34" charset="0"/>
              <a:buNone/>
              <a:defRPr sz="5400" b="1"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5400" b="1" i="0" u="none" strike="noStrike" kern="1200" cap="none" spc="0" normalizeH="0" baseline="0" noProof="0" dirty="0">
                <a:ln>
                  <a:noFill/>
                </a:ln>
                <a:solidFill>
                  <a:srgbClr val="E32019"/>
                </a:solidFill>
                <a:effectLst/>
                <a:uLnTx/>
                <a:uFillTx/>
                <a:latin typeface="Calibri"/>
                <a:ea typeface="+mn-ea"/>
                <a:cs typeface="+mn-cs"/>
              </a:rPr>
              <a:t>90</a:t>
            </a:r>
            <a:r>
              <a:rPr kumimoji="0" lang="en-GB" sz="5400" b="1" i="0" u="none" strike="noStrike" kern="1200" cap="none" spc="0" normalizeH="0" baseline="30000" noProof="0" dirty="0">
                <a:ln>
                  <a:noFill/>
                </a:ln>
                <a:solidFill>
                  <a:srgbClr val="E32019"/>
                </a:solidFill>
                <a:effectLst/>
                <a:uLnTx/>
                <a:uFillTx/>
                <a:latin typeface="Calibri"/>
                <a:ea typeface="+mn-ea"/>
                <a:cs typeface="+mn-cs"/>
              </a:rPr>
              <a:t>%</a:t>
            </a:r>
          </a:p>
        </p:txBody>
      </p:sp>
      <p:sp>
        <p:nvSpPr>
          <p:cNvPr id="19" name="Text Placeholder 12">
            <a:extLst>
              <a:ext uri="{FF2B5EF4-FFF2-40B4-BE49-F238E27FC236}">
                <a16:creationId xmlns:a16="http://schemas.microsoft.com/office/drawing/2014/main" id="{F6D6FE48-F531-78DD-028F-69E006D05C70}"/>
              </a:ext>
            </a:extLst>
          </p:cNvPr>
          <p:cNvSpPr txBox="1">
            <a:spLocks/>
          </p:cNvSpPr>
          <p:nvPr/>
        </p:nvSpPr>
        <p:spPr>
          <a:xfrm>
            <a:off x="7939448" y="2303005"/>
            <a:ext cx="2962041" cy="1031875"/>
          </a:xfrm>
          <a:prstGeom prst="rect">
            <a:avLst/>
          </a:prstGeom>
          <a:solidFill>
            <a:srgbClr val="FFFFFF"/>
          </a:solidFill>
        </p:spPr>
        <p:txBody>
          <a:bodyPr wrap="square" lIns="288000" anchor="ctr"/>
          <a:lstStyle>
            <a:lvl1pPr marL="0" indent="0" algn="l" defTabSz="914400" rtl="0" eaLnBrk="1" latinLnBrk="0" hangingPunct="1">
              <a:lnSpc>
                <a:spcPct val="90000"/>
              </a:lnSpc>
              <a:spcBef>
                <a:spcPts val="1000"/>
              </a:spcBef>
              <a:buFont typeface="Arial" panose="020B0604020202020204" pitchFamily="34" charset="0"/>
              <a:buNone/>
              <a:defRPr sz="5400" b="1"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5400" b="1" i="0" u="none" strike="noStrike" kern="1200" cap="none" spc="0" normalizeH="0" baseline="0" noProof="0" dirty="0">
                <a:ln>
                  <a:noFill/>
                </a:ln>
                <a:solidFill>
                  <a:srgbClr val="E32019"/>
                </a:solidFill>
                <a:effectLst/>
                <a:uLnTx/>
                <a:uFillTx/>
                <a:latin typeface="Calibri"/>
                <a:ea typeface="+mn-ea"/>
                <a:cs typeface="+mn-cs"/>
              </a:rPr>
              <a:t>39m</a:t>
            </a:r>
            <a:endParaRPr kumimoji="0" lang="en-GB" sz="5400" b="1" i="0" u="none" strike="noStrike" kern="1200" cap="none" spc="0" normalizeH="0" baseline="30000" noProof="0" dirty="0">
              <a:ln>
                <a:noFill/>
              </a:ln>
              <a:solidFill>
                <a:srgbClr val="E32019"/>
              </a:solidFill>
              <a:effectLst/>
              <a:uLnTx/>
              <a:uFillTx/>
              <a:latin typeface="Calibri"/>
              <a:ea typeface="+mn-ea"/>
              <a:cs typeface="+mn-cs"/>
            </a:endParaRPr>
          </a:p>
        </p:txBody>
      </p:sp>
      <p:grpSp>
        <p:nvGrpSpPr>
          <p:cNvPr id="20" name="Lock7" descr="{&quot;Key&quot;:&quot;POWER_USER_SHAPE_ICON&quot;,&quot;Value&quot;:&quot;POWER_USER_SHAPE_ICON_STYLE_1&quot;}">
            <a:extLst>
              <a:ext uri="{FF2B5EF4-FFF2-40B4-BE49-F238E27FC236}">
                <a16:creationId xmlns:a16="http://schemas.microsoft.com/office/drawing/2014/main" id="{5F84ED68-0A1F-BEE6-83C2-025EA793BAB0}"/>
              </a:ext>
            </a:extLst>
          </p:cNvPr>
          <p:cNvGrpSpPr>
            <a:grpSpLocks noChangeAspect="1"/>
          </p:cNvGrpSpPr>
          <p:nvPr/>
        </p:nvGrpSpPr>
        <p:grpSpPr>
          <a:xfrm>
            <a:off x="6573479" y="2159889"/>
            <a:ext cx="724449" cy="1014222"/>
            <a:chOff x="2052397" y="4225410"/>
            <a:chExt cx="387807" cy="542926"/>
          </a:xfrm>
          <a:solidFill>
            <a:schemeClr val="tx1"/>
          </a:solidFill>
        </p:grpSpPr>
        <p:sp>
          <p:nvSpPr>
            <p:cNvPr id="21" name="Freeform 335">
              <a:extLst>
                <a:ext uri="{FF2B5EF4-FFF2-40B4-BE49-F238E27FC236}">
                  <a16:creationId xmlns:a16="http://schemas.microsoft.com/office/drawing/2014/main" id="{6DC0905F-7F2F-5522-1DFC-8248F777B091}"/>
                </a:ext>
              </a:extLst>
            </p:cNvPr>
            <p:cNvSpPr>
              <a:spLocks/>
            </p:cNvSpPr>
            <p:nvPr/>
          </p:nvSpPr>
          <p:spPr bwMode="auto">
            <a:xfrm>
              <a:off x="2052397" y="4443548"/>
              <a:ext cx="63020" cy="198751"/>
            </a:xfrm>
            <a:custGeom>
              <a:avLst/>
              <a:gdLst>
                <a:gd name="T0" fmla="*/ 179 w 575"/>
                <a:gd name="T1" fmla="*/ 1749 h 1749"/>
                <a:gd name="T2" fmla="*/ 83 w 575"/>
                <a:gd name="T3" fmla="*/ 1679 h 1749"/>
                <a:gd name="T4" fmla="*/ 0 w 575"/>
                <a:gd name="T5" fmla="*/ 1142 h 1749"/>
                <a:gd name="T6" fmla="*/ 384 w 575"/>
                <a:gd name="T7" fmla="*/ 51 h 1749"/>
                <a:gd name="T8" fmla="*/ 525 w 575"/>
                <a:gd name="T9" fmla="*/ 35 h 1749"/>
                <a:gd name="T10" fmla="*/ 541 w 575"/>
                <a:gd name="T11" fmla="*/ 175 h 1749"/>
                <a:gd name="T12" fmla="*/ 200 w 575"/>
                <a:gd name="T13" fmla="*/ 1142 h 1749"/>
                <a:gd name="T14" fmla="*/ 274 w 575"/>
                <a:gd name="T15" fmla="*/ 1618 h 1749"/>
                <a:gd name="T16" fmla="*/ 210 w 575"/>
                <a:gd name="T17" fmla="*/ 1744 h 1749"/>
                <a:gd name="T18" fmla="*/ 179 w 575"/>
                <a:gd name="T19" fmla="*/ 1749 h 1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5" h="1749">
                  <a:moveTo>
                    <a:pt x="179" y="1749"/>
                  </a:moveTo>
                  <a:cubicBezTo>
                    <a:pt x="136" y="1749"/>
                    <a:pt x="97" y="1722"/>
                    <a:pt x="83" y="1679"/>
                  </a:cubicBezTo>
                  <a:cubicBezTo>
                    <a:pt x="28" y="1506"/>
                    <a:pt x="0" y="1325"/>
                    <a:pt x="0" y="1142"/>
                  </a:cubicBezTo>
                  <a:cubicBezTo>
                    <a:pt x="0" y="745"/>
                    <a:pt x="132" y="367"/>
                    <a:pt x="384" y="51"/>
                  </a:cubicBezTo>
                  <a:cubicBezTo>
                    <a:pt x="418" y="8"/>
                    <a:pt x="481" y="0"/>
                    <a:pt x="525" y="35"/>
                  </a:cubicBezTo>
                  <a:cubicBezTo>
                    <a:pt x="567" y="69"/>
                    <a:pt x="575" y="132"/>
                    <a:pt x="541" y="175"/>
                  </a:cubicBezTo>
                  <a:cubicBezTo>
                    <a:pt x="318" y="456"/>
                    <a:pt x="200" y="790"/>
                    <a:pt x="200" y="1142"/>
                  </a:cubicBezTo>
                  <a:cubicBezTo>
                    <a:pt x="200" y="1304"/>
                    <a:pt x="225" y="1465"/>
                    <a:pt x="274" y="1618"/>
                  </a:cubicBezTo>
                  <a:cubicBezTo>
                    <a:pt x="291" y="1671"/>
                    <a:pt x="262" y="1727"/>
                    <a:pt x="210" y="1744"/>
                  </a:cubicBezTo>
                  <a:cubicBezTo>
                    <a:pt x="200" y="1747"/>
                    <a:pt x="189" y="1749"/>
                    <a:pt x="179" y="174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22" name="Freeform 336">
              <a:extLst>
                <a:ext uri="{FF2B5EF4-FFF2-40B4-BE49-F238E27FC236}">
                  <a16:creationId xmlns:a16="http://schemas.microsoft.com/office/drawing/2014/main" id="{6B5ED67D-C7A8-A713-343F-DF31FC6CC42E}"/>
                </a:ext>
              </a:extLst>
            </p:cNvPr>
            <p:cNvSpPr>
              <a:spLocks/>
            </p:cNvSpPr>
            <p:nvPr/>
          </p:nvSpPr>
          <p:spPr bwMode="auto">
            <a:xfrm>
              <a:off x="2066941" y="4651994"/>
              <a:ext cx="29085" cy="24239"/>
            </a:xfrm>
            <a:custGeom>
              <a:avLst/>
              <a:gdLst>
                <a:gd name="T0" fmla="*/ 125 w 239"/>
                <a:gd name="T1" fmla="*/ 225 h 225"/>
                <a:gd name="T2" fmla="*/ 48 w 239"/>
                <a:gd name="T3" fmla="*/ 190 h 225"/>
                <a:gd name="T4" fmla="*/ 27 w 239"/>
                <a:gd name="T5" fmla="*/ 160 h 225"/>
                <a:gd name="T6" fmla="*/ 65 w 239"/>
                <a:gd name="T7" fmla="*/ 24 h 225"/>
                <a:gd name="T8" fmla="*/ 193 w 239"/>
                <a:gd name="T9" fmla="*/ 51 h 225"/>
                <a:gd name="T10" fmla="*/ 211 w 239"/>
                <a:gd name="T11" fmla="*/ 74 h 225"/>
                <a:gd name="T12" fmla="*/ 177 w 239"/>
                <a:gd name="T13" fmla="*/ 211 h 225"/>
                <a:gd name="T14" fmla="*/ 125 w 239"/>
                <a:gd name="T15" fmla="*/ 225 h 2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9" h="225">
                  <a:moveTo>
                    <a:pt x="125" y="225"/>
                  </a:moveTo>
                  <a:cubicBezTo>
                    <a:pt x="97" y="225"/>
                    <a:pt x="68" y="213"/>
                    <a:pt x="48" y="190"/>
                  </a:cubicBezTo>
                  <a:cubicBezTo>
                    <a:pt x="41" y="182"/>
                    <a:pt x="33" y="172"/>
                    <a:pt x="27" y="160"/>
                  </a:cubicBezTo>
                  <a:cubicBezTo>
                    <a:pt x="0" y="112"/>
                    <a:pt x="17" y="51"/>
                    <a:pt x="65" y="24"/>
                  </a:cubicBezTo>
                  <a:cubicBezTo>
                    <a:pt x="110" y="0"/>
                    <a:pt x="164" y="12"/>
                    <a:pt x="193" y="51"/>
                  </a:cubicBezTo>
                  <a:cubicBezTo>
                    <a:pt x="199" y="57"/>
                    <a:pt x="205" y="65"/>
                    <a:pt x="211" y="74"/>
                  </a:cubicBezTo>
                  <a:cubicBezTo>
                    <a:pt x="239" y="121"/>
                    <a:pt x="224" y="183"/>
                    <a:pt x="177" y="211"/>
                  </a:cubicBezTo>
                  <a:cubicBezTo>
                    <a:pt x="161" y="221"/>
                    <a:pt x="143" y="225"/>
                    <a:pt x="125" y="2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23" name="Freeform 337">
              <a:extLst>
                <a:ext uri="{FF2B5EF4-FFF2-40B4-BE49-F238E27FC236}">
                  <a16:creationId xmlns:a16="http://schemas.microsoft.com/office/drawing/2014/main" id="{06DB16AF-9FF2-BCAF-CAB1-B24BAEDBF466}"/>
                </a:ext>
              </a:extLst>
            </p:cNvPr>
            <p:cNvSpPr>
              <a:spLocks/>
            </p:cNvSpPr>
            <p:nvPr/>
          </p:nvSpPr>
          <p:spPr bwMode="auto">
            <a:xfrm>
              <a:off x="2096027" y="4608365"/>
              <a:ext cx="339328" cy="159971"/>
            </a:xfrm>
            <a:custGeom>
              <a:avLst/>
              <a:gdLst>
                <a:gd name="T0" fmla="*/ 1350 w 3069"/>
                <a:gd name="T1" fmla="*/ 1446 h 1446"/>
                <a:gd name="T2" fmla="*/ 37 w 3069"/>
                <a:gd name="T3" fmla="*/ 859 h 1446"/>
                <a:gd name="T4" fmla="*/ 45 w 3069"/>
                <a:gd name="T5" fmla="*/ 718 h 1446"/>
                <a:gd name="T6" fmla="*/ 186 w 3069"/>
                <a:gd name="T7" fmla="*/ 726 h 1446"/>
                <a:gd name="T8" fmla="*/ 1350 w 3069"/>
                <a:gd name="T9" fmla="*/ 1246 h 1446"/>
                <a:gd name="T10" fmla="*/ 2862 w 3069"/>
                <a:gd name="T11" fmla="*/ 85 h 1446"/>
                <a:gd name="T12" fmla="*/ 2984 w 3069"/>
                <a:gd name="T13" fmla="*/ 14 h 1446"/>
                <a:gd name="T14" fmla="*/ 3055 w 3069"/>
                <a:gd name="T15" fmla="*/ 136 h 1446"/>
                <a:gd name="T16" fmla="*/ 1350 w 3069"/>
                <a:gd name="T17" fmla="*/ 1446 h 1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69" h="1446">
                  <a:moveTo>
                    <a:pt x="1350" y="1446"/>
                  </a:moveTo>
                  <a:cubicBezTo>
                    <a:pt x="850" y="1446"/>
                    <a:pt x="371" y="1232"/>
                    <a:pt x="37" y="859"/>
                  </a:cubicBezTo>
                  <a:cubicBezTo>
                    <a:pt x="0" y="818"/>
                    <a:pt x="3" y="755"/>
                    <a:pt x="45" y="718"/>
                  </a:cubicBezTo>
                  <a:cubicBezTo>
                    <a:pt x="86" y="681"/>
                    <a:pt x="149" y="685"/>
                    <a:pt x="186" y="726"/>
                  </a:cubicBezTo>
                  <a:cubicBezTo>
                    <a:pt x="482" y="1057"/>
                    <a:pt x="907" y="1246"/>
                    <a:pt x="1350" y="1246"/>
                  </a:cubicBezTo>
                  <a:cubicBezTo>
                    <a:pt x="2059" y="1246"/>
                    <a:pt x="2681" y="769"/>
                    <a:pt x="2862" y="85"/>
                  </a:cubicBezTo>
                  <a:cubicBezTo>
                    <a:pt x="2875" y="32"/>
                    <a:pt x="2930" y="0"/>
                    <a:pt x="2984" y="14"/>
                  </a:cubicBezTo>
                  <a:cubicBezTo>
                    <a:pt x="3037" y="28"/>
                    <a:pt x="3069" y="83"/>
                    <a:pt x="3055" y="136"/>
                  </a:cubicBezTo>
                  <a:cubicBezTo>
                    <a:pt x="2851" y="908"/>
                    <a:pt x="2150" y="1446"/>
                    <a:pt x="1350" y="14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24" name="Freeform 338">
              <a:extLst>
                <a:ext uri="{FF2B5EF4-FFF2-40B4-BE49-F238E27FC236}">
                  <a16:creationId xmlns:a16="http://schemas.microsoft.com/office/drawing/2014/main" id="{F81216C8-9615-2963-C338-59C5A8B270E2}"/>
                </a:ext>
              </a:extLst>
            </p:cNvPr>
            <p:cNvSpPr>
              <a:spLocks/>
            </p:cNvSpPr>
            <p:nvPr/>
          </p:nvSpPr>
          <p:spPr bwMode="auto">
            <a:xfrm>
              <a:off x="2420811" y="4564738"/>
              <a:ext cx="19390" cy="24239"/>
            </a:xfrm>
            <a:custGeom>
              <a:avLst/>
              <a:gdLst>
                <a:gd name="T0" fmla="*/ 103 w 204"/>
                <a:gd name="T1" fmla="*/ 215 h 215"/>
                <a:gd name="T2" fmla="*/ 98 w 204"/>
                <a:gd name="T3" fmla="*/ 215 h 215"/>
                <a:gd name="T4" fmla="*/ 3 w 204"/>
                <a:gd name="T5" fmla="*/ 111 h 215"/>
                <a:gd name="T6" fmla="*/ 5 w 204"/>
                <a:gd name="T7" fmla="*/ 94 h 215"/>
                <a:gd name="T8" fmla="*/ 104 w 204"/>
                <a:gd name="T9" fmla="*/ 0 h 215"/>
                <a:gd name="T10" fmla="*/ 204 w 204"/>
                <a:gd name="T11" fmla="*/ 100 h 215"/>
                <a:gd name="T12" fmla="*/ 204 w 204"/>
                <a:gd name="T13" fmla="*/ 100 h 215"/>
                <a:gd name="T14" fmla="*/ 202 w 204"/>
                <a:gd name="T15" fmla="*/ 126 h 215"/>
                <a:gd name="T16" fmla="*/ 103 w 204"/>
                <a:gd name="T17" fmla="*/ 215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4" h="215">
                  <a:moveTo>
                    <a:pt x="103" y="215"/>
                  </a:moveTo>
                  <a:cubicBezTo>
                    <a:pt x="101" y="215"/>
                    <a:pt x="100" y="215"/>
                    <a:pt x="98" y="215"/>
                  </a:cubicBezTo>
                  <a:cubicBezTo>
                    <a:pt x="43" y="213"/>
                    <a:pt x="0" y="166"/>
                    <a:pt x="3" y="111"/>
                  </a:cubicBezTo>
                  <a:cubicBezTo>
                    <a:pt x="3" y="105"/>
                    <a:pt x="4" y="100"/>
                    <a:pt x="5" y="94"/>
                  </a:cubicBezTo>
                  <a:cubicBezTo>
                    <a:pt x="8" y="42"/>
                    <a:pt x="51" y="0"/>
                    <a:pt x="104" y="0"/>
                  </a:cubicBezTo>
                  <a:cubicBezTo>
                    <a:pt x="160" y="0"/>
                    <a:pt x="204" y="45"/>
                    <a:pt x="204" y="100"/>
                  </a:cubicBezTo>
                  <a:lnTo>
                    <a:pt x="204" y="100"/>
                  </a:lnTo>
                  <a:cubicBezTo>
                    <a:pt x="204" y="109"/>
                    <a:pt x="203" y="118"/>
                    <a:pt x="202" y="126"/>
                  </a:cubicBezTo>
                  <a:cubicBezTo>
                    <a:pt x="197" y="177"/>
                    <a:pt x="154" y="215"/>
                    <a:pt x="103" y="2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25" name="Freeform 339">
              <a:extLst>
                <a:ext uri="{FF2B5EF4-FFF2-40B4-BE49-F238E27FC236}">
                  <a16:creationId xmlns:a16="http://schemas.microsoft.com/office/drawing/2014/main" id="{87925936-184E-EAD0-8BB0-BDB455DC3310}"/>
                </a:ext>
              </a:extLst>
            </p:cNvPr>
            <p:cNvSpPr>
              <a:spLocks/>
            </p:cNvSpPr>
            <p:nvPr/>
          </p:nvSpPr>
          <p:spPr bwMode="auto">
            <a:xfrm>
              <a:off x="2377184" y="4443548"/>
              <a:ext cx="63020" cy="106646"/>
            </a:xfrm>
            <a:custGeom>
              <a:avLst/>
              <a:gdLst>
                <a:gd name="T0" fmla="*/ 440 w 549"/>
                <a:gd name="T1" fmla="*/ 931 h 931"/>
                <a:gd name="T2" fmla="*/ 342 w 549"/>
                <a:gd name="T3" fmla="*/ 850 h 931"/>
                <a:gd name="T4" fmla="*/ 34 w 549"/>
                <a:gd name="T5" fmla="*/ 174 h 931"/>
                <a:gd name="T6" fmla="*/ 51 w 549"/>
                <a:gd name="T7" fmla="*/ 34 h 931"/>
                <a:gd name="T8" fmla="*/ 191 w 549"/>
                <a:gd name="T9" fmla="*/ 51 h 931"/>
                <a:gd name="T10" fmla="*/ 538 w 549"/>
                <a:gd name="T11" fmla="*/ 813 h 931"/>
                <a:gd name="T12" fmla="*/ 459 w 549"/>
                <a:gd name="T13" fmla="*/ 930 h 931"/>
                <a:gd name="T14" fmla="*/ 440 w 549"/>
                <a:gd name="T15" fmla="*/ 931 h 9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9" h="931">
                  <a:moveTo>
                    <a:pt x="440" y="931"/>
                  </a:moveTo>
                  <a:cubicBezTo>
                    <a:pt x="393" y="931"/>
                    <a:pt x="351" y="898"/>
                    <a:pt x="342" y="850"/>
                  </a:cubicBezTo>
                  <a:cubicBezTo>
                    <a:pt x="296" y="605"/>
                    <a:pt x="189" y="371"/>
                    <a:pt x="34" y="174"/>
                  </a:cubicBezTo>
                  <a:cubicBezTo>
                    <a:pt x="0" y="131"/>
                    <a:pt x="7" y="68"/>
                    <a:pt x="51" y="34"/>
                  </a:cubicBezTo>
                  <a:cubicBezTo>
                    <a:pt x="94" y="0"/>
                    <a:pt x="157" y="7"/>
                    <a:pt x="191" y="51"/>
                  </a:cubicBezTo>
                  <a:cubicBezTo>
                    <a:pt x="367" y="272"/>
                    <a:pt x="486" y="536"/>
                    <a:pt x="538" y="813"/>
                  </a:cubicBezTo>
                  <a:cubicBezTo>
                    <a:pt x="549" y="867"/>
                    <a:pt x="513" y="920"/>
                    <a:pt x="459" y="930"/>
                  </a:cubicBezTo>
                  <a:cubicBezTo>
                    <a:pt x="452" y="931"/>
                    <a:pt x="447" y="931"/>
                    <a:pt x="440" y="93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26" name="Freeform 340">
              <a:extLst>
                <a:ext uri="{FF2B5EF4-FFF2-40B4-BE49-F238E27FC236}">
                  <a16:creationId xmlns:a16="http://schemas.microsoft.com/office/drawing/2014/main" id="{245CC2B6-4170-4901-18BD-C1A8D7F357DC}"/>
                </a:ext>
              </a:extLst>
            </p:cNvPr>
            <p:cNvSpPr>
              <a:spLocks/>
            </p:cNvSpPr>
            <p:nvPr/>
          </p:nvSpPr>
          <p:spPr bwMode="auto">
            <a:xfrm>
              <a:off x="2086332" y="4225410"/>
              <a:ext cx="310243" cy="232682"/>
            </a:xfrm>
            <a:custGeom>
              <a:avLst/>
              <a:gdLst>
                <a:gd name="T0" fmla="*/ 2800 w 2800"/>
                <a:gd name="T1" fmla="*/ 2103 h 2103"/>
                <a:gd name="T2" fmla="*/ 2600 w 2800"/>
                <a:gd name="T3" fmla="*/ 2103 h 2103"/>
                <a:gd name="T4" fmla="*/ 2600 w 2800"/>
                <a:gd name="T5" fmla="*/ 1280 h 2103"/>
                <a:gd name="T6" fmla="*/ 1532 w 2800"/>
                <a:gd name="T7" fmla="*/ 200 h 2103"/>
                <a:gd name="T8" fmla="*/ 1322 w 2800"/>
                <a:gd name="T9" fmla="*/ 200 h 2103"/>
                <a:gd name="T10" fmla="*/ 200 w 2800"/>
                <a:gd name="T11" fmla="*/ 1280 h 2103"/>
                <a:gd name="T12" fmla="*/ 200 w 2800"/>
                <a:gd name="T13" fmla="*/ 2084 h 2103"/>
                <a:gd name="T14" fmla="*/ 0 w 2800"/>
                <a:gd name="T15" fmla="*/ 2084 h 2103"/>
                <a:gd name="T16" fmla="*/ 0 w 2800"/>
                <a:gd name="T17" fmla="*/ 1280 h 2103"/>
                <a:gd name="T18" fmla="*/ 404 w 2800"/>
                <a:gd name="T19" fmla="*/ 367 h 2103"/>
                <a:gd name="T20" fmla="*/ 1322 w 2800"/>
                <a:gd name="T21" fmla="*/ 0 h 2103"/>
                <a:gd name="T22" fmla="*/ 1532 w 2800"/>
                <a:gd name="T23" fmla="*/ 0 h 2103"/>
                <a:gd name="T24" fmla="*/ 2424 w 2800"/>
                <a:gd name="T25" fmla="*/ 369 h 2103"/>
                <a:gd name="T26" fmla="*/ 2800 w 2800"/>
                <a:gd name="T27" fmla="*/ 1280 h 2103"/>
                <a:gd name="T28" fmla="*/ 2800 w 2800"/>
                <a:gd name="T29" fmla="*/ 2103 h 2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00" h="2103">
                  <a:moveTo>
                    <a:pt x="2800" y="2103"/>
                  </a:moveTo>
                  <a:lnTo>
                    <a:pt x="2600" y="2103"/>
                  </a:lnTo>
                  <a:lnTo>
                    <a:pt x="2600" y="1280"/>
                  </a:lnTo>
                  <a:cubicBezTo>
                    <a:pt x="2600" y="685"/>
                    <a:pt x="2121" y="200"/>
                    <a:pt x="1532" y="200"/>
                  </a:cubicBezTo>
                  <a:lnTo>
                    <a:pt x="1322" y="200"/>
                  </a:lnTo>
                  <a:cubicBezTo>
                    <a:pt x="714" y="200"/>
                    <a:pt x="200" y="695"/>
                    <a:pt x="200" y="1280"/>
                  </a:cubicBezTo>
                  <a:lnTo>
                    <a:pt x="200" y="2084"/>
                  </a:lnTo>
                  <a:lnTo>
                    <a:pt x="0" y="2084"/>
                  </a:lnTo>
                  <a:lnTo>
                    <a:pt x="0" y="1280"/>
                  </a:lnTo>
                  <a:cubicBezTo>
                    <a:pt x="0" y="935"/>
                    <a:pt x="144" y="611"/>
                    <a:pt x="404" y="367"/>
                  </a:cubicBezTo>
                  <a:cubicBezTo>
                    <a:pt x="654" y="134"/>
                    <a:pt x="989" y="0"/>
                    <a:pt x="1322" y="0"/>
                  </a:cubicBezTo>
                  <a:lnTo>
                    <a:pt x="1532" y="0"/>
                  </a:lnTo>
                  <a:cubicBezTo>
                    <a:pt x="1868" y="0"/>
                    <a:pt x="2185" y="131"/>
                    <a:pt x="2424" y="369"/>
                  </a:cubicBezTo>
                  <a:cubicBezTo>
                    <a:pt x="2666" y="610"/>
                    <a:pt x="2800" y="934"/>
                    <a:pt x="2800" y="1280"/>
                  </a:cubicBezTo>
                  <a:lnTo>
                    <a:pt x="2800" y="2103"/>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27" name="Freeform 341">
              <a:extLst>
                <a:ext uri="{FF2B5EF4-FFF2-40B4-BE49-F238E27FC236}">
                  <a16:creationId xmlns:a16="http://schemas.microsoft.com/office/drawing/2014/main" id="{0A06A1E7-83F2-5A61-36C4-8D8C03A4338A}"/>
                </a:ext>
              </a:extLst>
            </p:cNvPr>
            <p:cNvSpPr>
              <a:spLocks/>
            </p:cNvSpPr>
            <p:nvPr/>
          </p:nvSpPr>
          <p:spPr bwMode="auto">
            <a:xfrm>
              <a:off x="2144502" y="4288427"/>
              <a:ext cx="193902" cy="135731"/>
            </a:xfrm>
            <a:custGeom>
              <a:avLst/>
              <a:gdLst>
                <a:gd name="T0" fmla="*/ 100 w 1787"/>
                <a:gd name="T1" fmla="*/ 1237 h 1237"/>
                <a:gd name="T2" fmla="*/ 0 w 1787"/>
                <a:gd name="T3" fmla="*/ 1137 h 1237"/>
                <a:gd name="T4" fmla="*/ 0 w 1787"/>
                <a:gd name="T5" fmla="*/ 927 h 1237"/>
                <a:gd name="T6" fmla="*/ 893 w 1787"/>
                <a:gd name="T7" fmla="*/ 0 h 1237"/>
                <a:gd name="T8" fmla="*/ 1787 w 1787"/>
                <a:gd name="T9" fmla="*/ 927 h 1237"/>
                <a:gd name="T10" fmla="*/ 1787 w 1787"/>
                <a:gd name="T11" fmla="*/ 1098 h 1237"/>
                <a:gd name="T12" fmla="*/ 1687 w 1787"/>
                <a:gd name="T13" fmla="*/ 1198 h 1237"/>
                <a:gd name="T14" fmla="*/ 1587 w 1787"/>
                <a:gd name="T15" fmla="*/ 1098 h 1237"/>
                <a:gd name="T16" fmla="*/ 1587 w 1787"/>
                <a:gd name="T17" fmla="*/ 927 h 1237"/>
                <a:gd name="T18" fmla="*/ 893 w 1787"/>
                <a:gd name="T19" fmla="*/ 200 h 1237"/>
                <a:gd name="T20" fmla="*/ 200 w 1787"/>
                <a:gd name="T21" fmla="*/ 927 h 1237"/>
                <a:gd name="T22" fmla="*/ 200 w 1787"/>
                <a:gd name="T23" fmla="*/ 1137 h 1237"/>
                <a:gd name="T24" fmla="*/ 100 w 1787"/>
                <a:gd name="T25" fmla="*/ 1237 h 1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87" h="1237">
                  <a:moveTo>
                    <a:pt x="100" y="1237"/>
                  </a:moveTo>
                  <a:cubicBezTo>
                    <a:pt x="44" y="1237"/>
                    <a:pt x="0" y="1192"/>
                    <a:pt x="0" y="1137"/>
                  </a:cubicBezTo>
                  <a:lnTo>
                    <a:pt x="0" y="927"/>
                  </a:lnTo>
                  <a:cubicBezTo>
                    <a:pt x="0" y="425"/>
                    <a:pt x="409" y="0"/>
                    <a:pt x="893" y="0"/>
                  </a:cubicBezTo>
                  <a:cubicBezTo>
                    <a:pt x="1378" y="0"/>
                    <a:pt x="1787" y="425"/>
                    <a:pt x="1787" y="927"/>
                  </a:cubicBezTo>
                  <a:lnTo>
                    <a:pt x="1787" y="1098"/>
                  </a:lnTo>
                  <a:cubicBezTo>
                    <a:pt x="1787" y="1154"/>
                    <a:pt x="1742" y="1198"/>
                    <a:pt x="1687" y="1198"/>
                  </a:cubicBezTo>
                  <a:cubicBezTo>
                    <a:pt x="1632" y="1198"/>
                    <a:pt x="1587" y="1154"/>
                    <a:pt x="1587" y="1098"/>
                  </a:cubicBezTo>
                  <a:lnTo>
                    <a:pt x="1587" y="927"/>
                  </a:lnTo>
                  <a:cubicBezTo>
                    <a:pt x="1587" y="533"/>
                    <a:pt x="1270" y="200"/>
                    <a:pt x="893" y="200"/>
                  </a:cubicBezTo>
                  <a:cubicBezTo>
                    <a:pt x="518" y="200"/>
                    <a:pt x="200" y="533"/>
                    <a:pt x="200" y="927"/>
                  </a:cubicBezTo>
                  <a:lnTo>
                    <a:pt x="200" y="1137"/>
                  </a:lnTo>
                  <a:cubicBezTo>
                    <a:pt x="200" y="1192"/>
                    <a:pt x="156" y="1237"/>
                    <a:pt x="100" y="123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28" name="Freeform 342">
              <a:extLst>
                <a:ext uri="{FF2B5EF4-FFF2-40B4-BE49-F238E27FC236}">
                  <a16:creationId xmlns:a16="http://schemas.microsoft.com/office/drawing/2014/main" id="{35056693-128E-947A-43D8-2D7BF0673295}"/>
                </a:ext>
              </a:extLst>
            </p:cNvPr>
            <p:cNvSpPr>
              <a:spLocks/>
            </p:cNvSpPr>
            <p:nvPr/>
          </p:nvSpPr>
          <p:spPr bwMode="auto">
            <a:xfrm>
              <a:off x="2144502" y="4380531"/>
              <a:ext cx="198751" cy="48475"/>
            </a:xfrm>
            <a:custGeom>
              <a:avLst/>
              <a:gdLst>
                <a:gd name="T0" fmla="*/ 114 w 1796"/>
                <a:gd name="T1" fmla="*/ 437 h 437"/>
                <a:gd name="T2" fmla="*/ 30 w 1796"/>
                <a:gd name="T3" fmla="*/ 391 h 437"/>
                <a:gd name="T4" fmla="*/ 60 w 1796"/>
                <a:gd name="T5" fmla="*/ 253 h 437"/>
                <a:gd name="T6" fmla="*/ 931 w 1796"/>
                <a:gd name="T7" fmla="*/ 0 h 437"/>
                <a:gd name="T8" fmla="*/ 1731 w 1796"/>
                <a:gd name="T9" fmla="*/ 210 h 437"/>
                <a:gd name="T10" fmla="*/ 1769 w 1796"/>
                <a:gd name="T11" fmla="*/ 347 h 437"/>
                <a:gd name="T12" fmla="*/ 1632 w 1796"/>
                <a:gd name="T13" fmla="*/ 384 h 437"/>
                <a:gd name="T14" fmla="*/ 931 w 1796"/>
                <a:gd name="T15" fmla="*/ 200 h 437"/>
                <a:gd name="T16" fmla="*/ 168 w 1796"/>
                <a:gd name="T17" fmla="*/ 422 h 437"/>
                <a:gd name="T18" fmla="*/ 114 w 1796"/>
                <a:gd name="T19" fmla="*/ 437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96" h="437">
                  <a:moveTo>
                    <a:pt x="114" y="437"/>
                  </a:moveTo>
                  <a:cubicBezTo>
                    <a:pt x="81" y="437"/>
                    <a:pt x="49" y="421"/>
                    <a:pt x="30" y="391"/>
                  </a:cubicBezTo>
                  <a:cubicBezTo>
                    <a:pt x="0" y="345"/>
                    <a:pt x="13" y="283"/>
                    <a:pt x="60" y="253"/>
                  </a:cubicBezTo>
                  <a:cubicBezTo>
                    <a:pt x="320" y="87"/>
                    <a:pt x="622" y="0"/>
                    <a:pt x="931" y="0"/>
                  </a:cubicBezTo>
                  <a:cubicBezTo>
                    <a:pt x="1212" y="0"/>
                    <a:pt x="1489" y="73"/>
                    <a:pt x="1731" y="210"/>
                  </a:cubicBezTo>
                  <a:cubicBezTo>
                    <a:pt x="1779" y="238"/>
                    <a:pt x="1796" y="299"/>
                    <a:pt x="1769" y="347"/>
                  </a:cubicBezTo>
                  <a:cubicBezTo>
                    <a:pt x="1741" y="395"/>
                    <a:pt x="1680" y="412"/>
                    <a:pt x="1632" y="384"/>
                  </a:cubicBezTo>
                  <a:cubicBezTo>
                    <a:pt x="1420" y="264"/>
                    <a:pt x="1177" y="200"/>
                    <a:pt x="931" y="200"/>
                  </a:cubicBezTo>
                  <a:cubicBezTo>
                    <a:pt x="660" y="200"/>
                    <a:pt x="396" y="277"/>
                    <a:pt x="168" y="422"/>
                  </a:cubicBezTo>
                  <a:cubicBezTo>
                    <a:pt x="151" y="432"/>
                    <a:pt x="132" y="437"/>
                    <a:pt x="114" y="43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29" name="Freeform 343">
              <a:extLst>
                <a:ext uri="{FF2B5EF4-FFF2-40B4-BE49-F238E27FC236}">
                  <a16:creationId xmlns:a16="http://schemas.microsoft.com/office/drawing/2014/main" id="{8D3C38D7-375F-BC50-A430-CDE99D166D42}"/>
                </a:ext>
              </a:extLst>
            </p:cNvPr>
            <p:cNvSpPr>
              <a:spLocks noEditPoints="1"/>
            </p:cNvSpPr>
            <p:nvPr/>
          </p:nvSpPr>
          <p:spPr bwMode="auto">
            <a:xfrm>
              <a:off x="2192978" y="4525958"/>
              <a:ext cx="101800" cy="96951"/>
            </a:xfrm>
            <a:custGeom>
              <a:avLst/>
              <a:gdLst>
                <a:gd name="T0" fmla="*/ 444 w 888"/>
                <a:gd name="T1" fmla="*/ 200 h 889"/>
                <a:gd name="T2" fmla="*/ 200 w 888"/>
                <a:gd name="T3" fmla="*/ 444 h 889"/>
                <a:gd name="T4" fmla="*/ 444 w 888"/>
                <a:gd name="T5" fmla="*/ 689 h 889"/>
                <a:gd name="T6" fmla="*/ 689 w 888"/>
                <a:gd name="T7" fmla="*/ 444 h 889"/>
                <a:gd name="T8" fmla="*/ 444 w 888"/>
                <a:gd name="T9" fmla="*/ 200 h 889"/>
                <a:gd name="T10" fmla="*/ 444 w 888"/>
                <a:gd name="T11" fmla="*/ 889 h 889"/>
                <a:gd name="T12" fmla="*/ 0 w 888"/>
                <a:gd name="T13" fmla="*/ 444 h 889"/>
                <a:gd name="T14" fmla="*/ 444 w 888"/>
                <a:gd name="T15" fmla="*/ 0 h 889"/>
                <a:gd name="T16" fmla="*/ 888 w 888"/>
                <a:gd name="T17" fmla="*/ 444 h 889"/>
                <a:gd name="T18" fmla="*/ 444 w 888"/>
                <a:gd name="T19" fmla="*/ 889 h 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8" h="889">
                  <a:moveTo>
                    <a:pt x="444" y="200"/>
                  </a:moveTo>
                  <a:cubicBezTo>
                    <a:pt x="310" y="200"/>
                    <a:pt x="200" y="310"/>
                    <a:pt x="200" y="444"/>
                  </a:cubicBezTo>
                  <a:cubicBezTo>
                    <a:pt x="200" y="579"/>
                    <a:pt x="310" y="689"/>
                    <a:pt x="444" y="689"/>
                  </a:cubicBezTo>
                  <a:cubicBezTo>
                    <a:pt x="579" y="689"/>
                    <a:pt x="689" y="579"/>
                    <a:pt x="689" y="444"/>
                  </a:cubicBezTo>
                  <a:cubicBezTo>
                    <a:pt x="689" y="310"/>
                    <a:pt x="579" y="200"/>
                    <a:pt x="444" y="200"/>
                  </a:cubicBezTo>
                  <a:close/>
                  <a:moveTo>
                    <a:pt x="444" y="889"/>
                  </a:moveTo>
                  <a:cubicBezTo>
                    <a:pt x="200" y="889"/>
                    <a:pt x="0" y="689"/>
                    <a:pt x="0" y="444"/>
                  </a:cubicBezTo>
                  <a:cubicBezTo>
                    <a:pt x="0" y="200"/>
                    <a:pt x="200" y="0"/>
                    <a:pt x="444" y="0"/>
                  </a:cubicBezTo>
                  <a:cubicBezTo>
                    <a:pt x="690" y="0"/>
                    <a:pt x="888" y="200"/>
                    <a:pt x="888" y="444"/>
                  </a:cubicBezTo>
                  <a:cubicBezTo>
                    <a:pt x="888" y="689"/>
                    <a:pt x="690" y="889"/>
                    <a:pt x="444" y="8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30" name="Freeform 344">
              <a:extLst>
                <a:ext uri="{FF2B5EF4-FFF2-40B4-BE49-F238E27FC236}">
                  <a16:creationId xmlns:a16="http://schemas.microsoft.com/office/drawing/2014/main" id="{4916020C-ADAB-6226-6B42-13CC2A4D4EA7}"/>
                </a:ext>
              </a:extLst>
            </p:cNvPr>
            <p:cNvSpPr>
              <a:spLocks noEditPoints="1"/>
            </p:cNvSpPr>
            <p:nvPr/>
          </p:nvSpPr>
          <p:spPr bwMode="auto">
            <a:xfrm>
              <a:off x="2115417" y="4443548"/>
              <a:ext cx="256921" cy="256921"/>
            </a:xfrm>
            <a:custGeom>
              <a:avLst/>
              <a:gdLst>
                <a:gd name="T0" fmla="*/ 1151 w 2303"/>
                <a:gd name="T1" fmla="*/ 200 h 2303"/>
                <a:gd name="T2" fmla="*/ 199 w 2303"/>
                <a:gd name="T3" fmla="*/ 1152 h 2303"/>
                <a:gd name="T4" fmla="*/ 1151 w 2303"/>
                <a:gd name="T5" fmla="*/ 2103 h 2303"/>
                <a:gd name="T6" fmla="*/ 2103 w 2303"/>
                <a:gd name="T7" fmla="*/ 1152 h 2303"/>
                <a:gd name="T8" fmla="*/ 1151 w 2303"/>
                <a:gd name="T9" fmla="*/ 200 h 2303"/>
                <a:gd name="T10" fmla="*/ 1151 w 2303"/>
                <a:gd name="T11" fmla="*/ 2303 h 2303"/>
                <a:gd name="T12" fmla="*/ 0 w 2303"/>
                <a:gd name="T13" fmla="*/ 1152 h 2303"/>
                <a:gd name="T14" fmla="*/ 1151 w 2303"/>
                <a:gd name="T15" fmla="*/ 0 h 2303"/>
                <a:gd name="T16" fmla="*/ 2303 w 2303"/>
                <a:gd name="T17" fmla="*/ 1152 h 2303"/>
                <a:gd name="T18" fmla="*/ 1151 w 2303"/>
                <a:gd name="T19" fmla="*/ 2303 h 2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03" h="2303">
                  <a:moveTo>
                    <a:pt x="1151" y="200"/>
                  </a:moveTo>
                  <a:cubicBezTo>
                    <a:pt x="626" y="200"/>
                    <a:pt x="199" y="627"/>
                    <a:pt x="199" y="1152"/>
                  </a:cubicBezTo>
                  <a:cubicBezTo>
                    <a:pt x="199" y="1676"/>
                    <a:pt x="626" y="2103"/>
                    <a:pt x="1151" y="2103"/>
                  </a:cubicBezTo>
                  <a:cubicBezTo>
                    <a:pt x="1676" y="2103"/>
                    <a:pt x="2103" y="1676"/>
                    <a:pt x="2103" y="1152"/>
                  </a:cubicBezTo>
                  <a:cubicBezTo>
                    <a:pt x="2103" y="627"/>
                    <a:pt x="1676" y="200"/>
                    <a:pt x="1151" y="200"/>
                  </a:cubicBezTo>
                  <a:close/>
                  <a:moveTo>
                    <a:pt x="1151" y="2303"/>
                  </a:moveTo>
                  <a:cubicBezTo>
                    <a:pt x="516" y="2303"/>
                    <a:pt x="0" y="1786"/>
                    <a:pt x="0" y="1152"/>
                  </a:cubicBezTo>
                  <a:cubicBezTo>
                    <a:pt x="0" y="516"/>
                    <a:pt x="516" y="0"/>
                    <a:pt x="1151" y="0"/>
                  </a:cubicBezTo>
                  <a:cubicBezTo>
                    <a:pt x="1787" y="0"/>
                    <a:pt x="2303" y="516"/>
                    <a:pt x="2303" y="1152"/>
                  </a:cubicBezTo>
                  <a:cubicBezTo>
                    <a:pt x="2303" y="1786"/>
                    <a:pt x="1787" y="2303"/>
                    <a:pt x="1151" y="23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grpSp>
      <p:sp>
        <p:nvSpPr>
          <p:cNvPr id="31" name="Book" descr="{&quot;Key&quot;:&quot;POWER_USER_SHAPE_ICON&quot;,&quot;Value&quot;:&quot;POWER_USER_SHAPE_ICON_STYLE_1&quot;}">
            <a:extLst>
              <a:ext uri="{FF2B5EF4-FFF2-40B4-BE49-F238E27FC236}">
                <a16:creationId xmlns:a16="http://schemas.microsoft.com/office/drawing/2014/main" id="{0E51F1DF-0848-15C3-02CF-8C9D9B0BB03E}"/>
              </a:ext>
            </a:extLst>
          </p:cNvPr>
          <p:cNvSpPr>
            <a:spLocks noChangeAspect="1" noEditPoints="1"/>
          </p:cNvSpPr>
          <p:nvPr>
            <p:custDataLst>
              <p:tags r:id="rId2"/>
            </p:custDataLst>
          </p:nvPr>
        </p:nvSpPr>
        <p:spPr bwMode="auto">
          <a:xfrm>
            <a:off x="9958926" y="2170148"/>
            <a:ext cx="990515" cy="794474"/>
          </a:xfrm>
          <a:custGeom>
            <a:avLst/>
            <a:gdLst>
              <a:gd name="T0" fmla="*/ 1219 w 1250"/>
              <a:gd name="T1" fmla="*/ 220 h 999"/>
              <a:gd name="T2" fmla="*/ 1219 w 1250"/>
              <a:gd name="T3" fmla="*/ 145 h 999"/>
              <a:gd name="T4" fmla="*/ 1203 w 1250"/>
              <a:gd name="T5" fmla="*/ 145 h 999"/>
              <a:gd name="T6" fmla="*/ 1066 w 1250"/>
              <a:gd name="T7" fmla="*/ 121 h 999"/>
              <a:gd name="T8" fmla="*/ 772 w 1250"/>
              <a:gd name="T9" fmla="*/ 78 h 999"/>
              <a:gd name="T10" fmla="*/ 625 w 1250"/>
              <a:gd name="T11" fmla="*/ 142 h 999"/>
              <a:gd name="T12" fmla="*/ 478 w 1250"/>
              <a:gd name="T13" fmla="*/ 78 h 999"/>
              <a:gd name="T14" fmla="*/ 184 w 1250"/>
              <a:gd name="T15" fmla="*/ 121 h 999"/>
              <a:gd name="T16" fmla="*/ 46 w 1250"/>
              <a:gd name="T17" fmla="*/ 145 h 999"/>
              <a:gd name="T18" fmla="*/ 30 w 1250"/>
              <a:gd name="T19" fmla="*/ 145 h 999"/>
              <a:gd name="T20" fmla="*/ 30 w 1250"/>
              <a:gd name="T21" fmla="*/ 220 h 999"/>
              <a:gd name="T22" fmla="*/ 0 w 1250"/>
              <a:gd name="T23" fmla="*/ 222 h 999"/>
              <a:gd name="T24" fmla="*/ 0 w 1250"/>
              <a:gd name="T25" fmla="*/ 999 h 999"/>
              <a:gd name="T26" fmla="*/ 625 w 1250"/>
              <a:gd name="T27" fmla="*/ 983 h 999"/>
              <a:gd name="T28" fmla="*/ 1250 w 1250"/>
              <a:gd name="T29" fmla="*/ 999 h 999"/>
              <a:gd name="T30" fmla="*/ 1250 w 1250"/>
              <a:gd name="T31" fmla="*/ 222 h 999"/>
              <a:gd name="T32" fmla="*/ 1219 w 1250"/>
              <a:gd name="T33" fmla="*/ 220 h 999"/>
              <a:gd name="T34" fmla="*/ 615 w 1250"/>
              <a:gd name="T35" fmla="*/ 928 h 999"/>
              <a:gd name="T36" fmla="*/ 46 w 1250"/>
              <a:gd name="T37" fmla="*/ 882 h 999"/>
              <a:gd name="T38" fmla="*/ 46 w 1250"/>
              <a:gd name="T39" fmla="*/ 161 h 999"/>
              <a:gd name="T40" fmla="*/ 615 w 1250"/>
              <a:gd name="T41" fmla="*/ 176 h 999"/>
              <a:gd name="T42" fmla="*/ 615 w 1250"/>
              <a:gd name="T43" fmla="*/ 928 h 999"/>
              <a:gd name="T44" fmla="*/ 1203 w 1250"/>
              <a:gd name="T45" fmla="*/ 882 h 999"/>
              <a:gd name="T46" fmla="*/ 634 w 1250"/>
              <a:gd name="T47" fmla="*/ 928 h 999"/>
              <a:gd name="T48" fmla="*/ 634 w 1250"/>
              <a:gd name="T49" fmla="*/ 176 h 999"/>
              <a:gd name="T50" fmla="*/ 1203 w 1250"/>
              <a:gd name="T51" fmla="*/ 161 h 999"/>
              <a:gd name="T52" fmla="*/ 1203 w 1250"/>
              <a:gd name="T53" fmla="*/ 882 h 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50" h="999">
                <a:moveTo>
                  <a:pt x="1219" y="220"/>
                </a:moveTo>
                <a:lnTo>
                  <a:pt x="1219" y="145"/>
                </a:lnTo>
                <a:lnTo>
                  <a:pt x="1203" y="145"/>
                </a:lnTo>
                <a:cubicBezTo>
                  <a:pt x="1178" y="145"/>
                  <a:pt x="1126" y="134"/>
                  <a:pt x="1066" y="121"/>
                </a:cubicBezTo>
                <a:cubicBezTo>
                  <a:pt x="974" y="102"/>
                  <a:pt x="860" y="78"/>
                  <a:pt x="772" y="78"/>
                </a:cubicBezTo>
                <a:cubicBezTo>
                  <a:pt x="690" y="78"/>
                  <a:pt x="641" y="100"/>
                  <a:pt x="625" y="142"/>
                </a:cubicBezTo>
                <a:cubicBezTo>
                  <a:pt x="609" y="100"/>
                  <a:pt x="560" y="78"/>
                  <a:pt x="478" y="78"/>
                </a:cubicBezTo>
                <a:cubicBezTo>
                  <a:pt x="389" y="78"/>
                  <a:pt x="275" y="102"/>
                  <a:pt x="184" y="121"/>
                </a:cubicBezTo>
                <a:cubicBezTo>
                  <a:pt x="124" y="134"/>
                  <a:pt x="72" y="145"/>
                  <a:pt x="46" y="145"/>
                </a:cubicBezTo>
                <a:lnTo>
                  <a:pt x="30" y="145"/>
                </a:lnTo>
                <a:lnTo>
                  <a:pt x="30" y="220"/>
                </a:lnTo>
                <a:lnTo>
                  <a:pt x="0" y="222"/>
                </a:lnTo>
                <a:lnTo>
                  <a:pt x="0" y="999"/>
                </a:lnTo>
                <a:cubicBezTo>
                  <a:pt x="0" y="999"/>
                  <a:pt x="513" y="871"/>
                  <a:pt x="625" y="983"/>
                </a:cubicBezTo>
                <a:cubicBezTo>
                  <a:pt x="741" y="867"/>
                  <a:pt x="1250" y="999"/>
                  <a:pt x="1250" y="999"/>
                </a:cubicBezTo>
                <a:lnTo>
                  <a:pt x="1250" y="222"/>
                </a:lnTo>
                <a:lnTo>
                  <a:pt x="1219" y="220"/>
                </a:lnTo>
                <a:close/>
                <a:moveTo>
                  <a:pt x="615" y="928"/>
                </a:moveTo>
                <a:cubicBezTo>
                  <a:pt x="615" y="782"/>
                  <a:pt x="46" y="882"/>
                  <a:pt x="46" y="882"/>
                </a:cubicBezTo>
                <a:lnTo>
                  <a:pt x="46" y="161"/>
                </a:lnTo>
                <a:cubicBezTo>
                  <a:pt x="150" y="161"/>
                  <a:pt x="615" y="0"/>
                  <a:pt x="615" y="176"/>
                </a:cubicBezTo>
                <a:lnTo>
                  <a:pt x="615" y="928"/>
                </a:lnTo>
                <a:close/>
                <a:moveTo>
                  <a:pt x="1203" y="882"/>
                </a:moveTo>
                <a:cubicBezTo>
                  <a:pt x="1203" y="882"/>
                  <a:pt x="634" y="782"/>
                  <a:pt x="634" y="928"/>
                </a:cubicBezTo>
                <a:lnTo>
                  <a:pt x="634" y="176"/>
                </a:lnTo>
                <a:cubicBezTo>
                  <a:pt x="634" y="0"/>
                  <a:pt x="1099" y="161"/>
                  <a:pt x="1203" y="161"/>
                </a:cubicBezTo>
                <a:lnTo>
                  <a:pt x="1203" y="882"/>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9009406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person sitting on a rock with a backpack and mountains in the background&#10;&#10;Description automatically generated">
            <a:extLst>
              <a:ext uri="{FF2B5EF4-FFF2-40B4-BE49-F238E27FC236}">
                <a16:creationId xmlns:a16="http://schemas.microsoft.com/office/drawing/2014/main" id="{38B4BDF9-EB9F-29EF-9D57-0F9E56EA7283}"/>
              </a:ext>
            </a:extLst>
          </p:cNvPr>
          <p:cNvPicPr>
            <a:picLocks noGrp="1" noChangeAspect="1"/>
          </p:cNvPicPr>
          <p:nvPr>
            <p:ph type="pic" sz="quarter" idx="13"/>
          </p:nvPr>
        </p:nvPicPr>
        <p:blipFill>
          <a:blip r:embed="rId3" cstate="hqprint">
            <a:extLst>
              <a:ext uri="{28A0092B-C50C-407E-A947-70E740481C1C}">
                <a14:useLocalDpi xmlns:a14="http://schemas.microsoft.com/office/drawing/2010/main" val="0"/>
              </a:ext>
            </a:extLst>
          </a:blip>
          <a:srcRect/>
          <a:stretch>
            <a:fillRect/>
          </a:stretch>
        </p:blipFill>
        <p:spPr/>
      </p:pic>
      <p:sp>
        <p:nvSpPr>
          <p:cNvPr id="3" name="Slide Number Placeholder 2">
            <a:extLst>
              <a:ext uri="{FF2B5EF4-FFF2-40B4-BE49-F238E27FC236}">
                <a16:creationId xmlns:a16="http://schemas.microsoft.com/office/drawing/2014/main" id="{6241308C-FADA-E216-3735-04CA506AD81F}"/>
              </a:ext>
            </a:extLst>
          </p:cNvPr>
          <p:cNvSpPr>
            <a:spLocks noGrp="1"/>
          </p:cNvSpPr>
          <p:nvPr>
            <p:ph type="sldNum" sz="quarter" idx="15"/>
          </p:nvPr>
        </p:nvSpPr>
        <p:spPr/>
        <p:txBody>
          <a:bodyPr/>
          <a:lstStyle/>
          <a:p>
            <a:fld id="{3787542D-5C6B-4EB3-96EB-9B37C3D5D2F8}" type="slidenum">
              <a:rPr lang="en-GB" smtClean="0"/>
              <a:t>4</a:t>
            </a:fld>
            <a:endParaRPr lang="en-GB" dirty="0"/>
          </a:p>
        </p:txBody>
      </p:sp>
      <p:sp>
        <p:nvSpPr>
          <p:cNvPr id="5" name="Title 4">
            <a:extLst>
              <a:ext uri="{FF2B5EF4-FFF2-40B4-BE49-F238E27FC236}">
                <a16:creationId xmlns:a16="http://schemas.microsoft.com/office/drawing/2014/main" id="{E3EA8525-D9BE-60C9-9261-CA7F79107AAD}"/>
              </a:ext>
            </a:extLst>
          </p:cNvPr>
          <p:cNvSpPr>
            <a:spLocks noGrp="1"/>
          </p:cNvSpPr>
          <p:nvPr>
            <p:ph type="title"/>
          </p:nvPr>
        </p:nvSpPr>
        <p:spPr/>
        <p:txBody>
          <a:bodyPr/>
          <a:lstStyle/>
          <a:p>
            <a:r>
              <a:rPr lang="en-US" dirty="0"/>
              <a:t>Publishing mail is engaging</a:t>
            </a:r>
            <a:endParaRPr lang="en-GB" dirty="0"/>
          </a:p>
        </p:txBody>
      </p:sp>
      <p:sp>
        <p:nvSpPr>
          <p:cNvPr id="6" name="Text Placeholder 5">
            <a:extLst>
              <a:ext uri="{FF2B5EF4-FFF2-40B4-BE49-F238E27FC236}">
                <a16:creationId xmlns:a16="http://schemas.microsoft.com/office/drawing/2014/main" id="{10A91FC7-08C1-12BE-EAD1-264E706A93DB}"/>
              </a:ext>
            </a:extLst>
          </p:cNvPr>
          <p:cNvSpPr>
            <a:spLocks noGrp="1"/>
          </p:cNvSpPr>
          <p:nvPr>
            <p:ph type="body" sz="quarter" idx="12"/>
          </p:nvPr>
        </p:nvSpPr>
        <p:spPr/>
        <p:txBody>
          <a:bodyPr/>
          <a:lstStyle/>
          <a:p>
            <a:r>
              <a:rPr lang="en-GB" sz="1100" dirty="0"/>
              <a:t>Source:  JICMAIL, Magazine/Newspaper Publisher, 2024, n=1,266</a:t>
            </a:r>
          </a:p>
        </p:txBody>
      </p:sp>
      <p:pic>
        <p:nvPicPr>
          <p:cNvPr id="9" name="Graphic 8" descr="Arrow circle">
            <a:extLst>
              <a:ext uri="{FF2B5EF4-FFF2-40B4-BE49-F238E27FC236}">
                <a16:creationId xmlns:a16="http://schemas.microsoft.com/office/drawing/2014/main" id="{28836CC4-E73D-EBCC-152D-3C7CB15018C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187811" y="4547277"/>
            <a:ext cx="1781907" cy="1781907"/>
          </a:xfrm>
          <a:prstGeom prst="rect">
            <a:avLst/>
          </a:prstGeom>
        </p:spPr>
      </p:pic>
      <p:sp>
        <p:nvSpPr>
          <p:cNvPr id="10" name="TextBox 9">
            <a:extLst>
              <a:ext uri="{FF2B5EF4-FFF2-40B4-BE49-F238E27FC236}">
                <a16:creationId xmlns:a16="http://schemas.microsoft.com/office/drawing/2014/main" id="{A1B5E4D6-92C0-25D7-4268-EFA2811E06B5}"/>
              </a:ext>
            </a:extLst>
          </p:cNvPr>
          <p:cNvSpPr txBox="1"/>
          <p:nvPr/>
        </p:nvSpPr>
        <p:spPr>
          <a:xfrm>
            <a:off x="6626919" y="5145842"/>
            <a:ext cx="987771" cy="584775"/>
          </a:xfrm>
          <a:prstGeom prst="rect">
            <a:avLst/>
          </a:prstGeom>
          <a:noFill/>
        </p:spPr>
        <p:txBody>
          <a:bodyPr wrap="none" rtlCol="0">
            <a:spAutoFit/>
          </a:bodyPr>
          <a:lstStyle/>
          <a:p>
            <a:r>
              <a:rPr lang="en-GB" sz="3200" b="1" dirty="0">
                <a:solidFill>
                  <a:schemeClr val="accent1"/>
                </a:solidFill>
                <a:latin typeface="+mj-lt"/>
              </a:rPr>
              <a:t>5.56</a:t>
            </a:r>
            <a:endParaRPr lang="en-GB" sz="3200" b="1" baseline="30000" dirty="0">
              <a:solidFill>
                <a:schemeClr val="accent1"/>
              </a:solidFill>
              <a:latin typeface="+mj-lt"/>
            </a:endParaRPr>
          </a:p>
        </p:txBody>
      </p:sp>
      <p:graphicFrame>
        <p:nvGraphicFramePr>
          <p:cNvPr id="11" name="Chart 10">
            <a:extLst>
              <a:ext uri="{FF2B5EF4-FFF2-40B4-BE49-F238E27FC236}">
                <a16:creationId xmlns:a16="http://schemas.microsoft.com/office/drawing/2014/main" id="{4AD41FED-7D82-08EC-D6C2-2E27E21BA5D6}"/>
              </a:ext>
            </a:extLst>
          </p:cNvPr>
          <p:cNvGraphicFramePr/>
          <p:nvPr>
            <p:extLst>
              <p:ext uri="{D42A27DB-BD31-4B8C-83A1-F6EECF244321}">
                <p14:modId xmlns:p14="http://schemas.microsoft.com/office/powerpoint/2010/main" val="125822114"/>
              </p:ext>
            </p:extLst>
          </p:nvPr>
        </p:nvGraphicFramePr>
        <p:xfrm>
          <a:off x="6198086" y="1877596"/>
          <a:ext cx="1781907" cy="1410551"/>
        </p:xfrm>
        <a:graphic>
          <a:graphicData uri="http://schemas.openxmlformats.org/drawingml/2006/chart">
            <c:chart xmlns:c="http://schemas.openxmlformats.org/drawingml/2006/chart" xmlns:r="http://schemas.openxmlformats.org/officeDocument/2006/relationships" r:id="rId6"/>
          </a:graphicData>
        </a:graphic>
      </p:graphicFrame>
      <p:sp>
        <p:nvSpPr>
          <p:cNvPr id="12" name="TextBox 11">
            <a:extLst>
              <a:ext uri="{FF2B5EF4-FFF2-40B4-BE49-F238E27FC236}">
                <a16:creationId xmlns:a16="http://schemas.microsoft.com/office/drawing/2014/main" id="{71BB0BDB-F374-4801-5F28-DA2F46E2AFEF}"/>
              </a:ext>
            </a:extLst>
          </p:cNvPr>
          <p:cNvSpPr txBox="1"/>
          <p:nvPr/>
        </p:nvSpPr>
        <p:spPr>
          <a:xfrm>
            <a:off x="6535041" y="2290484"/>
            <a:ext cx="1107996" cy="584775"/>
          </a:xfrm>
          <a:prstGeom prst="rect">
            <a:avLst/>
          </a:prstGeom>
          <a:noFill/>
        </p:spPr>
        <p:txBody>
          <a:bodyPr wrap="none" rtlCol="0">
            <a:spAutoFit/>
          </a:bodyPr>
          <a:lstStyle/>
          <a:p>
            <a:r>
              <a:rPr lang="en-GB" sz="3200" b="1" dirty="0">
                <a:solidFill>
                  <a:schemeClr val="accent1"/>
                </a:solidFill>
                <a:latin typeface="+mj-lt"/>
              </a:rPr>
              <a:t>100</a:t>
            </a:r>
            <a:r>
              <a:rPr lang="en-GB" sz="3200" b="1" baseline="30000" dirty="0">
                <a:solidFill>
                  <a:schemeClr val="accent1"/>
                </a:solidFill>
                <a:latin typeface="+mj-lt"/>
              </a:rPr>
              <a:t>%</a:t>
            </a:r>
          </a:p>
        </p:txBody>
      </p:sp>
      <p:grpSp>
        <p:nvGrpSpPr>
          <p:cNvPr id="13" name="Trends" descr="{&quot;Key&quot;:&quot;POWER_USER_SHAPE_ICON&quot;,&quot;Value&quot;:&quot;POWER_USER_SHAPE_ICON_STYLE_1&quot;}">
            <a:extLst>
              <a:ext uri="{FF2B5EF4-FFF2-40B4-BE49-F238E27FC236}">
                <a16:creationId xmlns:a16="http://schemas.microsoft.com/office/drawing/2014/main" id="{33A3F1B3-ACD9-3FED-AFE6-A4CEE2DC778B}"/>
              </a:ext>
            </a:extLst>
          </p:cNvPr>
          <p:cNvGrpSpPr>
            <a:grpSpLocks noChangeAspect="1"/>
          </p:cNvGrpSpPr>
          <p:nvPr>
            <p:custDataLst>
              <p:tags r:id="rId1"/>
            </p:custDataLst>
          </p:nvPr>
        </p:nvGrpSpPr>
        <p:grpSpPr bwMode="auto">
          <a:xfrm>
            <a:off x="6557840" y="3850889"/>
            <a:ext cx="1058075" cy="542925"/>
            <a:chOff x="2168" y="1309"/>
            <a:chExt cx="3200" cy="1642"/>
          </a:xfrm>
          <a:solidFill>
            <a:schemeClr val="tx1"/>
          </a:solidFill>
        </p:grpSpPr>
        <p:sp>
          <p:nvSpPr>
            <p:cNvPr id="14" name="Freeform 186">
              <a:extLst>
                <a:ext uri="{FF2B5EF4-FFF2-40B4-BE49-F238E27FC236}">
                  <a16:creationId xmlns:a16="http://schemas.microsoft.com/office/drawing/2014/main" id="{A092DEC4-0FB9-D21F-FEBF-D52B1B2AF091}"/>
                </a:ext>
              </a:extLst>
            </p:cNvPr>
            <p:cNvSpPr>
              <a:spLocks/>
            </p:cNvSpPr>
            <p:nvPr/>
          </p:nvSpPr>
          <p:spPr bwMode="auto">
            <a:xfrm>
              <a:off x="2168" y="1694"/>
              <a:ext cx="2092" cy="1257"/>
            </a:xfrm>
            <a:custGeom>
              <a:avLst/>
              <a:gdLst>
                <a:gd name="T0" fmla="*/ 487 w 527"/>
                <a:gd name="T1" fmla="*/ 10 h 316"/>
                <a:gd name="T2" fmla="*/ 361 w 527"/>
                <a:gd name="T3" fmla="*/ 243 h 316"/>
                <a:gd name="T4" fmla="*/ 198 w 527"/>
                <a:gd name="T5" fmla="*/ 14 h 316"/>
                <a:gd name="T6" fmla="*/ 164 w 527"/>
                <a:gd name="T7" fmla="*/ 7 h 316"/>
                <a:gd name="T8" fmla="*/ 14 w 527"/>
                <a:gd name="T9" fmla="*/ 107 h 316"/>
                <a:gd name="T10" fmla="*/ 7 w 527"/>
                <a:gd name="T11" fmla="*/ 142 h 316"/>
                <a:gd name="T12" fmla="*/ 42 w 527"/>
                <a:gd name="T13" fmla="*/ 149 h 316"/>
                <a:gd name="T14" fmla="*/ 172 w 527"/>
                <a:gd name="T15" fmla="*/ 62 h 316"/>
                <a:gd name="T16" fmla="*/ 343 w 527"/>
                <a:gd name="T17" fmla="*/ 305 h 316"/>
                <a:gd name="T18" fmla="*/ 363 w 527"/>
                <a:gd name="T19" fmla="*/ 316 h 316"/>
                <a:gd name="T20" fmla="*/ 365 w 527"/>
                <a:gd name="T21" fmla="*/ 316 h 316"/>
                <a:gd name="T22" fmla="*/ 385 w 527"/>
                <a:gd name="T23" fmla="*/ 303 h 316"/>
                <a:gd name="T24" fmla="*/ 527 w 527"/>
                <a:gd name="T25" fmla="*/ 42 h 316"/>
                <a:gd name="T26" fmla="*/ 487 w 527"/>
                <a:gd name="T27" fmla="*/ 1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7" h="316">
                  <a:moveTo>
                    <a:pt x="487" y="10"/>
                  </a:moveTo>
                  <a:lnTo>
                    <a:pt x="361" y="243"/>
                  </a:lnTo>
                  <a:lnTo>
                    <a:pt x="198" y="14"/>
                  </a:lnTo>
                  <a:cubicBezTo>
                    <a:pt x="191" y="3"/>
                    <a:pt x="175" y="0"/>
                    <a:pt x="164" y="7"/>
                  </a:cubicBezTo>
                  <a:lnTo>
                    <a:pt x="14" y="107"/>
                  </a:lnTo>
                  <a:cubicBezTo>
                    <a:pt x="3" y="115"/>
                    <a:pt x="0" y="131"/>
                    <a:pt x="7" y="142"/>
                  </a:cubicBezTo>
                  <a:cubicBezTo>
                    <a:pt x="15" y="154"/>
                    <a:pt x="30" y="157"/>
                    <a:pt x="42" y="149"/>
                  </a:cubicBezTo>
                  <a:lnTo>
                    <a:pt x="172" y="62"/>
                  </a:lnTo>
                  <a:lnTo>
                    <a:pt x="343" y="305"/>
                  </a:lnTo>
                  <a:cubicBezTo>
                    <a:pt x="348" y="312"/>
                    <a:pt x="355" y="316"/>
                    <a:pt x="363" y="316"/>
                  </a:cubicBezTo>
                  <a:cubicBezTo>
                    <a:pt x="364" y="316"/>
                    <a:pt x="364" y="316"/>
                    <a:pt x="365" y="316"/>
                  </a:cubicBezTo>
                  <a:cubicBezTo>
                    <a:pt x="374" y="315"/>
                    <a:pt x="381" y="310"/>
                    <a:pt x="385" y="303"/>
                  </a:cubicBezTo>
                  <a:lnTo>
                    <a:pt x="527" y="42"/>
                  </a:lnTo>
                  <a:cubicBezTo>
                    <a:pt x="511" y="35"/>
                    <a:pt x="497" y="24"/>
                    <a:pt x="487" y="1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Oval 187">
              <a:extLst>
                <a:ext uri="{FF2B5EF4-FFF2-40B4-BE49-F238E27FC236}">
                  <a16:creationId xmlns:a16="http://schemas.microsoft.com/office/drawing/2014/main" id="{3FEFBBAD-FFA0-0E0E-B0E1-6620359EA7C0}"/>
                </a:ext>
              </a:extLst>
            </p:cNvPr>
            <p:cNvSpPr>
              <a:spLocks noChangeArrowheads="1"/>
            </p:cNvSpPr>
            <p:nvPr/>
          </p:nvSpPr>
          <p:spPr bwMode="auto">
            <a:xfrm>
              <a:off x="4173" y="1309"/>
              <a:ext cx="449" cy="449"/>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Freeform 188">
              <a:extLst>
                <a:ext uri="{FF2B5EF4-FFF2-40B4-BE49-F238E27FC236}">
                  <a16:creationId xmlns:a16="http://schemas.microsoft.com/office/drawing/2014/main" id="{AC195BD2-34FA-9F9D-5A54-06ADFFBBA13F}"/>
                </a:ext>
              </a:extLst>
            </p:cNvPr>
            <p:cNvSpPr>
              <a:spLocks/>
            </p:cNvSpPr>
            <p:nvPr/>
          </p:nvSpPr>
          <p:spPr bwMode="auto">
            <a:xfrm>
              <a:off x="4598" y="1667"/>
              <a:ext cx="770" cy="966"/>
            </a:xfrm>
            <a:custGeom>
              <a:avLst/>
              <a:gdLst>
                <a:gd name="T0" fmla="*/ 0 w 194"/>
                <a:gd name="T1" fmla="*/ 40 h 243"/>
                <a:gd name="T2" fmla="*/ 146 w 194"/>
                <a:gd name="T3" fmla="*/ 230 h 243"/>
                <a:gd name="T4" fmla="*/ 181 w 194"/>
                <a:gd name="T5" fmla="*/ 234 h 243"/>
                <a:gd name="T6" fmla="*/ 186 w 194"/>
                <a:gd name="T7" fmla="*/ 199 h 243"/>
                <a:gd name="T8" fmla="*/ 32 w 194"/>
                <a:gd name="T9" fmla="*/ 0 h 243"/>
                <a:gd name="T10" fmla="*/ 0 w 194"/>
                <a:gd name="T11" fmla="*/ 40 h 243"/>
              </a:gdLst>
              <a:ahLst/>
              <a:cxnLst>
                <a:cxn ang="0">
                  <a:pos x="T0" y="T1"/>
                </a:cxn>
                <a:cxn ang="0">
                  <a:pos x="T2" y="T3"/>
                </a:cxn>
                <a:cxn ang="0">
                  <a:pos x="T4" y="T5"/>
                </a:cxn>
                <a:cxn ang="0">
                  <a:pos x="T6" y="T7"/>
                </a:cxn>
                <a:cxn ang="0">
                  <a:pos x="T8" y="T9"/>
                </a:cxn>
                <a:cxn ang="0">
                  <a:pos x="T10" y="T11"/>
                </a:cxn>
              </a:cxnLst>
              <a:rect l="0" t="0" r="r" b="b"/>
              <a:pathLst>
                <a:path w="194" h="243">
                  <a:moveTo>
                    <a:pt x="0" y="40"/>
                  </a:moveTo>
                  <a:lnTo>
                    <a:pt x="146" y="230"/>
                  </a:lnTo>
                  <a:cubicBezTo>
                    <a:pt x="155" y="241"/>
                    <a:pt x="170" y="243"/>
                    <a:pt x="181" y="234"/>
                  </a:cubicBezTo>
                  <a:cubicBezTo>
                    <a:pt x="192" y="226"/>
                    <a:pt x="194" y="210"/>
                    <a:pt x="186" y="199"/>
                  </a:cubicBezTo>
                  <a:lnTo>
                    <a:pt x="32" y="0"/>
                  </a:lnTo>
                  <a:cubicBezTo>
                    <a:pt x="26" y="16"/>
                    <a:pt x="14" y="30"/>
                    <a:pt x="0" y="4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17" name="TextBox 16">
            <a:extLst>
              <a:ext uri="{FF2B5EF4-FFF2-40B4-BE49-F238E27FC236}">
                <a16:creationId xmlns:a16="http://schemas.microsoft.com/office/drawing/2014/main" id="{BE5C6540-83C6-1014-9C70-4C0531118A62}"/>
              </a:ext>
            </a:extLst>
          </p:cNvPr>
          <p:cNvSpPr txBox="1"/>
          <p:nvPr/>
        </p:nvSpPr>
        <p:spPr>
          <a:xfrm>
            <a:off x="6778139" y="3342005"/>
            <a:ext cx="987771" cy="58477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chemeClr val="accent1"/>
                </a:solidFill>
                <a:effectLst/>
                <a:uLnTx/>
                <a:uFillTx/>
                <a:latin typeface="Century Gothic"/>
                <a:ea typeface="+mn-ea"/>
                <a:cs typeface="+mn-cs"/>
              </a:rPr>
              <a:t>1.27</a:t>
            </a:r>
            <a:endParaRPr kumimoji="0" lang="en-GB" sz="3200" b="1" i="0" u="none" strike="noStrike" kern="1200" cap="none" spc="0" normalizeH="0" baseline="30000" noProof="0" dirty="0">
              <a:ln>
                <a:noFill/>
              </a:ln>
              <a:solidFill>
                <a:schemeClr val="accent1"/>
              </a:solidFill>
              <a:effectLst/>
              <a:uLnTx/>
              <a:uFillTx/>
              <a:latin typeface="Century Gothic"/>
              <a:ea typeface="+mn-ea"/>
              <a:cs typeface="+mn-cs"/>
            </a:endParaRPr>
          </a:p>
        </p:txBody>
      </p:sp>
      <p:sp>
        <p:nvSpPr>
          <p:cNvPr id="18" name="TextBox 17">
            <a:extLst>
              <a:ext uri="{FF2B5EF4-FFF2-40B4-BE49-F238E27FC236}">
                <a16:creationId xmlns:a16="http://schemas.microsoft.com/office/drawing/2014/main" id="{3EA273A2-432F-C5B8-B259-506F7E764B6A}"/>
              </a:ext>
            </a:extLst>
          </p:cNvPr>
          <p:cNvSpPr txBox="1"/>
          <p:nvPr/>
        </p:nvSpPr>
        <p:spPr>
          <a:xfrm>
            <a:off x="7766899" y="2051317"/>
            <a:ext cx="3759241" cy="914400"/>
          </a:xfrm>
          <a:prstGeom prst="rect">
            <a:avLst/>
          </a:prstGeom>
        </p:spPr>
        <p:txBody>
          <a:bodyPr vert="horz" wrap="square" lIns="0" tIns="0" rIns="0" bIns="0" rtlCol="0" anchor="t" anchorCtr="0">
            <a:noAutofit/>
          </a:bodyPr>
          <a:lstStyle/>
          <a:p>
            <a:r>
              <a:rPr lang="en-GB" sz="2000" dirty="0"/>
              <a:t>Of mail from publishers is engaged with:  opened, read, sorted, put aside, put on display or in the usual place.</a:t>
            </a:r>
          </a:p>
        </p:txBody>
      </p:sp>
      <p:sp>
        <p:nvSpPr>
          <p:cNvPr id="19" name="TextBox 18">
            <a:extLst>
              <a:ext uri="{FF2B5EF4-FFF2-40B4-BE49-F238E27FC236}">
                <a16:creationId xmlns:a16="http://schemas.microsoft.com/office/drawing/2014/main" id="{D4B4D1A0-C554-0D1A-5C6F-66E4EB612EE3}"/>
              </a:ext>
            </a:extLst>
          </p:cNvPr>
          <p:cNvSpPr txBox="1"/>
          <p:nvPr/>
        </p:nvSpPr>
        <p:spPr>
          <a:xfrm>
            <a:off x="7811902" y="5072737"/>
            <a:ext cx="3759241" cy="914400"/>
          </a:xfrm>
          <a:prstGeom prst="rect">
            <a:avLst/>
          </a:prstGeom>
        </p:spPr>
        <p:txBody>
          <a:bodyPr vert="horz" wrap="square" lIns="0" tIns="0" rIns="0" bIns="0" rtlCol="0" anchor="t" anchorCtr="0">
            <a:noAutofit/>
          </a:bodyPr>
          <a:lstStyle/>
          <a:p>
            <a:r>
              <a:rPr lang="en-GB" sz="2000" dirty="0"/>
              <a:t>Each piece of mail from a publisher is revisited over 5 and a half times by individuals.</a:t>
            </a:r>
          </a:p>
        </p:txBody>
      </p:sp>
      <p:sp>
        <p:nvSpPr>
          <p:cNvPr id="20" name="TextBox 19">
            <a:extLst>
              <a:ext uri="{FF2B5EF4-FFF2-40B4-BE49-F238E27FC236}">
                <a16:creationId xmlns:a16="http://schemas.microsoft.com/office/drawing/2014/main" id="{EDB0FE06-3127-E08D-01BF-B1405308AD08}"/>
              </a:ext>
            </a:extLst>
          </p:cNvPr>
          <p:cNvSpPr txBox="1"/>
          <p:nvPr/>
        </p:nvSpPr>
        <p:spPr>
          <a:xfrm>
            <a:off x="7811902" y="3685317"/>
            <a:ext cx="3759241" cy="831448"/>
          </a:xfrm>
          <a:prstGeom prst="rect">
            <a:avLst/>
          </a:prstGeom>
        </p:spPr>
        <p:txBody>
          <a:bodyPr vert="horz" wrap="square" lIns="0" tIns="0" rIns="0" bIns="0" rtlCol="0" anchor="t" anchorCtr="0">
            <a:noAutofit/>
          </a:bodyPr>
          <a:lstStyle/>
          <a:p>
            <a:r>
              <a:rPr lang="en-GB" sz="2000" dirty="0"/>
              <a:t>Every 100 magazines reach another 27 individuals.</a:t>
            </a:r>
          </a:p>
        </p:txBody>
      </p:sp>
    </p:spTree>
    <p:extLst>
      <p:ext uri="{BB962C8B-B14F-4D97-AF65-F5344CB8AC3E}">
        <p14:creationId xmlns:p14="http://schemas.microsoft.com/office/powerpoint/2010/main" val="12765337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175C4-00BD-5E9A-0043-2398CE22A14A}"/>
              </a:ext>
            </a:extLst>
          </p:cNvPr>
          <p:cNvSpPr>
            <a:spLocks noGrp="1"/>
          </p:cNvSpPr>
          <p:nvPr>
            <p:ph type="title"/>
          </p:nvPr>
        </p:nvSpPr>
        <p:spPr/>
        <p:txBody>
          <a:bodyPr/>
          <a:lstStyle/>
          <a:p>
            <a:r>
              <a:rPr lang="en-GB" dirty="0"/>
              <a:t>Postage credits</a:t>
            </a:r>
          </a:p>
        </p:txBody>
      </p:sp>
      <p:sp>
        <p:nvSpPr>
          <p:cNvPr id="3" name="Content Placeholder 2">
            <a:extLst>
              <a:ext uri="{FF2B5EF4-FFF2-40B4-BE49-F238E27FC236}">
                <a16:creationId xmlns:a16="http://schemas.microsoft.com/office/drawing/2014/main" id="{AAEE5174-7AEA-96E7-16FB-0BDAA412A1A4}"/>
              </a:ext>
            </a:extLst>
          </p:cNvPr>
          <p:cNvSpPr>
            <a:spLocks noGrp="1"/>
          </p:cNvSpPr>
          <p:nvPr>
            <p:ph sz="quarter" idx="17"/>
          </p:nvPr>
        </p:nvSpPr>
        <p:spPr/>
        <p:txBody>
          <a:bodyPr/>
          <a:lstStyle/>
          <a:p>
            <a:pPr marL="0" marR="0" lvl="0" indent="0" algn="l" defTabSz="914400" rtl="0" eaLnBrk="1" fontAlgn="auto" latinLnBrk="0" hangingPunct="1">
              <a:lnSpc>
                <a:spcPct val="90000"/>
              </a:lnSpc>
              <a:spcBef>
                <a:spcPts val="1000"/>
              </a:spcBef>
              <a:spcAft>
                <a:spcPts val="0"/>
              </a:spcAft>
              <a:buClr>
                <a:srgbClr val="E32019"/>
              </a:buClr>
              <a:buSzPct val="100000"/>
              <a:buFont typeface="Wingdings" panose="05000000000000000000" pitchFamily="2" charset="2"/>
              <a:buNone/>
              <a:tabLst/>
              <a:defRPr/>
            </a:pPr>
            <a:r>
              <a:rPr kumimoji="0" lang="en-GB" sz="3200" b="0" i="0" u="none" strike="noStrike" kern="1200" cap="none" spc="0" normalizeH="0" baseline="0" noProof="0" dirty="0">
                <a:ln>
                  <a:noFill/>
                </a:ln>
                <a:solidFill>
                  <a:srgbClr val="000000"/>
                </a:solidFill>
                <a:effectLst/>
                <a:uLnTx/>
                <a:uFillTx/>
                <a:latin typeface="Calibri"/>
                <a:ea typeface="+mn-ea"/>
                <a:cs typeface="+mn-cs"/>
              </a:rPr>
              <a:t>Publishing volume commitment when you mail 95% or more of the volume you mailed the year before during a 12-month period.</a:t>
            </a:r>
          </a:p>
          <a:p>
            <a:endParaRPr lang="en-GB" dirty="0"/>
          </a:p>
        </p:txBody>
      </p:sp>
      <p:sp>
        <p:nvSpPr>
          <p:cNvPr id="4" name="Text Placeholder 3">
            <a:extLst>
              <a:ext uri="{FF2B5EF4-FFF2-40B4-BE49-F238E27FC236}">
                <a16:creationId xmlns:a16="http://schemas.microsoft.com/office/drawing/2014/main" id="{C02AC6A5-8185-F07C-9DA9-DE7ACF6D6AAD}"/>
              </a:ext>
            </a:extLst>
          </p:cNvPr>
          <p:cNvSpPr>
            <a:spLocks noGrp="1"/>
          </p:cNvSpPr>
          <p:nvPr>
            <p:ph type="body" sz="quarter" idx="12"/>
          </p:nvPr>
        </p:nvSpPr>
        <p:spPr/>
        <p:txBody>
          <a:bodyPr/>
          <a:lstStyle/>
          <a:p>
            <a:r>
              <a:rPr lang="en-GB" dirty="0"/>
              <a:t>Full terms and conditions apply</a:t>
            </a:r>
          </a:p>
        </p:txBody>
      </p:sp>
      <p:sp>
        <p:nvSpPr>
          <p:cNvPr id="5" name="TextBox 4">
            <a:extLst>
              <a:ext uri="{FF2B5EF4-FFF2-40B4-BE49-F238E27FC236}">
                <a16:creationId xmlns:a16="http://schemas.microsoft.com/office/drawing/2014/main" id="{9548A5DC-FB9C-0791-4188-33DF037F738C}"/>
              </a:ext>
            </a:extLst>
          </p:cNvPr>
          <p:cNvSpPr txBox="1"/>
          <p:nvPr/>
        </p:nvSpPr>
        <p:spPr>
          <a:xfrm>
            <a:off x="1261762" y="4976813"/>
            <a:ext cx="3117777" cy="523220"/>
          </a:xfrm>
          <a:prstGeom prst="rect">
            <a:avLst/>
          </a:prstGeom>
          <a:solidFill>
            <a:schemeClr val="accent1"/>
          </a:solidFill>
        </p:spPr>
        <p:txBody>
          <a:bodyPr wrap="none" rtlCol="0">
            <a:spAutoFit/>
          </a:bodyPr>
          <a:lstStyle/>
          <a:p>
            <a:r>
              <a:rPr lang="en-GB" sz="2800" b="1" dirty="0">
                <a:solidFill>
                  <a:schemeClr val="bg1"/>
                </a:solidFill>
              </a:rPr>
              <a:t>Postage Credit = 2%</a:t>
            </a:r>
          </a:p>
        </p:txBody>
      </p:sp>
    </p:spTree>
    <p:extLst>
      <p:ext uri="{BB962C8B-B14F-4D97-AF65-F5344CB8AC3E}">
        <p14:creationId xmlns:p14="http://schemas.microsoft.com/office/powerpoint/2010/main" val="41966289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E9C47-DE16-31F3-2154-EC6E111C8EEE}"/>
              </a:ext>
            </a:extLst>
          </p:cNvPr>
          <p:cNvSpPr>
            <a:spLocks noGrp="1"/>
          </p:cNvSpPr>
          <p:nvPr>
            <p:ph type="title"/>
          </p:nvPr>
        </p:nvSpPr>
        <p:spPr/>
        <p:txBody>
          <a:bodyPr/>
          <a:lstStyle/>
          <a:p>
            <a:r>
              <a:rPr lang="en-GB" dirty="0"/>
              <a:t>Entry requirements</a:t>
            </a:r>
          </a:p>
        </p:txBody>
      </p:sp>
      <p:sp>
        <p:nvSpPr>
          <p:cNvPr id="3" name="Text Placeholder 2">
            <a:extLst>
              <a:ext uri="{FF2B5EF4-FFF2-40B4-BE49-F238E27FC236}">
                <a16:creationId xmlns:a16="http://schemas.microsoft.com/office/drawing/2014/main" id="{45D6AFDC-1C7B-584A-4E88-68BCE60D3451}"/>
              </a:ext>
            </a:extLst>
          </p:cNvPr>
          <p:cNvSpPr>
            <a:spLocks noGrp="1"/>
          </p:cNvSpPr>
          <p:nvPr>
            <p:ph type="body"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78B25BBE-5FFC-2D5D-5894-6CD10166A299}"/>
              </a:ext>
            </a:extLst>
          </p:cNvPr>
          <p:cNvSpPr>
            <a:spLocks noGrp="1"/>
          </p:cNvSpPr>
          <p:nvPr>
            <p:ph type="sldNum" sz="quarter" idx="15"/>
          </p:nvPr>
        </p:nvSpPr>
        <p:spPr/>
        <p:txBody>
          <a:bodyPr/>
          <a:lstStyle/>
          <a:p>
            <a:fld id="{3787542D-5C6B-4EB3-96EB-9B37C3D5D2F8}" type="slidenum">
              <a:rPr lang="en-GB" smtClean="0"/>
              <a:t>6</a:t>
            </a:fld>
            <a:endParaRPr lang="en-GB" dirty="0"/>
          </a:p>
        </p:txBody>
      </p:sp>
      <p:sp>
        <p:nvSpPr>
          <p:cNvPr id="6" name="Text Placeholder 5">
            <a:extLst>
              <a:ext uri="{FF2B5EF4-FFF2-40B4-BE49-F238E27FC236}">
                <a16:creationId xmlns:a16="http://schemas.microsoft.com/office/drawing/2014/main" id="{3F4D126D-6758-F67C-5365-7D1432E7340D}"/>
              </a:ext>
            </a:extLst>
          </p:cNvPr>
          <p:cNvSpPr>
            <a:spLocks noGrp="1"/>
          </p:cNvSpPr>
          <p:nvPr>
            <p:ph type="body" sz="quarter" idx="12"/>
          </p:nvPr>
        </p:nvSpPr>
        <p:spPr/>
        <p:txBody>
          <a:bodyPr/>
          <a:lstStyle/>
          <a:p>
            <a:r>
              <a:rPr lang="en-GB" sz="1100" dirty="0"/>
              <a:t>Full terms and conditions apply</a:t>
            </a:r>
          </a:p>
        </p:txBody>
      </p:sp>
      <p:sp>
        <p:nvSpPr>
          <p:cNvPr id="15" name="Arrow14" descr="{&quot;Key&quot;:&quot;POWER_USER_SHAPE_ICON&quot;,&quot;Value&quot;:&quot;POWER_USER_SHAPE_ICON_STYLE_1&quot;}">
            <a:extLst>
              <a:ext uri="{FF2B5EF4-FFF2-40B4-BE49-F238E27FC236}">
                <a16:creationId xmlns:a16="http://schemas.microsoft.com/office/drawing/2014/main" id="{4C58425A-0D9C-16CC-B783-4298B04AD2D7}"/>
              </a:ext>
            </a:extLst>
          </p:cNvPr>
          <p:cNvSpPr>
            <a:spLocks noChangeAspect="1"/>
          </p:cNvSpPr>
          <p:nvPr/>
        </p:nvSpPr>
        <p:spPr>
          <a:xfrm>
            <a:off x="942871" y="1708169"/>
            <a:ext cx="2385398" cy="2381494"/>
          </a:xfrm>
          <a:custGeom>
            <a:avLst/>
            <a:gdLst>
              <a:gd name="connsiteX0" fmla="*/ 452467 w 1234992"/>
              <a:gd name="connsiteY0" fmla="*/ 41055 h 1232971"/>
              <a:gd name="connsiteX1" fmla="*/ 543917 w 1234992"/>
              <a:gd name="connsiteY1" fmla="*/ 3175 h 1232971"/>
              <a:gd name="connsiteX2" fmla="*/ 1087323 w 1234992"/>
              <a:gd name="connsiteY2" fmla="*/ 3175 h 1232971"/>
              <a:gd name="connsiteX3" fmla="*/ 1103642 w 1234992"/>
              <a:gd name="connsiteY3" fmla="*/ 0 h 1232971"/>
              <a:gd name="connsiteX4" fmla="*/ 1195092 w 1234992"/>
              <a:gd name="connsiteY4" fmla="*/ 37879 h 1232971"/>
              <a:gd name="connsiteX5" fmla="*/ 1223502 w 1234992"/>
              <a:gd name="connsiteY5" fmla="*/ 80662 h 1232971"/>
              <a:gd name="connsiteX6" fmla="*/ 1224251 w 1234992"/>
              <a:gd name="connsiteY6" fmla="*/ 84512 h 1232971"/>
              <a:gd name="connsiteX7" fmla="*/ 1224829 w 1234992"/>
              <a:gd name="connsiteY7" fmla="*/ 85369 h 1232971"/>
              <a:gd name="connsiteX8" fmla="*/ 1234992 w 1234992"/>
              <a:gd name="connsiteY8" fmla="*/ 135710 h 1232971"/>
              <a:gd name="connsiteX9" fmla="*/ 1234992 w 1234992"/>
              <a:gd name="connsiteY9" fmla="*/ 694250 h 1232971"/>
              <a:gd name="connsiteX10" fmla="*/ 1105662 w 1234992"/>
              <a:gd name="connsiteY10" fmla="*/ 823580 h 1232971"/>
              <a:gd name="connsiteX11" fmla="*/ 976332 w 1234992"/>
              <a:gd name="connsiteY11" fmla="*/ 694250 h 1232971"/>
              <a:gd name="connsiteX12" fmla="*/ 976332 w 1234992"/>
              <a:gd name="connsiteY12" fmla="*/ 439540 h 1232971"/>
              <a:gd name="connsiteX13" fmla="*/ 220780 w 1234992"/>
              <a:gd name="connsiteY13" fmla="*/ 1195091 h 1232971"/>
              <a:gd name="connsiteX14" fmla="*/ 37880 w 1234992"/>
              <a:gd name="connsiteY14" fmla="*/ 1195091 h 1232971"/>
              <a:gd name="connsiteX15" fmla="*/ 37880 w 1234992"/>
              <a:gd name="connsiteY15" fmla="*/ 1012191 h 1232971"/>
              <a:gd name="connsiteX16" fmla="*/ 788236 w 1234992"/>
              <a:gd name="connsiteY16" fmla="*/ 261835 h 1232971"/>
              <a:gd name="connsiteX17" fmla="*/ 543917 w 1234992"/>
              <a:gd name="connsiteY17" fmla="*/ 261835 h 1232971"/>
              <a:gd name="connsiteX18" fmla="*/ 414587 w 1234992"/>
              <a:gd name="connsiteY18" fmla="*/ 132505 h 1232971"/>
              <a:gd name="connsiteX19" fmla="*/ 452467 w 1234992"/>
              <a:gd name="connsiteY19" fmla="*/ 41055 h 1232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34992" h="1232971">
                <a:moveTo>
                  <a:pt x="452467" y="41055"/>
                </a:moveTo>
                <a:cubicBezTo>
                  <a:pt x="475871" y="17651"/>
                  <a:pt x="508204" y="3175"/>
                  <a:pt x="543917" y="3175"/>
                </a:cubicBezTo>
                <a:lnTo>
                  <a:pt x="1087323" y="3175"/>
                </a:lnTo>
                <a:lnTo>
                  <a:pt x="1103642" y="0"/>
                </a:lnTo>
                <a:cubicBezTo>
                  <a:pt x="1136740" y="-1"/>
                  <a:pt x="1169839" y="12626"/>
                  <a:pt x="1195092" y="37879"/>
                </a:cubicBezTo>
                <a:cubicBezTo>
                  <a:pt x="1207719" y="50506"/>
                  <a:pt x="1217188" y="65094"/>
                  <a:pt x="1223502" y="80662"/>
                </a:cubicBezTo>
                <a:lnTo>
                  <a:pt x="1224251" y="84512"/>
                </a:lnTo>
                <a:lnTo>
                  <a:pt x="1224829" y="85369"/>
                </a:lnTo>
                <a:cubicBezTo>
                  <a:pt x="1231373" y="100842"/>
                  <a:pt x="1234992" y="117853"/>
                  <a:pt x="1234992" y="135710"/>
                </a:cubicBezTo>
                <a:lnTo>
                  <a:pt x="1234992" y="694250"/>
                </a:lnTo>
                <a:cubicBezTo>
                  <a:pt x="1234992" y="765677"/>
                  <a:pt x="1177089" y="823580"/>
                  <a:pt x="1105662" y="823580"/>
                </a:cubicBezTo>
                <a:cubicBezTo>
                  <a:pt x="1034235" y="823580"/>
                  <a:pt x="976332" y="765677"/>
                  <a:pt x="976332" y="694250"/>
                </a:cubicBezTo>
                <a:lnTo>
                  <a:pt x="976332" y="439540"/>
                </a:lnTo>
                <a:lnTo>
                  <a:pt x="220780" y="1195091"/>
                </a:lnTo>
                <a:cubicBezTo>
                  <a:pt x="170274" y="1245598"/>
                  <a:pt x="88386" y="1245598"/>
                  <a:pt x="37880" y="1195091"/>
                </a:cubicBezTo>
                <a:cubicBezTo>
                  <a:pt x="-12627" y="1144585"/>
                  <a:pt x="-12627" y="1062698"/>
                  <a:pt x="37880" y="1012191"/>
                </a:cubicBezTo>
                <a:lnTo>
                  <a:pt x="788236" y="261835"/>
                </a:lnTo>
                <a:lnTo>
                  <a:pt x="543917" y="261835"/>
                </a:lnTo>
                <a:cubicBezTo>
                  <a:pt x="472490" y="261835"/>
                  <a:pt x="414587" y="203932"/>
                  <a:pt x="414587" y="132505"/>
                </a:cubicBezTo>
                <a:cubicBezTo>
                  <a:pt x="414587" y="96792"/>
                  <a:pt x="429063" y="64459"/>
                  <a:pt x="452467" y="41055"/>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scene3d>
              <a:camera prst="orthographicFront">
                <a:rot lat="0" lon="0" rev="0"/>
              </a:camera>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Arrow14 - 1" descr="{&quot;Key&quot;:&quot;POWER_USER_SHAPE_ICON&quot;,&quot;Value&quot;:&quot;POWER_USER_SHAPE_ICON_STYLE_1&quot;}">
            <a:extLst>
              <a:ext uri="{FF2B5EF4-FFF2-40B4-BE49-F238E27FC236}">
                <a16:creationId xmlns:a16="http://schemas.microsoft.com/office/drawing/2014/main" id="{ADFCDC7F-4612-BD4F-0C2B-1EBDEDECC6E3}"/>
              </a:ext>
            </a:extLst>
          </p:cNvPr>
          <p:cNvSpPr>
            <a:spLocks noChangeAspect="1"/>
          </p:cNvSpPr>
          <p:nvPr/>
        </p:nvSpPr>
        <p:spPr>
          <a:xfrm>
            <a:off x="3583158" y="1708169"/>
            <a:ext cx="2385398" cy="2381494"/>
          </a:xfrm>
          <a:custGeom>
            <a:avLst/>
            <a:gdLst>
              <a:gd name="connsiteX0" fmla="*/ 452467 w 1234992"/>
              <a:gd name="connsiteY0" fmla="*/ 41055 h 1232971"/>
              <a:gd name="connsiteX1" fmla="*/ 543917 w 1234992"/>
              <a:gd name="connsiteY1" fmla="*/ 3175 h 1232971"/>
              <a:gd name="connsiteX2" fmla="*/ 1087323 w 1234992"/>
              <a:gd name="connsiteY2" fmla="*/ 3175 h 1232971"/>
              <a:gd name="connsiteX3" fmla="*/ 1103642 w 1234992"/>
              <a:gd name="connsiteY3" fmla="*/ 0 h 1232971"/>
              <a:gd name="connsiteX4" fmla="*/ 1195092 w 1234992"/>
              <a:gd name="connsiteY4" fmla="*/ 37879 h 1232971"/>
              <a:gd name="connsiteX5" fmla="*/ 1223502 w 1234992"/>
              <a:gd name="connsiteY5" fmla="*/ 80662 h 1232971"/>
              <a:gd name="connsiteX6" fmla="*/ 1224251 w 1234992"/>
              <a:gd name="connsiteY6" fmla="*/ 84512 h 1232971"/>
              <a:gd name="connsiteX7" fmla="*/ 1224829 w 1234992"/>
              <a:gd name="connsiteY7" fmla="*/ 85369 h 1232971"/>
              <a:gd name="connsiteX8" fmla="*/ 1234992 w 1234992"/>
              <a:gd name="connsiteY8" fmla="*/ 135710 h 1232971"/>
              <a:gd name="connsiteX9" fmla="*/ 1234992 w 1234992"/>
              <a:gd name="connsiteY9" fmla="*/ 694250 h 1232971"/>
              <a:gd name="connsiteX10" fmla="*/ 1105662 w 1234992"/>
              <a:gd name="connsiteY10" fmla="*/ 823580 h 1232971"/>
              <a:gd name="connsiteX11" fmla="*/ 976332 w 1234992"/>
              <a:gd name="connsiteY11" fmla="*/ 694250 h 1232971"/>
              <a:gd name="connsiteX12" fmla="*/ 976332 w 1234992"/>
              <a:gd name="connsiteY12" fmla="*/ 439540 h 1232971"/>
              <a:gd name="connsiteX13" fmla="*/ 220780 w 1234992"/>
              <a:gd name="connsiteY13" fmla="*/ 1195091 h 1232971"/>
              <a:gd name="connsiteX14" fmla="*/ 37880 w 1234992"/>
              <a:gd name="connsiteY14" fmla="*/ 1195091 h 1232971"/>
              <a:gd name="connsiteX15" fmla="*/ 37880 w 1234992"/>
              <a:gd name="connsiteY15" fmla="*/ 1012191 h 1232971"/>
              <a:gd name="connsiteX16" fmla="*/ 788236 w 1234992"/>
              <a:gd name="connsiteY16" fmla="*/ 261835 h 1232971"/>
              <a:gd name="connsiteX17" fmla="*/ 543917 w 1234992"/>
              <a:gd name="connsiteY17" fmla="*/ 261835 h 1232971"/>
              <a:gd name="connsiteX18" fmla="*/ 414587 w 1234992"/>
              <a:gd name="connsiteY18" fmla="*/ 132505 h 1232971"/>
              <a:gd name="connsiteX19" fmla="*/ 452467 w 1234992"/>
              <a:gd name="connsiteY19" fmla="*/ 41055 h 1232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34992" h="1232971">
                <a:moveTo>
                  <a:pt x="452467" y="41055"/>
                </a:moveTo>
                <a:cubicBezTo>
                  <a:pt x="475871" y="17651"/>
                  <a:pt x="508204" y="3175"/>
                  <a:pt x="543917" y="3175"/>
                </a:cubicBezTo>
                <a:lnTo>
                  <a:pt x="1087323" y="3175"/>
                </a:lnTo>
                <a:lnTo>
                  <a:pt x="1103642" y="0"/>
                </a:lnTo>
                <a:cubicBezTo>
                  <a:pt x="1136740" y="-1"/>
                  <a:pt x="1169839" y="12626"/>
                  <a:pt x="1195092" y="37879"/>
                </a:cubicBezTo>
                <a:cubicBezTo>
                  <a:pt x="1207719" y="50506"/>
                  <a:pt x="1217188" y="65094"/>
                  <a:pt x="1223502" y="80662"/>
                </a:cubicBezTo>
                <a:lnTo>
                  <a:pt x="1224251" y="84512"/>
                </a:lnTo>
                <a:lnTo>
                  <a:pt x="1224829" y="85369"/>
                </a:lnTo>
                <a:cubicBezTo>
                  <a:pt x="1231373" y="100842"/>
                  <a:pt x="1234992" y="117853"/>
                  <a:pt x="1234992" y="135710"/>
                </a:cubicBezTo>
                <a:lnTo>
                  <a:pt x="1234992" y="694250"/>
                </a:lnTo>
                <a:cubicBezTo>
                  <a:pt x="1234992" y="765677"/>
                  <a:pt x="1177089" y="823580"/>
                  <a:pt x="1105662" y="823580"/>
                </a:cubicBezTo>
                <a:cubicBezTo>
                  <a:pt x="1034235" y="823580"/>
                  <a:pt x="976332" y="765677"/>
                  <a:pt x="976332" y="694250"/>
                </a:cubicBezTo>
                <a:lnTo>
                  <a:pt x="976332" y="439540"/>
                </a:lnTo>
                <a:lnTo>
                  <a:pt x="220780" y="1195091"/>
                </a:lnTo>
                <a:cubicBezTo>
                  <a:pt x="170274" y="1245598"/>
                  <a:pt x="88386" y="1245598"/>
                  <a:pt x="37880" y="1195091"/>
                </a:cubicBezTo>
                <a:cubicBezTo>
                  <a:pt x="-12627" y="1144585"/>
                  <a:pt x="-12627" y="1062698"/>
                  <a:pt x="37880" y="1012191"/>
                </a:cubicBezTo>
                <a:lnTo>
                  <a:pt x="788236" y="261835"/>
                </a:lnTo>
                <a:lnTo>
                  <a:pt x="543917" y="261835"/>
                </a:lnTo>
                <a:cubicBezTo>
                  <a:pt x="472490" y="261835"/>
                  <a:pt x="414587" y="203932"/>
                  <a:pt x="414587" y="132505"/>
                </a:cubicBezTo>
                <a:cubicBezTo>
                  <a:pt x="414587" y="96792"/>
                  <a:pt x="429063" y="64459"/>
                  <a:pt x="452467" y="4105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Arrow14 - 2" descr="{&quot;Key&quot;:&quot;POWER_USER_SHAPE_ICON&quot;,&quot;Value&quot;:&quot;POWER_USER_SHAPE_ICON_STYLE_1&quot;}">
            <a:extLst>
              <a:ext uri="{FF2B5EF4-FFF2-40B4-BE49-F238E27FC236}">
                <a16:creationId xmlns:a16="http://schemas.microsoft.com/office/drawing/2014/main" id="{B652CEED-480A-4D9E-979C-3AC317A7CAB0}"/>
              </a:ext>
            </a:extLst>
          </p:cNvPr>
          <p:cNvSpPr>
            <a:spLocks noChangeAspect="1"/>
          </p:cNvSpPr>
          <p:nvPr/>
        </p:nvSpPr>
        <p:spPr>
          <a:xfrm>
            <a:off x="6223445" y="1708169"/>
            <a:ext cx="2385398" cy="2381494"/>
          </a:xfrm>
          <a:custGeom>
            <a:avLst/>
            <a:gdLst>
              <a:gd name="connsiteX0" fmla="*/ 452467 w 1234992"/>
              <a:gd name="connsiteY0" fmla="*/ 41055 h 1232971"/>
              <a:gd name="connsiteX1" fmla="*/ 543917 w 1234992"/>
              <a:gd name="connsiteY1" fmla="*/ 3175 h 1232971"/>
              <a:gd name="connsiteX2" fmla="*/ 1087323 w 1234992"/>
              <a:gd name="connsiteY2" fmla="*/ 3175 h 1232971"/>
              <a:gd name="connsiteX3" fmla="*/ 1103642 w 1234992"/>
              <a:gd name="connsiteY3" fmla="*/ 0 h 1232971"/>
              <a:gd name="connsiteX4" fmla="*/ 1195092 w 1234992"/>
              <a:gd name="connsiteY4" fmla="*/ 37879 h 1232971"/>
              <a:gd name="connsiteX5" fmla="*/ 1223502 w 1234992"/>
              <a:gd name="connsiteY5" fmla="*/ 80662 h 1232971"/>
              <a:gd name="connsiteX6" fmla="*/ 1224251 w 1234992"/>
              <a:gd name="connsiteY6" fmla="*/ 84512 h 1232971"/>
              <a:gd name="connsiteX7" fmla="*/ 1224829 w 1234992"/>
              <a:gd name="connsiteY7" fmla="*/ 85369 h 1232971"/>
              <a:gd name="connsiteX8" fmla="*/ 1234992 w 1234992"/>
              <a:gd name="connsiteY8" fmla="*/ 135710 h 1232971"/>
              <a:gd name="connsiteX9" fmla="*/ 1234992 w 1234992"/>
              <a:gd name="connsiteY9" fmla="*/ 694250 h 1232971"/>
              <a:gd name="connsiteX10" fmla="*/ 1105662 w 1234992"/>
              <a:gd name="connsiteY10" fmla="*/ 823580 h 1232971"/>
              <a:gd name="connsiteX11" fmla="*/ 976332 w 1234992"/>
              <a:gd name="connsiteY11" fmla="*/ 694250 h 1232971"/>
              <a:gd name="connsiteX12" fmla="*/ 976332 w 1234992"/>
              <a:gd name="connsiteY12" fmla="*/ 439540 h 1232971"/>
              <a:gd name="connsiteX13" fmla="*/ 220780 w 1234992"/>
              <a:gd name="connsiteY13" fmla="*/ 1195091 h 1232971"/>
              <a:gd name="connsiteX14" fmla="*/ 37880 w 1234992"/>
              <a:gd name="connsiteY14" fmla="*/ 1195091 h 1232971"/>
              <a:gd name="connsiteX15" fmla="*/ 37880 w 1234992"/>
              <a:gd name="connsiteY15" fmla="*/ 1012191 h 1232971"/>
              <a:gd name="connsiteX16" fmla="*/ 788236 w 1234992"/>
              <a:gd name="connsiteY16" fmla="*/ 261835 h 1232971"/>
              <a:gd name="connsiteX17" fmla="*/ 543917 w 1234992"/>
              <a:gd name="connsiteY17" fmla="*/ 261835 h 1232971"/>
              <a:gd name="connsiteX18" fmla="*/ 414587 w 1234992"/>
              <a:gd name="connsiteY18" fmla="*/ 132505 h 1232971"/>
              <a:gd name="connsiteX19" fmla="*/ 452467 w 1234992"/>
              <a:gd name="connsiteY19" fmla="*/ 41055 h 1232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34992" h="1232971">
                <a:moveTo>
                  <a:pt x="452467" y="41055"/>
                </a:moveTo>
                <a:cubicBezTo>
                  <a:pt x="475871" y="17651"/>
                  <a:pt x="508204" y="3175"/>
                  <a:pt x="543917" y="3175"/>
                </a:cubicBezTo>
                <a:lnTo>
                  <a:pt x="1087323" y="3175"/>
                </a:lnTo>
                <a:lnTo>
                  <a:pt x="1103642" y="0"/>
                </a:lnTo>
                <a:cubicBezTo>
                  <a:pt x="1136740" y="-1"/>
                  <a:pt x="1169839" y="12626"/>
                  <a:pt x="1195092" y="37879"/>
                </a:cubicBezTo>
                <a:cubicBezTo>
                  <a:pt x="1207719" y="50506"/>
                  <a:pt x="1217188" y="65094"/>
                  <a:pt x="1223502" y="80662"/>
                </a:cubicBezTo>
                <a:lnTo>
                  <a:pt x="1224251" y="84512"/>
                </a:lnTo>
                <a:lnTo>
                  <a:pt x="1224829" y="85369"/>
                </a:lnTo>
                <a:cubicBezTo>
                  <a:pt x="1231373" y="100842"/>
                  <a:pt x="1234992" y="117853"/>
                  <a:pt x="1234992" y="135710"/>
                </a:cubicBezTo>
                <a:lnTo>
                  <a:pt x="1234992" y="694250"/>
                </a:lnTo>
                <a:cubicBezTo>
                  <a:pt x="1234992" y="765677"/>
                  <a:pt x="1177089" y="823580"/>
                  <a:pt x="1105662" y="823580"/>
                </a:cubicBezTo>
                <a:cubicBezTo>
                  <a:pt x="1034235" y="823580"/>
                  <a:pt x="976332" y="765677"/>
                  <a:pt x="976332" y="694250"/>
                </a:cubicBezTo>
                <a:lnTo>
                  <a:pt x="976332" y="439540"/>
                </a:lnTo>
                <a:lnTo>
                  <a:pt x="220780" y="1195091"/>
                </a:lnTo>
                <a:cubicBezTo>
                  <a:pt x="170274" y="1245598"/>
                  <a:pt x="88386" y="1245598"/>
                  <a:pt x="37880" y="1195091"/>
                </a:cubicBezTo>
                <a:cubicBezTo>
                  <a:pt x="-12627" y="1144585"/>
                  <a:pt x="-12627" y="1062698"/>
                  <a:pt x="37880" y="1012191"/>
                </a:cubicBezTo>
                <a:lnTo>
                  <a:pt x="788236" y="261835"/>
                </a:lnTo>
                <a:lnTo>
                  <a:pt x="543917" y="261835"/>
                </a:lnTo>
                <a:cubicBezTo>
                  <a:pt x="472490" y="261835"/>
                  <a:pt x="414587" y="203932"/>
                  <a:pt x="414587" y="132505"/>
                </a:cubicBezTo>
                <a:cubicBezTo>
                  <a:pt x="414587" y="96792"/>
                  <a:pt x="429063" y="64459"/>
                  <a:pt x="452467" y="4105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Arrow14 - 3" descr="{&quot;Key&quot;:&quot;POWER_USER_SHAPE_ICON&quot;,&quot;Value&quot;:&quot;POWER_USER_SHAPE_ICON_STYLE_1&quot;}">
            <a:extLst>
              <a:ext uri="{FF2B5EF4-FFF2-40B4-BE49-F238E27FC236}">
                <a16:creationId xmlns:a16="http://schemas.microsoft.com/office/drawing/2014/main" id="{FE498087-B815-5AE2-F72A-43006133307C}"/>
              </a:ext>
            </a:extLst>
          </p:cNvPr>
          <p:cNvSpPr>
            <a:spLocks noChangeAspect="1"/>
          </p:cNvSpPr>
          <p:nvPr/>
        </p:nvSpPr>
        <p:spPr>
          <a:xfrm>
            <a:off x="8863731" y="1708169"/>
            <a:ext cx="2385398" cy="2381494"/>
          </a:xfrm>
          <a:custGeom>
            <a:avLst/>
            <a:gdLst>
              <a:gd name="connsiteX0" fmla="*/ 452467 w 1234992"/>
              <a:gd name="connsiteY0" fmla="*/ 41055 h 1232971"/>
              <a:gd name="connsiteX1" fmla="*/ 543917 w 1234992"/>
              <a:gd name="connsiteY1" fmla="*/ 3175 h 1232971"/>
              <a:gd name="connsiteX2" fmla="*/ 1087323 w 1234992"/>
              <a:gd name="connsiteY2" fmla="*/ 3175 h 1232971"/>
              <a:gd name="connsiteX3" fmla="*/ 1103642 w 1234992"/>
              <a:gd name="connsiteY3" fmla="*/ 0 h 1232971"/>
              <a:gd name="connsiteX4" fmla="*/ 1195092 w 1234992"/>
              <a:gd name="connsiteY4" fmla="*/ 37879 h 1232971"/>
              <a:gd name="connsiteX5" fmla="*/ 1223502 w 1234992"/>
              <a:gd name="connsiteY5" fmla="*/ 80662 h 1232971"/>
              <a:gd name="connsiteX6" fmla="*/ 1224251 w 1234992"/>
              <a:gd name="connsiteY6" fmla="*/ 84512 h 1232971"/>
              <a:gd name="connsiteX7" fmla="*/ 1224829 w 1234992"/>
              <a:gd name="connsiteY7" fmla="*/ 85369 h 1232971"/>
              <a:gd name="connsiteX8" fmla="*/ 1234992 w 1234992"/>
              <a:gd name="connsiteY8" fmla="*/ 135710 h 1232971"/>
              <a:gd name="connsiteX9" fmla="*/ 1234992 w 1234992"/>
              <a:gd name="connsiteY9" fmla="*/ 694250 h 1232971"/>
              <a:gd name="connsiteX10" fmla="*/ 1105662 w 1234992"/>
              <a:gd name="connsiteY10" fmla="*/ 823580 h 1232971"/>
              <a:gd name="connsiteX11" fmla="*/ 976332 w 1234992"/>
              <a:gd name="connsiteY11" fmla="*/ 694250 h 1232971"/>
              <a:gd name="connsiteX12" fmla="*/ 976332 w 1234992"/>
              <a:gd name="connsiteY12" fmla="*/ 439540 h 1232971"/>
              <a:gd name="connsiteX13" fmla="*/ 220780 w 1234992"/>
              <a:gd name="connsiteY13" fmla="*/ 1195091 h 1232971"/>
              <a:gd name="connsiteX14" fmla="*/ 37880 w 1234992"/>
              <a:gd name="connsiteY14" fmla="*/ 1195091 h 1232971"/>
              <a:gd name="connsiteX15" fmla="*/ 37880 w 1234992"/>
              <a:gd name="connsiteY15" fmla="*/ 1012191 h 1232971"/>
              <a:gd name="connsiteX16" fmla="*/ 788236 w 1234992"/>
              <a:gd name="connsiteY16" fmla="*/ 261835 h 1232971"/>
              <a:gd name="connsiteX17" fmla="*/ 543917 w 1234992"/>
              <a:gd name="connsiteY17" fmla="*/ 261835 h 1232971"/>
              <a:gd name="connsiteX18" fmla="*/ 414587 w 1234992"/>
              <a:gd name="connsiteY18" fmla="*/ 132505 h 1232971"/>
              <a:gd name="connsiteX19" fmla="*/ 452467 w 1234992"/>
              <a:gd name="connsiteY19" fmla="*/ 41055 h 1232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34992" h="1232971">
                <a:moveTo>
                  <a:pt x="452467" y="41055"/>
                </a:moveTo>
                <a:cubicBezTo>
                  <a:pt x="475871" y="17651"/>
                  <a:pt x="508204" y="3175"/>
                  <a:pt x="543917" y="3175"/>
                </a:cubicBezTo>
                <a:lnTo>
                  <a:pt x="1087323" y="3175"/>
                </a:lnTo>
                <a:lnTo>
                  <a:pt x="1103642" y="0"/>
                </a:lnTo>
                <a:cubicBezTo>
                  <a:pt x="1136740" y="-1"/>
                  <a:pt x="1169839" y="12626"/>
                  <a:pt x="1195092" y="37879"/>
                </a:cubicBezTo>
                <a:cubicBezTo>
                  <a:pt x="1207719" y="50506"/>
                  <a:pt x="1217188" y="65094"/>
                  <a:pt x="1223502" y="80662"/>
                </a:cubicBezTo>
                <a:lnTo>
                  <a:pt x="1224251" y="84512"/>
                </a:lnTo>
                <a:lnTo>
                  <a:pt x="1224829" y="85369"/>
                </a:lnTo>
                <a:cubicBezTo>
                  <a:pt x="1231373" y="100842"/>
                  <a:pt x="1234992" y="117853"/>
                  <a:pt x="1234992" y="135710"/>
                </a:cubicBezTo>
                <a:lnTo>
                  <a:pt x="1234992" y="694250"/>
                </a:lnTo>
                <a:cubicBezTo>
                  <a:pt x="1234992" y="765677"/>
                  <a:pt x="1177089" y="823580"/>
                  <a:pt x="1105662" y="823580"/>
                </a:cubicBezTo>
                <a:cubicBezTo>
                  <a:pt x="1034235" y="823580"/>
                  <a:pt x="976332" y="765677"/>
                  <a:pt x="976332" y="694250"/>
                </a:cubicBezTo>
                <a:lnTo>
                  <a:pt x="976332" y="439540"/>
                </a:lnTo>
                <a:lnTo>
                  <a:pt x="220780" y="1195091"/>
                </a:lnTo>
                <a:cubicBezTo>
                  <a:pt x="170274" y="1245598"/>
                  <a:pt x="88386" y="1245598"/>
                  <a:pt x="37880" y="1195091"/>
                </a:cubicBezTo>
                <a:cubicBezTo>
                  <a:pt x="-12627" y="1144585"/>
                  <a:pt x="-12627" y="1062698"/>
                  <a:pt x="37880" y="1012191"/>
                </a:cubicBezTo>
                <a:lnTo>
                  <a:pt x="788236" y="261835"/>
                </a:lnTo>
                <a:lnTo>
                  <a:pt x="543917" y="261835"/>
                </a:lnTo>
                <a:cubicBezTo>
                  <a:pt x="472490" y="261835"/>
                  <a:pt x="414587" y="203932"/>
                  <a:pt x="414587" y="132505"/>
                </a:cubicBezTo>
                <a:cubicBezTo>
                  <a:pt x="414587" y="96792"/>
                  <a:pt x="429063" y="64459"/>
                  <a:pt x="452467" y="41055"/>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5CEBDBCC-16D9-870D-5242-45718E672217}"/>
              </a:ext>
            </a:extLst>
          </p:cNvPr>
          <p:cNvSpPr txBox="1"/>
          <p:nvPr/>
        </p:nvSpPr>
        <p:spPr>
          <a:xfrm>
            <a:off x="807776" y="4196123"/>
            <a:ext cx="2664000" cy="1077218"/>
          </a:xfrm>
          <a:prstGeom prst="rect">
            <a:avLst/>
          </a:prstGeom>
          <a:noFill/>
        </p:spPr>
        <p:txBody>
          <a:bodyPr wrap="square" rtlCol="0">
            <a:spAutoFit/>
          </a:bodyPr>
          <a:lstStyle/>
          <a:p>
            <a:pPr>
              <a:spcAft>
                <a:spcPts val="1200"/>
              </a:spcAft>
            </a:pPr>
            <a:r>
              <a:rPr lang="en-US" sz="1600" dirty="0"/>
              <a:t>Post a minimum of 250,000 items during the 12 month volume commitment period with no maximum volume</a:t>
            </a:r>
          </a:p>
        </p:txBody>
      </p:sp>
      <p:sp>
        <p:nvSpPr>
          <p:cNvPr id="20" name="TextBox 19">
            <a:extLst>
              <a:ext uri="{FF2B5EF4-FFF2-40B4-BE49-F238E27FC236}">
                <a16:creationId xmlns:a16="http://schemas.microsoft.com/office/drawing/2014/main" id="{6CEDF7CD-B6EF-11F0-ACBF-F372B98A0EFE}"/>
              </a:ext>
            </a:extLst>
          </p:cNvPr>
          <p:cNvSpPr txBox="1"/>
          <p:nvPr/>
        </p:nvSpPr>
        <p:spPr>
          <a:xfrm>
            <a:off x="3445259" y="4196123"/>
            <a:ext cx="2664000" cy="830997"/>
          </a:xfrm>
          <a:prstGeom prst="rect">
            <a:avLst/>
          </a:prstGeom>
          <a:noFill/>
        </p:spPr>
        <p:txBody>
          <a:bodyPr wrap="square" rtlCol="0">
            <a:spAutoFit/>
          </a:bodyPr>
          <a:lstStyle/>
          <a:p>
            <a:pPr>
              <a:spcAft>
                <a:spcPts val="1200"/>
              </a:spcAft>
            </a:pPr>
            <a:r>
              <a:rPr lang="en-GB" sz="1600" dirty="0"/>
              <a:t>Available for Large Letter format items using Magazine Subscription mail.</a:t>
            </a:r>
          </a:p>
        </p:txBody>
      </p:sp>
      <p:sp>
        <p:nvSpPr>
          <p:cNvPr id="21" name="TextBox 20">
            <a:extLst>
              <a:ext uri="{FF2B5EF4-FFF2-40B4-BE49-F238E27FC236}">
                <a16:creationId xmlns:a16="http://schemas.microsoft.com/office/drawing/2014/main" id="{7D292ECA-F981-97C0-6736-AE5481EFD77C}"/>
              </a:ext>
            </a:extLst>
          </p:cNvPr>
          <p:cNvSpPr txBox="1"/>
          <p:nvPr/>
        </p:nvSpPr>
        <p:spPr>
          <a:xfrm>
            <a:off x="6082742" y="4196123"/>
            <a:ext cx="2664000" cy="1323439"/>
          </a:xfrm>
          <a:prstGeom prst="rect">
            <a:avLst/>
          </a:prstGeom>
          <a:noFill/>
        </p:spPr>
        <p:txBody>
          <a:bodyPr wrap="square" rtlCol="0">
            <a:spAutoFit/>
          </a:bodyPr>
          <a:lstStyle/>
          <a:p>
            <a:pPr lvl="0"/>
            <a:r>
              <a:rPr lang="en-GB" sz="1600" dirty="0"/>
              <a:t>The front cover of each publication must clearly show its’ title and one of the following:  date of issue; month; season/issue number.</a:t>
            </a:r>
          </a:p>
        </p:txBody>
      </p:sp>
      <p:sp>
        <p:nvSpPr>
          <p:cNvPr id="22" name="TextBox 21">
            <a:extLst>
              <a:ext uri="{FF2B5EF4-FFF2-40B4-BE49-F238E27FC236}">
                <a16:creationId xmlns:a16="http://schemas.microsoft.com/office/drawing/2014/main" id="{C0571515-7C97-A712-52AF-33366DC41D0D}"/>
              </a:ext>
            </a:extLst>
          </p:cNvPr>
          <p:cNvSpPr txBox="1"/>
          <p:nvPr/>
        </p:nvSpPr>
        <p:spPr>
          <a:xfrm>
            <a:off x="8720224" y="4196123"/>
            <a:ext cx="2814436" cy="1077218"/>
          </a:xfrm>
          <a:prstGeom prst="rect">
            <a:avLst/>
          </a:prstGeom>
          <a:noFill/>
        </p:spPr>
        <p:txBody>
          <a:bodyPr wrap="square" rtlCol="0">
            <a:spAutoFit/>
          </a:bodyPr>
          <a:lstStyle/>
          <a:p>
            <a:pPr>
              <a:spcAft>
                <a:spcPts val="1200"/>
              </a:spcAft>
            </a:pPr>
            <a:r>
              <a:rPr lang="en-GB" sz="1600" dirty="0"/>
              <a:t>At least 16% of the publication must contain editorial content – 30% editorial if you use the Subscription Magazine service.</a:t>
            </a:r>
          </a:p>
        </p:txBody>
      </p:sp>
      <p:sp>
        <p:nvSpPr>
          <p:cNvPr id="23" name="TextBox 22">
            <a:extLst>
              <a:ext uri="{FF2B5EF4-FFF2-40B4-BE49-F238E27FC236}">
                <a16:creationId xmlns:a16="http://schemas.microsoft.com/office/drawing/2014/main" id="{86DA208B-84B7-C61A-6234-5FF1DF7AD3C0}"/>
              </a:ext>
            </a:extLst>
          </p:cNvPr>
          <p:cNvSpPr txBox="1"/>
          <p:nvPr/>
        </p:nvSpPr>
        <p:spPr>
          <a:xfrm>
            <a:off x="2400273" y="1770363"/>
            <a:ext cx="340158"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alibri"/>
                <a:ea typeface="+mn-ea"/>
                <a:cs typeface="+mn-cs"/>
              </a:rPr>
              <a:t>1</a:t>
            </a:r>
          </a:p>
        </p:txBody>
      </p:sp>
      <p:sp>
        <p:nvSpPr>
          <p:cNvPr id="24" name="TextBox 23">
            <a:extLst>
              <a:ext uri="{FF2B5EF4-FFF2-40B4-BE49-F238E27FC236}">
                <a16:creationId xmlns:a16="http://schemas.microsoft.com/office/drawing/2014/main" id="{51CA1505-6B55-2970-1591-F60101EA178A}"/>
              </a:ext>
            </a:extLst>
          </p:cNvPr>
          <p:cNvSpPr txBox="1"/>
          <p:nvPr/>
        </p:nvSpPr>
        <p:spPr>
          <a:xfrm>
            <a:off x="5035246" y="1770363"/>
            <a:ext cx="340158"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alibri"/>
                <a:ea typeface="+mn-ea"/>
                <a:cs typeface="+mn-cs"/>
              </a:rPr>
              <a:t>2</a:t>
            </a:r>
          </a:p>
        </p:txBody>
      </p:sp>
      <p:sp>
        <p:nvSpPr>
          <p:cNvPr id="25" name="TextBox 24">
            <a:extLst>
              <a:ext uri="{FF2B5EF4-FFF2-40B4-BE49-F238E27FC236}">
                <a16:creationId xmlns:a16="http://schemas.microsoft.com/office/drawing/2014/main" id="{E937E8F2-62B5-334D-2CED-336A77769D6B}"/>
              </a:ext>
            </a:extLst>
          </p:cNvPr>
          <p:cNvSpPr txBox="1"/>
          <p:nvPr/>
        </p:nvSpPr>
        <p:spPr>
          <a:xfrm>
            <a:off x="7670219" y="1770363"/>
            <a:ext cx="340158"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alibri"/>
                <a:ea typeface="+mn-ea"/>
                <a:cs typeface="+mn-cs"/>
              </a:rPr>
              <a:t>3</a:t>
            </a:r>
          </a:p>
        </p:txBody>
      </p:sp>
      <p:sp>
        <p:nvSpPr>
          <p:cNvPr id="26" name="TextBox 25">
            <a:extLst>
              <a:ext uri="{FF2B5EF4-FFF2-40B4-BE49-F238E27FC236}">
                <a16:creationId xmlns:a16="http://schemas.microsoft.com/office/drawing/2014/main" id="{E885CD37-0C75-A225-84E4-1F78FB4751C6}"/>
              </a:ext>
            </a:extLst>
          </p:cNvPr>
          <p:cNvSpPr txBox="1"/>
          <p:nvPr/>
        </p:nvSpPr>
        <p:spPr>
          <a:xfrm>
            <a:off x="10305193" y="1770363"/>
            <a:ext cx="340158"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alibri"/>
                <a:ea typeface="+mn-ea"/>
                <a:cs typeface="+mn-cs"/>
              </a:rPr>
              <a:t>4</a:t>
            </a:r>
          </a:p>
        </p:txBody>
      </p:sp>
      <p:sp>
        <p:nvSpPr>
          <p:cNvPr id="27" name="TextBox 26">
            <a:extLst>
              <a:ext uri="{FF2B5EF4-FFF2-40B4-BE49-F238E27FC236}">
                <a16:creationId xmlns:a16="http://schemas.microsoft.com/office/drawing/2014/main" id="{7030AF49-02A8-C87F-F435-70F504B6AD3B}"/>
              </a:ext>
            </a:extLst>
          </p:cNvPr>
          <p:cNvSpPr txBox="1"/>
          <p:nvPr/>
        </p:nvSpPr>
        <p:spPr>
          <a:xfrm>
            <a:off x="1243973" y="5631550"/>
            <a:ext cx="9958945" cy="584775"/>
          </a:xfrm>
          <a:prstGeom prst="rect">
            <a:avLst/>
          </a:prstGeom>
          <a:noFill/>
        </p:spPr>
        <p:txBody>
          <a:bodyPr wrap="none" rtlCol="0">
            <a:spAutoFit/>
          </a:bodyPr>
          <a:lstStyle/>
          <a:p>
            <a:pPr algn="ctr"/>
            <a:r>
              <a:rPr lang="en-GB" sz="1600" dirty="0">
                <a:solidFill>
                  <a:schemeClr val="accent1"/>
                </a:solidFill>
              </a:rPr>
              <a:t>The front and back covers are not included in calculating editorial content.</a:t>
            </a:r>
          </a:p>
          <a:p>
            <a:pPr algn="ctr"/>
            <a:r>
              <a:rPr lang="en-GB" sz="1600" dirty="0">
                <a:solidFill>
                  <a:schemeClr val="accent1"/>
                </a:solidFill>
              </a:rPr>
              <a:t>Catalogues, brochures, directories and exhibition guides, newsletters or journals are not eligible as Publishing Mail.</a:t>
            </a:r>
          </a:p>
        </p:txBody>
      </p:sp>
    </p:spTree>
    <p:extLst>
      <p:ext uri="{BB962C8B-B14F-4D97-AF65-F5344CB8AC3E}">
        <p14:creationId xmlns:p14="http://schemas.microsoft.com/office/powerpoint/2010/main" val="23604306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25E19D5F-97FC-B79F-D88D-84DB866E135E}"/>
              </a:ext>
            </a:extLst>
          </p:cNvPr>
          <p:cNvSpPr>
            <a:spLocks noGrp="1"/>
          </p:cNvSpPr>
          <p:nvPr>
            <p:ph type="body" sz="quarter" idx="17"/>
          </p:nvPr>
        </p:nvSpPr>
        <p:spPr>
          <a:xfrm>
            <a:off x="1149785" y="1964014"/>
            <a:ext cx="3009014" cy="1031875"/>
          </a:xfrm>
        </p:spPr>
        <p:txBody>
          <a:bodyPr/>
          <a:lstStyle/>
          <a:p>
            <a:r>
              <a:rPr lang="en-GB" sz="2800" dirty="0"/>
              <a:t>Your volume</a:t>
            </a:r>
          </a:p>
        </p:txBody>
      </p:sp>
      <p:sp>
        <p:nvSpPr>
          <p:cNvPr id="10" name="Text Placeholder 9">
            <a:extLst>
              <a:ext uri="{FF2B5EF4-FFF2-40B4-BE49-F238E27FC236}">
                <a16:creationId xmlns:a16="http://schemas.microsoft.com/office/drawing/2014/main" id="{B98797DD-224D-7FB2-D905-C737E4FF0FF7}"/>
              </a:ext>
            </a:extLst>
          </p:cNvPr>
          <p:cNvSpPr>
            <a:spLocks noGrp="1"/>
          </p:cNvSpPr>
          <p:nvPr>
            <p:ph type="body" sz="quarter" idx="21"/>
          </p:nvPr>
        </p:nvSpPr>
        <p:spPr>
          <a:xfrm>
            <a:off x="1149785" y="2907621"/>
            <a:ext cx="3009014" cy="2911690"/>
          </a:xfrm>
        </p:spPr>
        <p:txBody>
          <a:bodyPr/>
          <a:lstStyle/>
          <a:p>
            <a:pPr marL="0" indent="0">
              <a:buNone/>
            </a:pPr>
            <a:r>
              <a:rPr lang="en-GB" altLang="en-US" sz="1800" dirty="0"/>
              <a:t>A publishing house can combine all the titles in your portfolio to achieve a bigger target.  All you need to do is ensure we have a list of all the titles and the mailing volume.</a:t>
            </a:r>
          </a:p>
          <a:p>
            <a:pPr marL="0" indent="0">
              <a:buNone/>
            </a:pPr>
            <a:r>
              <a:rPr lang="en-GB" altLang="en-US" sz="1800" dirty="0"/>
              <a:t>This total volume then becomes the Matched Volume Target.</a:t>
            </a:r>
          </a:p>
          <a:p>
            <a:pPr marL="0" indent="0">
              <a:buNone/>
            </a:pPr>
            <a:r>
              <a:rPr lang="en-GB" altLang="en-US" sz="1800" dirty="0"/>
              <a:t>As long as you achieve 95% of that target you will qualify for the credit.</a:t>
            </a:r>
          </a:p>
          <a:p>
            <a:pPr marL="0" indent="0">
              <a:buNone/>
            </a:pPr>
            <a:endParaRPr lang="en-GB" dirty="0"/>
          </a:p>
        </p:txBody>
      </p:sp>
      <p:sp>
        <p:nvSpPr>
          <p:cNvPr id="2" name="Title 1">
            <a:extLst>
              <a:ext uri="{FF2B5EF4-FFF2-40B4-BE49-F238E27FC236}">
                <a16:creationId xmlns:a16="http://schemas.microsoft.com/office/drawing/2014/main" id="{1000C80A-DCD4-9174-5CC6-4140EBCD263A}"/>
              </a:ext>
            </a:extLst>
          </p:cNvPr>
          <p:cNvSpPr>
            <a:spLocks noGrp="1"/>
          </p:cNvSpPr>
          <p:nvPr>
            <p:ph type="title"/>
          </p:nvPr>
        </p:nvSpPr>
        <p:spPr/>
        <p:txBody>
          <a:bodyPr/>
          <a:lstStyle/>
          <a:p>
            <a:r>
              <a:rPr lang="en-GB" dirty="0"/>
              <a:t>What you need to know</a:t>
            </a:r>
          </a:p>
        </p:txBody>
      </p:sp>
      <p:sp>
        <p:nvSpPr>
          <p:cNvPr id="11" name="Text Placeholder 10">
            <a:extLst>
              <a:ext uri="{FF2B5EF4-FFF2-40B4-BE49-F238E27FC236}">
                <a16:creationId xmlns:a16="http://schemas.microsoft.com/office/drawing/2014/main" id="{459EA05C-4D17-DBE1-456A-8A6ABE95DDD9}"/>
              </a:ext>
            </a:extLst>
          </p:cNvPr>
          <p:cNvSpPr>
            <a:spLocks noGrp="1"/>
          </p:cNvSpPr>
          <p:nvPr>
            <p:ph type="body" sz="quarter" idx="22"/>
          </p:nvPr>
        </p:nvSpPr>
        <p:spPr>
          <a:xfrm>
            <a:off x="8021169" y="1964014"/>
            <a:ext cx="3009014" cy="1031875"/>
          </a:xfrm>
        </p:spPr>
        <p:txBody>
          <a:bodyPr/>
          <a:lstStyle/>
          <a:p>
            <a:r>
              <a:rPr lang="en-GB" sz="2800" dirty="0"/>
              <a:t>How credits are awarded</a:t>
            </a:r>
          </a:p>
        </p:txBody>
      </p:sp>
      <p:sp>
        <p:nvSpPr>
          <p:cNvPr id="12" name="Text Placeholder 11">
            <a:extLst>
              <a:ext uri="{FF2B5EF4-FFF2-40B4-BE49-F238E27FC236}">
                <a16:creationId xmlns:a16="http://schemas.microsoft.com/office/drawing/2014/main" id="{803F5792-498F-AB63-F2DC-783F4F3F6352}"/>
              </a:ext>
            </a:extLst>
          </p:cNvPr>
          <p:cNvSpPr>
            <a:spLocks noGrp="1"/>
          </p:cNvSpPr>
          <p:nvPr>
            <p:ph type="body" sz="quarter" idx="23"/>
          </p:nvPr>
        </p:nvSpPr>
        <p:spPr>
          <a:xfrm>
            <a:off x="4585477" y="1964014"/>
            <a:ext cx="3009014" cy="1031875"/>
          </a:xfrm>
        </p:spPr>
        <p:txBody>
          <a:bodyPr/>
          <a:lstStyle/>
          <a:p>
            <a:r>
              <a:rPr lang="en-GB" sz="2800" dirty="0"/>
              <a:t>New titles</a:t>
            </a:r>
          </a:p>
        </p:txBody>
      </p:sp>
      <p:sp>
        <p:nvSpPr>
          <p:cNvPr id="13" name="Text Placeholder 12">
            <a:extLst>
              <a:ext uri="{FF2B5EF4-FFF2-40B4-BE49-F238E27FC236}">
                <a16:creationId xmlns:a16="http://schemas.microsoft.com/office/drawing/2014/main" id="{9C91A525-9102-BE56-3513-F43DC3AA1E10}"/>
              </a:ext>
            </a:extLst>
          </p:cNvPr>
          <p:cNvSpPr>
            <a:spLocks noGrp="1"/>
          </p:cNvSpPr>
          <p:nvPr>
            <p:ph type="body" sz="quarter" idx="24"/>
          </p:nvPr>
        </p:nvSpPr>
        <p:spPr>
          <a:xfrm>
            <a:off x="4585477" y="2907621"/>
            <a:ext cx="3009014" cy="2911690"/>
          </a:xfrm>
        </p:spPr>
        <p:txBody>
          <a:bodyPr/>
          <a:lstStyle/>
          <a:p>
            <a:pPr marL="0" indent="0">
              <a:buNone/>
            </a:pPr>
            <a:r>
              <a:rPr lang="en-GB" altLang="en-US" dirty="0"/>
              <a:t>If you launch a new title whilst the incentive is running you can add this at any time. </a:t>
            </a:r>
          </a:p>
          <a:p>
            <a:pPr marL="0" indent="0">
              <a:buNone/>
            </a:pPr>
            <a:r>
              <a:rPr lang="en-GB" altLang="en-US" dirty="0"/>
              <a:t>This will increase your Matched Volume Target and potentially mean you can earn more credits on the greater volume.</a:t>
            </a:r>
            <a:endParaRPr lang="en-GB" dirty="0"/>
          </a:p>
        </p:txBody>
      </p:sp>
      <p:sp>
        <p:nvSpPr>
          <p:cNvPr id="14" name="Text Placeholder 13">
            <a:extLst>
              <a:ext uri="{FF2B5EF4-FFF2-40B4-BE49-F238E27FC236}">
                <a16:creationId xmlns:a16="http://schemas.microsoft.com/office/drawing/2014/main" id="{AB445E7D-4DFA-4B9D-6A4E-CF0277A0CF09}"/>
              </a:ext>
            </a:extLst>
          </p:cNvPr>
          <p:cNvSpPr>
            <a:spLocks noGrp="1"/>
          </p:cNvSpPr>
          <p:nvPr>
            <p:ph type="body" sz="quarter" idx="25"/>
          </p:nvPr>
        </p:nvSpPr>
        <p:spPr>
          <a:xfrm>
            <a:off x="8021169" y="2907621"/>
            <a:ext cx="3009014" cy="2911690"/>
          </a:xfrm>
        </p:spPr>
        <p:txBody>
          <a:bodyPr/>
          <a:lstStyle/>
          <a:p>
            <a:pPr marL="0" indent="0">
              <a:buNone/>
            </a:pPr>
            <a:r>
              <a:rPr lang="en-GB" altLang="en-US" dirty="0"/>
              <a:t>You can still continue to use Business Mail or Publishing Mail to mail customers.</a:t>
            </a:r>
          </a:p>
          <a:p>
            <a:pPr marL="0" indent="0">
              <a:buNone/>
            </a:pPr>
            <a:r>
              <a:rPr lang="en-GB" altLang="en-US" dirty="0"/>
              <a:t>However the only product that will be subject to credits is Subscription mail.</a:t>
            </a:r>
          </a:p>
          <a:p>
            <a:pPr marL="0" indent="0">
              <a:buNone/>
            </a:pPr>
            <a:endParaRPr lang="en-GB" dirty="0"/>
          </a:p>
        </p:txBody>
      </p:sp>
      <p:sp>
        <p:nvSpPr>
          <p:cNvPr id="4" name="Slide Number Placeholder 3">
            <a:extLst>
              <a:ext uri="{FF2B5EF4-FFF2-40B4-BE49-F238E27FC236}">
                <a16:creationId xmlns:a16="http://schemas.microsoft.com/office/drawing/2014/main" id="{A77C3218-E190-0174-1049-9B72B226DF91}"/>
              </a:ext>
            </a:extLst>
          </p:cNvPr>
          <p:cNvSpPr>
            <a:spLocks noGrp="1"/>
          </p:cNvSpPr>
          <p:nvPr>
            <p:ph type="sldNum" sz="quarter" idx="15"/>
          </p:nvPr>
        </p:nvSpPr>
        <p:spPr/>
        <p:txBody>
          <a:bodyPr/>
          <a:lstStyle/>
          <a:p>
            <a:fld id="{3787542D-5C6B-4EB3-96EB-9B37C3D5D2F8}" type="slidenum">
              <a:rPr lang="en-GB" smtClean="0"/>
              <a:t>7</a:t>
            </a:fld>
            <a:endParaRPr lang="en-GB" dirty="0"/>
          </a:p>
        </p:txBody>
      </p:sp>
      <p:sp>
        <p:nvSpPr>
          <p:cNvPr id="7" name="Text Placeholder 6">
            <a:extLst>
              <a:ext uri="{FF2B5EF4-FFF2-40B4-BE49-F238E27FC236}">
                <a16:creationId xmlns:a16="http://schemas.microsoft.com/office/drawing/2014/main" id="{25E4EE22-9065-0F34-F8F9-1BF0EE78F3D0}"/>
              </a:ext>
            </a:extLst>
          </p:cNvPr>
          <p:cNvSpPr>
            <a:spLocks noGrp="1"/>
          </p:cNvSpPr>
          <p:nvPr>
            <p:ph type="body" sz="quarter" idx="11"/>
          </p:nvPr>
        </p:nvSpPr>
        <p:spPr/>
        <p:txBody>
          <a:bodyPr/>
          <a:lstStyle/>
          <a:p>
            <a:endParaRPr lang="en-GB" dirty="0"/>
          </a:p>
        </p:txBody>
      </p:sp>
      <p:sp>
        <p:nvSpPr>
          <p:cNvPr id="15" name="TextBox 14">
            <a:extLst>
              <a:ext uri="{FF2B5EF4-FFF2-40B4-BE49-F238E27FC236}">
                <a16:creationId xmlns:a16="http://schemas.microsoft.com/office/drawing/2014/main" id="{A4CAB5B0-7C21-7CBA-B775-A765933F5A2D}"/>
              </a:ext>
            </a:extLst>
          </p:cNvPr>
          <p:cNvSpPr txBox="1"/>
          <p:nvPr/>
        </p:nvSpPr>
        <p:spPr>
          <a:xfrm>
            <a:off x="788276" y="6263125"/>
            <a:ext cx="10373709" cy="430887"/>
          </a:xfrm>
          <a:prstGeom prst="rect">
            <a:avLst/>
          </a:prstGeom>
          <a:noFill/>
        </p:spPr>
        <p:txBody>
          <a:bodyPr wrap="square" rtlCol="0">
            <a:spAutoFit/>
          </a:bodyPr>
          <a:lstStyle/>
          <a:p>
            <a:r>
              <a:rPr lang="en-GB" altLang="en-US" sz="1100" dirty="0"/>
              <a:t>If any of your publishing mail volume is receiving postage credits from other Royal Mail incentives then the volume may be counted towards the total Matched Volume Target but will not be eligible for postage credits. </a:t>
            </a:r>
          </a:p>
        </p:txBody>
      </p:sp>
      <p:sp>
        <p:nvSpPr>
          <p:cNvPr id="17" name="Text Placeholder 16">
            <a:extLst>
              <a:ext uri="{FF2B5EF4-FFF2-40B4-BE49-F238E27FC236}">
                <a16:creationId xmlns:a16="http://schemas.microsoft.com/office/drawing/2014/main" id="{2E6AB6A1-CF7B-A6A2-8B66-B8ED43ECD7C1}"/>
              </a:ext>
            </a:extLst>
          </p:cNvPr>
          <p:cNvSpPr>
            <a:spLocks noGrp="1"/>
          </p:cNvSpPr>
          <p:nvPr>
            <p:ph type="body" sz="quarter" idx="12"/>
          </p:nvPr>
        </p:nvSpPr>
        <p:spPr/>
        <p:txBody>
          <a:bodyPr/>
          <a:lstStyle/>
          <a:p>
            <a:endParaRPr lang="en-GB" dirty="0"/>
          </a:p>
        </p:txBody>
      </p:sp>
    </p:spTree>
    <p:extLst>
      <p:ext uri="{BB962C8B-B14F-4D97-AF65-F5344CB8AC3E}">
        <p14:creationId xmlns:p14="http://schemas.microsoft.com/office/powerpoint/2010/main" val="42708755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A1790-F7C0-0C51-15B5-4559029A0CDA}"/>
              </a:ext>
            </a:extLst>
          </p:cNvPr>
          <p:cNvSpPr>
            <a:spLocks noGrp="1"/>
          </p:cNvSpPr>
          <p:nvPr>
            <p:ph type="title"/>
          </p:nvPr>
        </p:nvSpPr>
        <p:spPr/>
        <p:txBody>
          <a:bodyPr/>
          <a:lstStyle/>
          <a:p>
            <a:r>
              <a:rPr lang="en-GB" dirty="0"/>
              <a:t>The APPLICATION AND CREDIT process</a:t>
            </a:r>
          </a:p>
        </p:txBody>
      </p:sp>
      <p:sp>
        <p:nvSpPr>
          <p:cNvPr id="3" name="Text Placeholder 2">
            <a:extLst>
              <a:ext uri="{FF2B5EF4-FFF2-40B4-BE49-F238E27FC236}">
                <a16:creationId xmlns:a16="http://schemas.microsoft.com/office/drawing/2014/main" id="{C8FE0931-F75D-716F-1252-FBA9AB0EC88B}"/>
              </a:ext>
            </a:extLst>
          </p:cNvPr>
          <p:cNvSpPr>
            <a:spLocks noGrp="1"/>
          </p:cNvSpPr>
          <p:nvPr>
            <p:ph type="body" sz="quarter" idx="11"/>
          </p:nvPr>
        </p:nvSpPr>
        <p:spPr/>
        <p:txBody>
          <a:bodyPr/>
          <a:lstStyle/>
          <a:p>
            <a:r>
              <a:rPr lang="en-GB" dirty="0"/>
              <a:t>Offer open until </a:t>
            </a:r>
            <a:r>
              <a:rPr lang="en-GB"/>
              <a:t>March 27</a:t>
            </a:r>
            <a:r>
              <a:rPr lang="en-GB" baseline="30000"/>
              <a:t>th</a:t>
            </a:r>
            <a:r>
              <a:rPr lang="en-GB"/>
              <a:t> </a:t>
            </a:r>
            <a:r>
              <a:rPr lang="en-GB" dirty="0"/>
              <a:t>2026</a:t>
            </a:r>
          </a:p>
        </p:txBody>
      </p:sp>
      <p:sp>
        <p:nvSpPr>
          <p:cNvPr id="4" name="Slide Number Placeholder 3">
            <a:extLst>
              <a:ext uri="{FF2B5EF4-FFF2-40B4-BE49-F238E27FC236}">
                <a16:creationId xmlns:a16="http://schemas.microsoft.com/office/drawing/2014/main" id="{9C4AC0D5-5064-5E99-F267-D6D113CE4D7C}"/>
              </a:ext>
            </a:extLst>
          </p:cNvPr>
          <p:cNvSpPr>
            <a:spLocks noGrp="1"/>
          </p:cNvSpPr>
          <p:nvPr>
            <p:ph type="sldNum" sz="quarter" idx="15"/>
          </p:nvPr>
        </p:nvSpPr>
        <p:spPr/>
        <p:txBody>
          <a:bodyPr/>
          <a:lstStyle/>
          <a:p>
            <a:fld id="{3787542D-5C6B-4EB3-96EB-9B37C3D5D2F8}" type="slidenum">
              <a:rPr lang="en-GB" smtClean="0"/>
              <a:t>8</a:t>
            </a:fld>
            <a:endParaRPr lang="en-GB" dirty="0"/>
          </a:p>
        </p:txBody>
      </p:sp>
      <p:sp>
        <p:nvSpPr>
          <p:cNvPr id="6" name="Text Placeholder 5">
            <a:extLst>
              <a:ext uri="{FF2B5EF4-FFF2-40B4-BE49-F238E27FC236}">
                <a16:creationId xmlns:a16="http://schemas.microsoft.com/office/drawing/2014/main" id="{F95987C3-3A09-C43E-45A4-E90AB01764AB}"/>
              </a:ext>
            </a:extLst>
          </p:cNvPr>
          <p:cNvSpPr>
            <a:spLocks noGrp="1"/>
          </p:cNvSpPr>
          <p:nvPr>
            <p:ph type="body" sz="quarter" idx="12"/>
          </p:nvPr>
        </p:nvSpPr>
        <p:spPr/>
        <p:txBody>
          <a:bodyPr/>
          <a:lstStyle/>
          <a:p>
            <a:r>
              <a:rPr lang="en-GB" sz="1100" dirty="0"/>
              <a:t>Full terms and conditions apply</a:t>
            </a:r>
          </a:p>
        </p:txBody>
      </p:sp>
      <p:sp>
        <p:nvSpPr>
          <p:cNvPr id="7" name="Oval 6">
            <a:extLst>
              <a:ext uri="{FF2B5EF4-FFF2-40B4-BE49-F238E27FC236}">
                <a16:creationId xmlns:a16="http://schemas.microsoft.com/office/drawing/2014/main" id="{511F4D2D-F6B1-93B7-F42C-3370C21BE447}"/>
              </a:ext>
            </a:extLst>
          </p:cNvPr>
          <p:cNvSpPr>
            <a:spLocks noChangeAspect="1"/>
          </p:cNvSpPr>
          <p:nvPr/>
        </p:nvSpPr>
        <p:spPr>
          <a:xfrm>
            <a:off x="8617167" y="2197134"/>
            <a:ext cx="624548" cy="62454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Oval 7">
            <a:extLst>
              <a:ext uri="{FF2B5EF4-FFF2-40B4-BE49-F238E27FC236}">
                <a16:creationId xmlns:a16="http://schemas.microsoft.com/office/drawing/2014/main" id="{40D0E085-B2F5-B845-A562-5AAA4450BC9D}"/>
              </a:ext>
            </a:extLst>
          </p:cNvPr>
          <p:cNvSpPr>
            <a:spLocks noChangeAspect="1"/>
          </p:cNvSpPr>
          <p:nvPr/>
        </p:nvSpPr>
        <p:spPr>
          <a:xfrm>
            <a:off x="1216085" y="2122302"/>
            <a:ext cx="624548" cy="624548"/>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Block Arc 8">
            <a:extLst>
              <a:ext uri="{FF2B5EF4-FFF2-40B4-BE49-F238E27FC236}">
                <a16:creationId xmlns:a16="http://schemas.microsoft.com/office/drawing/2014/main" id="{9ED3CAB9-BCBE-B634-2786-379AAF46F557}"/>
              </a:ext>
            </a:extLst>
          </p:cNvPr>
          <p:cNvSpPr>
            <a:spLocks noChangeAspect="1"/>
          </p:cNvSpPr>
          <p:nvPr/>
        </p:nvSpPr>
        <p:spPr>
          <a:xfrm>
            <a:off x="414224" y="2445202"/>
            <a:ext cx="2207250" cy="2207251"/>
          </a:xfrm>
          <a:prstGeom prst="blockArc">
            <a:avLst>
              <a:gd name="adj1" fmla="val 9000000"/>
              <a:gd name="adj2" fmla="val 1800000"/>
              <a:gd name="adj3" fmla="val 3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Block Arc 9">
            <a:extLst>
              <a:ext uri="{FF2B5EF4-FFF2-40B4-BE49-F238E27FC236}">
                <a16:creationId xmlns:a16="http://schemas.microsoft.com/office/drawing/2014/main" id="{0BEB6446-E0E1-75EF-73A3-3CA2967E3BE5}"/>
              </a:ext>
            </a:extLst>
          </p:cNvPr>
          <p:cNvSpPr>
            <a:spLocks noChangeAspect="1"/>
          </p:cNvSpPr>
          <p:nvPr/>
        </p:nvSpPr>
        <p:spPr>
          <a:xfrm flipV="1">
            <a:off x="2266140" y="3517759"/>
            <a:ext cx="2207250" cy="2207251"/>
          </a:xfrm>
          <a:prstGeom prst="blockArc">
            <a:avLst>
              <a:gd name="adj1" fmla="val 9000000"/>
              <a:gd name="adj2" fmla="val 1800000"/>
              <a:gd name="adj3" fmla="val 3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Block Arc 10">
            <a:extLst>
              <a:ext uri="{FF2B5EF4-FFF2-40B4-BE49-F238E27FC236}">
                <a16:creationId xmlns:a16="http://schemas.microsoft.com/office/drawing/2014/main" id="{F6CEAA75-7559-6625-4E23-80A22A0E0517}"/>
              </a:ext>
            </a:extLst>
          </p:cNvPr>
          <p:cNvSpPr>
            <a:spLocks noChangeAspect="1"/>
          </p:cNvSpPr>
          <p:nvPr/>
        </p:nvSpPr>
        <p:spPr>
          <a:xfrm>
            <a:off x="4120020" y="2445202"/>
            <a:ext cx="2207250" cy="2207251"/>
          </a:xfrm>
          <a:prstGeom prst="blockArc">
            <a:avLst>
              <a:gd name="adj1" fmla="val 9000000"/>
              <a:gd name="adj2" fmla="val 1800000"/>
              <a:gd name="adj3" fmla="val 3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Block Arc 11">
            <a:extLst>
              <a:ext uri="{FF2B5EF4-FFF2-40B4-BE49-F238E27FC236}">
                <a16:creationId xmlns:a16="http://schemas.microsoft.com/office/drawing/2014/main" id="{EADA16EB-F7A9-86C3-D866-81B7E49A448E}"/>
              </a:ext>
            </a:extLst>
          </p:cNvPr>
          <p:cNvSpPr>
            <a:spLocks noChangeAspect="1"/>
          </p:cNvSpPr>
          <p:nvPr/>
        </p:nvSpPr>
        <p:spPr>
          <a:xfrm flipV="1">
            <a:off x="5977077" y="3512996"/>
            <a:ext cx="2207250" cy="2207251"/>
          </a:xfrm>
          <a:prstGeom prst="blockArc">
            <a:avLst>
              <a:gd name="adj1" fmla="val 9000000"/>
              <a:gd name="adj2" fmla="val 1800000"/>
              <a:gd name="adj3" fmla="val 3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Block Arc 12">
            <a:extLst>
              <a:ext uri="{FF2B5EF4-FFF2-40B4-BE49-F238E27FC236}">
                <a16:creationId xmlns:a16="http://schemas.microsoft.com/office/drawing/2014/main" id="{810E0FE3-9D96-7132-9C5F-95AEB57DA83B}"/>
              </a:ext>
            </a:extLst>
          </p:cNvPr>
          <p:cNvSpPr>
            <a:spLocks noChangeAspect="1"/>
          </p:cNvSpPr>
          <p:nvPr/>
        </p:nvSpPr>
        <p:spPr>
          <a:xfrm>
            <a:off x="7836324" y="2445202"/>
            <a:ext cx="2207250" cy="2207251"/>
          </a:xfrm>
          <a:prstGeom prst="blockArc">
            <a:avLst>
              <a:gd name="adj1" fmla="val 9000000"/>
              <a:gd name="adj2" fmla="val 1800000"/>
              <a:gd name="adj3" fmla="val 3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Oval 13">
            <a:extLst>
              <a:ext uri="{FF2B5EF4-FFF2-40B4-BE49-F238E27FC236}">
                <a16:creationId xmlns:a16="http://schemas.microsoft.com/office/drawing/2014/main" id="{16174348-48DE-DFA1-5495-26048701A819}"/>
              </a:ext>
            </a:extLst>
          </p:cNvPr>
          <p:cNvSpPr>
            <a:spLocks noChangeAspect="1"/>
          </p:cNvSpPr>
          <p:nvPr/>
        </p:nvSpPr>
        <p:spPr>
          <a:xfrm>
            <a:off x="3016429" y="5366323"/>
            <a:ext cx="624548" cy="6245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5" name="Oval 14">
            <a:extLst>
              <a:ext uri="{FF2B5EF4-FFF2-40B4-BE49-F238E27FC236}">
                <a16:creationId xmlns:a16="http://schemas.microsoft.com/office/drawing/2014/main" id="{7E584901-06D6-4F2C-66B0-E2289CE32D74}"/>
              </a:ext>
            </a:extLst>
          </p:cNvPr>
          <p:cNvSpPr>
            <a:spLocks noChangeAspect="1"/>
          </p:cNvSpPr>
          <p:nvPr/>
        </p:nvSpPr>
        <p:spPr>
          <a:xfrm>
            <a:off x="4890351" y="2164342"/>
            <a:ext cx="624548" cy="62454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6" name="Oval 15">
            <a:extLst>
              <a:ext uri="{FF2B5EF4-FFF2-40B4-BE49-F238E27FC236}">
                <a16:creationId xmlns:a16="http://schemas.microsoft.com/office/drawing/2014/main" id="{1680C078-67BD-9736-EADE-72DF11BA3647}"/>
              </a:ext>
            </a:extLst>
          </p:cNvPr>
          <p:cNvSpPr>
            <a:spLocks noChangeAspect="1"/>
          </p:cNvSpPr>
          <p:nvPr/>
        </p:nvSpPr>
        <p:spPr>
          <a:xfrm>
            <a:off x="6816324" y="5326321"/>
            <a:ext cx="624548" cy="62454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7" name="Paper_plane" descr="{&quot;Key&quot;:&quot;POWER_USER_SHAPE_ICON&quot;,&quot;Value&quot;:&quot;POWER_USER_SHAPE_ICON_STYLE_1&quot;}">
            <a:extLst>
              <a:ext uri="{FF2B5EF4-FFF2-40B4-BE49-F238E27FC236}">
                <a16:creationId xmlns:a16="http://schemas.microsoft.com/office/drawing/2014/main" id="{D91BFD4C-7881-42C2-A450-718C1CE6302B}"/>
              </a:ext>
            </a:extLst>
          </p:cNvPr>
          <p:cNvSpPr>
            <a:spLocks noChangeAspect="1"/>
          </p:cNvSpPr>
          <p:nvPr>
            <p:custDataLst>
              <p:tags r:id="rId1"/>
            </p:custDataLst>
          </p:nvPr>
        </p:nvSpPr>
        <p:spPr bwMode="auto">
          <a:xfrm>
            <a:off x="5011448" y="2286098"/>
            <a:ext cx="421847" cy="370825"/>
          </a:xfrm>
          <a:custGeom>
            <a:avLst/>
            <a:gdLst>
              <a:gd name="T0" fmla="*/ 29 w 1232"/>
              <a:gd name="T1" fmla="*/ 8 h 1080"/>
              <a:gd name="T2" fmla="*/ 4 w 1232"/>
              <a:gd name="T3" fmla="*/ 29 h 1080"/>
              <a:gd name="T4" fmla="*/ 234 w 1232"/>
              <a:gd name="T5" fmla="*/ 1055 h 1080"/>
              <a:gd name="T6" fmla="*/ 271 w 1232"/>
              <a:gd name="T7" fmla="*/ 1069 h 1080"/>
              <a:gd name="T8" fmla="*/ 541 w 1232"/>
              <a:gd name="T9" fmla="*/ 880 h 1080"/>
              <a:gd name="T10" fmla="*/ 590 w 1232"/>
              <a:gd name="T11" fmla="*/ 889 h 1080"/>
              <a:gd name="T12" fmla="*/ 679 w 1232"/>
              <a:gd name="T13" fmla="*/ 1020 h 1080"/>
              <a:gd name="T14" fmla="*/ 711 w 1232"/>
              <a:gd name="T15" fmla="*/ 1016 h 1080"/>
              <a:gd name="T16" fmla="*/ 820 w 1232"/>
              <a:gd name="T17" fmla="*/ 722 h 1080"/>
              <a:gd name="T18" fmla="*/ 810 w 1232"/>
              <a:gd name="T19" fmla="*/ 717 h 1080"/>
              <a:gd name="T20" fmla="*/ 771 w 1232"/>
              <a:gd name="T21" fmla="*/ 765 h 1080"/>
              <a:gd name="T22" fmla="*/ 713 w 1232"/>
              <a:gd name="T23" fmla="*/ 794 h 1080"/>
              <a:gd name="T24" fmla="*/ 699 w 1232"/>
              <a:gd name="T25" fmla="*/ 794 h 1080"/>
              <a:gd name="T26" fmla="*/ 641 w 1232"/>
              <a:gd name="T27" fmla="*/ 767 h 1080"/>
              <a:gd name="T28" fmla="*/ 201 w 1232"/>
              <a:gd name="T29" fmla="*/ 211 h 1080"/>
              <a:gd name="T30" fmla="*/ 207 w 1232"/>
              <a:gd name="T31" fmla="*/ 205 h 1080"/>
              <a:gd name="T32" fmla="*/ 804 w 1232"/>
              <a:gd name="T33" fmla="*/ 667 h 1080"/>
              <a:gd name="T34" fmla="*/ 865 w 1232"/>
              <a:gd name="T35" fmla="*/ 677 h 1080"/>
              <a:gd name="T36" fmla="*/ 1213 w 1232"/>
              <a:gd name="T37" fmla="*/ 554 h 1080"/>
              <a:gd name="T38" fmla="*/ 1214 w 1232"/>
              <a:gd name="T39" fmla="*/ 527 h 1080"/>
              <a:gd name="T40" fmla="*/ 29 w 1232"/>
              <a:gd name="T41" fmla="*/ 8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32" h="1080">
                <a:moveTo>
                  <a:pt x="29" y="8"/>
                </a:moveTo>
                <a:cubicBezTo>
                  <a:pt x="11" y="0"/>
                  <a:pt x="0" y="10"/>
                  <a:pt x="4" y="29"/>
                </a:cubicBezTo>
                <a:lnTo>
                  <a:pt x="234" y="1055"/>
                </a:lnTo>
                <a:cubicBezTo>
                  <a:pt x="239" y="1074"/>
                  <a:pt x="255" y="1080"/>
                  <a:pt x="271" y="1069"/>
                </a:cubicBezTo>
                <a:lnTo>
                  <a:pt x="541" y="880"/>
                </a:lnTo>
                <a:cubicBezTo>
                  <a:pt x="557" y="869"/>
                  <a:pt x="579" y="873"/>
                  <a:pt x="590" y="889"/>
                </a:cubicBezTo>
                <a:lnTo>
                  <a:pt x="679" y="1020"/>
                </a:lnTo>
                <a:cubicBezTo>
                  <a:pt x="689" y="1036"/>
                  <a:pt x="704" y="1035"/>
                  <a:pt x="711" y="1016"/>
                </a:cubicBezTo>
                <a:lnTo>
                  <a:pt x="820" y="722"/>
                </a:lnTo>
                <a:cubicBezTo>
                  <a:pt x="826" y="704"/>
                  <a:pt x="822" y="702"/>
                  <a:pt x="810" y="717"/>
                </a:cubicBezTo>
                <a:lnTo>
                  <a:pt x="771" y="765"/>
                </a:lnTo>
                <a:cubicBezTo>
                  <a:pt x="758" y="780"/>
                  <a:pt x="732" y="793"/>
                  <a:pt x="713" y="794"/>
                </a:cubicBezTo>
                <a:lnTo>
                  <a:pt x="699" y="794"/>
                </a:lnTo>
                <a:cubicBezTo>
                  <a:pt x="679" y="794"/>
                  <a:pt x="653" y="782"/>
                  <a:pt x="641" y="767"/>
                </a:cubicBezTo>
                <a:lnTo>
                  <a:pt x="201" y="211"/>
                </a:lnTo>
                <a:cubicBezTo>
                  <a:pt x="189" y="196"/>
                  <a:pt x="191" y="193"/>
                  <a:pt x="207" y="205"/>
                </a:cubicBezTo>
                <a:lnTo>
                  <a:pt x="804" y="667"/>
                </a:lnTo>
                <a:cubicBezTo>
                  <a:pt x="819" y="679"/>
                  <a:pt x="847" y="684"/>
                  <a:pt x="865" y="677"/>
                </a:cubicBezTo>
                <a:lnTo>
                  <a:pt x="1213" y="554"/>
                </a:lnTo>
                <a:cubicBezTo>
                  <a:pt x="1231" y="547"/>
                  <a:pt x="1232" y="535"/>
                  <a:pt x="1214" y="527"/>
                </a:cubicBezTo>
                <a:lnTo>
                  <a:pt x="29"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18" name="Plane" descr="{&quot;Key&quot;:&quot;POWER_USER_SHAPE_ICON&quot;,&quot;Value&quot;:&quot;POWER_USER_SHAPE_ICON_STYLE_1&quot;}">
            <a:extLst>
              <a:ext uri="{FF2B5EF4-FFF2-40B4-BE49-F238E27FC236}">
                <a16:creationId xmlns:a16="http://schemas.microsoft.com/office/drawing/2014/main" id="{3490E327-8653-6406-35DC-8EA6C9DC0CA4}"/>
              </a:ext>
            </a:extLst>
          </p:cNvPr>
          <p:cNvGrpSpPr>
            <a:grpSpLocks noChangeAspect="1"/>
          </p:cNvGrpSpPr>
          <p:nvPr>
            <p:custDataLst>
              <p:tags r:id="rId2"/>
            </p:custDataLst>
          </p:nvPr>
        </p:nvGrpSpPr>
        <p:grpSpPr bwMode="auto">
          <a:xfrm>
            <a:off x="7999164" y="5786751"/>
            <a:ext cx="383028" cy="9691"/>
            <a:chOff x="2478" y="2188"/>
            <a:chExt cx="2648" cy="67"/>
          </a:xfrm>
          <a:solidFill>
            <a:schemeClr val="accent3"/>
          </a:solidFill>
        </p:grpSpPr>
        <p:sp>
          <p:nvSpPr>
            <p:cNvPr id="19" name="Freeform 487">
              <a:extLst>
                <a:ext uri="{FF2B5EF4-FFF2-40B4-BE49-F238E27FC236}">
                  <a16:creationId xmlns:a16="http://schemas.microsoft.com/office/drawing/2014/main" id="{EFE1471E-425D-B9D7-2D28-27EF6F4BB02E}"/>
                </a:ext>
              </a:extLst>
            </p:cNvPr>
            <p:cNvSpPr>
              <a:spLocks/>
            </p:cNvSpPr>
            <p:nvPr/>
          </p:nvSpPr>
          <p:spPr bwMode="auto">
            <a:xfrm>
              <a:off x="2478" y="2188"/>
              <a:ext cx="0" cy="31"/>
            </a:xfrm>
            <a:custGeom>
              <a:avLst/>
              <a:gdLst>
                <a:gd name="T0" fmla="*/ 0 h 8"/>
                <a:gd name="T1" fmla="*/ 8 h 8"/>
                <a:gd name="T2" fmla="*/ 6 h 8"/>
                <a:gd name="T3" fmla="*/ 0 h 8"/>
              </a:gdLst>
              <a:ahLst/>
              <a:cxnLst>
                <a:cxn ang="0">
                  <a:pos x="0" y="T0"/>
                </a:cxn>
                <a:cxn ang="0">
                  <a:pos x="0" y="T1"/>
                </a:cxn>
                <a:cxn ang="0">
                  <a:pos x="0" y="T2"/>
                </a:cxn>
                <a:cxn ang="0">
                  <a:pos x="0" y="T3"/>
                </a:cxn>
              </a:cxnLst>
              <a:rect l="0" t="0" r="r" b="b"/>
              <a:pathLst>
                <a:path h="8">
                  <a:moveTo>
                    <a:pt x="0" y="0"/>
                  </a:moveTo>
                  <a:lnTo>
                    <a:pt x="0" y="8"/>
                  </a:lnTo>
                  <a:cubicBezTo>
                    <a:pt x="0" y="7"/>
                    <a:pt x="0" y="7"/>
                    <a:pt x="0" y="6"/>
                  </a:cubicBezTo>
                  <a:cubicBezTo>
                    <a:pt x="0" y="4"/>
                    <a:pt x="0" y="2"/>
                    <a:pt x="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0" name="Freeform 490">
              <a:extLst>
                <a:ext uri="{FF2B5EF4-FFF2-40B4-BE49-F238E27FC236}">
                  <a16:creationId xmlns:a16="http://schemas.microsoft.com/office/drawing/2014/main" id="{9879D9D7-3C2B-722C-2EB5-5D5BCC168B66}"/>
                </a:ext>
              </a:extLst>
            </p:cNvPr>
            <p:cNvSpPr>
              <a:spLocks/>
            </p:cNvSpPr>
            <p:nvPr/>
          </p:nvSpPr>
          <p:spPr bwMode="auto">
            <a:xfrm>
              <a:off x="5122" y="2211"/>
              <a:ext cx="4" cy="44"/>
            </a:xfrm>
            <a:custGeom>
              <a:avLst/>
              <a:gdLst>
                <a:gd name="T0" fmla="*/ 0 w 1"/>
                <a:gd name="T1" fmla="*/ 8 h 11"/>
                <a:gd name="T2" fmla="*/ 1 w 1"/>
                <a:gd name="T3" fmla="*/ 11 h 11"/>
                <a:gd name="T4" fmla="*/ 1 w 1"/>
                <a:gd name="T5" fmla="*/ 2 h 11"/>
                <a:gd name="T6" fmla="*/ 1 w 1"/>
                <a:gd name="T7" fmla="*/ 0 h 11"/>
                <a:gd name="T8" fmla="*/ 0 w 1"/>
                <a:gd name="T9" fmla="*/ 8 h 11"/>
              </a:gdLst>
              <a:ahLst/>
              <a:cxnLst>
                <a:cxn ang="0">
                  <a:pos x="T0" y="T1"/>
                </a:cxn>
                <a:cxn ang="0">
                  <a:pos x="T2" y="T3"/>
                </a:cxn>
                <a:cxn ang="0">
                  <a:pos x="T4" y="T5"/>
                </a:cxn>
                <a:cxn ang="0">
                  <a:pos x="T6" y="T7"/>
                </a:cxn>
                <a:cxn ang="0">
                  <a:pos x="T8" y="T9"/>
                </a:cxn>
              </a:cxnLst>
              <a:rect l="0" t="0" r="r" b="b"/>
              <a:pathLst>
                <a:path w="1" h="11">
                  <a:moveTo>
                    <a:pt x="0" y="8"/>
                  </a:moveTo>
                  <a:cubicBezTo>
                    <a:pt x="0" y="9"/>
                    <a:pt x="1" y="10"/>
                    <a:pt x="1" y="11"/>
                  </a:cubicBezTo>
                  <a:cubicBezTo>
                    <a:pt x="1" y="8"/>
                    <a:pt x="1" y="5"/>
                    <a:pt x="1" y="2"/>
                  </a:cubicBezTo>
                  <a:cubicBezTo>
                    <a:pt x="1" y="1"/>
                    <a:pt x="1" y="1"/>
                    <a:pt x="1" y="0"/>
                  </a:cubicBezTo>
                  <a:cubicBezTo>
                    <a:pt x="1" y="3"/>
                    <a:pt x="1" y="5"/>
                    <a:pt x="0" y="8"/>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1" name="Freeform 491">
              <a:extLst>
                <a:ext uri="{FF2B5EF4-FFF2-40B4-BE49-F238E27FC236}">
                  <a16:creationId xmlns:a16="http://schemas.microsoft.com/office/drawing/2014/main" id="{9953890F-A998-E707-32F4-ABD9FE23FED7}"/>
                </a:ext>
              </a:extLst>
            </p:cNvPr>
            <p:cNvSpPr>
              <a:spLocks/>
            </p:cNvSpPr>
            <p:nvPr/>
          </p:nvSpPr>
          <p:spPr bwMode="auto">
            <a:xfrm>
              <a:off x="2478" y="2211"/>
              <a:ext cx="0" cy="44"/>
            </a:xfrm>
            <a:custGeom>
              <a:avLst/>
              <a:gdLst>
                <a:gd name="T0" fmla="*/ 0 h 11"/>
                <a:gd name="T1" fmla="*/ 2 h 11"/>
                <a:gd name="T2" fmla="*/ 11 h 11"/>
                <a:gd name="T3" fmla="*/ 8 h 11"/>
                <a:gd name="T4" fmla="*/ 0 h 11"/>
              </a:gdLst>
              <a:ahLst/>
              <a:cxnLst>
                <a:cxn ang="0">
                  <a:pos x="0" y="T0"/>
                </a:cxn>
                <a:cxn ang="0">
                  <a:pos x="0" y="T1"/>
                </a:cxn>
                <a:cxn ang="0">
                  <a:pos x="0" y="T2"/>
                </a:cxn>
                <a:cxn ang="0">
                  <a:pos x="0" y="T3"/>
                </a:cxn>
                <a:cxn ang="0">
                  <a:pos x="0" y="T4"/>
                </a:cxn>
              </a:cxnLst>
              <a:rect l="0" t="0" r="r" b="b"/>
              <a:pathLst>
                <a:path h="11">
                  <a:moveTo>
                    <a:pt x="0" y="0"/>
                  </a:moveTo>
                  <a:cubicBezTo>
                    <a:pt x="0" y="1"/>
                    <a:pt x="0" y="1"/>
                    <a:pt x="0" y="2"/>
                  </a:cubicBezTo>
                  <a:cubicBezTo>
                    <a:pt x="0" y="5"/>
                    <a:pt x="0" y="8"/>
                    <a:pt x="0" y="11"/>
                  </a:cubicBezTo>
                  <a:cubicBezTo>
                    <a:pt x="0" y="10"/>
                    <a:pt x="0" y="9"/>
                    <a:pt x="0" y="8"/>
                  </a:cubicBezTo>
                  <a:cubicBezTo>
                    <a:pt x="0" y="5"/>
                    <a:pt x="0" y="3"/>
                    <a:pt x="0"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grpSp>
      <p:pic>
        <p:nvPicPr>
          <p:cNvPr id="22" name="Graphic 21" descr="Chat RTL">
            <a:extLst>
              <a:ext uri="{FF2B5EF4-FFF2-40B4-BE49-F238E27FC236}">
                <a16:creationId xmlns:a16="http://schemas.microsoft.com/office/drawing/2014/main" id="{87EA6CAF-6C63-A190-B9CC-88FE158C305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270281" y="2186624"/>
            <a:ext cx="516155" cy="516155"/>
          </a:xfrm>
          <a:prstGeom prst="rect">
            <a:avLst/>
          </a:prstGeom>
        </p:spPr>
      </p:pic>
      <p:sp>
        <p:nvSpPr>
          <p:cNvPr id="23" name="Rectangle 22">
            <a:extLst>
              <a:ext uri="{FF2B5EF4-FFF2-40B4-BE49-F238E27FC236}">
                <a16:creationId xmlns:a16="http://schemas.microsoft.com/office/drawing/2014/main" id="{72416699-2C5D-BFF4-BBD8-EB5E09ABADE1}"/>
              </a:ext>
            </a:extLst>
          </p:cNvPr>
          <p:cNvSpPr/>
          <p:nvPr/>
        </p:nvSpPr>
        <p:spPr>
          <a:xfrm>
            <a:off x="543959" y="2771731"/>
            <a:ext cx="1930922" cy="1815882"/>
          </a:xfrm>
          <a:prstGeom prst="rect">
            <a:avLst/>
          </a:prstGeom>
        </p:spPr>
        <p:txBody>
          <a:bodyPr wrap="square">
            <a:spAutoFit/>
          </a:bodyPr>
          <a:lstStyle/>
          <a:p>
            <a:pPr lvl="0" algn="ctr">
              <a:defRPr/>
            </a:pPr>
            <a:r>
              <a:rPr lang="en-GB" sz="1400" b="1" dirty="0"/>
              <a:t>GET IN TOUCH</a:t>
            </a:r>
          </a:p>
          <a:p>
            <a:pPr lvl="0" algn="ctr">
              <a:defRPr/>
            </a:pPr>
            <a:r>
              <a:rPr lang="en-GB" sz="1400" dirty="0">
                <a:solidFill>
                  <a:prstClr val="black">
                    <a:lumMod val="85000"/>
                    <a:lumOff val="15000"/>
                  </a:prstClr>
                </a:solidFill>
              </a:rPr>
              <a:t>Speak to your Account Manager to make sure you are applying for the best incentive for your needs and to check that you meet the requirements.</a:t>
            </a:r>
          </a:p>
        </p:txBody>
      </p:sp>
      <p:sp>
        <p:nvSpPr>
          <p:cNvPr id="24" name="TextBox 23">
            <a:extLst>
              <a:ext uri="{FF2B5EF4-FFF2-40B4-BE49-F238E27FC236}">
                <a16:creationId xmlns:a16="http://schemas.microsoft.com/office/drawing/2014/main" id="{4CA7F54B-7711-996F-92BD-1141ED5B8968}"/>
              </a:ext>
            </a:extLst>
          </p:cNvPr>
          <p:cNvSpPr txBox="1"/>
          <p:nvPr/>
        </p:nvSpPr>
        <p:spPr>
          <a:xfrm>
            <a:off x="2461277" y="3994485"/>
            <a:ext cx="1782904" cy="1384995"/>
          </a:xfrm>
          <a:prstGeom prst="rect">
            <a:avLst/>
          </a:prstGeom>
          <a:noFill/>
        </p:spPr>
        <p:txBody>
          <a:bodyPr wrap="square">
            <a:spAutoFit/>
          </a:bodyPr>
          <a:lstStyle/>
          <a:p>
            <a:pPr lvl="0" algn="ctr">
              <a:defRPr/>
            </a:pPr>
            <a:r>
              <a:rPr lang="en-GB" sz="1400" b="1" dirty="0"/>
              <a:t>APPLY ONLINE</a:t>
            </a:r>
          </a:p>
          <a:p>
            <a:pPr lvl="0" algn="ctr">
              <a:defRPr/>
            </a:pPr>
            <a:r>
              <a:rPr lang="en-GB" sz="1400" dirty="0"/>
              <a:t>Use the link to the online application.  Your application can also be completed by an agent.</a:t>
            </a:r>
          </a:p>
        </p:txBody>
      </p:sp>
      <p:pic>
        <p:nvPicPr>
          <p:cNvPr id="25" name="Graphic 24" descr="Internet">
            <a:extLst>
              <a:ext uri="{FF2B5EF4-FFF2-40B4-BE49-F238E27FC236}">
                <a16:creationId xmlns:a16="http://schemas.microsoft.com/office/drawing/2014/main" id="{AA216021-5F40-C20E-E6D3-A6B40AF4D1F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075097" y="5413812"/>
            <a:ext cx="516155" cy="516155"/>
          </a:xfrm>
          <a:prstGeom prst="rect">
            <a:avLst/>
          </a:prstGeom>
        </p:spPr>
      </p:pic>
      <p:sp>
        <p:nvSpPr>
          <p:cNvPr id="26" name="TextBox 25">
            <a:extLst>
              <a:ext uri="{FF2B5EF4-FFF2-40B4-BE49-F238E27FC236}">
                <a16:creationId xmlns:a16="http://schemas.microsoft.com/office/drawing/2014/main" id="{A34C9108-13A9-DB82-355B-EC37D700EF24}"/>
              </a:ext>
            </a:extLst>
          </p:cNvPr>
          <p:cNvSpPr txBox="1"/>
          <p:nvPr/>
        </p:nvSpPr>
        <p:spPr>
          <a:xfrm>
            <a:off x="4227469" y="2885453"/>
            <a:ext cx="2003771" cy="954107"/>
          </a:xfrm>
          <a:prstGeom prst="rect">
            <a:avLst/>
          </a:prstGeom>
          <a:noFill/>
        </p:spPr>
        <p:txBody>
          <a:bodyPr wrap="square">
            <a:spAutoFit/>
          </a:bodyPr>
          <a:lstStyle/>
          <a:p>
            <a:pPr algn="ctr">
              <a:defRPr/>
            </a:pPr>
            <a:r>
              <a:rPr lang="en-GB" sz="1400" b="1" dirty="0"/>
              <a:t>WE’LL GET IN TOUCH</a:t>
            </a:r>
          </a:p>
          <a:p>
            <a:pPr algn="ctr">
              <a:defRPr/>
            </a:pPr>
            <a:r>
              <a:rPr lang="en-GB" sz="1400" dirty="0">
                <a:solidFill>
                  <a:schemeClr val="tx1">
                    <a:lumMod val="85000"/>
                    <a:lumOff val="15000"/>
                  </a:schemeClr>
                </a:solidFill>
              </a:rPr>
              <a:t>To discuss your application and check all the detail with you.</a:t>
            </a:r>
          </a:p>
        </p:txBody>
      </p:sp>
      <p:sp>
        <p:nvSpPr>
          <p:cNvPr id="27" name="TextBox 26">
            <a:extLst>
              <a:ext uri="{FF2B5EF4-FFF2-40B4-BE49-F238E27FC236}">
                <a16:creationId xmlns:a16="http://schemas.microsoft.com/office/drawing/2014/main" id="{2BABD0D5-92DE-1079-9A29-80FEAEE9C8A3}"/>
              </a:ext>
            </a:extLst>
          </p:cNvPr>
          <p:cNvSpPr txBox="1"/>
          <p:nvPr/>
        </p:nvSpPr>
        <p:spPr>
          <a:xfrm>
            <a:off x="6098662" y="4534324"/>
            <a:ext cx="1992725" cy="738664"/>
          </a:xfrm>
          <a:prstGeom prst="rect">
            <a:avLst/>
          </a:prstGeom>
          <a:noFill/>
        </p:spPr>
        <p:txBody>
          <a:bodyPr wrap="square">
            <a:spAutoFit/>
          </a:bodyPr>
          <a:lstStyle/>
          <a:p>
            <a:pPr algn="ctr">
              <a:defRPr/>
            </a:pPr>
            <a:r>
              <a:rPr lang="en-GB" sz="1400" b="1" dirty="0"/>
              <a:t>POST YOUR MAILINGS</a:t>
            </a:r>
            <a:endParaRPr lang="en-GB" sz="1400" dirty="0"/>
          </a:p>
          <a:p>
            <a:pPr algn="ctr">
              <a:defRPr/>
            </a:pPr>
            <a:r>
              <a:rPr lang="en-GB" sz="1400" dirty="0">
                <a:solidFill>
                  <a:srgbClr val="000000">
                    <a:lumMod val="85000"/>
                    <a:lumOff val="15000"/>
                  </a:srgbClr>
                </a:solidFill>
              </a:rPr>
              <a:t>Start posting your volume</a:t>
            </a:r>
          </a:p>
        </p:txBody>
      </p:sp>
      <p:sp>
        <p:nvSpPr>
          <p:cNvPr id="28" name="TextBox 27">
            <a:extLst>
              <a:ext uri="{FF2B5EF4-FFF2-40B4-BE49-F238E27FC236}">
                <a16:creationId xmlns:a16="http://schemas.microsoft.com/office/drawing/2014/main" id="{34841DEF-5A2B-CB94-A769-B0EB1AA31FE7}"/>
              </a:ext>
            </a:extLst>
          </p:cNvPr>
          <p:cNvSpPr txBox="1"/>
          <p:nvPr/>
        </p:nvSpPr>
        <p:spPr>
          <a:xfrm>
            <a:off x="9814795" y="3612037"/>
            <a:ext cx="1975346" cy="1600438"/>
          </a:xfrm>
          <a:prstGeom prst="rect">
            <a:avLst/>
          </a:prstGeom>
          <a:noFill/>
        </p:spPr>
        <p:txBody>
          <a:bodyPr wrap="square">
            <a:spAutoFit/>
          </a:bodyPr>
          <a:lstStyle/>
          <a:p>
            <a:pPr algn="ctr">
              <a:defRPr/>
            </a:pPr>
            <a:r>
              <a:rPr lang="en-GB" sz="1400" b="1" dirty="0"/>
              <a:t>REDEEM YOUR </a:t>
            </a:r>
          </a:p>
          <a:p>
            <a:pPr algn="ctr">
              <a:defRPr/>
            </a:pPr>
            <a:r>
              <a:rPr lang="en-GB" sz="1400" b="1" dirty="0"/>
              <a:t>CREDIT</a:t>
            </a:r>
          </a:p>
          <a:p>
            <a:pPr algn="ctr"/>
            <a:r>
              <a:rPr lang="en-GB" sz="1400" dirty="0"/>
              <a:t>Receive your credit as a voucher or have it paid into a Royal Mail postage account. Credit vouchers are valid for 12 months.</a:t>
            </a:r>
          </a:p>
        </p:txBody>
      </p:sp>
      <p:sp>
        <p:nvSpPr>
          <p:cNvPr id="29" name="TextBox 28">
            <a:extLst>
              <a:ext uri="{FF2B5EF4-FFF2-40B4-BE49-F238E27FC236}">
                <a16:creationId xmlns:a16="http://schemas.microsoft.com/office/drawing/2014/main" id="{55CDC4D6-0A68-7F89-995E-60FC04D5A110}"/>
              </a:ext>
            </a:extLst>
          </p:cNvPr>
          <p:cNvSpPr txBox="1"/>
          <p:nvPr/>
        </p:nvSpPr>
        <p:spPr>
          <a:xfrm>
            <a:off x="7989307" y="2832618"/>
            <a:ext cx="1923017" cy="1384995"/>
          </a:xfrm>
          <a:prstGeom prst="rect">
            <a:avLst/>
          </a:prstGeom>
          <a:noFill/>
        </p:spPr>
        <p:txBody>
          <a:bodyPr wrap="square">
            <a:spAutoFit/>
          </a:bodyPr>
          <a:lstStyle/>
          <a:p>
            <a:pPr algn="ctr">
              <a:defRPr/>
            </a:pPr>
            <a:r>
              <a:rPr lang="en-GB" sz="1400" b="1" dirty="0"/>
              <a:t>VOLUME NOTIFICATION</a:t>
            </a:r>
            <a:endParaRPr lang="en-GB" sz="1400" dirty="0"/>
          </a:p>
          <a:p>
            <a:pPr algn="ctr">
              <a:defRPr/>
            </a:pPr>
            <a:r>
              <a:rPr lang="en-GB" sz="1400" dirty="0">
                <a:solidFill>
                  <a:srgbClr val="000000">
                    <a:lumMod val="85000"/>
                    <a:lumOff val="15000"/>
                  </a:srgbClr>
                </a:solidFill>
              </a:rPr>
              <a:t>We will review your credit at the end of the 12 month incentive period</a:t>
            </a:r>
          </a:p>
        </p:txBody>
      </p:sp>
      <p:sp>
        <p:nvSpPr>
          <p:cNvPr id="30" name="Block Arc 29">
            <a:extLst>
              <a:ext uri="{FF2B5EF4-FFF2-40B4-BE49-F238E27FC236}">
                <a16:creationId xmlns:a16="http://schemas.microsoft.com/office/drawing/2014/main" id="{6A71C81A-C036-A237-6178-7674AD16E4B9}"/>
              </a:ext>
            </a:extLst>
          </p:cNvPr>
          <p:cNvSpPr>
            <a:spLocks noChangeAspect="1"/>
          </p:cNvSpPr>
          <p:nvPr/>
        </p:nvSpPr>
        <p:spPr>
          <a:xfrm flipV="1">
            <a:off x="9694062" y="3515685"/>
            <a:ext cx="2207250" cy="2207251"/>
          </a:xfrm>
          <a:prstGeom prst="blockArc">
            <a:avLst>
              <a:gd name="adj1" fmla="val 9000000"/>
              <a:gd name="adj2" fmla="val 1800000"/>
              <a:gd name="adj3" fmla="val 3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31" name="Graphic 30" descr="Envelope">
            <a:extLst>
              <a:ext uri="{FF2B5EF4-FFF2-40B4-BE49-F238E27FC236}">
                <a16:creationId xmlns:a16="http://schemas.microsoft.com/office/drawing/2014/main" id="{E85B06D8-8CCD-4058-00F4-9CEB34724A52}"/>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891475" y="5412396"/>
            <a:ext cx="469232" cy="469232"/>
          </a:xfrm>
          <a:prstGeom prst="rect">
            <a:avLst/>
          </a:prstGeom>
        </p:spPr>
      </p:pic>
      <p:sp>
        <p:nvSpPr>
          <p:cNvPr id="32" name="Oval 31">
            <a:extLst>
              <a:ext uri="{FF2B5EF4-FFF2-40B4-BE49-F238E27FC236}">
                <a16:creationId xmlns:a16="http://schemas.microsoft.com/office/drawing/2014/main" id="{BAC0F6D6-A4FE-18DD-CB79-69CA3D55F02B}"/>
              </a:ext>
            </a:extLst>
          </p:cNvPr>
          <p:cNvSpPr>
            <a:spLocks noChangeAspect="1"/>
          </p:cNvSpPr>
          <p:nvPr/>
        </p:nvSpPr>
        <p:spPr>
          <a:xfrm>
            <a:off x="10543140" y="5362902"/>
            <a:ext cx="624548" cy="62454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33" name="Plus" descr="{&quot;Key&quot;:&quot;POWER_USER_SHAPE_ICON&quot;,&quot;Value&quot;:&quot;POWER_USER_SHAPE_ICON_STYLE_1&quot;}">
            <a:extLst>
              <a:ext uri="{FF2B5EF4-FFF2-40B4-BE49-F238E27FC236}">
                <a16:creationId xmlns:a16="http://schemas.microsoft.com/office/drawing/2014/main" id="{FC7992F5-C306-820B-91A2-1F78F1D93730}"/>
              </a:ext>
            </a:extLst>
          </p:cNvPr>
          <p:cNvGrpSpPr>
            <a:grpSpLocks noChangeAspect="1"/>
          </p:cNvGrpSpPr>
          <p:nvPr>
            <p:custDataLst>
              <p:tags r:id="rId3"/>
            </p:custDataLst>
          </p:nvPr>
        </p:nvGrpSpPr>
        <p:grpSpPr bwMode="auto">
          <a:xfrm>
            <a:off x="8726087" y="2304543"/>
            <a:ext cx="406708" cy="407907"/>
            <a:chOff x="50" y="50"/>
            <a:chExt cx="339" cy="340"/>
          </a:xfrm>
          <a:solidFill>
            <a:schemeClr val="bg1"/>
          </a:solidFill>
        </p:grpSpPr>
        <p:sp>
          <p:nvSpPr>
            <p:cNvPr id="34" name="Plus">
              <a:extLst>
                <a:ext uri="{FF2B5EF4-FFF2-40B4-BE49-F238E27FC236}">
                  <a16:creationId xmlns:a16="http://schemas.microsoft.com/office/drawing/2014/main" id="{0F60BB7C-F762-D9E8-EEB7-A056F1F41732}"/>
                </a:ext>
              </a:extLst>
            </p:cNvPr>
            <p:cNvSpPr>
              <a:spLocks/>
            </p:cNvSpPr>
            <p:nvPr>
              <p:custDataLst>
                <p:tags r:id="rId5"/>
              </p:custDataLst>
            </p:nvPr>
          </p:nvSpPr>
          <p:spPr bwMode="auto">
            <a:xfrm>
              <a:off x="135" y="135"/>
              <a:ext cx="169" cy="170"/>
            </a:xfrm>
            <a:custGeom>
              <a:avLst/>
              <a:gdLst>
                <a:gd name="T0" fmla="*/ 50 w 100"/>
                <a:gd name="T1" fmla="*/ 100 h 100"/>
                <a:gd name="T2" fmla="*/ 63 w 100"/>
                <a:gd name="T3" fmla="*/ 88 h 100"/>
                <a:gd name="T4" fmla="*/ 63 w 100"/>
                <a:gd name="T5" fmla="*/ 63 h 100"/>
                <a:gd name="T6" fmla="*/ 88 w 100"/>
                <a:gd name="T7" fmla="*/ 63 h 100"/>
                <a:gd name="T8" fmla="*/ 100 w 100"/>
                <a:gd name="T9" fmla="*/ 50 h 100"/>
                <a:gd name="T10" fmla="*/ 88 w 100"/>
                <a:gd name="T11" fmla="*/ 38 h 100"/>
                <a:gd name="T12" fmla="*/ 63 w 100"/>
                <a:gd name="T13" fmla="*/ 38 h 100"/>
                <a:gd name="T14" fmla="*/ 63 w 100"/>
                <a:gd name="T15" fmla="*/ 13 h 100"/>
                <a:gd name="T16" fmla="*/ 50 w 100"/>
                <a:gd name="T17" fmla="*/ 0 h 100"/>
                <a:gd name="T18" fmla="*/ 38 w 100"/>
                <a:gd name="T19" fmla="*/ 13 h 100"/>
                <a:gd name="T20" fmla="*/ 38 w 100"/>
                <a:gd name="T21" fmla="*/ 38 h 100"/>
                <a:gd name="T22" fmla="*/ 13 w 100"/>
                <a:gd name="T23" fmla="*/ 38 h 100"/>
                <a:gd name="T24" fmla="*/ 0 w 100"/>
                <a:gd name="T25" fmla="*/ 50 h 100"/>
                <a:gd name="T26" fmla="*/ 13 w 100"/>
                <a:gd name="T27" fmla="*/ 63 h 100"/>
                <a:gd name="T28" fmla="*/ 38 w 100"/>
                <a:gd name="T29" fmla="*/ 63 h 100"/>
                <a:gd name="T30" fmla="*/ 38 w 100"/>
                <a:gd name="T31" fmla="*/ 88 h 100"/>
                <a:gd name="T32" fmla="*/ 50 w 100"/>
                <a:gd name="T33"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0" h="100">
                  <a:moveTo>
                    <a:pt x="50" y="100"/>
                  </a:moveTo>
                  <a:cubicBezTo>
                    <a:pt x="57" y="100"/>
                    <a:pt x="63" y="94"/>
                    <a:pt x="63" y="88"/>
                  </a:cubicBezTo>
                  <a:lnTo>
                    <a:pt x="63" y="63"/>
                  </a:lnTo>
                  <a:lnTo>
                    <a:pt x="88" y="63"/>
                  </a:lnTo>
                  <a:cubicBezTo>
                    <a:pt x="94" y="63"/>
                    <a:pt x="100" y="57"/>
                    <a:pt x="100" y="50"/>
                  </a:cubicBezTo>
                  <a:cubicBezTo>
                    <a:pt x="100" y="43"/>
                    <a:pt x="94" y="38"/>
                    <a:pt x="88" y="38"/>
                  </a:cubicBezTo>
                  <a:lnTo>
                    <a:pt x="63" y="38"/>
                  </a:lnTo>
                  <a:lnTo>
                    <a:pt x="63" y="13"/>
                  </a:lnTo>
                  <a:cubicBezTo>
                    <a:pt x="63" y="6"/>
                    <a:pt x="57" y="0"/>
                    <a:pt x="50" y="0"/>
                  </a:cubicBezTo>
                  <a:cubicBezTo>
                    <a:pt x="43" y="0"/>
                    <a:pt x="38" y="6"/>
                    <a:pt x="38" y="13"/>
                  </a:cubicBezTo>
                  <a:lnTo>
                    <a:pt x="38" y="38"/>
                  </a:lnTo>
                  <a:lnTo>
                    <a:pt x="13" y="38"/>
                  </a:lnTo>
                  <a:cubicBezTo>
                    <a:pt x="6" y="38"/>
                    <a:pt x="0" y="43"/>
                    <a:pt x="0" y="50"/>
                  </a:cubicBezTo>
                  <a:cubicBezTo>
                    <a:pt x="0" y="57"/>
                    <a:pt x="6" y="63"/>
                    <a:pt x="13" y="63"/>
                  </a:cubicBezTo>
                  <a:lnTo>
                    <a:pt x="38" y="63"/>
                  </a:lnTo>
                  <a:lnTo>
                    <a:pt x="38" y="88"/>
                  </a:lnTo>
                  <a:cubicBezTo>
                    <a:pt x="38" y="94"/>
                    <a:pt x="43" y="100"/>
                    <a:pt x="50" y="10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5" name="Plus">
              <a:extLst>
                <a:ext uri="{FF2B5EF4-FFF2-40B4-BE49-F238E27FC236}">
                  <a16:creationId xmlns:a16="http://schemas.microsoft.com/office/drawing/2014/main" id="{EFF95B57-B96D-A411-BF81-AB5E190D32D1}"/>
                </a:ext>
              </a:extLst>
            </p:cNvPr>
            <p:cNvSpPr>
              <a:spLocks/>
            </p:cNvSpPr>
            <p:nvPr>
              <p:custDataLst>
                <p:tags r:id="rId6"/>
              </p:custDataLst>
            </p:nvPr>
          </p:nvSpPr>
          <p:spPr bwMode="auto">
            <a:xfrm>
              <a:off x="50" y="50"/>
              <a:ext cx="339" cy="340"/>
            </a:xfrm>
            <a:custGeom>
              <a:avLst/>
              <a:gdLst>
                <a:gd name="T0" fmla="*/ 100 w 200"/>
                <a:gd name="T1" fmla="*/ 0 h 200"/>
                <a:gd name="T2" fmla="*/ 0 w 200"/>
                <a:gd name="T3" fmla="*/ 100 h 200"/>
                <a:gd name="T4" fmla="*/ 100 w 200"/>
                <a:gd name="T5" fmla="*/ 200 h 200"/>
                <a:gd name="T6" fmla="*/ 151 w 200"/>
                <a:gd name="T7" fmla="*/ 186 h 200"/>
                <a:gd name="T8" fmla="*/ 156 w 200"/>
                <a:gd name="T9" fmla="*/ 169 h 200"/>
                <a:gd name="T10" fmla="*/ 139 w 200"/>
                <a:gd name="T11" fmla="*/ 164 h 200"/>
                <a:gd name="T12" fmla="*/ 100 w 200"/>
                <a:gd name="T13" fmla="*/ 175 h 200"/>
                <a:gd name="T14" fmla="*/ 25 w 200"/>
                <a:gd name="T15" fmla="*/ 100 h 200"/>
                <a:gd name="T16" fmla="*/ 100 w 200"/>
                <a:gd name="T17" fmla="*/ 25 h 200"/>
                <a:gd name="T18" fmla="*/ 175 w 200"/>
                <a:gd name="T19" fmla="*/ 100 h 200"/>
                <a:gd name="T20" fmla="*/ 164 w 200"/>
                <a:gd name="T21" fmla="*/ 139 h 200"/>
                <a:gd name="T22" fmla="*/ 169 w 200"/>
                <a:gd name="T23" fmla="*/ 156 h 200"/>
                <a:gd name="T24" fmla="*/ 186 w 200"/>
                <a:gd name="T25" fmla="*/ 151 h 200"/>
                <a:gd name="T26" fmla="*/ 200 w 200"/>
                <a:gd name="T27" fmla="*/ 100 h 200"/>
                <a:gd name="T28" fmla="*/ 100 w 200"/>
                <a:gd name="T29"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0" h="200">
                  <a:moveTo>
                    <a:pt x="100" y="0"/>
                  </a:moveTo>
                  <a:cubicBezTo>
                    <a:pt x="45" y="0"/>
                    <a:pt x="0" y="45"/>
                    <a:pt x="0" y="100"/>
                  </a:cubicBezTo>
                  <a:cubicBezTo>
                    <a:pt x="0" y="155"/>
                    <a:pt x="45" y="200"/>
                    <a:pt x="100" y="200"/>
                  </a:cubicBezTo>
                  <a:cubicBezTo>
                    <a:pt x="118" y="200"/>
                    <a:pt x="136" y="195"/>
                    <a:pt x="151" y="186"/>
                  </a:cubicBezTo>
                  <a:cubicBezTo>
                    <a:pt x="157" y="182"/>
                    <a:pt x="159" y="174"/>
                    <a:pt x="156" y="169"/>
                  </a:cubicBezTo>
                  <a:cubicBezTo>
                    <a:pt x="152" y="163"/>
                    <a:pt x="144" y="161"/>
                    <a:pt x="139" y="164"/>
                  </a:cubicBezTo>
                  <a:cubicBezTo>
                    <a:pt x="127" y="171"/>
                    <a:pt x="114" y="175"/>
                    <a:pt x="100" y="175"/>
                  </a:cubicBezTo>
                  <a:cubicBezTo>
                    <a:pt x="59" y="175"/>
                    <a:pt x="25" y="141"/>
                    <a:pt x="25" y="100"/>
                  </a:cubicBezTo>
                  <a:cubicBezTo>
                    <a:pt x="25" y="59"/>
                    <a:pt x="59" y="25"/>
                    <a:pt x="100" y="25"/>
                  </a:cubicBezTo>
                  <a:cubicBezTo>
                    <a:pt x="141" y="25"/>
                    <a:pt x="175" y="59"/>
                    <a:pt x="175" y="100"/>
                  </a:cubicBezTo>
                  <a:cubicBezTo>
                    <a:pt x="175" y="114"/>
                    <a:pt x="171" y="127"/>
                    <a:pt x="164" y="139"/>
                  </a:cubicBezTo>
                  <a:cubicBezTo>
                    <a:pt x="161" y="144"/>
                    <a:pt x="163" y="152"/>
                    <a:pt x="169" y="156"/>
                  </a:cubicBezTo>
                  <a:cubicBezTo>
                    <a:pt x="174" y="159"/>
                    <a:pt x="182" y="157"/>
                    <a:pt x="186" y="151"/>
                  </a:cubicBezTo>
                  <a:cubicBezTo>
                    <a:pt x="195" y="136"/>
                    <a:pt x="200" y="118"/>
                    <a:pt x="200" y="100"/>
                  </a:cubicBezTo>
                  <a:cubicBezTo>
                    <a:pt x="200" y="45"/>
                    <a:pt x="155" y="0"/>
                    <a:pt x="10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36" name="Accounting" descr="{&quot;Key&quot;:&quot;POWER_USER_SHAPE_ICON&quot;,&quot;Value&quot;:&quot;POWER_USER_SHAPE_ICON_STYLE_1&quot;}">
            <a:extLst>
              <a:ext uri="{FF2B5EF4-FFF2-40B4-BE49-F238E27FC236}">
                <a16:creationId xmlns:a16="http://schemas.microsoft.com/office/drawing/2014/main" id="{68137882-9605-5D01-332F-A9518D2AF641}"/>
              </a:ext>
            </a:extLst>
          </p:cNvPr>
          <p:cNvGrpSpPr>
            <a:grpSpLocks noChangeAspect="1"/>
          </p:cNvGrpSpPr>
          <p:nvPr>
            <p:custDataLst>
              <p:tags r:id="rId4"/>
            </p:custDataLst>
          </p:nvPr>
        </p:nvGrpSpPr>
        <p:grpSpPr>
          <a:xfrm>
            <a:off x="10647090" y="5477695"/>
            <a:ext cx="482002" cy="407907"/>
            <a:chOff x="2687638" y="138112"/>
            <a:chExt cx="981075" cy="830263"/>
          </a:xfrm>
          <a:solidFill>
            <a:schemeClr val="tx1"/>
          </a:solidFill>
        </p:grpSpPr>
        <p:sp>
          <p:nvSpPr>
            <p:cNvPr id="37" name="Freeform 105">
              <a:extLst>
                <a:ext uri="{FF2B5EF4-FFF2-40B4-BE49-F238E27FC236}">
                  <a16:creationId xmlns:a16="http://schemas.microsoft.com/office/drawing/2014/main" id="{3E2F7939-5920-A077-0D0D-BF85544831A9}"/>
                </a:ext>
              </a:extLst>
            </p:cNvPr>
            <p:cNvSpPr>
              <a:spLocks/>
            </p:cNvSpPr>
            <p:nvPr/>
          </p:nvSpPr>
          <p:spPr bwMode="auto">
            <a:xfrm>
              <a:off x="2700338" y="138112"/>
              <a:ext cx="968375" cy="514350"/>
            </a:xfrm>
            <a:custGeom>
              <a:avLst/>
              <a:gdLst>
                <a:gd name="T0" fmla="*/ 1260 w 1272"/>
                <a:gd name="T1" fmla="*/ 388 h 675"/>
                <a:gd name="T2" fmla="*/ 595 w 1272"/>
                <a:gd name="T3" fmla="*/ 4 h 675"/>
                <a:gd name="T4" fmla="*/ 570 w 1272"/>
                <a:gd name="T5" fmla="*/ 4 h 675"/>
                <a:gd name="T6" fmla="*/ 13 w 1272"/>
                <a:gd name="T7" fmla="*/ 328 h 675"/>
                <a:gd name="T8" fmla="*/ 0 w 1272"/>
                <a:gd name="T9" fmla="*/ 350 h 675"/>
                <a:gd name="T10" fmla="*/ 13 w 1272"/>
                <a:gd name="T11" fmla="*/ 371 h 675"/>
                <a:gd name="T12" fmla="*/ 234 w 1272"/>
                <a:gd name="T13" fmla="*/ 499 h 675"/>
                <a:gd name="T14" fmla="*/ 284 w 1272"/>
                <a:gd name="T15" fmla="*/ 470 h 675"/>
                <a:gd name="T16" fmla="*/ 75 w 1272"/>
                <a:gd name="T17" fmla="*/ 350 h 675"/>
                <a:gd name="T18" fmla="*/ 583 w 1272"/>
                <a:gd name="T19" fmla="*/ 55 h 675"/>
                <a:gd name="T20" fmla="*/ 1197 w 1272"/>
                <a:gd name="T21" fmla="*/ 409 h 675"/>
                <a:gd name="T22" fmla="*/ 791 w 1272"/>
                <a:gd name="T23" fmla="*/ 646 h 675"/>
                <a:gd name="T24" fmla="*/ 841 w 1272"/>
                <a:gd name="T25" fmla="*/ 675 h 675"/>
                <a:gd name="T26" fmla="*/ 1260 w 1272"/>
                <a:gd name="T27" fmla="*/ 431 h 675"/>
                <a:gd name="T28" fmla="*/ 1272 w 1272"/>
                <a:gd name="T29" fmla="*/ 409 h 675"/>
                <a:gd name="T30" fmla="*/ 1260 w 1272"/>
                <a:gd name="T31" fmla="*/ 388 h 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72" h="675">
                  <a:moveTo>
                    <a:pt x="1260" y="388"/>
                  </a:moveTo>
                  <a:lnTo>
                    <a:pt x="595" y="4"/>
                  </a:lnTo>
                  <a:cubicBezTo>
                    <a:pt x="588" y="0"/>
                    <a:pt x="578" y="0"/>
                    <a:pt x="570" y="4"/>
                  </a:cubicBezTo>
                  <a:lnTo>
                    <a:pt x="13" y="328"/>
                  </a:lnTo>
                  <a:cubicBezTo>
                    <a:pt x="5" y="333"/>
                    <a:pt x="0" y="341"/>
                    <a:pt x="0" y="350"/>
                  </a:cubicBezTo>
                  <a:cubicBezTo>
                    <a:pt x="0" y="359"/>
                    <a:pt x="5" y="367"/>
                    <a:pt x="13" y="371"/>
                  </a:cubicBezTo>
                  <a:lnTo>
                    <a:pt x="234" y="499"/>
                  </a:lnTo>
                  <a:lnTo>
                    <a:pt x="284" y="470"/>
                  </a:lnTo>
                  <a:lnTo>
                    <a:pt x="75" y="350"/>
                  </a:lnTo>
                  <a:lnTo>
                    <a:pt x="583" y="55"/>
                  </a:lnTo>
                  <a:lnTo>
                    <a:pt x="1197" y="409"/>
                  </a:lnTo>
                  <a:lnTo>
                    <a:pt x="791" y="646"/>
                  </a:lnTo>
                  <a:lnTo>
                    <a:pt x="841" y="675"/>
                  </a:lnTo>
                  <a:lnTo>
                    <a:pt x="1260" y="431"/>
                  </a:lnTo>
                  <a:cubicBezTo>
                    <a:pt x="1268" y="427"/>
                    <a:pt x="1272" y="418"/>
                    <a:pt x="1272" y="409"/>
                  </a:cubicBezTo>
                  <a:cubicBezTo>
                    <a:pt x="1272" y="400"/>
                    <a:pt x="1267" y="392"/>
                    <a:pt x="1260" y="388"/>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8" name="Freeform 106">
              <a:extLst>
                <a:ext uri="{FF2B5EF4-FFF2-40B4-BE49-F238E27FC236}">
                  <a16:creationId xmlns:a16="http://schemas.microsoft.com/office/drawing/2014/main" id="{0B8C456F-7B12-4BA3-4371-793F2C26BEA7}"/>
                </a:ext>
              </a:extLst>
            </p:cNvPr>
            <p:cNvSpPr>
              <a:spLocks/>
            </p:cNvSpPr>
            <p:nvPr/>
          </p:nvSpPr>
          <p:spPr bwMode="auto">
            <a:xfrm>
              <a:off x="3041651" y="296862"/>
              <a:ext cx="296863" cy="111125"/>
            </a:xfrm>
            <a:custGeom>
              <a:avLst/>
              <a:gdLst>
                <a:gd name="T0" fmla="*/ 388 w 388"/>
                <a:gd name="T1" fmla="*/ 45 h 146"/>
                <a:gd name="T2" fmla="*/ 186 w 388"/>
                <a:gd name="T3" fmla="*/ 0 h 146"/>
                <a:gd name="T4" fmla="*/ 0 w 388"/>
                <a:gd name="T5" fmla="*/ 37 h 146"/>
                <a:gd name="T6" fmla="*/ 188 w 388"/>
                <a:gd name="T7" fmla="*/ 146 h 146"/>
                <a:gd name="T8" fmla="*/ 388 w 388"/>
                <a:gd name="T9" fmla="*/ 45 h 146"/>
              </a:gdLst>
              <a:ahLst/>
              <a:cxnLst>
                <a:cxn ang="0">
                  <a:pos x="T0" y="T1"/>
                </a:cxn>
                <a:cxn ang="0">
                  <a:pos x="T2" y="T3"/>
                </a:cxn>
                <a:cxn ang="0">
                  <a:pos x="T4" y="T5"/>
                </a:cxn>
                <a:cxn ang="0">
                  <a:pos x="T6" y="T7"/>
                </a:cxn>
                <a:cxn ang="0">
                  <a:pos x="T8" y="T9"/>
                </a:cxn>
              </a:cxnLst>
              <a:rect l="0" t="0" r="r" b="b"/>
              <a:pathLst>
                <a:path w="388" h="146">
                  <a:moveTo>
                    <a:pt x="388" y="45"/>
                  </a:moveTo>
                  <a:cubicBezTo>
                    <a:pt x="333" y="16"/>
                    <a:pt x="262" y="0"/>
                    <a:pt x="186" y="0"/>
                  </a:cubicBezTo>
                  <a:cubicBezTo>
                    <a:pt x="118" y="0"/>
                    <a:pt x="52" y="13"/>
                    <a:pt x="0" y="37"/>
                  </a:cubicBezTo>
                  <a:lnTo>
                    <a:pt x="188" y="146"/>
                  </a:lnTo>
                  <a:lnTo>
                    <a:pt x="388" y="4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9" name="Freeform 107">
              <a:extLst>
                <a:ext uri="{FF2B5EF4-FFF2-40B4-BE49-F238E27FC236}">
                  <a16:creationId xmlns:a16="http://schemas.microsoft.com/office/drawing/2014/main" id="{2F922930-903E-6A33-73E8-E2EC7E6810D0}"/>
                </a:ext>
              </a:extLst>
            </p:cNvPr>
            <p:cNvSpPr>
              <a:spLocks/>
            </p:cNvSpPr>
            <p:nvPr/>
          </p:nvSpPr>
          <p:spPr bwMode="auto">
            <a:xfrm>
              <a:off x="3209926" y="350837"/>
              <a:ext cx="204788" cy="196850"/>
            </a:xfrm>
            <a:custGeom>
              <a:avLst/>
              <a:gdLst>
                <a:gd name="T0" fmla="*/ 81 w 267"/>
                <a:gd name="T1" fmla="*/ 257 h 257"/>
                <a:gd name="T2" fmla="*/ 163 w 267"/>
                <a:gd name="T3" fmla="*/ 227 h 257"/>
                <a:gd name="T4" fmla="*/ 264 w 267"/>
                <a:gd name="T5" fmla="*/ 109 h 257"/>
                <a:gd name="T6" fmla="*/ 209 w 267"/>
                <a:gd name="T7" fmla="*/ 0 h 257"/>
                <a:gd name="T8" fmla="*/ 0 w 267"/>
                <a:gd name="T9" fmla="*/ 105 h 257"/>
                <a:gd name="T10" fmla="*/ 81 w 267"/>
                <a:gd name="T11" fmla="*/ 257 h 257"/>
              </a:gdLst>
              <a:ahLst/>
              <a:cxnLst>
                <a:cxn ang="0">
                  <a:pos x="T0" y="T1"/>
                </a:cxn>
                <a:cxn ang="0">
                  <a:pos x="T2" y="T3"/>
                </a:cxn>
                <a:cxn ang="0">
                  <a:pos x="T4" y="T5"/>
                </a:cxn>
                <a:cxn ang="0">
                  <a:pos x="T6" y="T7"/>
                </a:cxn>
                <a:cxn ang="0">
                  <a:pos x="T8" y="T9"/>
                </a:cxn>
                <a:cxn ang="0">
                  <a:pos x="T10" y="T11"/>
                </a:cxn>
              </a:cxnLst>
              <a:rect l="0" t="0" r="r" b="b"/>
              <a:pathLst>
                <a:path w="267" h="257">
                  <a:moveTo>
                    <a:pt x="81" y="257"/>
                  </a:moveTo>
                  <a:cubicBezTo>
                    <a:pt x="111" y="250"/>
                    <a:pt x="138" y="240"/>
                    <a:pt x="163" y="227"/>
                  </a:cubicBezTo>
                  <a:cubicBezTo>
                    <a:pt x="223" y="197"/>
                    <a:pt x="259" y="155"/>
                    <a:pt x="264" y="109"/>
                  </a:cubicBezTo>
                  <a:cubicBezTo>
                    <a:pt x="267" y="70"/>
                    <a:pt x="248" y="32"/>
                    <a:pt x="209" y="0"/>
                  </a:cubicBezTo>
                  <a:lnTo>
                    <a:pt x="0" y="105"/>
                  </a:lnTo>
                  <a:lnTo>
                    <a:pt x="81" y="25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0" name="Freeform 108">
              <a:extLst>
                <a:ext uri="{FF2B5EF4-FFF2-40B4-BE49-F238E27FC236}">
                  <a16:creationId xmlns:a16="http://schemas.microsoft.com/office/drawing/2014/main" id="{711ACF02-62FD-7E00-0B46-BB6AE3267777}"/>
                </a:ext>
              </a:extLst>
            </p:cNvPr>
            <p:cNvSpPr>
              <a:spLocks/>
            </p:cNvSpPr>
            <p:nvPr/>
          </p:nvSpPr>
          <p:spPr bwMode="auto">
            <a:xfrm>
              <a:off x="2943226" y="344487"/>
              <a:ext cx="285750" cy="212725"/>
            </a:xfrm>
            <a:custGeom>
              <a:avLst/>
              <a:gdLst>
                <a:gd name="T0" fmla="*/ 317 w 375"/>
                <a:gd name="T1" fmla="*/ 279 h 279"/>
                <a:gd name="T2" fmla="*/ 375 w 375"/>
                <a:gd name="T3" fmla="*/ 275 h 279"/>
                <a:gd name="T4" fmla="*/ 291 w 375"/>
                <a:gd name="T5" fmla="*/ 118 h 279"/>
                <a:gd name="T6" fmla="*/ 85 w 375"/>
                <a:gd name="T7" fmla="*/ 0 h 279"/>
                <a:gd name="T8" fmla="*/ 32 w 375"/>
                <a:gd name="T9" fmla="*/ 159 h 279"/>
                <a:gd name="T10" fmla="*/ 154 w 375"/>
                <a:gd name="T11" fmla="*/ 155 h 279"/>
                <a:gd name="T12" fmla="*/ 304 w 375"/>
                <a:gd name="T13" fmla="*/ 277 h 279"/>
                <a:gd name="T14" fmla="*/ 317 w 375"/>
                <a:gd name="T15" fmla="*/ 279 h 2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5" h="279">
                  <a:moveTo>
                    <a:pt x="317" y="279"/>
                  </a:moveTo>
                  <a:cubicBezTo>
                    <a:pt x="336" y="279"/>
                    <a:pt x="356" y="278"/>
                    <a:pt x="375" y="275"/>
                  </a:cubicBezTo>
                  <a:lnTo>
                    <a:pt x="291" y="118"/>
                  </a:lnTo>
                  <a:lnTo>
                    <a:pt x="85" y="0"/>
                  </a:lnTo>
                  <a:cubicBezTo>
                    <a:pt x="21" y="44"/>
                    <a:pt x="0" y="101"/>
                    <a:pt x="32" y="159"/>
                  </a:cubicBezTo>
                  <a:cubicBezTo>
                    <a:pt x="72" y="133"/>
                    <a:pt x="119" y="133"/>
                    <a:pt x="154" y="155"/>
                  </a:cubicBezTo>
                  <a:lnTo>
                    <a:pt x="304" y="277"/>
                  </a:lnTo>
                  <a:cubicBezTo>
                    <a:pt x="304" y="277"/>
                    <a:pt x="307" y="279"/>
                    <a:pt x="317" y="279"/>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1" name="Freeform 109">
              <a:extLst>
                <a:ext uri="{FF2B5EF4-FFF2-40B4-BE49-F238E27FC236}">
                  <a16:creationId xmlns:a16="http://schemas.microsoft.com/office/drawing/2014/main" id="{C60706DE-391D-FB42-7730-023EC2C79523}"/>
                </a:ext>
              </a:extLst>
            </p:cNvPr>
            <p:cNvSpPr>
              <a:spLocks noEditPoints="1"/>
            </p:cNvSpPr>
            <p:nvPr/>
          </p:nvSpPr>
          <p:spPr bwMode="auto">
            <a:xfrm>
              <a:off x="2687638" y="484187"/>
              <a:ext cx="684213" cy="484188"/>
            </a:xfrm>
            <a:custGeom>
              <a:avLst/>
              <a:gdLst>
                <a:gd name="T0" fmla="*/ 848 w 898"/>
                <a:gd name="T1" fmla="*/ 363 h 635"/>
                <a:gd name="T2" fmla="*/ 472 w 898"/>
                <a:gd name="T3" fmla="*/ 580 h 635"/>
                <a:gd name="T4" fmla="*/ 466 w 898"/>
                <a:gd name="T5" fmla="*/ 581 h 635"/>
                <a:gd name="T6" fmla="*/ 459 w 898"/>
                <a:gd name="T7" fmla="*/ 580 h 635"/>
                <a:gd name="T8" fmla="*/ 178 w 898"/>
                <a:gd name="T9" fmla="*/ 417 h 635"/>
                <a:gd name="T10" fmla="*/ 50 w 898"/>
                <a:gd name="T11" fmla="*/ 308 h 635"/>
                <a:gd name="T12" fmla="*/ 50 w 898"/>
                <a:gd name="T13" fmla="*/ 275 h 635"/>
                <a:gd name="T14" fmla="*/ 426 w 898"/>
                <a:gd name="T15" fmla="*/ 58 h 635"/>
                <a:gd name="T16" fmla="*/ 433 w 898"/>
                <a:gd name="T17" fmla="*/ 56 h 635"/>
                <a:gd name="T18" fmla="*/ 438 w 898"/>
                <a:gd name="T19" fmla="*/ 57 h 635"/>
                <a:gd name="T20" fmla="*/ 579 w 898"/>
                <a:gd name="T21" fmla="*/ 174 h 635"/>
                <a:gd name="T22" fmla="*/ 848 w 898"/>
                <a:gd name="T23" fmla="*/ 330 h 635"/>
                <a:gd name="T24" fmla="*/ 848 w 898"/>
                <a:gd name="T25" fmla="*/ 363 h 635"/>
                <a:gd name="T26" fmla="*/ 497 w 898"/>
                <a:gd name="T27" fmla="*/ 623 h 635"/>
                <a:gd name="T28" fmla="*/ 873 w 898"/>
                <a:gd name="T29" fmla="*/ 406 h 635"/>
                <a:gd name="T30" fmla="*/ 898 w 898"/>
                <a:gd name="T31" fmla="*/ 363 h 635"/>
                <a:gd name="T32" fmla="*/ 898 w 898"/>
                <a:gd name="T33" fmla="*/ 330 h 635"/>
                <a:gd name="T34" fmla="*/ 873 w 898"/>
                <a:gd name="T35" fmla="*/ 287 h 635"/>
                <a:gd name="T36" fmla="*/ 608 w 898"/>
                <a:gd name="T37" fmla="*/ 133 h 635"/>
                <a:gd name="T38" fmla="*/ 470 w 898"/>
                <a:gd name="T39" fmla="*/ 19 h 635"/>
                <a:gd name="T40" fmla="*/ 401 w 898"/>
                <a:gd name="T41" fmla="*/ 14 h 635"/>
                <a:gd name="T42" fmla="*/ 25 w 898"/>
                <a:gd name="T43" fmla="*/ 231 h 635"/>
                <a:gd name="T44" fmla="*/ 0 w 898"/>
                <a:gd name="T45" fmla="*/ 274 h 635"/>
                <a:gd name="T46" fmla="*/ 0 w 898"/>
                <a:gd name="T47" fmla="*/ 307 h 635"/>
                <a:gd name="T48" fmla="*/ 18 w 898"/>
                <a:gd name="T49" fmla="*/ 346 h 635"/>
                <a:gd name="T50" fmla="*/ 146 w 898"/>
                <a:gd name="T51" fmla="*/ 455 h 635"/>
                <a:gd name="T52" fmla="*/ 153 w 898"/>
                <a:gd name="T53" fmla="*/ 460 h 635"/>
                <a:gd name="T54" fmla="*/ 434 w 898"/>
                <a:gd name="T55" fmla="*/ 623 h 635"/>
                <a:gd name="T56" fmla="*/ 497 w 898"/>
                <a:gd name="T57" fmla="*/ 623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98" h="635">
                  <a:moveTo>
                    <a:pt x="848" y="363"/>
                  </a:moveTo>
                  <a:lnTo>
                    <a:pt x="472" y="580"/>
                  </a:lnTo>
                  <a:cubicBezTo>
                    <a:pt x="470" y="581"/>
                    <a:pt x="468" y="581"/>
                    <a:pt x="466" y="581"/>
                  </a:cubicBezTo>
                  <a:cubicBezTo>
                    <a:pt x="464" y="581"/>
                    <a:pt x="461" y="581"/>
                    <a:pt x="459" y="580"/>
                  </a:cubicBezTo>
                  <a:lnTo>
                    <a:pt x="178" y="417"/>
                  </a:lnTo>
                  <a:lnTo>
                    <a:pt x="50" y="308"/>
                  </a:lnTo>
                  <a:lnTo>
                    <a:pt x="50" y="275"/>
                  </a:lnTo>
                  <a:lnTo>
                    <a:pt x="426" y="58"/>
                  </a:lnTo>
                  <a:cubicBezTo>
                    <a:pt x="427" y="57"/>
                    <a:pt x="430" y="56"/>
                    <a:pt x="433" y="56"/>
                  </a:cubicBezTo>
                  <a:cubicBezTo>
                    <a:pt x="435" y="56"/>
                    <a:pt x="437" y="56"/>
                    <a:pt x="438" y="57"/>
                  </a:cubicBezTo>
                  <a:lnTo>
                    <a:pt x="579" y="174"/>
                  </a:lnTo>
                  <a:lnTo>
                    <a:pt x="848" y="330"/>
                  </a:lnTo>
                  <a:lnTo>
                    <a:pt x="848" y="363"/>
                  </a:lnTo>
                  <a:close/>
                  <a:moveTo>
                    <a:pt x="497" y="623"/>
                  </a:moveTo>
                  <a:lnTo>
                    <a:pt x="873" y="406"/>
                  </a:lnTo>
                  <a:cubicBezTo>
                    <a:pt x="889" y="397"/>
                    <a:pt x="898" y="380"/>
                    <a:pt x="898" y="363"/>
                  </a:cubicBezTo>
                  <a:lnTo>
                    <a:pt x="898" y="330"/>
                  </a:lnTo>
                  <a:cubicBezTo>
                    <a:pt x="898" y="312"/>
                    <a:pt x="888" y="296"/>
                    <a:pt x="873" y="287"/>
                  </a:cubicBezTo>
                  <a:lnTo>
                    <a:pt x="608" y="133"/>
                  </a:lnTo>
                  <a:lnTo>
                    <a:pt x="470" y="19"/>
                  </a:lnTo>
                  <a:cubicBezTo>
                    <a:pt x="453" y="5"/>
                    <a:pt x="431" y="0"/>
                    <a:pt x="401" y="14"/>
                  </a:cubicBezTo>
                  <a:lnTo>
                    <a:pt x="25" y="231"/>
                  </a:lnTo>
                  <a:cubicBezTo>
                    <a:pt x="10" y="240"/>
                    <a:pt x="0" y="257"/>
                    <a:pt x="0" y="274"/>
                  </a:cubicBezTo>
                  <a:lnTo>
                    <a:pt x="0" y="307"/>
                  </a:lnTo>
                  <a:cubicBezTo>
                    <a:pt x="0" y="322"/>
                    <a:pt x="7" y="336"/>
                    <a:pt x="18" y="346"/>
                  </a:cubicBezTo>
                  <a:lnTo>
                    <a:pt x="146" y="455"/>
                  </a:lnTo>
                  <a:cubicBezTo>
                    <a:pt x="148" y="457"/>
                    <a:pt x="151" y="458"/>
                    <a:pt x="153" y="460"/>
                  </a:cubicBezTo>
                  <a:lnTo>
                    <a:pt x="434" y="623"/>
                  </a:lnTo>
                  <a:cubicBezTo>
                    <a:pt x="456" y="635"/>
                    <a:pt x="477" y="635"/>
                    <a:pt x="497" y="623"/>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2" name="Freeform 110">
              <a:extLst>
                <a:ext uri="{FF2B5EF4-FFF2-40B4-BE49-F238E27FC236}">
                  <a16:creationId xmlns:a16="http://schemas.microsoft.com/office/drawing/2014/main" id="{65A0D3DD-2AC6-891E-C3B9-532BD2F129AA}"/>
                </a:ext>
              </a:extLst>
            </p:cNvPr>
            <p:cNvSpPr>
              <a:spLocks/>
            </p:cNvSpPr>
            <p:nvPr/>
          </p:nvSpPr>
          <p:spPr bwMode="auto">
            <a:xfrm>
              <a:off x="3138488" y="717550"/>
              <a:ext cx="93663" cy="55563"/>
            </a:xfrm>
            <a:custGeom>
              <a:avLst/>
              <a:gdLst>
                <a:gd name="T0" fmla="*/ 22 w 123"/>
                <a:gd name="T1" fmla="*/ 59 h 72"/>
                <a:gd name="T2" fmla="*/ 101 w 123"/>
                <a:gd name="T3" fmla="*/ 59 h 72"/>
                <a:gd name="T4" fmla="*/ 101 w 123"/>
                <a:gd name="T5" fmla="*/ 13 h 72"/>
                <a:gd name="T6" fmla="*/ 22 w 123"/>
                <a:gd name="T7" fmla="*/ 13 h 72"/>
                <a:gd name="T8" fmla="*/ 22 w 123"/>
                <a:gd name="T9" fmla="*/ 59 h 72"/>
              </a:gdLst>
              <a:ahLst/>
              <a:cxnLst>
                <a:cxn ang="0">
                  <a:pos x="T0" y="T1"/>
                </a:cxn>
                <a:cxn ang="0">
                  <a:pos x="T2" y="T3"/>
                </a:cxn>
                <a:cxn ang="0">
                  <a:pos x="T4" y="T5"/>
                </a:cxn>
                <a:cxn ang="0">
                  <a:pos x="T6" y="T7"/>
                </a:cxn>
                <a:cxn ang="0">
                  <a:pos x="T8" y="T9"/>
                </a:cxn>
              </a:cxnLst>
              <a:rect l="0" t="0" r="r" b="b"/>
              <a:pathLst>
                <a:path w="123" h="72">
                  <a:moveTo>
                    <a:pt x="22" y="59"/>
                  </a:moveTo>
                  <a:cubicBezTo>
                    <a:pt x="44" y="72"/>
                    <a:pt x="79" y="72"/>
                    <a:pt x="101" y="59"/>
                  </a:cubicBezTo>
                  <a:cubicBezTo>
                    <a:pt x="123" y="46"/>
                    <a:pt x="123" y="26"/>
                    <a:pt x="101" y="13"/>
                  </a:cubicBezTo>
                  <a:cubicBezTo>
                    <a:pt x="80" y="0"/>
                    <a:pt x="44" y="0"/>
                    <a:pt x="22" y="13"/>
                  </a:cubicBezTo>
                  <a:cubicBezTo>
                    <a:pt x="0" y="26"/>
                    <a:pt x="0" y="46"/>
                    <a:pt x="22" y="59"/>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3" name="Freeform 111">
              <a:extLst>
                <a:ext uri="{FF2B5EF4-FFF2-40B4-BE49-F238E27FC236}">
                  <a16:creationId xmlns:a16="http://schemas.microsoft.com/office/drawing/2014/main" id="{4A65C3E4-1881-34C3-AEE7-017900EF716C}"/>
                </a:ext>
              </a:extLst>
            </p:cNvPr>
            <p:cNvSpPr>
              <a:spLocks/>
            </p:cNvSpPr>
            <p:nvPr/>
          </p:nvSpPr>
          <p:spPr bwMode="auto">
            <a:xfrm>
              <a:off x="3036888" y="658812"/>
              <a:ext cx="93663" cy="53975"/>
            </a:xfrm>
            <a:custGeom>
              <a:avLst/>
              <a:gdLst>
                <a:gd name="T0" fmla="*/ 101 w 123"/>
                <a:gd name="T1" fmla="*/ 12 h 71"/>
                <a:gd name="T2" fmla="*/ 22 w 123"/>
                <a:gd name="T3" fmla="*/ 12 h 71"/>
                <a:gd name="T4" fmla="*/ 21 w 123"/>
                <a:gd name="T5" fmla="*/ 58 h 71"/>
                <a:gd name="T6" fmla="*/ 101 w 123"/>
                <a:gd name="T7" fmla="*/ 58 h 71"/>
                <a:gd name="T8" fmla="*/ 101 w 123"/>
                <a:gd name="T9" fmla="*/ 12 h 71"/>
              </a:gdLst>
              <a:ahLst/>
              <a:cxnLst>
                <a:cxn ang="0">
                  <a:pos x="T0" y="T1"/>
                </a:cxn>
                <a:cxn ang="0">
                  <a:pos x="T2" y="T3"/>
                </a:cxn>
                <a:cxn ang="0">
                  <a:pos x="T4" y="T5"/>
                </a:cxn>
                <a:cxn ang="0">
                  <a:pos x="T6" y="T7"/>
                </a:cxn>
                <a:cxn ang="0">
                  <a:pos x="T8" y="T9"/>
                </a:cxn>
              </a:cxnLst>
              <a:rect l="0" t="0" r="r" b="b"/>
              <a:pathLst>
                <a:path w="123" h="71">
                  <a:moveTo>
                    <a:pt x="101" y="12"/>
                  </a:moveTo>
                  <a:cubicBezTo>
                    <a:pt x="79" y="0"/>
                    <a:pt x="44" y="0"/>
                    <a:pt x="22" y="12"/>
                  </a:cubicBezTo>
                  <a:cubicBezTo>
                    <a:pt x="0" y="25"/>
                    <a:pt x="0" y="46"/>
                    <a:pt x="21" y="58"/>
                  </a:cubicBezTo>
                  <a:cubicBezTo>
                    <a:pt x="43" y="71"/>
                    <a:pt x="79" y="71"/>
                    <a:pt x="101" y="58"/>
                  </a:cubicBezTo>
                  <a:cubicBezTo>
                    <a:pt x="122" y="46"/>
                    <a:pt x="123" y="25"/>
                    <a:pt x="101" y="1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4" name="Freeform 112">
              <a:extLst>
                <a:ext uri="{FF2B5EF4-FFF2-40B4-BE49-F238E27FC236}">
                  <a16:creationId xmlns:a16="http://schemas.microsoft.com/office/drawing/2014/main" id="{4FC82524-0AEC-69FD-2105-675DEAFBB26B}"/>
                </a:ext>
              </a:extLst>
            </p:cNvPr>
            <p:cNvSpPr>
              <a:spLocks/>
            </p:cNvSpPr>
            <p:nvPr/>
          </p:nvSpPr>
          <p:spPr bwMode="auto">
            <a:xfrm>
              <a:off x="3014663" y="788987"/>
              <a:ext cx="95250" cy="53975"/>
            </a:xfrm>
            <a:custGeom>
              <a:avLst/>
              <a:gdLst>
                <a:gd name="T0" fmla="*/ 101 w 123"/>
                <a:gd name="T1" fmla="*/ 12 h 71"/>
                <a:gd name="T2" fmla="*/ 22 w 123"/>
                <a:gd name="T3" fmla="*/ 12 h 71"/>
                <a:gd name="T4" fmla="*/ 22 w 123"/>
                <a:gd name="T5" fmla="*/ 58 h 71"/>
                <a:gd name="T6" fmla="*/ 101 w 123"/>
                <a:gd name="T7" fmla="*/ 58 h 71"/>
                <a:gd name="T8" fmla="*/ 101 w 123"/>
                <a:gd name="T9" fmla="*/ 12 h 71"/>
              </a:gdLst>
              <a:ahLst/>
              <a:cxnLst>
                <a:cxn ang="0">
                  <a:pos x="T0" y="T1"/>
                </a:cxn>
                <a:cxn ang="0">
                  <a:pos x="T2" y="T3"/>
                </a:cxn>
                <a:cxn ang="0">
                  <a:pos x="T4" y="T5"/>
                </a:cxn>
                <a:cxn ang="0">
                  <a:pos x="T6" y="T7"/>
                </a:cxn>
                <a:cxn ang="0">
                  <a:pos x="T8" y="T9"/>
                </a:cxn>
              </a:cxnLst>
              <a:rect l="0" t="0" r="r" b="b"/>
              <a:pathLst>
                <a:path w="123" h="71">
                  <a:moveTo>
                    <a:pt x="101" y="12"/>
                  </a:moveTo>
                  <a:cubicBezTo>
                    <a:pt x="80" y="0"/>
                    <a:pt x="44" y="0"/>
                    <a:pt x="22" y="12"/>
                  </a:cubicBezTo>
                  <a:cubicBezTo>
                    <a:pt x="0" y="25"/>
                    <a:pt x="0" y="45"/>
                    <a:pt x="22" y="58"/>
                  </a:cubicBezTo>
                  <a:cubicBezTo>
                    <a:pt x="44" y="71"/>
                    <a:pt x="79" y="71"/>
                    <a:pt x="101" y="58"/>
                  </a:cubicBezTo>
                  <a:cubicBezTo>
                    <a:pt x="123" y="45"/>
                    <a:pt x="123" y="25"/>
                    <a:pt x="101" y="1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5" name="Freeform 113">
              <a:extLst>
                <a:ext uri="{FF2B5EF4-FFF2-40B4-BE49-F238E27FC236}">
                  <a16:creationId xmlns:a16="http://schemas.microsoft.com/office/drawing/2014/main" id="{2FAC0920-1AB3-C149-2EF8-37D5852A0246}"/>
                </a:ext>
              </a:extLst>
            </p:cNvPr>
            <p:cNvSpPr>
              <a:spLocks/>
            </p:cNvSpPr>
            <p:nvPr/>
          </p:nvSpPr>
          <p:spPr bwMode="auto">
            <a:xfrm>
              <a:off x="2914651" y="730250"/>
              <a:ext cx="92075" cy="53975"/>
            </a:xfrm>
            <a:custGeom>
              <a:avLst/>
              <a:gdLst>
                <a:gd name="T0" fmla="*/ 101 w 122"/>
                <a:gd name="T1" fmla="*/ 12 h 71"/>
                <a:gd name="T2" fmla="*/ 22 w 122"/>
                <a:gd name="T3" fmla="*/ 12 h 71"/>
                <a:gd name="T4" fmla="*/ 21 w 122"/>
                <a:gd name="T5" fmla="*/ 58 h 71"/>
                <a:gd name="T6" fmla="*/ 100 w 122"/>
                <a:gd name="T7" fmla="*/ 58 h 71"/>
                <a:gd name="T8" fmla="*/ 101 w 122"/>
                <a:gd name="T9" fmla="*/ 12 h 71"/>
              </a:gdLst>
              <a:ahLst/>
              <a:cxnLst>
                <a:cxn ang="0">
                  <a:pos x="T0" y="T1"/>
                </a:cxn>
                <a:cxn ang="0">
                  <a:pos x="T2" y="T3"/>
                </a:cxn>
                <a:cxn ang="0">
                  <a:pos x="T4" y="T5"/>
                </a:cxn>
                <a:cxn ang="0">
                  <a:pos x="T6" y="T7"/>
                </a:cxn>
                <a:cxn ang="0">
                  <a:pos x="T8" y="T9"/>
                </a:cxn>
              </a:cxnLst>
              <a:rect l="0" t="0" r="r" b="b"/>
              <a:pathLst>
                <a:path w="122" h="71">
                  <a:moveTo>
                    <a:pt x="101" y="12"/>
                  </a:moveTo>
                  <a:cubicBezTo>
                    <a:pt x="79" y="0"/>
                    <a:pt x="43" y="0"/>
                    <a:pt x="22" y="12"/>
                  </a:cubicBezTo>
                  <a:cubicBezTo>
                    <a:pt x="0" y="25"/>
                    <a:pt x="0" y="46"/>
                    <a:pt x="21" y="58"/>
                  </a:cubicBezTo>
                  <a:cubicBezTo>
                    <a:pt x="43" y="71"/>
                    <a:pt x="79" y="71"/>
                    <a:pt x="100" y="58"/>
                  </a:cubicBezTo>
                  <a:cubicBezTo>
                    <a:pt x="122" y="46"/>
                    <a:pt x="122" y="25"/>
                    <a:pt x="101" y="12"/>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6" name="Freeform 114">
              <a:extLst>
                <a:ext uri="{FF2B5EF4-FFF2-40B4-BE49-F238E27FC236}">
                  <a16:creationId xmlns:a16="http://schemas.microsoft.com/office/drawing/2014/main" id="{6114B70D-0FB7-FEE3-D2D0-AD762B836FDE}"/>
                </a:ext>
              </a:extLst>
            </p:cNvPr>
            <p:cNvSpPr>
              <a:spLocks/>
            </p:cNvSpPr>
            <p:nvPr/>
          </p:nvSpPr>
          <p:spPr bwMode="auto">
            <a:xfrm>
              <a:off x="2794001" y="568325"/>
              <a:ext cx="268288" cy="165100"/>
            </a:xfrm>
            <a:custGeom>
              <a:avLst/>
              <a:gdLst>
                <a:gd name="T0" fmla="*/ 347 w 353"/>
                <a:gd name="T1" fmla="*/ 48 h 216"/>
                <a:gd name="T2" fmla="*/ 292 w 353"/>
                <a:gd name="T3" fmla="*/ 3 h 216"/>
                <a:gd name="T4" fmla="*/ 270 w 353"/>
                <a:gd name="T5" fmla="*/ 3 h 216"/>
                <a:gd name="T6" fmla="*/ 6 w 353"/>
                <a:gd name="T7" fmla="*/ 156 h 216"/>
                <a:gd name="T8" fmla="*/ 6 w 353"/>
                <a:gd name="T9" fmla="*/ 168 h 216"/>
                <a:gd name="T10" fmla="*/ 61 w 353"/>
                <a:gd name="T11" fmla="*/ 213 h 216"/>
                <a:gd name="T12" fmla="*/ 83 w 353"/>
                <a:gd name="T13" fmla="*/ 213 h 216"/>
                <a:gd name="T14" fmla="*/ 347 w 353"/>
                <a:gd name="T15" fmla="*/ 60 h 216"/>
                <a:gd name="T16" fmla="*/ 347 w 353"/>
                <a:gd name="T17" fmla="*/ 48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3" h="216">
                  <a:moveTo>
                    <a:pt x="347" y="48"/>
                  </a:moveTo>
                  <a:lnTo>
                    <a:pt x="292" y="3"/>
                  </a:lnTo>
                  <a:cubicBezTo>
                    <a:pt x="286" y="0"/>
                    <a:pt x="276" y="0"/>
                    <a:pt x="270" y="3"/>
                  </a:cubicBezTo>
                  <a:lnTo>
                    <a:pt x="6" y="156"/>
                  </a:lnTo>
                  <a:cubicBezTo>
                    <a:pt x="0" y="159"/>
                    <a:pt x="2" y="164"/>
                    <a:pt x="6" y="168"/>
                  </a:cubicBezTo>
                  <a:lnTo>
                    <a:pt x="61" y="213"/>
                  </a:lnTo>
                  <a:cubicBezTo>
                    <a:pt x="67" y="216"/>
                    <a:pt x="77" y="216"/>
                    <a:pt x="83" y="213"/>
                  </a:cubicBezTo>
                  <a:lnTo>
                    <a:pt x="347" y="60"/>
                  </a:lnTo>
                  <a:cubicBezTo>
                    <a:pt x="353" y="57"/>
                    <a:pt x="352" y="51"/>
                    <a:pt x="347" y="48"/>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47" name="Action Button: Go to End 46">
            <a:hlinkClick r:id="rId14" highlightClick="1"/>
            <a:extLst>
              <a:ext uri="{FF2B5EF4-FFF2-40B4-BE49-F238E27FC236}">
                <a16:creationId xmlns:a16="http://schemas.microsoft.com/office/drawing/2014/main" id="{CFF747BC-636A-AC3E-233A-4D4727EA8089}"/>
              </a:ext>
            </a:extLst>
          </p:cNvPr>
          <p:cNvSpPr/>
          <p:nvPr/>
        </p:nvSpPr>
        <p:spPr>
          <a:xfrm>
            <a:off x="543959" y="1377799"/>
            <a:ext cx="475404" cy="425767"/>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8" name="Rectangle 47">
            <a:extLst>
              <a:ext uri="{FF2B5EF4-FFF2-40B4-BE49-F238E27FC236}">
                <a16:creationId xmlns:a16="http://schemas.microsoft.com/office/drawing/2014/main" id="{98751B23-4824-5BFC-8DBA-7359DCD257BF}"/>
              </a:ext>
            </a:extLst>
          </p:cNvPr>
          <p:cNvSpPr/>
          <p:nvPr/>
        </p:nvSpPr>
        <p:spPr>
          <a:xfrm>
            <a:off x="992229" y="1416462"/>
            <a:ext cx="3199402" cy="369332"/>
          </a:xfrm>
          <a:prstGeom prst="rect">
            <a:avLst/>
          </a:prstGeom>
        </p:spPr>
        <p:txBody>
          <a:bodyPr wrap="none">
            <a:spAutoFit/>
          </a:bodyPr>
          <a:lstStyle/>
          <a:p>
            <a:r>
              <a:rPr lang="en-GB" b="1" dirty="0">
                <a:solidFill>
                  <a:schemeClr val="tx2"/>
                </a:solidFill>
              </a:rPr>
              <a:t>Go to the application form here</a:t>
            </a:r>
          </a:p>
        </p:txBody>
      </p:sp>
    </p:spTree>
    <p:extLst>
      <p:ext uri="{BB962C8B-B14F-4D97-AF65-F5344CB8AC3E}">
        <p14:creationId xmlns:p14="http://schemas.microsoft.com/office/powerpoint/2010/main" val="26133328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E20E3-8478-55F2-8598-0A44A1532679}"/>
              </a:ext>
            </a:extLst>
          </p:cNvPr>
          <p:cNvSpPr>
            <a:spLocks noGrp="1"/>
          </p:cNvSpPr>
          <p:nvPr>
            <p:ph type="title"/>
          </p:nvPr>
        </p:nvSpPr>
        <p:spPr/>
        <p:txBody>
          <a:bodyPr/>
          <a:lstStyle/>
          <a:p>
            <a:r>
              <a:rPr lang="en-GB" dirty="0"/>
              <a:t>FREQUENTLY ASKED QUESTIONS</a:t>
            </a:r>
          </a:p>
        </p:txBody>
      </p:sp>
      <p:sp>
        <p:nvSpPr>
          <p:cNvPr id="3" name="Text Placeholder 2">
            <a:extLst>
              <a:ext uri="{FF2B5EF4-FFF2-40B4-BE49-F238E27FC236}">
                <a16:creationId xmlns:a16="http://schemas.microsoft.com/office/drawing/2014/main" id="{733C44D2-15FE-7082-11CB-B02F62BD12C3}"/>
              </a:ext>
            </a:extLst>
          </p:cNvPr>
          <p:cNvSpPr>
            <a:spLocks noGrp="1"/>
          </p:cNvSpPr>
          <p:nvPr>
            <p:ph type="body"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1267C8AE-B7D8-791F-F981-0A82C36B4C65}"/>
              </a:ext>
            </a:extLst>
          </p:cNvPr>
          <p:cNvSpPr>
            <a:spLocks noGrp="1"/>
          </p:cNvSpPr>
          <p:nvPr>
            <p:ph type="sldNum" sz="quarter" idx="15"/>
          </p:nvPr>
        </p:nvSpPr>
        <p:spPr/>
        <p:txBody>
          <a:bodyPr/>
          <a:lstStyle/>
          <a:p>
            <a:fld id="{3787542D-5C6B-4EB3-96EB-9B37C3D5D2F8}" type="slidenum">
              <a:rPr lang="en-GB" smtClean="0"/>
              <a:t>9</a:t>
            </a:fld>
            <a:endParaRPr lang="en-GB" dirty="0"/>
          </a:p>
        </p:txBody>
      </p:sp>
      <p:sp>
        <p:nvSpPr>
          <p:cNvPr id="6" name="Text Placeholder 5">
            <a:extLst>
              <a:ext uri="{FF2B5EF4-FFF2-40B4-BE49-F238E27FC236}">
                <a16:creationId xmlns:a16="http://schemas.microsoft.com/office/drawing/2014/main" id="{03D1E4A1-B8FD-95FB-1B29-2B018BADC3D7}"/>
              </a:ext>
            </a:extLst>
          </p:cNvPr>
          <p:cNvSpPr>
            <a:spLocks noGrp="1"/>
          </p:cNvSpPr>
          <p:nvPr>
            <p:ph type="body" sz="quarter" idx="12"/>
          </p:nvPr>
        </p:nvSpPr>
        <p:spPr/>
        <p:txBody>
          <a:bodyPr/>
          <a:lstStyle/>
          <a:p>
            <a:r>
              <a:rPr lang="en-GB" sz="1100"/>
              <a:t>Full terms and conditions apply</a:t>
            </a:r>
          </a:p>
        </p:txBody>
      </p:sp>
      <p:sp>
        <p:nvSpPr>
          <p:cNvPr id="7" name="Rectangle 6">
            <a:extLst>
              <a:ext uri="{FF2B5EF4-FFF2-40B4-BE49-F238E27FC236}">
                <a16:creationId xmlns:a16="http://schemas.microsoft.com/office/drawing/2014/main" id="{BE7306B0-B2B6-787F-7B44-A0B7209A384C}"/>
              </a:ext>
            </a:extLst>
          </p:cNvPr>
          <p:cNvSpPr/>
          <p:nvPr/>
        </p:nvSpPr>
        <p:spPr>
          <a:xfrm>
            <a:off x="1213094" y="1995051"/>
            <a:ext cx="3805200" cy="790928"/>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rPr>
              <a:t>How long is this incentive open for?</a:t>
            </a:r>
          </a:p>
        </p:txBody>
      </p:sp>
      <p:sp>
        <p:nvSpPr>
          <p:cNvPr id="8" name="Rectangle 7">
            <a:extLst>
              <a:ext uri="{FF2B5EF4-FFF2-40B4-BE49-F238E27FC236}">
                <a16:creationId xmlns:a16="http://schemas.microsoft.com/office/drawing/2014/main" id="{6BFC1807-0C90-D90B-6B34-19F8F5191118}"/>
              </a:ext>
            </a:extLst>
          </p:cNvPr>
          <p:cNvSpPr/>
          <p:nvPr/>
        </p:nvSpPr>
        <p:spPr>
          <a:xfrm>
            <a:off x="5018295" y="1995051"/>
            <a:ext cx="6527748" cy="790928"/>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900"/>
              </a:lnSpc>
            </a:pPr>
            <a:r>
              <a:rPr lang="en-US" sz="1600" dirty="0">
                <a:solidFill>
                  <a:schemeClr val="tx1"/>
                </a:solidFill>
              </a:rPr>
              <a:t>Royal Mail is accepting applications for publishing volume commitment incentives until 27 March 2026.</a:t>
            </a:r>
          </a:p>
        </p:txBody>
      </p:sp>
      <p:sp>
        <p:nvSpPr>
          <p:cNvPr id="9" name="Rectangle 8">
            <a:extLst>
              <a:ext uri="{FF2B5EF4-FFF2-40B4-BE49-F238E27FC236}">
                <a16:creationId xmlns:a16="http://schemas.microsoft.com/office/drawing/2014/main" id="{E1825618-E463-9556-4F54-ED6A7E3C0681}"/>
              </a:ext>
            </a:extLst>
          </p:cNvPr>
          <p:cNvSpPr/>
          <p:nvPr/>
        </p:nvSpPr>
        <p:spPr>
          <a:xfrm>
            <a:off x="1213094" y="2782093"/>
            <a:ext cx="3805200" cy="790928"/>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rPr>
              <a:t>What type of items do I need to send to be eligible for this incentive?</a:t>
            </a:r>
          </a:p>
        </p:txBody>
      </p:sp>
      <p:sp>
        <p:nvSpPr>
          <p:cNvPr id="10" name="Rectangle 9">
            <a:extLst>
              <a:ext uri="{FF2B5EF4-FFF2-40B4-BE49-F238E27FC236}">
                <a16:creationId xmlns:a16="http://schemas.microsoft.com/office/drawing/2014/main" id="{B6B71EC5-794E-4BBB-0DFF-692181DE0DEE}"/>
              </a:ext>
            </a:extLst>
          </p:cNvPr>
          <p:cNvSpPr/>
          <p:nvPr/>
        </p:nvSpPr>
        <p:spPr>
          <a:xfrm>
            <a:off x="5018295" y="2782093"/>
            <a:ext cx="6527748" cy="790928"/>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900"/>
              </a:lnSpc>
            </a:pPr>
            <a:r>
              <a:rPr lang="en-US" sz="1600" dirty="0">
                <a:solidFill>
                  <a:schemeClr val="tx1"/>
                </a:solidFill>
              </a:rPr>
              <a:t>You need to send Subscription Mail. Royal Mail defines “publishing” as a publishing mail title or periodical that meets the criteria as detailed in the Subscription Mail terms and conditions. </a:t>
            </a:r>
          </a:p>
        </p:txBody>
      </p:sp>
      <p:sp>
        <p:nvSpPr>
          <p:cNvPr id="11" name="Rectangle 10">
            <a:extLst>
              <a:ext uri="{FF2B5EF4-FFF2-40B4-BE49-F238E27FC236}">
                <a16:creationId xmlns:a16="http://schemas.microsoft.com/office/drawing/2014/main" id="{E073BFC7-4A22-AA20-866E-018F8CC4B03C}"/>
              </a:ext>
            </a:extLst>
          </p:cNvPr>
          <p:cNvSpPr/>
          <p:nvPr/>
        </p:nvSpPr>
        <p:spPr>
          <a:xfrm>
            <a:off x="1213094" y="3579295"/>
            <a:ext cx="3805200" cy="790928"/>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solidFill>
                  <a:schemeClr val="tx1"/>
                </a:solidFill>
              </a:rPr>
              <a:t>Do I need to include all of my publishing titles on the application form?</a:t>
            </a:r>
          </a:p>
        </p:txBody>
      </p:sp>
      <p:sp>
        <p:nvSpPr>
          <p:cNvPr id="12" name="Rectangle 11">
            <a:extLst>
              <a:ext uri="{FF2B5EF4-FFF2-40B4-BE49-F238E27FC236}">
                <a16:creationId xmlns:a16="http://schemas.microsoft.com/office/drawing/2014/main" id="{F48FE14E-1157-285C-C853-2A145501C8F3}"/>
              </a:ext>
            </a:extLst>
          </p:cNvPr>
          <p:cNvSpPr/>
          <p:nvPr/>
        </p:nvSpPr>
        <p:spPr>
          <a:xfrm>
            <a:off x="5018295" y="3579295"/>
            <a:ext cx="6527748" cy="790928"/>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900"/>
              </a:lnSpc>
            </a:pPr>
            <a:r>
              <a:rPr lang="en-US" sz="1600" dirty="0">
                <a:solidFill>
                  <a:schemeClr val="tx1"/>
                </a:solidFill>
              </a:rPr>
              <a:t>Yes, it is a requirement of the incentive that you declare all of your publishing titles and total publishing volume on your application form</a:t>
            </a:r>
          </a:p>
        </p:txBody>
      </p:sp>
      <p:sp>
        <p:nvSpPr>
          <p:cNvPr id="13" name="Rectangle 12">
            <a:extLst>
              <a:ext uri="{FF2B5EF4-FFF2-40B4-BE49-F238E27FC236}">
                <a16:creationId xmlns:a16="http://schemas.microsoft.com/office/drawing/2014/main" id="{BF02EA94-1FF8-8BF2-FBBB-845366F00D78}"/>
              </a:ext>
            </a:extLst>
          </p:cNvPr>
          <p:cNvSpPr/>
          <p:nvPr/>
        </p:nvSpPr>
        <p:spPr>
          <a:xfrm>
            <a:off x="1213094" y="4376847"/>
            <a:ext cx="3805200" cy="1451614"/>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rPr>
              <a:t>How will you decide what my target volume amount should be when I apply for the incentive?</a:t>
            </a:r>
          </a:p>
        </p:txBody>
      </p:sp>
      <p:sp>
        <p:nvSpPr>
          <p:cNvPr id="14" name="Rectangle 13">
            <a:extLst>
              <a:ext uri="{FF2B5EF4-FFF2-40B4-BE49-F238E27FC236}">
                <a16:creationId xmlns:a16="http://schemas.microsoft.com/office/drawing/2014/main" id="{838A3A17-5F9E-3D2B-EAE2-608D8C4241B2}"/>
              </a:ext>
            </a:extLst>
          </p:cNvPr>
          <p:cNvSpPr/>
          <p:nvPr/>
        </p:nvSpPr>
        <p:spPr>
          <a:xfrm>
            <a:off x="5018295" y="4376847"/>
            <a:ext cx="6527748" cy="1451614"/>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900"/>
              </a:lnSpc>
            </a:pPr>
            <a:r>
              <a:rPr lang="en-US" sz="1600" dirty="0">
                <a:solidFill>
                  <a:schemeClr val="tx1"/>
                </a:solidFill>
              </a:rPr>
              <a:t>We will use the information you provide in the application to establish your target volume. We will validate this volume using both Royal Mail billing and supply chain data and audited external data sources such as ABC reports. The Matched Volume Target will be set against all publishing titles and you will earn a credit against the volume sent using Magazine Subscription. </a:t>
            </a:r>
          </a:p>
        </p:txBody>
      </p:sp>
      <p:grpSp>
        <p:nvGrpSpPr>
          <p:cNvPr id="15" name="Help" descr="{&quot;Key&quot;:&quot;POWER_USER_SHAPE_ICON&quot;,&quot;Value&quot;:&quot;POWER_USER_SHAPE_ICON_STYLE_1&quot;}">
            <a:extLst>
              <a:ext uri="{FF2B5EF4-FFF2-40B4-BE49-F238E27FC236}">
                <a16:creationId xmlns:a16="http://schemas.microsoft.com/office/drawing/2014/main" id="{594339D1-BC14-733F-ED32-DC3B91C94749}"/>
              </a:ext>
            </a:extLst>
          </p:cNvPr>
          <p:cNvGrpSpPr>
            <a:grpSpLocks noChangeAspect="1"/>
          </p:cNvGrpSpPr>
          <p:nvPr>
            <p:custDataLst>
              <p:tags r:id="rId1"/>
            </p:custDataLst>
          </p:nvPr>
        </p:nvGrpSpPr>
        <p:grpSpPr bwMode="auto">
          <a:xfrm>
            <a:off x="562196" y="2123061"/>
            <a:ext cx="541434" cy="542925"/>
            <a:chOff x="44" y="44"/>
            <a:chExt cx="363" cy="364"/>
          </a:xfrm>
          <a:solidFill>
            <a:schemeClr val="tx2"/>
          </a:solidFill>
        </p:grpSpPr>
        <p:sp>
          <p:nvSpPr>
            <p:cNvPr id="16" name="Help">
              <a:extLst>
                <a:ext uri="{FF2B5EF4-FFF2-40B4-BE49-F238E27FC236}">
                  <a16:creationId xmlns:a16="http://schemas.microsoft.com/office/drawing/2014/main" id="{58DE6C0B-975F-EEDD-7FDE-B105BB6D8173}"/>
                </a:ext>
              </a:extLst>
            </p:cNvPr>
            <p:cNvSpPr>
              <a:spLocks noChangeArrowheads="1"/>
            </p:cNvSpPr>
            <p:nvPr>
              <p:custDataLst>
                <p:tags r:id="rId14"/>
              </p:custDataLst>
            </p:nvPr>
          </p:nvSpPr>
          <p:spPr bwMode="auto">
            <a:xfrm>
              <a:off x="208" y="281"/>
              <a:ext cx="36" cy="3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Help">
              <a:extLst>
                <a:ext uri="{FF2B5EF4-FFF2-40B4-BE49-F238E27FC236}">
                  <a16:creationId xmlns:a16="http://schemas.microsoft.com/office/drawing/2014/main" id="{622E675D-DAF3-8303-D680-664DD7FB5FDD}"/>
                </a:ext>
              </a:extLst>
            </p:cNvPr>
            <p:cNvSpPr>
              <a:spLocks noEditPoints="1"/>
            </p:cNvSpPr>
            <p:nvPr>
              <p:custDataLst>
                <p:tags r:id="rId15"/>
              </p:custDataLst>
            </p:nvPr>
          </p:nvSpPr>
          <p:spPr bwMode="auto">
            <a:xfrm>
              <a:off x="44" y="44"/>
              <a:ext cx="363" cy="364"/>
            </a:xfrm>
            <a:custGeom>
              <a:avLst/>
              <a:gdLst>
                <a:gd name="T0" fmla="*/ 125 w 250"/>
                <a:gd name="T1" fmla="*/ 25 h 250"/>
                <a:gd name="T2" fmla="*/ 225 w 250"/>
                <a:gd name="T3" fmla="*/ 125 h 250"/>
                <a:gd name="T4" fmla="*/ 125 w 250"/>
                <a:gd name="T5" fmla="*/ 225 h 250"/>
                <a:gd name="T6" fmla="*/ 25 w 250"/>
                <a:gd name="T7" fmla="*/ 125 h 250"/>
                <a:gd name="T8" fmla="*/ 125 w 250"/>
                <a:gd name="T9" fmla="*/ 25 h 250"/>
                <a:gd name="T10" fmla="*/ 125 w 250"/>
                <a:gd name="T11" fmla="*/ 0 h 250"/>
                <a:gd name="T12" fmla="*/ 0 w 250"/>
                <a:gd name="T13" fmla="*/ 125 h 250"/>
                <a:gd name="T14" fmla="*/ 125 w 250"/>
                <a:gd name="T15" fmla="*/ 250 h 250"/>
                <a:gd name="T16" fmla="*/ 250 w 250"/>
                <a:gd name="T17" fmla="*/ 125 h 250"/>
                <a:gd name="T18" fmla="*/ 125 w 250"/>
                <a:gd name="T19"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0" h="250">
                  <a:moveTo>
                    <a:pt x="125" y="25"/>
                  </a:moveTo>
                  <a:cubicBezTo>
                    <a:pt x="180" y="25"/>
                    <a:pt x="225" y="70"/>
                    <a:pt x="225" y="125"/>
                  </a:cubicBezTo>
                  <a:cubicBezTo>
                    <a:pt x="225" y="180"/>
                    <a:pt x="180" y="225"/>
                    <a:pt x="125" y="225"/>
                  </a:cubicBezTo>
                  <a:cubicBezTo>
                    <a:pt x="70" y="225"/>
                    <a:pt x="25" y="180"/>
                    <a:pt x="25" y="125"/>
                  </a:cubicBezTo>
                  <a:cubicBezTo>
                    <a:pt x="25" y="70"/>
                    <a:pt x="70" y="25"/>
                    <a:pt x="125" y="25"/>
                  </a:cubicBezTo>
                  <a:close/>
                  <a:moveTo>
                    <a:pt x="125" y="0"/>
                  </a:moveTo>
                  <a:cubicBezTo>
                    <a:pt x="56" y="0"/>
                    <a:pt x="0" y="56"/>
                    <a:pt x="0" y="125"/>
                  </a:cubicBezTo>
                  <a:cubicBezTo>
                    <a:pt x="0" y="194"/>
                    <a:pt x="56" y="250"/>
                    <a:pt x="125" y="250"/>
                  </a:cubicBezTo>
                  <a:cubicBezTo>
                    <a:pt x="194" y="250"/>
                    <a:pt x="250" y="194"/>
                    <a:pt x="250" y="125"/>
                  </a:cubicBezTo>
                  <a:cubicBezTo>
                    <a:pt x="250" y="56"/>
                    <a:pt x="194" y="0"/>
                    <a:pt x="1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Help">
              <a:extLst>
                <a:ext uri="{FF2B5EF4-FFF2-40B4-BE49-F238E27FC236}">
                  <a16:creationId xmlns:a16="http://schemas.microsoft.com/office/drawing/2014/main" id="{D8BD55A6-71C6-04D5-0A54-9C9876BDD2E6}"/>
                </a:ext>
              </a:extLst>
            </p:cNvPr>
            <p:cNvSpPr>
              <a:spLocks/>
            </p:cNvSpPr>
            <p:nvPr>
              <p:custDataLst>
                <p:tags r:id="rId16"/>
              </p:custDataLst>
            </p:nvPr>
          </p:nvSpPr>
          <p:spPr bwMode="auto">
            <a:xfrm>
              <a:off x="172" y="136"/>
              <a:ext cx="106" cy="126"/>
            </a:xfrm>
            <a:custGeom>
              <a:avLst/>
              <a:gdLst>
                <a:gd name="T0" fmla="*/ 25 w 73"/>
                <a:gd name="T1" fmla="*/ 87 h 87"/>
                <a:gd name="T2" fmla="*/ 38 w 73"/>
                <a:gd name="T3" fmla="*/ 57 h 87"/>
                <a:gd name="T4" fmla="*/ 46 w 73"/>
                <a:gd name="T5" fmla="*/ 47 h 87"/>
                <a:gd name="T6" fmla="*/ 48 w 73"/>
                <a:gd name="T7" fmla="*/ 34 h 87"/>
                <a:gd name="T8" fmla="*/ 44 w 73"/>
                <a:gd name="T9" fmla="*/ 22 h 87"/>
                <a:gd name="T10" fmla="*/ 34 w 73"/>
                <a:gd name="T11" fmla="*/ 17 h 87"/>
                <a:gd name="T12" fmla="*/ 22 w 73"/>
                <a:gd name="T13" fmla="*/ 36 h 87"/>
                <a:gd name="T14" fmla="*/ 0 w 73"/>
                <a:gd name="T15" fmla="*/ 36 h 87"/>
                <a:gd name="T16" fmla="*/ 0 w 73"/>
                <a:gd name="T17" fmla="*/ 31 h 87"/>
                <a:gd name="T18" fmla="*/ 10 w 73"/>
                <a:gd name="T19" fmla="*/ 6 h 87"/>
                <a:gd name="T20" fmla="*/ 36 w 73"/>
                <a:gd name="T21" fmla="*/ 0 h 87"/>
                <a:gd name="T22" fmla="*/ 63 w 73"/>
                <a:gd name="T23" fmla="*/ 10 h 87"/>
                <a:gd name="T24" fmla="*/ 73 w 73"/>
                <a:gd name="T25" fmla="*/ 35 h 87"/>
                <a:gd name="T26" fmla="*/ 48 w 73"/>
                <a:gd name="T27" fmla="*/ 87 h 87"/>
                <a:gd name="T28" fmla="*/ 25 w 73"/>
                <a:gd name="T29"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3" h="87">
                  <a:moveTo>
                    <a:pt x="25" y="87"/>
                  </a:moveTo>
                  <a:cubicBezTo>
                    <a:pt x="25" y="70"/>
                    <a:pt x="32" y="63"/>
                    <a:pt x="38" y="57"/>
                  </a:cubicBezTo>
                  <a:cubicBezTo>
                    <a:pt x="42" y="55"/>
                    <a:pt x="45" y="51"/>
                    <a:pt x="46" y="47"/>
                  </a:cubicBezTo>
                  <a:cubicBezTo>
                    <a:pt x="48" y="43"/>
                    <a:pt x="48" y="39"/>
                    <a:pt x="48" y="34"/>
                  </a:cubicBezTo>
                  <a:cubicBezTo>
                    <a:pt x="48" y="29"/>
                    <a:pt x="47" y="26"/>
                    <a:pt x="44" y="22"/>
                  </a:cubicBezTo>
                  <a:cubicBezTo>
                    <a:pt x="42" y="20"/>
                    <a:pt x="39" y="17"/>
                    <a:pt x="34" y="17"/>
                  </a:cubicBezTo>
                  <a:cubicBezTo>
                    <a:pt x="31" y="17"/>
                    <a:pt x="22" y="18"/>
                    <a:pt x="22" y="36"/>
                  </a:cubicBezTo>
                  <a:lnTo>
                    <a:pt x="0" y="36"/>
                  </a:lnTo>
                  <a:lnTo>
                    <a:pt x="0" y="31"/>
                  </a:lnTo>
                  <a:cubicBezTo>
                    <a:pt x="0" y="19"/>
                    <a:pt x="3" y="12"/>
                    <a:pt x="10" y="6"/>
                  </a:cubicBezTo>
                  <a:cubicBezTo>
                    <a:pt x="17" y="2"/>
                    <a:pt x="26" y="0"/>
                    <a:pt x="36" y="0"/>
                  </a:cubicBezTo>
                  <a:cubicBezTo>
                    <a:pt x="48" y="0"/>
                    <a:pt x="57" y="2"/>
                    <a:pt x="63" y="10"/>
                  </a:cubicBezTo>
                  <a:cubicBezTo>
                    <a:pt x="70" y="17"/>
                    <a:pt x="73" y="25"/>
                    <a:pt x="73" y="35"/>
                  </a:cubicBezTo>
                  <a:cubicBezTo>
                    <a:pt x="73" y="65"/>
                    <a:pt x="48" y="66"/>
                    <a:pt x="48" y="87"/>
                  </a:cubicBezTo>
                  <a:lnTo>
                    <a:pt x="25" y="8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19" name="Help" descr="{&quot;Key&quot;:&quot;POWER_USER_SHAPE_ICON&quot;,&quot;Value&quot;:&quot;POWER_USER_SHAPE_ICON_STYLE_1&quot;}">
            <a:extLst>
              <a:ext uri="{FF2B5EF4-FFF2-40B4-BE49-F238E27FC236}">
                <a16:creationId xmlns:a16="http://schemas.microsoft.com/office/drawing/2014/main" id="{0D24C2DF-955A-20ED-4727-004E1B49107F}"/>
              </a:ext>
            </a:extLst>
          </p:cNvPr>
          <p:cNvGrpSpPr>
            <a:grpSpLocks noChangeAspect="1"/>
          </p:cNvGrpSpPr>
          <p:nvPr>
            <p:custDataLst>
              <p:tags r:id="rId2"/>
            </p:custDataLst>
          </p:nvPr>
        </p:nvGrpSpPr>
        <p:grpSpPr bwMode="auto">
          <a:xfrm>
            <a:off x="562196" y="2937612"/>
            <a:ext cx="541434" cy="542925"/>
            <a:chOff x="44" y="44"/>
            <a:chExt cx="363" cy="364"/>
          </a:xfrm>
          <a:solidFill>
            <a:schemeClr val="accent1"/>
          </a:solidFill>
        </p:grpSpPr>
        <p:sp>
          <p:nvSpPr>
            <p:cNvPr id="20" name="Help">
              <a:extLst>
                <a:ext uri="{FF2B5EF4-FFF2-40B4-BE49-F238E27FC236}">
                  <a16:creationId xmlns:a16="http://schemas.microsoft.com/office/drawing/2014/main" id="{1EA7E5DF-E7AD-4B5B-63D7-AB1F2497A2B2}"/>
                </a:ext>
              </a:extLst>
            </p:cNvPr>
            <p:cNvSpPr>
              <a:spLocks noChangeArrowheads="1"/>
            </p:cNvSpPr>
            <p:nvPr>
              <p:custDataLst>
                <p:tags r:id="rId11"/>
              </p:custDataLst>
            </p:nvPr>
          </p:nvSpPr>
          <p:spPr bwMode="auto">
            <a:xfrm>
              <a:off x="208" y="281"/>
              <a:ext cx="36" cy="3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Help">
              <a:extLst>
                <a:ext uri="{FF2B5EF4-FFF2-40B4-BE49-F238E27FC236}">
                  <a16:creationId xmlns:a16="http://schemas.microsoft.com/office/drawing/2014/main" id="{B65B1EB0-410F-86E2-D912-EF6543191301}"/>
                </a:ext>
              </a:extLst>
            </p:cNvPr>
            <p:cNvSpPr>
              <a:spLocks noEditPoints="1"/>
            </p:cNvSpPr>
            <p:nvPr>
              <p:custDataLst>
                <p:tags r:id="rId12"/>
              </p:custDataLst>
            </p:nvPr>
          </p:nvSpPr>
          <p:spPr bwMode="auto">
            <a:xfrm>
              <a:off x="44" y="44"/>
              <a:ext cx="363" cy="364"/>
            </a:xfrm>
            <a:custGeom>
              <a:avLst/>
              <a:gdLst>
                <a:gd name="T0" fmla="*/ 125 w 250"/>
                <a:gd name="T1" fmla="*/ 25 h 250"/>
                <a:gd name="T2" fmla="*/ 225 w 250"/>
                <a:gd name="T3" fmla="*/ 125 h 250"/>
                <a:gd name="T4" fmla="*/ 125 w 250"/>
                <a:gd name="T5" fmla="*/ 225 h 250"/>
                <a:gd name="T6" fmla="*/ 25 w 250"/>
                <a:gd name="T7" fmla="*/ 125 h 250"/>
                <a:gd name="T8" fmla="*/ 125 w 250"/>
                <a:gd name="T9" fmla="*/ 25 h 250"/>
                <a:gd name="T10" fmla="*/ 125 w 250"/>
                <a:gd name="T11" fmla="*/ 0 h 250"/>
                <a:gd name="T12" fmla="*/ 0 w 250"/>
                <a:gd name="T13" fmla="*/ 125 h 250"/>
                <a:gd name="T14" fmla="*/ 125 w 250"/>
                <a:gd name="T15" fmla="*/ 250 h 250"/>
                <a:gd name="T16" fmla="*/ 250 w 250"/>
                <a:gd name="T17" fmla="*/ 125 h 250"/>
                <a:gd name="T18" fmla="*/ 125 w 250"/>
                <a:gd name="T19"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0" h="250">
                  <a:moveTo>
                    <a:pt x="125" y="25"/>
                  </a:moveTo>
                  <a:cubicBezTo>
                    <a:pt x="180" y="25"/>
                    <a:pt x="225" y="70"/>
                    <a:pt x="225" y="125"/>
                  </a:cubicBezTo>
                  <a:cubicBezTo>
                    <a:pt x="225" y="180"/>
                    <a:pt x="180" y="225"/>
                    <a:pt x="125" y="225"/>
                  </a:cubicBezTo>
                  <a:cubicBezTo>
                    <a:pt x="70" y="225"/>
                    <a:pt x="25" y="180"/>
                    <a:pt x="25" y="125"/>
                  </a:cubicBezTo>
                  <a:cubicBezTo>
                    <a:pt x="25" y="70"/>
                    <a:pt x="70" y="25"/>
                    <a:pt x="125" y="25"/>
                  </a:cubicBezTo>
                  <a:close/>
                  <a:moveTo>
                    <a:pt x="125" y="0"/>
                  </a:moveTo>
                  <a:cubicBezTo>
                    <a:pt x="56" y="0"/>
                    <a:pt x="0" y="56"/>
                    <a:pt x="0" y="125"/>
                  </a:cubicBezTo>
                  <a:cubicBezTo>
                    <a:pt x="0" y="194"/>
                    <a:pt x="56" y="250"/>
                    <a:pt x="125" y="250"/>
                  </a:cubicBezTo>
                  <a:cubicBezTo>
                    <a:pt x="194" y="250"/>
                    <a:pt x="250" y="194"/>
                    <a:pt x="250" y="125"/>
                  </a:cubicBezTo>
                  <a:cubicBezTo>
                    <a:pt x="250" y="56"/>
                    <a:pt x="194" y="0"/>
                    <a:pt x="1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Help">
              <a:extLst>
                <a:ext uri="{FF2B5EF4-FFF2-40B4-BE49-F238E27FC236}">
                  <a16:creationId xmlns:a16="http://schemas.microsoft.com/office/drawing/2014/main" id="{D2CBB9FB-AF24-E80C-E284-75B7A8AB8185}"/>
                </a:ext>
              </a:extLst>
            </p:cNvPr>
            <p:cNvSpPr>
              <a:spLocks/>
            </p:cNvSpPr>
            <p:nvPr>
              <p:custDataLst>
                <p:tags r:id="rId13"/>
              </p:custDataLst>
            </p:nvPr>
          </p:nvSpPr>
          <p:spPr bwMode="auto">
            <a:xfrm>
              <a:off x="172" y="136"/>
              <a:ext cx="106" cy="126"/>
            </a:xfrm>
            <a:custGeom>
              <a:avLst/>
              <a:gdLst>
                <a:gd name="T0" fmla="*/ 25 w 73"/>
                <a:gd name="T1" fmla="*/ 87 h 87"/>
                <a:gd name="T2" fmla="*/ 38 w 73"/>
                <a:gd name="T3" fmla="*/ 57 h 87"/>
                <a:gd name="T4" fmla="*/ 46 w 73"/>
                <a:gd name="T5" fmla="*/ 47 h 87"/>
                <a:gd name="T6" fmla="*/ 48 w 73"/>
                <a:gd name="T7" fmla="*/ 34 h 87"/>
                <a:gd name="T8" fmla="*/ 44 w 73"/>
                <a:gd name="T9" fmla="*/ 22 h 87"/>
                <a:gd name="T10" fmla="*/ 34 w 73"/>
                <a:gd name="T11" fmla="*/ 17 h 87"/>
                <a:gd name="T12" fmla="*/ 22 w 73"/>
                <a:gd name="T13" fmla="*/ 36 h 87"/>
                <a:gd name="T14" fmla="*/ 0 w 73"/>
                <a:gd name="T15" fmla="*/ 36 h 87"/>
                <a:gd name="T16" fmla="*/ 0 w 73"/>
                <a:gd name="T17" fmla="*/ 31 h 87"/>
                <a:gd name="T18" fmla="*/ 10 w 73"/>
                <a:gd name="T19" fmla="*/ 6 h 87"/>
                <a:gd name="T20" fmla="*/ 36 w 73"/>
                <a:gd name="T21" fmla="*/ 0 h 87"/>
                <a:gd name="T22" fmla="*/ 63 w 73"/>
                <a:gd name="T23" fmla="*/ 10 h 87"/>
                <a:gd name="T24" fmla="*/ 73 w 73"/>
                <a:gd name="T25" fmla="*/ 35 h 87"/>
                <a:gd name="T26" fmla="*/ 48 w 73"/>
                <a:gd name="T27" fmla="*/ 87 h 87"/>
                <a:gd name="T28" fmla="*/ 25 w 73"/>
                <a:gd name="T29"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3" h="87">
                  <a:moveTo>
                    <a:pt x="25" y="87"/>
                  </a:moveTo>
                  <a:cubicBezTo>
                    <a:pt x="25" y="70"/>
                    <a:pt x="32" y="63"/>
                    <a:pt x="38" y="57"/>
                  </a:cubicBezTo>
                  <a:cubicBezTo>
                    <a:pt x="42" y="55"/>
                    <a:pt x="45" y="51"/>
                    <a:pt x="46" y="47"/>
                  </a:cubicBezTo>
                  <a:cubicBezTo>
                    <a:pt x="48" y="43"/>
                    <a:pt x="48" y="39"/>
                    <a:pt x="48" y="34"/>
                  </a:cubicBezTo>
                  <a:cubicBezTo>
                    <a:pt x="48" y="29"/>
                    <a:pt x="47" y="26"/>
                    <a:pt x="44" y="22"/>
                  </a:cubicBezTo>
                  <a:cubicBezTo>
                    <a:pt x="42" y="20"/>
                    <a:pt x="39" y="17"/>
                    <a:pt x="34" y="17"/>
                  </a:cubicBezTo>
                  <a:cubicBezTo>
                    <a:pt x="31" y="17"/>
                    <a:pt x="22" y="18"/>
                    <a:pt x="22" y="36"/>
                  </a:cubicBezTo>
                  <a:lnTo>
                    <a:pt x="0" y="36"/>
                  </a:lnTo>
                  <a:lnTo>
                    <a:pt x="0" y="31"/>
                  </a:lnTo>
                  <a:cubicBezTo>
                    <a:pt x="0" y="19"/>
                    <a:pt x="3" y="12"/>
                    <a:pt x="10" y="6"/>
                  </a:cubicBezTo>
                  <a:cubicBezTo>
                    <a:pt x="17" y="2"/>
                    <a:pt x="26" y="0"/>
                    <a:pt x="36" y="0"/>
                  </a:cubicBezTo>
                  <a:cubicBezTo>
                    <a:pt x="48" y="0"/>
                    <a:pt x="57" y="2"/>
                    <a:pt x="63" y="10"/>
                  </a:cubicBezTo>
                  <a:cubicBezTo>
                    <a:pt x="70" y="17"/>
                    <a:pt x="73" y="25"/>
                    <a:pt x="73" y="35"/>
                  </a:cubicBezTo>
                  <a:cubicBezTo>
                    <a:pt x="73" y="65"/>
                    <a:pt x="48" y="66"/>
                    <a:pt x="48" y="87"/>
                  </a:cubicBezTo>
                  <a:lnTo>
                    <a:pt x="25" y="8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23" name="Help" descr="{&quot;Key&quot;:&quot;POWER_USER_SHAPE_ICON&quot;,&quot;Value&quot;:&quot;POWER_USER_SHAPE_ICON_STYLE_1&quot;}">
            <a:extLst>
              <a:ext uri="{FF2B5EF4-FFF2-40B4-BE49-F238E27FC236}">
                <a16:creationId xmlns:a16="http://schemas.microsoft.com/office/drawing/2014/main" id="{79D20AE5-C4AD-C6C0-ADFC-8D457103A47D}"/>
              </a:ext>
            </a:extLst>
          </p:cNvPr>
          <p:cNvGrpSpPr>
            <a:grpSpLocks noChangeAspect="1"/>
          </p:cNvGrpSpPr>
          <p:nvPr>
            <p:custDataLst>
              <p:tags r:id="rId3"/>
            </p:custDataLst>
          </p:nvPr>
        </p:nvGrpSpPr>
        <p:grpSpPr bwMode="auto">
          <a:xfrm>
            <a:off x="562196" y="3720631"/>
            <a:ext cx="541434" cy="542925"/>
            <a:chOff x="44" y="44"/>
            <a:chExt cx="363" cy="364"/>
          </a:xfrm>
          <a:solidFill>
            <a:schemeClr val="accent2"/>
          </a:solidFill>
        </p:grpSpPr>
        <p:sp>
          <p:nvSpPr>
            <p:cNvPr id="24" name="Help">
              <a:extLst>
                <a:ext uri="{FF2B5EF4-FFF2-40B4-BE49-F238E27FC236}">
                  <a16:creationId xmlns:a16="http://schemas.microsoft.com/office/drawing/2014/main" id="{E766FA3D-98FB-2246-8842-81C8C4DB48FC}"/>
                </a:ext>
              </a:extLst>
            </p:cNvPr>
            <p:cNvSpPr>
              <a:spLocks noChangeArrowheads="1"/>
            </p:cNvSpPr>
            <p:nvPr>
              <p:custDataLst>
                <p:tags r:id="rId8"/>
              </p:custDataLst>
            </p:nvPr>
          </p:nvSpPr>
          <p:spPr bwMode="auto">
            <a:xfrm>
              <a:off x="208" y="281"/>
              <a:ext cx="36" cy="3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 name="Help">
              <a:extLst>
                <a:ext uri="{FF2B5EF4-FFF2-40B4-BE49-F238E27FC236}">
                  <a16:creationId xmlns:a16="http://schemas.microsoft.com/office/drawing/2014/main" id="{544B5232-E6F6-8693-F05C-7BD68817FECC}"/>
                </a:ext>
              </a:extLst>
            </p:cNvPr>
            <p:cNvSpPr>
              <a:spLocks noEditPoints="1"/>
            </p:cNvSpPr>
            <p:nvPr>
              <p:custDataLst>
                <p:tags r:id="rId9"/>
              </p:custDataLst>
            </p:nvPr>
          </p:nvSpPr>
          <p:spPr bwMode="auto">
            <a:xfrm>
              <a:off x="44" y="44"/>
              <a:ext cx="363" cy="364"/>
            </a:xfrm>
            <a:custGeom>
              <a:avLst/>
              <a:gdLst>
                <a:gd name="T0" fmla="*/ 125 w 250"/>
                <a:gd name="T1" fmla="*/ 25 h 250"/>
                <a:gd name="T2" fmla="*/ 225 w 250"/>
                <a:gd name="T3" fmla="*/ 125 h 250"/>
                <a:gd name="T4" fmla="*/ 125 w 250"/>
                <a:gd name="T5" fmla="*/ 225 h 250"/>
                <a:gd name="T6" fmla="*/ 25 w 250"/>
                <a:gd name="T7" fmla="*/ 125 h 250"/>
                <a:gd name="T8" fmla="*/ 125 w 250"/>
                <a:gd name="T9" fmla="*/ 25 h 250"/>
                <a:gd name="T10" fmla="*/ 125 w 250"/>
                <a:gd name="T11" fmla="*/ 0 h 250"/>
                <a:gd name="T12" fmla="*/ 0 w 250"/>
                <a:gd name="T13" fmla="*/ 125 h 250"/>
                <a:gd name="T14" fmla="*/ 125 w 250"/>
                <a:gd name="T15" fmla="*/ 250 h 250"/>
                <a:gd name="T16" fmla="*/ 250 w 250"/>
                <a:gd name="T17" fmla="*/ 125 h 250"/>
                <a:gd name="T18" fmla="*/ 125 w 250"/>
                <a:gd name="T19"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0" h="250">
                  <a:moveTo>
                    <a:pt x="125" y="25"/>
                  </a:moveTo>
                  <a:cubicBezTo>
                    <a:pt x="180" y="25"/>
                    <a:pt x="225" y="70"/>
                    <a:pt x="225" y="125"/>
                  </a:cubicBezTo>
                  <a:cubicBezTo>
                    <a:pt x="225" y="180"/>
                    <a:pt x="180" y="225"/>
                    <a:pt x="125" y="225"/>
                  </a:cubicBezTo>
                  <a:cubicBezTo>
                    <a:pt x="70" y="225"/>
                    <a:pt x="25" y="180"/>
                    <a:pt x="25" y="125"/>
                  </a:cubicBezTo>
                  <a:cubicBezTo>
                    <a:pt x="25" y="70"/>
                    <a:pt x="70" y="25"/>
                    <a:pt x="125" y="25"/>
                  </a:cubicBezTo>
                  <a:close/>
                  <a:moveTo>
                    <a:pt x="125" y="0"/>
                  </a:moveTo>
                  <a:cubicBezTo>
                    <a:pt x="56" y="0"/>
                    <a:pt x="0" y="56"/>
                    <a:pt x="0" y="125"/>
                  </a:cubicBezTo>
                  <a:cubicBezTo>
                    <a:pt x="0" y="194"/>
                    <a:pt x="56" y="250"/>
                    <a:pt x="125" y="250"/>
                  </a:cubicBezTo>
                  <a:cubicBezTo>
                    <a:pt x="194" y="250"/>
                    <a:pt x="250" y="194"/>
                    <a:pt x="250" y="125"/>
                  </a:cubicBezTo>
                  <a:cubicBezTo>
                    <a:pt x="250" y="56"/>
                    <a:pt x="194" y="0"/>
                    <a:pt x="1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 name="Help">
              <a:extLst>
                <a:ext uri="{FF2B5EF4-FFF2-40B4-BE49-F238E27FC236}">
                  <a16:creationId xmlns:a16="http://schemas.microsoft.com/office/drawing/2014/main" id="{02B9F0AF-DD52-B960-5E80-77CD2B9C7C3F}"/>
                </a:ext>
              </a:extLst>
            </p:cNvPr>
            <p:cNvSpPr>
              <a:spLocks/>
            </p:cNvSpPr>
            <p:nvPr>
              <p:custDataLst>
                <p:tags r:id="rId10"/>
              </p:custDataLst>
            </p:nvPr>
          </p:nvSpPr>
          <p:spPr bwMode="auto">
            <a:xfrm>
              <a:off x="172" y="136"/>
              <a:ext cx="106" cy="126"/>
            </a:xfrm>
            <a:custGeom>
              <a:avLst/>
              <a:gdLst>
                <a:gd name="T0" fmla="*/ 25 w 73"/>
                <a:gd name="T1" fmla="*/ 87 h 87"/>
                <a:gd name="T2" fmla="*/ 38 w 73"/>
                <a:gd name="T3" fmla="*/ 57 h 87"/>
                <a:gd name="T4" fmla="*/ 46 w 73"/>
                <a:gd name="T5" fmla="*/ 47 h 87"/>
                <a:gd name="T6" fmla="*/ 48 w 73"/>
                <a:gd name="T7" fmla="*/ 34 h 87"/>
                <a:gd name="T8" fmla="*/ 44 w 73"/>
                <a:gd name="T9" fmla="*/ 22 h 87"/>
                <a:gd name="T10" fmla="*/ 34 w 73"/>
                <a:gd name="T11" fmla="*/ 17 h 87"/>
                <a:gd name="T12" fmla="*/ 22 w 73"/>
                <a:gd name="T13" fmla="*/ 36 h 87"/>
                <a:gd name="T14" fmla="*/ 0 w 73"/>
                <a:gd name="T15" fmla="*/ 36 h 87"/>
                <a:gd name="T16" fmla="*/ 0 w 73"/>
                <a:gd name="T17" fmla="*/ 31 h 87"/>
                <a:gd name="T18" fmla="*/ 10 w 73"/>
                <a:gd name="T19" fmla="*/ 6 h 87"/>
                <a:gd name="T20" fmla="*/ 36 w 73"/>
                <a:gd name="T21" fmla="*/ 0 h 87"/>
                <a:gd name="T22" fmla="*/ 63 w 73"/>
                <a:gd name="T23" fmla="*/ 10 h 87"/>
                <a:gd name="T24" fmla="*/ 73 w 73"/>
                <a:gd name="T25" fmla="*/ 35 h 87"/>
                <a:gd name="T26" fmla="*/ 48 w 73"/>
                <a:gd name="T27" fmla="*/ 87 h 87"/>
                <a:gd name="T28" fmla="*/ 25 w 73"/>
                <a:gd name="T29"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3" h="87">
                  <a:moveTo>
                    <a:pt x="25" y="87"/>
                  </a:moveTo>
                  <a:cubicBezTo>
                    <a:pt x="25" y="70"/>
                    <a:pt x="32" y="63"/>
                    <a:pt x="38" y="57"/>
                  </a:cubicBezTo>
                  <a:cubicBezTo>
                    <a:pt x="42" y="55"/>
                    <a:pt x="45" y="51"/>
                    <a:pt x="46" y="47"/>
                  </a:cubicBezTo>
                  <a:cubicBezTo>
                    <a:pt x="48" y="43"/>
                    <a:pt x="48" y="39"/>
                    <a:pt x="48" y="34"/>
                  </a:cubicBezTo>
                  <a:cubicBezTo>
                    <a:pt x="48" y="29"/>
                    <a:pt x="47" y="26"/>
                    <a:pt x="44" y="22"/>
                  </a:cubicBezTo>
                  <a:cubicBezTo>
                    <a:pt x="42" y="20"/>
                    <a:pt x="39" y="17"/>
                    <a:pt x="34" y="17"/>
                  </a:cubicBezTo>
                  <a:cubicBezTo>
                    <a:pt x="31" y="17"/>
                    <a:pt x="22" y="18"/>
                    <a:pt x="22" y="36"/>
                  </a:cubicBezTo>
                  <a:lnTo>
                    <a:pt x="0" y="36"/>
                  </a:lnTo>
                  <a:lnTo>
                    <a:pt x="0" y="31"/>
                  </a:lnTo>
                  <a:cubicBezTo>
                    <a:pt x="0" y="19"/>
                    <a:pt x="3" y="12"/>
                    <a:pt x="10" y="6"/>
                  </a:cubicBezTo>
                  <a:cubicBezTo>
                    <a:pt x="17" y="2"/>
                    <a:pt x="26" y="0"/>
                    <a:pt x="36" y="0"/>
                  </a:cubicBezTo>
                  <a:cubicBezTo>
                    <a:pt x="48" y="0"/>
                    <a:pt x="57" y="2"/>
                    <a:pt x="63" y="10"/>
                  </a:cubicBezTo>
                  <a:cubicBezTo>
                    <a:pt x="70" y="17"/>
                    <a:pt x="73" y="25"/>
                    <a:pt x="73" y="35"/>
                  </a:cubicBezTo>
                  <a:cubicBezTo>
                    <a:pt x="73" y="65"/>
                    <a:pt x="48" y="66"/>
                    <a:pt x="48" y="87"/>
                  </a:cubicBezTo>
                  <a:lnTo>
                    <a:pt x="25" y="8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27" name="Help" descr="{&quot;Key&quot;:&quot;POWER_USER_SHAPE_ICON&quot;,&quot;Value&quot;:&quot;POWER_USER_SHAPE_ICON_STYLE_1&quot;}">
            <a:extLst>
              <a:ext uri="{FF2B5EF4-FFF2-40B4-BE49-F238E27FC236}">
                <a16:creationId xmlns:a16="http://schemas.microsoft.com/office/drawing/2014/main" id="{DB1C8981-B3C0-2E45-974C-13F539E8A575}"/>
              </a:ext>
            </a:extLst>
          </p:cNvPr>
          <p:cNvGrpSpPr>
            <a:grpSpLocks noChangeAspect="1"/>
          </p:cNvGrpSpPr>
          <p:nvPr>
            <p:custDataLst>
              <p:tags r:id="rId4"/>
            </p:custDataLst>
          </p:nvPr>
        </p:nvGrpSpPr>
        <p:grpSpPr bwMode="auto">
          <a:xfrm>
            <a:off x="562196" y="4503651"/>
            <a:ext cx="541434" cy="542925"/>
            <a:chOff x="44" y="44"/>
            <a:chExt cx="363" cy="364"/>
          </a:xfrm>
          <a:solidFill>
            <a:schemeClr val="accent3"/>
          </a:solidFill>
        </p:grpSpPr>
        <p:sp>
          <p:nvSpPr>
            <p:cNvPr id="28" name="Help">
              <a:extLst>
                <a:ext uri="{FF2B5EF4-FFF2-40B4-BE49-F238E27FC236}">
                  <a16:creationId xmlns:a16="http://schemas.microsoft.com/office/drawing/2014/main" id="{6595638E-E314-8679-BBB2-266960AAFF5D}"/>
                </a:ext>
              </a:extLst>
            </p:cNvPr>
            <p:cNvSpPr>
              <a:spLocks noChangeArrowheads="1"/>
            </p:cNvSpPr>
            <p:nvPr>
              <p:custDataLst>
                <p:tags r:id="rId5"/>
              </p:custDataLst>
            </p:nvPr>
          </p:nvSpPr>
          <p:spPr bwMode="auto">
            <a:xfrm>
              <a:off x="208" y="281"/>
              <a:ext cx="36" cy="3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 name="Help">
              <a:extLst>
                <a:ext uri="{FF2B5EF4-FFF2-40B4-BE49-F238E27FC236}">
                  <a16:creationId xmlns:a16="http://schemas.microsoft.com/office/drawing/2014/main" id="{3BFD37EC-5776-C0D8-6027-7EC09CA3B4B6}"/>
                </a:ext>
              </a:extLst>
            </p:cNvPr>
            <p:cNvSpPr>
              <a:spLocks noEditPoints="1"/>
            </p:cNvSpPr>
            <p:nvPr>
              <p:custDataLst>
                <p:tags r:id="rId6"/>
              </p:custDataLst>
            </p:nvPr>
          </p:nvSpPr>
          <p:spPr bwMode="auto">
            <a:xfrm>
              <a:off x="44" y="44"/>
              <a:ext cx="363" cy="364"/>
            </a:xfrm>
            <a:custGeom>
              <a:avLst/>
              <a:gdLst>
                <a:gd name="T0" fmla="*/ 125 w 250"/>
                <a:gd name="T1" fmla="*/ 25 h 250"/>
                <a:gd name="T2" fmla="*/ 225 w 250"/>
                <a:gd name="T3" fmla="*/ 125 h 250"/>
                <a:gd name="T4" fmla="*/ 125 w 250"/>
                <a:gd name="T5" fmla="*/ 225 h 250"/>
                <a:gd name="T6" fmla="*/ 25 w 250"/>
                <a:gd name="T7" fmla="*/ 125 h 250"/>
                <a:gd name="T8" fmla="*/ 125 w 250"/>
                <a:gd name="T9" fmla="*/ 25 h 250"/>
                <a:gd name="T10" fmla="*/ 125 w 250"/>
                <a:gd name="T11" fmla="*/ 0 h 250"/>
                <a:gd name="T12" fmla="*/ 0 w 250"/>
                <a:gd name="T13" fmla="*/ 125 h 250"/>
                <a:gd name="T14" fmla="*/ 125 w 250"/>
                <a:gd name="T15" fmla="*/ 250 h 250"/>
                <a:gd name="T16" fmla="*/ 250 w 250"/>
                <a:gd name="T17" fmla="*/ 125 h 250"/>
                <a:gd name="T18" fmla="*/ 125 w 250"/>
                <a:gd name="T19"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0" h="250">
                  <a:moveTo>
                    <a:pt x="125" y="25"/>
                  </a:moveTo>
                  <a:cubicBezTo>
                    <a:pt x="180" y="25"/>
                    <a:pt x="225" y="70"/>
                    <a:pt x="225" y="125"/>
                  </a:cubicBezTo>
                  <a:cubicBezTo>
                    <a:pt x="225" y="180"/>
                    <a:pt x="180" y="225"/>
                    <a:pt x="125" y="225"/>
                  </a:cubicBezTo>
                  <a:cubicBezTo>
                    <a:pt x="70" y="225"/>
                    <a:pt x="25" y="180"/>
                    <a:pt x="25" y="125"/>
                  </a:cubicBezTo>
                  <a:cubicBezTo>
                    <a:pt x="25" y="70"/>
                    <a:pt x="70" y="25"/>
                    <a:pt x="125" y="25"/>
                  </a:cubicBezTo>
                  <a:close/>
                  <a:moveTo>
                    <a:pt x="125" y="0"/>
                  </a:moveTo>
                  <a:cubicBezTo>
                    <a:pt x="56" y="0"/>
                    <a:pt x="0" y="56"/>
                    <a:pt x="0" y="125"/>
                  </a:cubicBezTo>
                  <a:cubicBezTo>
                    <a:pt x="0" y="194"/>
                    <a:pt x="56" y="250"/>
                    <a:pt x="125" y="250"/>
                  </a:cubicBezTo>
                  <a:cubicBezTo>
                    <a:pt x="194" y="250"/>
                    <a:pt x="250" y="194"/>
                    <a:pt x="250" y="125"/>
                  </a:cubicBezTo>
                  <a:cubicBezTo>
                    <a:pt x="250" y="56"/>
                    <a:pt x="194" y="0"/>
                    <a:pt x="1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 name="Help">
              <a:extLst>
                <a:ext uri="{FF2B5EF4-FFF2-40B4-BE49-F238E27FC236}">
                  <a16:creationId xmlns:a16="http://schemas.microsoft.com/office/drawing/2014/main" id="{747D6408-83CC-B31F-62AC-0942FB6139F6}"/>
                </a:ext>
              </a:extLst>
            </p:cNvPr>
            <p:cNvSpPr>
              <a:spLocks/>
            </p:cNvSpPr>
            <p:nvPr>
              <p:custDataLst>
                <p:tags r:id="rId7"/>
              </p:custDataLst>
            </p:nvPr>
          </p:nvSpPr>
          <p:spPr bwMode="auto">
            <a:xfrm>
              <a:off x="172" y="136"/>
              <a:ext cx="106" cy="126"/>
            </a:xfrm>
            <a:custGeom>
              <a:avLst/>
              <a:gdLst>
                <a:gd name="T0" fmla="*/ 25 w 73"/>
                <a:gd name="T1" fmla="*/ 87 h 87"/>
                <a:gd name="T2" fmla="*/ 38 w 73"/>
                <a:gd name="T3" fmla="*/ 57 h 87"/>
                <a:gd name="T4" fmla="*/ 46 w 73"/>
                <a:gd name="T5" fmla="*/ 47 h 87"/>
                <a:gd name="T6" fmla="*/ 48 w 73"/>
                <a:gd name="T7" fmla="*/ 34 h 87"/>
                <a:gd name="T8" fmla="*/ 44 w 73"/>
                <a:gd name="T9" fmla="*/ 22 h 87"/>
                <a:gd name="T10" fmla="*/ 34 w 73"/>
                <a:gd name="T11" fmla="*/ 17 h 87"/>
                <a:gd name="T12" fmla="*/ 22 w 73"/>
                <a:gd name="T13" fmla="*/ 36 h 87"/>
                <a:gd name="T14" fmla="*/ 0 w 73"/>
                <a:gd name="T15" fmla="*/ 36 h 87"/>
                <a:gd name="T16" fmla="*/ 0 w 73"/>
                <a:gd name="T17" fmla="*/ 31 h 87"/>
                <a:gd name="T18" fmla="*/ 10 w 73"/>
                <a:gd name="T19" fmla="*/ 6 h 87"/>
                <a:gd name="T20" fmla="*/ 36 w 73"/>
                <a:gd name="T21" fmla="*/ 0 h 87"/>
                <a:gd name="T22" fmla="*/ 63 w 73"/>
                <a:gd name="T23" fmla="*/ 10 h 87"/>
                <a:gd name="T24" fmla="*/ 73 w 73"/>
                <a:gd name="T25" fmla="*/ 35 h 87"/>
                <a:gd name="T26" fmla="*/ 48 w 73"/>
                <a:gd name="T27" fmla="*/ 87 h 87"/>
                <a:gd name="T28" fmla="*/ 25 w 73"/>
                <a:gd name="T29"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3" h="87">
                  <a:moveTo>
                    <a:pt x="25" y="87"/>
                  </a:moveTo>
                  <a:cubicBezTo>
                    <a:pt x="25" y="70"/>
                    <a:pt x="32" y="63"/>
                    <a:pt x="38" y="57"/>
                  </a:cubicBezTo>
                  <a:cubicBezTo>
                    <a:pt x="42" y="55"/>
                    <a:pt x="45" y="51"/>
                    <a:pt x="46" y="47"/>
                  </a:cubicBezTo>
                  <a:cubicBezTo>
                    <a:pt x="48" y="43"/>
                    <a:pt x="48" y="39"/>
                    <a:pt x="48" y="34"/>
                  </a:cubicBezTo>
                  <a:cubicBezTo>
                    <a:pt x="48" y="29"/>
                    <a:pt x="47" y="26"/>
                    <a:pt x="44" y="22"/>
                  </a:cubicBezTo>
                  <a:cubicBezTo>
                    <a:pt x="42" y="20"/>
                    <a:pt x="39" y="17"/>
                    <a:pt x="34" y="17"/>
                  </a:cubicBezTo>
                  <a:cubicBezTo>
                    <a:pt x="31" y="17"/>
                    <a:pt x="22" y="18"/>
                    <a:pt x="22" y="36"/>
                  </a:cubicBezTo>
                  <a:lnTo>
                    <a:pt x="0" y="36"/>
                  </a:lnTo>
                  <a:lnTo>
                    <a:pt x="0" y="31"/>
                  </a:lnTo>
                  <a:cubicBezTo>
                    <a:pt x="0" y="19"/>
                    <a:pt x="3" y="12"/>
                    <a:pt x="10" y="6"/>
                  </a:cubicBezTo>
                  <a:cubicBezTo>
                    <a:pt x="17" y="2"/>
                    <a:pt x="26" y="0"/>
                    <a:pt x="36" y="0"/>
                  </a:cubicBezTo>
                  <a:cubicBezTo>
                    <a:pt x="48" y="0"/>
                    <a:pt x="57" y="2"/>
                    <a:pt x="63" y="10"/>
                  </a:cubicBezTo>
                  <a:cubicBezTo>
                    <a:pt x="70" y="17"/>
                    <a:pt x="73" y="25"/>
                    <a:pt x="73" y="35"/>
                  </a:cubicBezTo>
                  <a:cubicBezTo>
                    <a:pt x="73" y="65"/>
                    <a:pt x="48" y="66"/>
                    <a:pt x="48" y="87"/>
                  </a:cubicBezTo>
                  <a:lnTo>
                    <a:pt x="25" y="8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04855121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WER_USER_TAGS_ICONS" val="target_POWER_USER_SEPARATOR_ICONS_aim_POWER_USER_SEPARATOR_ICONS_alternate_POWER_USER_SEPARATOR_ICONS_swapping_POWER_USER_SEPARATOR_ICONS_switch_POWER_USER_SEPARATOR_ICONS_target-shooting_POWER_USER_SEPARATOR_ICONS_targeted"/>
</p:tagLst>
</file>

<file path=ppt/tags/tag10.xml><?xml version="1.0" encoding="utf-8"?>
<p:tagLst xmlns:a="http://schemas.openxmlformats.org/drawingml/2006/main" xmlns:r="http://schemas.openxmlformats.org/officeDocument/2006/relationships" xmlns:p="http://schemas.openxmlformats.org/presentationml/2006/main">
  <p:tag name="POWER_USER_TAGS_ICONS" val="target_POWER_USER_SEPARATOR_ICONS_aim_POWER_USER_SEPARATOR_ICONS_alternate_POWER_USER_SEPARATOR_ICONS_swapping_POWER_USER_SEPARATOR_ICONS_switch_POWER_USER_SEPARATOR_ICONS_target-shooting_POWER_USER_SEPARATOR_ICONS_targeted"/>
</p:tagLst>
</file>

<file path=ppt/tags/tag11.xml><?xml version="1.0" encoding="utf-8"?>
<p:tagLst xmlns:a="http://schemas.openxmlformats.org/drawingml/2006/main" xmlns:r="http://schemas.openxmlformats.org/officeDocument/2006/relationships" xmlns:p="http://schemas.openxmlformats.org/presentationml/2006/main">
  <p:tag name="POWER_USER_TAGS_ICONS" val="target_POWER_USER_SEPARATOR_ICONS_aim_POWER_USER_SEPARATOR_ICONS_alternate_POWER_USER_SEPARATOR_ICONS_swapping_POWER_USER_SEPARATOR_ICONS_switch_POWER_USER_SEPARATOR_ICONS_target-shooting_POWER_USER_SEPARATOR_ICONS_targeted"/>
</p:tagLst>
</file>

<file path=ppt/tags/tag12.xml><?xml version="1.0" encoding="utf-8"?>
<p:tagLst xmlns:a="http://schemas.openxmlformats.org/drawingml/2006/main" xmlns:r="http://schemas.openxmlformats.org/officeDocument/2006/relationships" xmlns:p="http://schemas.openxmlformats.org/presentationml/2006/main">
  <p:tag name="POWER_USER_TAGS_ICONS" val="target_POWER_USER_SEPARATOR_ICONS_aim_POWER_USER_SEPARATOR_ICONS_alternate_POWER_USER_SEPARATOR_ICONS_swapping_POWER_USER_SEPARATOR_ICONS_switch_POWER_USER_SEPARATOR_ICONS_target-shooting_POWER_USER_SEPARATOR_ICONS_targeted"/>
</p:tagLst>
</file>

<file path=ppt/tags/tag13.xml><?xml version="1.0" encoding="utf-8"?>
<p:tagLst xmlns:a="http://schemas.openxmlformats.org/drawingml/2006/main" xmlns:r="http://schemas.openxmlformats.org/officeDocument/2006/relationships" xmlns:p="http://schemas.openxmlformats.org/presentationml/2006/main">
  <p:tag name="POWER_USER_TAGS_ICONS" val="star*brain*brainiac*genius *common ground*people*faces"/>
</p:tagLst>
</file>

<file path=ppt/tags/tag14.xml><?xml version="1.0" encoding="utf-8"?>
<p:tagLst xmlns:a="http://schemas.openxmlformats.org/drawingml/2006/main" xmlns:r="http://schemas.openxmlformats.org/officeDocument/2006/relationships" xmlns:p="http://schemas.openxmlformats.org/presentationml/2006/main">
  <p:tag name="POWER_USER_TAGS_ICONS" val="book_POWER_USER_SEPARATOR_ICONS_booklet_POWER_USER_SEPARATOR_ICONS_books_POWER_USER_SEPARATOR_ICONS_culture_POWER_USER_SEPARATOR_ICONS_library"/>
</p:tagLst>
</file>

<file path=ppt/tags/tag15.xml><?xml version="1.0" encoding="utf-8"?>
<p:tagLst xmlns:a="http://schemas.openxmlformats.org/drawingml/2006/main" xmlns:r="http://schemas.openxmlformats.org/officeDocument/2006/relationships" xmlns:p="http://schemas.openxmlformats.org/presentationml/2006/main">
  <p:tag name="POWER_USER_TAGS_ICONS" val=""/>
</p:tagLst>
</file>

<file path=ppt/tags/tag16.xml><?xml version="1.0" encoding="utf-8"?>
<p:tagLst xmlns:a="http://schemas.openxmlformats.org/drawingml/2006/main" xmlns:r="http://schemas.openxmlformats.org/officeDocument/2006/relationships" xmlns:p="http://schemas.openxmlformats.org/presentationml/2006/main">
  <p:tag name="POWER_USER_TAGS_ICONS" val="paper_POWER_USER_SEPARATOR_ICONS_aircraft_POWER_USER_SEPARATOR_ICONS_airplane_POWER_USER_SEPARATOR_ICONS_play_POWER_USER_SEPARATOR_ICONS_send_POWER_USER_SEPARATOR_ICONS_email_POWER_USER_SEPARATOR_ICONS_message"/>
</p:tagLst>
</file>

<file path=ppt/tags/tag17.xml><?xml version="1.0" encoding="utf-8"?>
<p:tagLst xmlns:a="http://schemas.openxmlformats.org/drawingml/2006/main" xmlns:r="http://schemas.openxmlformats.org/officeDocument/2006/relationships" xmlns:p="http://schemas.openxmlformats.org/presentationml/2006/main">
  <p:tag name="POWER_USER_TAGS_ICONS" val=""/>
</p:tagLst>
</file>

<file path=ppt/tags/tag18.xml><?xml version="1.0" encoding="utf-8"?>
<p:tagLst xmlns:a="http://schemas.openxmlformats.org/drawingml/2006/main" xmlns:r="http://schemas.openxmlformats.org/officeDocument/2006/relationships" xmlns:p="http://schemas.openxmlformats.org/presentationml/2006/main">
  <p:tag name="POWER_USER_TAGS_ICONS" val="plus_POWER_USER_SEPARATOR_ICONS_with_POWER_USER_SEPARATOR_ICONS_put-together_POWER_USER_SEPARATOR_ICONS_operator_POWER_USER_SEPARATOR_ICONS_operate_POWER_USER_SEPARATOR_ICONS_more_POWER_USER_SEPARATOR_ICONS_math_POWER_USER_SEPARATOR_ICONS_high_POWER_USER_SEPARATOR_ICONS_expand_POWER_USER_SEPARATOR_ICONS_create_POWER_USER_SEPARATOR_ICONS_combine_POWER_USER_SEPARATOR_ICONS_both_POWER_USER_SEPARATOR_ICONS_big_POWER_USER_SEPARATOR_ICONS_add_POWER_USER_SEPARATOR_ICONS_complement"/>
</p:tagLst>
</file>

<file path=ppt/tags/tag19.xml><?xml version="1.0" encoding="utf-8"?>
<p:tagLst xmlns:a="http://schemas.openxmlformats.org/drawingml/2006/main" xmlns:r="http://schemas.openxmlformats.org/officeDocument/2006/relationships" xmlns:p="http://schemas.openxmlformats.org/presentationml/2006/main">
  <p:tag name="POWER_USER_TAGS_ICONS" val=""/>
</p:tagLst>
</file>

<file path=ppt/tags/tag2.xml><?xml version="1.0" encoding="utf-8"?>
<p:tagLst xmlns:a="http://schemas.openxmlformats.org/drawingml/2006/main" xmlns:r="http://schemas.openxmlformats.org/officeDocument/2006/relationships" xmlns:p="http://schemas.openxmlformats.org/presentationml/2006/main">
  <p:tag name="POWER_USER_TAGS_ICONS" val=""/>
</p:tagLst>
</file>

<file path=ppt/tags/tag20.xml><?xml version="1.0" encoding="utf-8"?>
<p:tagLst xmlns:a="http://schemas.openxmlformats.org/drawingml/2006/main" xmlns:r="http://schemas.openxmlformats.org/officeDocument/2006/relationships" xmlns:p="http://schemas.openxmlformats.org/presentationml/2006/main">
  <p:tag name="POWER_USER_TAGS_ICONS" val="plus_POWER_USER_SEPARATOR_ICONS_with_POWER_USER_SEPARATOR_ICONS_put-together_POWER_USER_SEPARATOR_ICONS_operator_POWER_USER_SEPARATOR_ICONS_operate_POWER_USER_SEPARATOR_ICONS_more_POWER_USER_SEPARATOR_ICONS_math_POWER_USER_SEPARATOR_ICONS_high_POWER_USER_SEPARATOR_ICONS_expand_POWER_USER_SEPARATOR_ICONS_create_POWER_USER_SEPARATOR_ICONS_combine_POWER_USER_SEPARATOR_ICONS_both_POWER_USER_SEPARATOR_ICONS_big_POWER_USER_SEPARATOR_ICONS_add_POWER_USER_SEPARATOR_ICONS_complement"/>
</p:tagLst>
</file>

<file path=ppt/tags/tag21.xml><?xml version="1.0" encoding="utf-8"?>
<p:tagLst xmlns:a="http://schemas.openxmlformats.org/drawingml/2006/main" xmlns:r="http://schemas.openxmlformats.org/officeDocument/2006/relationships" xmlns:p="http://schemas.openxmlformats.org/presentationml/2006/main">
  <p:tag name="POWER_USER_TAGS_ICONS" val="plus_POWER_USER_SEPARATOR_ICONS_with_POWER_USER_SEPARATOR_ICONS_put-together_POWER_USER_SEPARATOR_ICONS_operator_POWER_USER_SEPARATOR_ICONS_operate_POWER_USER_SEPARATOR_ICONS_more_POWER_USER_SEPARATOR_ICONS_math_POWER_USER_SEPARATOR_ICONS_high_POWER_USER_SEPARATOR_ICONS_expand_POWER_USER_SEPARATOR_ICONS_create_POWER_USER_SEPARATOR_ICONS_combine_POWER_USER_SEPARATOR_ICONS_both_POWER_USER_SEPARATOR_ICONS_big_POWER_USER_SEPARATOR_ICONS_add_POWER_USER_SEPARATOR_ICONS_complement"/>
</p:tagLst>
</file>

<file path=ppt/tags/tag22.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23.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24.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25.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26.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27.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28.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29.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3.xml><?xml version="1.0" encoding="utf-8"?>
<p:tagLst xmlns:a="http://schemas.openxmlformats.org/drawingml/2006/main" xmlns:r="http://schemas.openxmlformats.org/officeDocument/2006/relationships" xmlns:p="http://schemas.openxmlformats.org/presentationml/2006/main">
  <p:tag name="POWER_USER_TAGS_ICONS" val="application_POWER_USER_SEPARATOR_ICONS_edit_POWER_USER_SEPARATOR_ICONS_executable_POWER_USER_SEPARATOR_ICONS_illustration_POWER_USER_SEPARATOR_ICONS_illustrator_POWER_USER_SEPARATOR_ICONS_program_POWER_USER_SEPARATOR_ICONS_software"/>
</p:tagLst>
</file>

<file path=ppt/tags/tag30.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31.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32.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33.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34.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35.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36.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37.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4.xml><?xml version="1.0" encoding="utf-8"?>
<p:tagLst xmlns:a="http://schemas.openxmlformats.org/drawingml/2006/main" xmlns:r="http://schemas.openxmlformats.org/officeDocument/2006/relationships" xmlns:p="http://schemas.openxmlformats.org/presentationml/2006/main">
  <p:tag name="POWER_USER_TAGS_ICONS" val="application_POWER_USER_SEPARATOR_ICONS_edit_POWER_USER_SEPARATOR_ICONS_executable_POWER_USER_SEPARATOR_ICONS_illustration_POWER_USER_SEPARATOR_ICONS_illustrator_POWER_USER_SEPARATOR_ICONS_program_POWER_USER_SEPARATOR_ICONS_software"/>
</p:tagLst>
</file>

<file path=ppt/tags/tag5.xml><?xml version="1.0" encoding="utf-8"?>
<p:tagLst xmlns:a="http://schemas.openxmlformats.org/drawingml/2006/main" xmlns:r="http://schemas.openxmlformats.org/officeDocument/2006/relationships" xmlns:p="http://schemas.openxmlformats.org/presentationml/2006/main">
  <p:tag name="POWER_USER_TAGS_ICONS" val="application_POWER_USER_SEPARATOR_ICONS_edit_POWER_USER_SEPARATOR_ICONS_executable_POWER_USER_SEPARATOR_ICONS_illustration_POWER_USER_SEPARATOR_ICONS_illustrator_POWER_USER_SEPARATOR_ICONS_program_POWER_USER_SEPARATOR_ICONS_software"/>
</p:tagLst>
</file>

<file path=ppt/tags/tag6.xml><?xml version="1.0" encoding="utf-8"?>
<p:tagLst xmlns:a="http://schemas.openxmlformats.org/drawingml/2006/main" xmlns:r="http://schemas.openxmlformats.org/officeDocument/2006/relationships" xmlns:p="http://schemas.openxmlformats.org/presentationml/2006/main">
  <p:tag name="POWER_USER_TAGS_ICONS" val="application_POWER_USER_SEPARATOR_ICONS_edit_POWER_USER_SEPARATOR_ICONS_executable_POWER_USER_SEPARATOR_ICONS_illustration_POWER_USER_SEPARATOR_ICONS_illustrator_POWER_USER_SEPARATOR_ICONS_program_POWER_USER_SEPARATOR_ICONS_software"/>
</p:tagLst>
</file>

<file path=ppt/tags/tag7.xml><?xml version="1.0" encoding="utf-8"?>
<p:tagLst xmlns:a="http://schemas.openxmlformats.org/drawingml/2006/main" xmlns:r="http://schemas.openxmlformats.org/officeDocument/2006/relationships" xmlns:p="http://schemas.openxmlformats.org/presentationml/2006/main">
  <p:tag name="POWER_USER_TAGS_ICONS" val="application_POWER_USER_SEPARATOR_ICONS_edit_POWER_USER_SEPARATOR_ICONS_executable_POWER_USER_SEPARATOR_ICONS_illustration_POWER_USER_SEPARATOR_ICONS_illustrator_POWER_USER_SEPARATOR_ICONS_program_POWER_USER_SEPARATOR_ICONS_software"/>
</p:tagLst>
</file>

<file path=ppt/tags/tag8.xml><?xml version="1.0" encoding="utf-8"?>
<p:tagLst xmlns:a="http://schemas.openxmlformats.org/drawingml/2006/main" xmlns:r="http://schemas.openxmlformats.org/officeDocument/2006/relationships" xmlns:p="http://schemas.openxmlformats.org/presentationml/2006/main">
  <p:tag name="POWER_USER_TAGS_ICONS" val="application_POWER_USER_SEPARATOR_ICONS_edit_POWER_USER_SEPARATOR_ICONS_executable_POWER_USER_SEPARATOR_ICONS_illustration_POWER_USER_SEPARATOR_ICONS_illustrator_POWER_USER_SEPARATOR_ICONS_program_POWER_USER_SEPARATOR_ICONS_software"/>
</p:tagLst>
</file>

<file path=ppt/tags/tag9.xml><?xml version="1.0" encoding="utf-8"?>
<p:tagLst xmlns:a="http://schemas.openxmlformats.org/drawingml/2006/main" xmlns:r="http://schemas.openxmlformats.org/officeDocument/2006/relationships" xmlns:p="http://schemas.openxmlformats.org/presentationml/2006/main">
  <p:tag name="POWER_USER_TAGS_ICONS" val="application_POWER_USER_SEPARATOR_ICONS_edit_POWER_USER_SEPARATOR_ICONS_executable_POWER_USER_SEPARATOR_ICONS_illustration_POWER_USER_SEPARATOR_ICONS_illustrator_POWER_USER_SEPARATOR_ICONS_program_POWER_USER_SEPARATOR_ICONS_software"/>
</p:tagLst>
</file>

<file path=ppt/theme/theme1.xml><?xml version="1.0" encoding="utf-8"?>
<a:theme xmlns:a="http://schemas.openxmlformats.org/drawingml/2006/main" name="Office Theme">
  <a:themeElements>
    <a:clrScheme name="Custom Marketreach">
      <a:dk1>
        <a:srgbClr val="000000"/>
      </a:dk1>
      <a:lt1>
        <a:srgbClr val="FFFFFF"/>
      </a:lt1>
      <a:dk2>
        <a:srgbClr val="666666"/>
      </a:dk2>
      <a:lt2>
        <a:srgbClr val="FFFFFF"/>
      </a:lt2>
      <a:accent1>
        <a:srgbClr val="E32019"/>
      </a:accent1>
      <a:accent2>
        <a:srgbClr val="EE7975"/>
      </a:accent2>
      <a:accent3>
        <a:srgbClr val="F9D3D1"/>
      </a:accent3>
      <a:accent4>
        <a:srgbClr val="000000"/>
      </a:accent4>
      <a:accent5>
        <a:srgbClr val="666666"/>
      </a:accent5>
      <a:accent6>
        <a:srgbClr val="C1C1C1"/>
      </a:accent6>
      <a:hlink>
        <a:srgbClr val="E32019"/>
      </a:hlink>
      <a:folHlink>
        <a:srgbClr val="E94D47"/>
      </a:folHlink>
    </a:clrScheme>
    <a:fontScheme name="Marketreach fonts">
      <a:majorFont>
        <a:latin typeface="Century Gothic"/>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8D8A59B4AA4848ADA4BE9476DACB43" ma:contentTypeVersion="14" ma:contentTypeDescription="Create a new document." ma:contentTypeScope="" ma:versionID="70c108b2fcbff4ff9bbeb89ecf086dda">
  <xsd:schema xmlns:xsd="http://www.w3.org/2001/XMLSchema" xmlns:xs="http://www.w3.org/2001/XMLSchema" xmlns:p="http://schemas.microsoft.com/office/2006/metadata/properties" xmlns:ns3="707d9dac-b3e0-4010-a31f-c9f487ae09b7" targetNamespace="http://schemas.microsoft.com/office/2006/metadata/properties" ma:root="true" ma:fieldsID="196871291bfcfa2beb5b3dd12e95e968" ns3:_="">
    <xsd:import namespace="707d9dac-b3e0-4010-a31f-c9f487ae09b7"/>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MediaServiceObjectDetectorVersions" minOccurs="0"/>
                <xsd:element ref="ns3:_activity"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7d9dac-b3e0-4010-a31f-c9f487ae09b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_activity" ma:index="20" nillable="true" ma:displayName="_activity" ma:hidden="true" ma:internalName="_activity">
      <xsd:simpleType>
        <xsd:restriction base="dms:Note"/>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707d9dac-b3e0-4010-a31f-c9f487ae09b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E1B26B6-C6C1-4C29-AF4B-6725E032746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07d9dac-b3e0-4010-a31f-c9f487ae09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6937AC5-93BF-49A6-B607-CC4F4B0ECEB8}">
  <ds:schemaRefs>
    <ds:schemaRef ds:uri="http://schemas.microsoft.com/office/2006/documentManagement/types"/>
    <ds:schemaRef ds:uri="http://schemas.microsoft.com/office/infopath/2007/PartnerControls"/>
    <ds:schemaRef ds:uri="707d9dac-b3e0-4010-a31f-c9f487ae09b7"/>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DB9B7A39-CCC6-4ED8-B3FC-BD560E9CD4C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949</Words>
  <Application>Microsoft Office PowerPoint</Application>
  <PresentationFormat>Widescreen</PresentationFormat>
  <Paragraphs>96</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Century Gothic</vt:lpstr>
      <vt:lpstr>Impact</vt:lpstr>
      <vt:lpstr>Wingdings</vt:lpstr>
      <vt:lpstr>Office Theme</vt:lpstr>
      <vt:lpstr>Publishing mail Volume commitment</vt:lpstr>
      <vt:lpstr>PUBLISHING mail</vt:lpstr>
      <vt:lpstr>Magazines are alive and well in the uk</vt:lpstr>
      <vt:lpstr>Publishing mail is engaging</vt:lpstr>
      <vt:lpstr>Postage credits</vt:lpstr>
      <vt:lpstr>Entry requirements</vt:lpstr>
      <vt:lpstr>What you need to know</vt:lpstr>
      <vt:lpstr>The APPLICATION AND CREDIT process</vt:lpstr>
      <vt:lpstr>FREQUENTLY ASKED QUESTIONS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2018-10-03T11:19:32Z</dcterms:created>
  <dcterms:modified xsi:type="dcterms:W3CDTF">2025-02-26T12:05:27Z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80f36f3-41a5-4f45-a6a2-e224f336accd_Enabled">
    <vt:lpwstr>true</vt:lpwstr>
  </property>
  <property fmtid="{D5CDD505-2E9C-101B-9397-08002B2CF9AE}" pid="3" name="MSIP_Label_980f36f3-41a5-4f45-a6a2-e224f336accd_SetDate">
    <vt:lpwstr>2021-08-02T15:26:48Z</vt:lpwstr>
  </property>
  <property fmtid="{D5CDD505-2E9C-101B-9397-08002B2CF9AE}" pid="4" name="MSIP_Label_980f36f3-41a5-4f45-a6a2-e224f336accd_Method">
    <vt:lpwstr>Standard</vt:lpwstr>
  </property>
  <property fmtid="{D5CDD505-2E9C-101B-9397-08002B2CF9AE}" pid="5" name="MSIP_Label_980f36f3-41a5-4f45-a6a2-e224f336accd_Name">
    <vt:lpwstr>980f36f3-41a5-4f45-a6a2-e224f336accd</vt:lpwstr>
  </property>
  <property fmtid="{D5CDD505-2E9C-101B-9397-08002B2CF9AE}" pid="6" name="MSIP_Label_980f36f3-41a5-4f45-a6a2-e224f336accd_SiteId">
    <vt:lpwstr>7a082108-90dd-41ac-be41-9b8feabee2da</vt:lpwstr>
  </property>
  <property fmtid="{D5CDD505-2E9C-101B-9397-08002B2CF9AE}" pid="7" name="MSIP_Label_980f36f3-41a5-4f45-a6a2-e224f336accd_ActionId">
    <vt:lpwstr/>
  </property>
  <property fmtid="{D5CDD505-2E9C-101B-9397-08002B2CF9AE}" pid="8" name="MSIP_Label_980f36f3-41a5-4f45-a6a2-e224f336accd_ContentBits">
    <vt:lpwstr>2</vt:lpwstr>
  </property>
  <property fmtid="{D5CDD505-2E9C-101B-9397-08002B2CF9AE}" pid="9" name="ContentTypeId">
    <vt:lpwstr>0x010100FC8D8A59B4AA4848ADA4BE9476DACB43</vt:lpwstr>
  </property>
</Properties>
</file>