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7" r:id="rId5"/>
    <p:sldId id="262" r:id="rId6"/>
    <p:sldId id="263" r:id="rId7"/>
    <p:sldId id="258" r:id="rId8"/>
    <p:sldId id="259" r:id="rId9"/>
    <p:sldId id="266"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277">
          <p15:clr>
            <a:srgbClr val="A4A3A4"/>
          </p15:clr>
        </p15:guide>
        <p15:guide id="2" orient="horz" pos="210">
          <p15:clr>
            <a:srgbClr val="A4A3A4"/>
          </p15:clr>
        </p15:guide>
        <p15:guide id="3" orient="horz" pos="957">
          <p15:clr>
            <a:srgbClr val="A4A3A4"/>
          </p15:clr>
        </p15:guide>
        <p15:guide id="4" orient="horz" pos="910">
          <p15:clr>
            <a:srgbClr val="A4A3A4"/>
          </p15:clr>
        </p15:guide>
        <p15:guide id="5" orient="horz" pos="4159">
          <p15:clr>
            <a:srgbClr val="A4A3A4"/>
          </p15:clr>
        </p15:guide>
        <p15:guide id="6" orient="horz" pos="3852">
          <p15:clr>
            <a:srgbClr val="A4A3A4"/>
          </p15:clr>
        </p15:guide>
        <p15:guide id="7" orient="horz" pos="3651">
          <p15:clr>
            <a:srgbClr val="A4A3A4"/>
          </p15:clr>
        </p15:guide>
        <p15:guide id="8" orient="horz" pos="3592">
          <p15:clr>
            <a:srgbClr val="A4A3A4"/>
          </p15:clr>
        </p15:guide>
        <p15:guide id="9" pos="2880">
          <p15:clr>
            <a:srgbClr val="A4A3A4"/>
          </p15:clr>
        </p15:guide>
        <p15:guide id="10" pos="263">
          <p15:clr>
            <a:srgbClr val="A4A3A4"/>
          </p15:clr>
        </p15:guide>
        <p15:guide id="11" pos="5498">
          <p15:clr>
            <a:srgbClr val="A4A3A4"/>
          </p15:clr>
        </p15:guide>
        <p15:guide id="12" pos="27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vi Chauhan" initials="" lastIdx="9" clrIdx="0"/>
  <p:cmAuthor id="2" name="Unknown User1" initials="Unknown User1" lastIdx="7" clrIdx="1"/>
  <p:cmAuthor id="3" name="Kyle Robertson" initials="KR" lastIdx="7" clrIdx="2"/>
  <p:cmAuthor id="4" name="Tim Cable" initials="TC" lastIdx="12" clrIdx="3">
    <p:extLst>
      <p:ext uri="{19B8F6BF-5375-455C-9EA6-DF929625EA0E}">
        <p15:presenceInfo xmlns:p15="http://schemas.microsoft.com/office/powerpoint/2012/main" userId="S-1-5-21-3684057560-553081627-3205033306-62178" providerId="AD"/>
      </p:ext>
    </p:extLst>
  </p:cmAuthor>
  <p:cmAuthor id="5" name="Mike Haskins" initials="MH" lastIdx="14" clrIdx="4">
    <p:extLst>
      <p:ext uri="{19B8F6BF-5375-455C-9EA6-DF929625EA0E}">
        <p15:presenceInfo xmlns:p15="http://schemas.microsoft.com/office/powerpoint/2012/main" userId="S-1-5-21-3684057560-553081627-3205033306-511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01"/>
    <a:srgbClr val="E6E6E6"/>
    <a:srgbClr val="FF0000"/>
    <a:srgbClr val="FFCCCC"/>
    <a:srgbClr val="FF9999"/>
    <a:srgbClr val="E7E9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1119" autoAdjust="0"/>
  </p:normalViewPr>
  <p:slideViewPr>
    <p:cSldViewPr snapToGrid="0">
      <p:cViewPr>
        <p:scale>
          <a:sx n="54" d="100"/>
          <a:sy n="54" d="100"/>
        </p:scale>
        <p:origin x="772" y="-84"/>
      </p:cViewPr>
      <p:guideLst>
        <p:guide orient="horz" pos="2277"/>
        <p:guide orient="horz" pos="210"/>
        <p:guide orient="horz" pos="957"/>
        <p:guide orient="horz" pos="910"/>
        <p:guide orient="horz" pos="4159"/>
        <p:guide orient="horz" pos="3852"/>
        <p:guide orient="horz" pos="3651"/>
        <p:guide orient="horz" pos="3592"/>
        <p:guide pos="2880"/>
        <p:guide pos="263"/>
        <p:guide pos="5498"/>
        <p:guide pos="2732"/>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25BBAF-0783-4CC3-A32C-031CC150FB9C}" type="doc">
      <dgm:prSet loTypeId="urn:microsoft.com/office/officeart/2005/8/layout/chevron1" loCatId="process" qsTypeId="urn:microsoft.com/office/officeart/2005/8/quickstyle/simple1" qsCatId="simple" csTypeId="urn:microsoft.com/office/officeart/2005/8/colors/accent1_2" csCatId="accent1" phldr="1"/>
      <dgm:spPr/>
    </dgm:pt>
    <dgm:pt modelId="{A6A0BBDE-2EDA-49EA-AE75-311534326C67}">
      <dgm:prSet phldrT="[Text]" custT="1"/>
      <dgm:spPr/>
      <dgm:t>
        <a:bodyPr/>
        <a:lstStyle/>
        <a:p>
          <a:r>
            <a:rPr lang="en-US" sz="1400" dirty="0"/>
            <a:t>Postcode sectors allocated to a zone with associated mail volume annually </a:t>
          </a:r>
        </a:p>
      </dgm:t>
    </dgm:pt>
    <dgm:pt modelId="{D0FAA391-5DDE-45AE-9E3A-7022A33F45B3}" type="parTrans" cxnId="{FA2737CC-9744-449B-9196-A4A873FBBCE1}">
      <dgm:prSet/>
      <dgm:spPr/>
      <dgm:t>
        <a:bodyPr/>
        <a:lstStyle/>
        <a:p>
          <a:endParaRPr lang="en-US"/>
        </a:p>
      </dgm:t>
    </dgm:pt>
    <dgm:pt modelId="{EF8EE537-6D7C-4398-A2F9-69FCCE56A68B}" type="sibTrans" cxnId="{FA2737CC-9744-449B-9196-A4A873FBBCE1}">
      <dgm:prSet/>
      <dgm:spPr/>
      <dgm:t>
        <a:bodyPr/>
        <a:lstStyle/>
        <a:p>
          <a:endParaRPr lang="en-US"/>
        </a:p>
      </dgm:t>
    </dgm:pt>
    <dgm:pt modelId="{39E9EB88-FBB4-4644-8BCE-1D052B18A411}">
      <dgm:prSet phldrT="[Text]" custT="1"/>
      <dgm:spPr/>
      <dgm:t>
        <a:bodyPr/>
        <a:lstStyle/>
        <a:p>
          <a:r>
            <a:rPr lang="en-US" sz="1400" dirty="0"/>
            <a:t>Profiles calculated, which help determine what customers are required to achieve:</a:t>
          </a:r>
        </a:p>
      </dgm:t>
    </dgm:pt>
    <dgm:pt modelId="{06A9E9D8-6B22-4BCA-85A4-833B491B290E}" type="parTrans" cxnId="{599EA5A8-F25D-4594-98DC-CFB8D2C8355B}">
      <dgm:prSet/>
      <dgm:spPr/>
      <dgm:t>
        <a:bodyPr/>
        <a:lstStyle/>
        <a:p>
          <a:endParaRPr lang="en-US"/>
        </a:p>
      </dgm:t>
    </dgm:pt>
    <dgm:pt modelId="{B5204D81-DB73-496C-AC66-6053A1422519}" type="sibTrans" cxnId="{599EA5A8-F25D-4594-98DC-CFB8D2C8355B}">
      <dgm:prSet/>
      <dgm:spPr/>
      <dgm:t>
        <a:bodyPr/>
        <a:lstStyle/>
        <a:p>
          <a:endParaRPr lang="en-US"/>
        </a:p>
      </dgm:t>
    </dgm:pt>
    <dgm:pt modelId="{0EE3896D-D9D2-4DD8-B171-9CDFE72C8472}">
      <dgm:prSet phldrT="[Text]" custT="1"/>
      <dgm:spPr/>
      <dgm:t>
        <a:bodyPr/>
        <a:lstStyle/>
        <a:p>
          <a:r>
            <a:rPr lang="en-US" sz="1400" dirty="0"/>
            <a:t>Postcode sector data consolidated into SSCs</a:t>
          </a:r>
        </a:p>
      </dgm:t>
    </dgm:pt>
    <dgm:pt modelId="{88153EAE-AC4F-4121-99D5-55161D31A1A3}" type="parTrans" cxnId="{35673D97-A860-40D2-AED3-493E18D41677}">
      <dgm:prSet/>
      <dgm:spPr/>
      <dgm:t>
        <a:bodyPr/>
        <a:lstStyle/>
        <a:p>
          <a:endParaRPr lang="en-US"/>
        </a:p>
      </dgm:t>
    </dgm:pt>
    <dgm:pt modelId="{AAF16FE7-97B1-4365-B142-0341AC8C3765}" type="sibTrans" cxnId="{35673D97-A860-40D2-AED3-493E18D41677}">
      <dgm:prSet/>
      <dgm:spPr/>
      <dgm:t>
        <a:bodyPr/>
        <a:lstStyle/>
        <a:p>
          <a:endParaRPr lang="en-US"/>
        </a:p>
      </dgm:t>
    </dgm:pt>
    <dgm:pt modelId="{695D0E2E-92CA-4253-B8B2-808C3AD9E0F6}" type="pres">
      <dgm:prSet presAssocID="{7225BBAF-0783-4CC3-A32C-031CC150FB9C}" presName="Name0" presStyleCnt="0">
        <dgm:presLayoutVars>
          <dgm:dir/>
          <dgm:animLvl val="lvl"/>
          <dgm:resizeHandles val="exact"/>
        </dgm:presLayoutVars>
      </dgm:prSet>
      <dgm:spPr/>
    </dgm:pt>
    <dgm:pt modelId="{4FB4774D-9C4C-44BB-9CEF-F562F737C023}" type="pres">
      <dgm:prSet presAssocID="{A6A0BBDE-2EDA-49EA-AE75-311534326C67}" presName="parTxOnly" presStyleLbl="node1" presStyleIdx="0" presStyleCnt="3">
        <dgm:presLayoutVars>
          <dgm:chMax val="0"/>
          <dgm:chPref val="0"/>
          <dgm:bulletEnabled val="1"/>
        </dgm:presLayoutVars>
      </dgm:prSet>
      <dgm:spPr/>
    </dgm:pt>
    <dgm:pt modelId="{C6A55954-F7B8-440C-99FE-92AA8954DF3E}" type="pres">
      <dgm:prSet presAssocID="{EF8EE537-6D7C-4398-A2F9-69FCCE56A68B}" presName="parTxOnlySpace" presStyleCnt="0"/>
      <dgm:spPr/>
    </dgm:pt>
    <dgm:pt modelId="{4A97CE2C-19F1-45C7-AC48-9A219E96CF41}" type="pres">
      <dgm:prSet presAssocID="{0EE3896D-D9D2-4DD8-B171-9CDFE72C8472}" presName="parTxOnly" presStyleLbl="node1" presStyleIdx="1" presStyleCnt="3">
        <dgm:presLayoutVars>
          <dgm:chMax val="0"/>
          <dgm:chPref val="0"/>
          <dgm:bulletEnabled val="1"/>
        </dgm:presLayoutVars>
      </dgm:prSet>
      <dgm:spPr/>
    </dgm:pt>
    <dgm:pt modelId="{CA4487AE-84CD-42E8-B7C4-BF32F185B9A1}" type="pres">
      <dgm:prSet presAssocID="{AAF16FE7-97B1-4365-B142-0341AC8C3765}" presName="parTxOnlySpace" presStyleCnt="0"/>
      <dgm:spPr/>
    </dgm:pt>
    <dgm:pt modelId="{00E72CDA-9139-48D0-B992-B395727EEDEA}" type="pres">
      <dgm:prSet presAssocID="{39E9EB88-FBB4-4644-8BCE-1D052B18A411}" presName="parTxOnly" presStyleLbl="node1" presStyleIdx="2" presStyleCnt="3">
        <dgm:presLayoutVars>
          <dgm:chMax val="0"/>
          <dgm:chPref val="0"/>
          <dgm:bulletEnabled val="1"/>
        </dgm:presLayoutVars>
      </dgm:prSet>
      <dgm:spPr/>
    </dgm:pt>
  </dgm:ptLst>
  <dgm:cxnLst>
    <dgm:cxn modelId="{15FBA721-E6EB-42D8-A843-31ED27B1782D}" type="presOf" srcId="{7225BBAF-0783-4CC3-A32C-031CC150FB9C}" destId="{695D0E2E-92CA-4253-B8B2-808C3AD9E0F6}" srcOrd="0" destOrd="0" presId="urn:microsoft.com/office/officeart/2005/8/layout/chevron1"/>
    <dgm:cxn modelId="{A27EFB2D-8A28-4BE0-9B5A-6ED57FA6E618}" type="presOf" srcId="{0EE3896D-D9D2-4DD8-B171-9CDFE72C8472}" destId="{4A97CE2C-19F1-45C7-AC48-9A219E96CF41}" srcOrd="0" destOrd="0" presId="urn:microsoft.com/office/officeart/2005/8/layout/chevron1"/>
    <dgm:cxn modelId="{35673D97-A860-40D2-AED3-493E18D41677}" srcId="{7225BBAF-0783-4CC3-A32C-031CC150FB9C}" destId="{0EE3896D-D9D2-4DD8-B171-9CDFE72C8472}" srcOrd="1" destOrd="0" parTransId="{88153EAE-AC4F-4121-99D5-55161D31A1A3}" sibTransId="{AAF16FE7-97B1-4365-B142-0341AC8C3765}"/>
    <dgm:cxn modelId="{599EA5A8-F25D-4594-98DC-CFB8D2C8355B}" srcId="{7225BBAF-0783-4CC3-A32C-031CC150FB9C}" destId="{39E9EB88-FBB4-4644-8BCE-1D052B18A411}" srcOrd="2" destOrd="0" parTransId="{06A9E9D8-6B22-4BCA-85A4-833B491B290E}" sibTransId="{B5204D81-DB73-496C-AC66-6053A1422519}"/>
    <dgm:cxn modelId="{A77967AF-8B64-4217-8480-3AE58257490A}" type="presOf" srcId="{A6A0BBDE-2EDA-49EA-AE75-311534326C67}" destId="{4FB4774D-9C4C-44BB-9CEF-F562F737C023}" srcOrd="0" destOrd="0" presId="urn:microsoft.com/office/officeart/2005/8/layout/chevron1"/>
    <dgm:cxn modelId="{4F0AD9B1-21DF-4D36-BE00-78F5D443D36F}" type="presOf" srcId="{39E9EB88-FBB4-4644-8BCE-1D052B18A411}" destId="{00E72CDA-9139-48D0-B992-B395727EEDEA}" srcOrd="0" destOrd="0" presId="urn:microsoft.com/office/officeart/2005/8/layout/chevron1"/>
    <dgm:cxn modelId="{FA2737CC-9744-449B-9196-A4A873FBBCE1}" srcId="{7225BBAF-0783-4CC3-A32C-031CC150FB9C}" destId="{A6A0BBDE-2EDA-49EA-AE75-311534326C67}" srcOrd="0" destOrd="0" parTransId="{D0FAA391-5DDE-45AE-9E3A-7022A33F45B3}" sibTransId="{EF8EE537-6D7C-4398-A2F9-69FCCE56A68B}"/>
    <dgm:cxn modelId="{54721CF8-2B8A-4DD2-B478-0E5787791C79}" type="presParOf" srcId="{695D0E2E-92CA-4253-B8B2-808C3AD9E0F6}" destId="{4FB4774D-9C4C-44BB-9CEF-F562F737C023}" srcOrd="0" destOrd="0" presId="urn:microsoft.com/office/officeart/2005/8/layout/chevron1"/>
    <dgm:cxn modelId="{FBAF9EE5-A0E3-44FF-A2C7-BB8CEA0E305B}" type="presParOf" srcId="{695D0E2E-92CA-4253-B8B2-808C3AD9E0F6}" destId="{C6A55954-F7B8-440C-99FE-92AA8954DF3E}" srcOrd="1" destOrd="0" presId="urn:microsoft.com/office/officeart/2005/8/layout/chevron1"/>
    <dgm:cxn modelId="{122E4B81-2EAB-42C2-A291-A1155CC47530}" type="presParOf" srcId="{695D0E2E-92CA-4253-B8B2-808C3AD9E0F6}" destId="{4A97CE2C-19F1-45C7-AC48-9A219E96CF41}" srcOrd="2" destOrd="0" presId="urn:microsoft.com/office/officeart/2005/8/layout/chevron1"/>
    <dgm:cxn modelId="{2D27004D-7686-4C8D-A04D-9876DE86004F}" type="presParOf" srcId="{695D0E2E-92CA-4253-B8B2-808C3AD9E0F6}" destId="{CA4487AE-84CD-42E8-B7C4-BF32F185B9A1}" srcOrd="3" destOrd="0" presId="urn:microsoft.com/office/officeart/2005/8/layout/chevron1"/>
    <dgm:cxn modelId="{F7B08AEF-F232-476D-B526-F4F5FA84348C}" type="presParOf" srcId="{695D0E2E-92CA-4253-B8B2-808C3AD9E0F6}" destId="{00E72CDA-9139-48D0-B992-B395727EEDEA}"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4774D-9C4C-44BB-9CEF-F562F737C023}">
      <dsp:nvSpPr>
        <dsp:cNvPr id="0" name=""/>
        <dsp:cNvSpPr/>
      </dsp:nvSpPr>
      <dsp:spPr>
        <a:xfrm>
          <a:off x="2346" y="0"/>
          <a:ext cx="2859130" cy="103254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t>Postcode sectors allocated to a zone with associated mail volume annually </a:t>
          </a:r>
        </a:p>
      </dsp:txBody>
      <dsp:txXfrm>
        <a:off x="518617" y="0"/>
        <a:ext cx="1826589" cy="1032541"/>
      </dsp:txXfrm>
    </dsp:sp>
    <dsp:sp modelId="{4A97CE2C-19F1-45C7-AC48-9A219E96CF41}">
      <dsp:nvSpPr>
        <dsp:cNvPr id="0" name=""/>
        <dsp:cNvSpPr/>
      </dsp:nvSpPr>
      <dsp:spPr>
        <a:xfrm>
          <a:off x="2575564" y="0"/>
          <a:ext cx="2859130" cy="103254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t>Postcode sector data consolidated into SSCs</a:t>
          </a:r>
        </a:p>
      </dsp:txBody>
      <dsp:txXfrm>
        <a:off x="3091835" y="0"/>
        <a:ext cx="1826589" cy="1032541"/>
      </dsp:txXfrm>
    </dsp:sp>
    <dsp:sp modelId="{00E72CDA-9139-48D0-B992-B395727EEDEA}">
      <dsp:nvSpPr>
        <dsp:cNvPr id="0" name=""/>
        <dsp:cNvSpPr/>
      </dsp:nvSpPr>
      <dsp:spPr>
        <a:xfrm>
          <a:off x="5148781" y="0"/>
          <a:ext cx="2859130" cy="103254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t>Profiles calculated, which help determine what customers are required to achieve:</a:t>
          </a:r>
        </a:p>
      </dsp:txBody>
      <dsp:txXfrm>
        <a:off x="5665052" y="0"/>
        <a:ext cx="1826589" cy="103254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0964104-AD82-4B27-8330-6F9E35140F5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936A0C5E-4319-4A95-A988-FE041F05F035}"/>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98A3AD1-D75D-4E2A-918A-A2555887A460}" type="datetimeFigureOut">
              <a:rPr lang="en-GB"/>
              <a:pPr>
                <a:defRPr/>
              </a:pPr>
              <a:t>22/12/2019</a:t>
            </a:fld>
            <a:endParaRPr lang="en-GB"/>
          </a:p>
        </p:txBody>
      </p:sp>
      <p:sp>
        <p:nvSpPr>
          <p:cNvPr id="4" name="Footer Placeholder 3">
            <a:extLst>
              <a:ext uri="{FF2B5EF4-FFF2-40B4-BE49-F238E27FC236}">
                <a16:creationId xmlns:a16="http://schemas.microsoft.com/office/drawing/2014/main" id="{15034F25-B085-497E-804B-D7E19BF4304E}"/>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a:extLst>
              <a:ext uri="{FF2B5EF4-FFF2-40B4-BE49-F238E27FC236}">
                <a16:creationId xmlns:a16="http://schemas.microsoft.com/office/drawing/2014/main" id="{44151A8D-9F99-4D6E-8D39-3F163973DFC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C68D881D-7015-4CF3-9F47-7C28B332F1C6}"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2DFFDF3-E735-4FB9-9192-21486342C14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pitchFamily="34" charset="0"/>
                <a:cs typeface="+mn-cs"/>
              </a:defRPr>
            </a:lvl1pPr>
          </a:lstStyle>
          <a:p>
            <a:pPr>
              <a:defRPr/>
            </a:pPr>
            <a:endParaRPr lang="en-GB"/>
          </a:p>
        </p:txBody>
      </p:sp>
      <p:sp>
        <p:nvSpPr>
          <p:cNvPr id="3" name="Date Placeholder 2">
            <a:extLst>
              <a:ext uri="{FF2B5EF4-FFF2-40B4-BE49-F238E27FC236}">
                <a16:creationId xmlns:a16="http://schemas.microsoft.com/office/drawing/2014/main" id="{11266D86-6814-4932-92FA-9773499705A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pitchFamily="34" charset="0"/>
                <a:cs typeface="+mn-cs"/>
              </a:defRPr>
            </a:lvl1pPr>
          </a:lstStyle>
          <a:p>
            <a:pPr>
              <a:defRPr/>
            </a:pPr>
            <a:fld id="{50C41BFC-FBE6-459F-9BBF-C187DFA06179}" type="datetimeFigureOut">
              <a:rPr lang="en-GB"/>
              <a:pPr>
                <a:defRPr/>
              </a:pPr>
              <a:t>22/12/2019</a:t>
            </a:fld>
            <a:endParaRPr lang="en-GB" dirty="0"/>
          </a:p>
        </p:txBody>
      </p:sp>
      <p:sp>
        <p:nvSpPr>
          <p:cNvPr id="4" name="Slide Image Placeholder 3">
            <a:extLst>
              <a:ext uri="{FF2B5EF4-FFF2-40B4-BE49-F238E27FC236}">
                <a16:creationId xmlns:a16="http://schemas.microsoft.com/office/drawing/2014/main" id="{3C25F2C3-86B1-40F8-96CF-92C748A9F3A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A5A9CFE4-A02D-4ADB-BEB9-6A94B24A508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6" name="Footer Placeholder 5">
            <a:extLst>
              <a:ext uri="{FF2B5EF4-FFF2-40B4-BE49-F238E27FC236}">
                <a16:creationId xmlns:a16="http://schemas.microsoft.com/office/drawing/2014/main" id="{705D084B-FA5A-40E6-8CB7-43BEF701405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pitchFamily="34" charset="0"/>
                <a:cs typeface="+mn-cs"/>
              </a:defRPr>
            </a:lvl1pPr>
          </a:lstStyle>
          <a:p>
            <a:pPr>
              <a:defRPr/>
            </a:pPr>
            <a:endParaRPr lang="en-GB"/>
          </a:p>
        </p:txBody>
      </p:sp>
      <p:sp>
        <p:nvSpPr>
          <p:cNvPr id="7" name="Slide Number Placeholder 6">
            <a:extLst>
              <a:ext uri="{FF2B5EF4-FFF2-40B4-BE49-F238E27FC236}">
                <a16:creationId xmlns:a16="http://schemas.microsoft.com/office/drawing/2014/main" id="{14E8E7AE-C54C-48C8-A24F-A2CB478E51B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195CD0E-AE1A-468D-8FA0-277E8F1DF21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A3774FA6-38D0-4546-8DF7-75B0B3A766D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D807BE-CE79-4473-8DF8-7B30D0C317A4}" type="slidenum">
              <a:rPr lang="en-GB" altLang="en-US" smtClean="0"/>
              <a:pPr>
                <a:spcBef>
                  <a:spcPct val="0"/>
                </a:spcBef>
              </a:pPr>
              <a:t>1</a:t>
            </a:fld>
            <a:endParaRPr lang="en-GB" altLang="en-US"/>
          </a:p>
        </p:txBody>
      </p:sp>
      <p:sp>
        <p:nvSpPr>
          <p:cNvPr id="12291" name="Rectangle 2">
            <a:extLst>
              <a:ext uri="{FF2B5EF4-FFF2-40B4-BE49-F238E27FC236}">
                <a16:creationId xmlns:a16="http://schemas.microsoft.com/office/drawing/2014/main" id="{437CC400-8897-4604-8234-801744C6BD4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a:extLst>
              <a:ext uri="{FF2B5EF4-FFF2-40B4-BE49-F238E27FC236}">
                <a16:creationId xmlns:a16="http://schemas.microsoft.com/office/drawing/2014/main" id="{CB0E1488-6713-4AB8-851F-D9498FB0420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2">
            <a:extLst>
              <a:ext uri="{FF2B5EF4-FFF2-40B4-BE49-F238E27FC236}">
                <a16:creationId xmlns:a16="http://schemas.microsoft.com/office/drawing/2014/main" id="{2889D5F9-FF33-450C-A586-B03631D4B9CA}"/>
              </a:ext>
            </a:extLst>
          </p:cNvPr>
          <p:cNvGrpSpPr>
            <a:grpSpLocks/>
          </p:cNvGrpSpPr>
          <p:nvPr userDrawn="1"/>
        </p:nvGrpSpPr>
        <p:grpSpPr bwMode="auto">
          <a:xfrm>
            <a:off x="2735263" y="5329238"/>
            <a:ext cx="3668712" cy="461962"/>
            <a:chOff x="179388" y="3794126"/>
            <a:chExt cx="5186363" cy="652462"/>
          </a:xfrm>
        </p:grpSpPr>
        <p:sp>
          <p:nvSpPr>
            <p:cNvPr id="5" name="Freeform 7">
              <a:extLst>
                <a:ext uri="{FF2B5EF4-FFF2-40B4-BE49-F238E27FC236}">
                  <a16:creationId xmlns:a16="http://schemas.microsoft.com/office/drawing/2014/main" id="{F791C087-AEB3-47ED-8A2A-F85AE863791E}"/>
                </a:ext>
              </a:extLst>
            </p:cNvPr>
            <p:cNvSpPr>
              <a:spLocks noEditPoints="1"/>
            </p:cNvSpPr>
            <p:nvPr userDrawn="1"/>
          </p:nvSpPr>
          <p:spPr bwMode="black">
            <a:xfrm>
              <a:off x="179388" y="3805238"/>
              <a:ext cx="350838" cy="519113"/>
            </a:xfrm>
            <a:custGeom>
              <a:avLst/>
              <a:gdLst>
                <a:gd name="T0" fmla="*/ 2147483646 w 442"/>
                <a:gd name="T1" fmla="*/ 2147483646 h 654"/>
                <a:gd name="T2" fmla="*/ 2147483646 w 442"/>
                <a:gd name="T3" fmla="*/ 2147483646 h 654"/>
                <a:gd name="T4" fmla="*/ 2147483646 w 442"/>
                <a:gd name="T5" fmla="*/ 2147483646 h 654"/>
                <a:gd name="T6" fmla="*/ 2147483646 w 442"/>
                <a:gd name="T7" fmla="*/ 2147483646 h 654"/>
                <a:gd name="T8" fmla="*/ 2147483646 w 442"/>
                <a:gd name="T9" fmla="*/ 2147483646 h 654"/>
                <a:gd name="T10" fmla="*/ 2147483646 w 442"/>
                <a:gd name="T11" fmla="*/ 2147483646 h 654"/>
                <a:gd name="T12" fmla="*/ 2147483646 w 442"/>
                <a:gd name="T13" fmla="*/ 2147483646 h 654"/>
                <a:gd name="T14" fmla="*/ 2147483646 w 442"/>
                <a:gd name="T15" fmla="*/ 2147483646 h 654"/>
                <a:gd name="T16" fmla="*/ 2147483646 w 442"/>
                <a:gd name="T17" fmla="*/ 2147483646 h 654"/>
                <a:gd name="T18" fmla="*/ 2147483646 w 442"/>
                <a:gd name="T19" fmla="*/ 2147483646 h 654"/>
                <a:gd name="T20" fmla="*/ 2147483646 w 442"/>
                <a:gd name="T21" fmla="*/ 2147483646 h 654"/>
                <a:gd name="T22" fmla="*/ 2147483646 w 442"/>
                <a:gd name="T23" fmla="*/ 2147483646 h 654"/>
                <a:gd name="T24" fmla="*/ 2147483646 w 442"/>
                <a:gd name="T25" fmla="*/ 2147483646 h 654"/>
                <a:gd name="T26" fmla="*/ 2147483646 w 442"/>
                <a:gd name="T27" fmla="*/ 2147483646 h 654"/>
                <a:gd name="T28" fmla="*/ 2147483646 w 442"/>
                <a:gd name="T29" fmla="*/ 2147483646 h 654"/>
                <a:gd name="T30" fmla="*/ 2147483646 w 442"/>
                <a:gd name="T31" fmla="*/ 0 h 654"/>
                <a:gd name="T32" fmla="*/ 2147483646 w 442"/>
                <a:gd name="T33" fmla="*/ 0 h 654"/>
                <a:gd name="T34" fmla="*/ 2147483646 w 442"/>
                <a:gd name="T35" fmla="*/ 2147483646 h 654"/>
                <a:gd name="T36" fmla="*/ 2147483646 w 442"/>
                <a:gd name="T37" fmla="*/ 2147483646 h 654"/>
                <a:gd name="T38" fmla="*/ 2147483646 w 442"/>
                <a:gd name="T39" fmla="*/ 2147483646 h 654"/>
                <a:gd name="T40" fmla="*/ 2147483646 w 442"/>
                <a:gd name="T41" fmla="*/ 2147483646 h 654"/>
                <a:gd name="T42" fmla="*/ 2147483646 w 442"/>
                <a:gd name="T43" fmla="*/ 2147483646 h 654"/>
                <a:gd name="T44" fmla="*/ 2147483646 w 442"/>
                <a:gd name="T45" fmla="*/ 2147483646 h 654"/>
                <a:gd name="T46" fmla="*/ 2147483646 w 442"/>
                <a:gd name="T47" fmla="*/ 2147483646 h 654"/>
                <a:gd name="T48" fmla="*/ 2147483646 w 442"/>
                <a:gd name="T49" fmla="*/ 2147483646 h 654"/>
                <a:gd name="T50" fmla="*/ 2147483646 w 442"/>
                <a:gd name="T51" fmla="*/ 2147483646 h 654"/>
                <a:gd name="T52" fmla="*/ 2147483646 w 442"/>
                <a:gd name="T53" fmla="*/ 2147483646 h 654"/>
                <a:gd name="T54" fmla="*/ 2147483646 w 442"/>
                <a:gd name="T55" fmla="*/ 2147483646 h 654"/>
                <a:gd name="T56" fmla="*/ 2147483646 w 442"/>
                <a:gd name="T57" fmla="*/ 2147483646 h 654"/>
                <a:gd name="T58" fmla="*/ 2147483646 w 442"/>
                <a:gd name="T59" fmla="*/ 2147483646 h 654"/>
                <a:gd name="T60" fmla="*/ 2147483646 w 442"/>
                <a:gd name="T61" fmla="*/ 2147483646 h 654"/>
                <a:gd name="T62" fmla="*/ 2147483646 w 442"/>
                <a:gd name="T63" fmla="*/ 2147483646 h 654"/>
                <a:gd name="T64" fmla="*/ 2147483646 w 442"/>
                <a:gd name="T65" fmla="*/ 2147483646 h 654"/>
                <a:gd name="T66" fmla="*/ 2147483646 w 442"/>
                <a:gd name="T67" fmla="*/ 2147483646 h 654"/>
                <a:gd name="T68" fmla="*/ 2147483646 w 442"/>
                <a:gd name="T69" fmla="*/ 2147483646 h 654"/>
                <a:gd name="T70" fmla="*/ 2147483646 w 442"/>
                <a:gd name="T71" fmla="*/ 2147483646 h 654"/>
                <a:gd name="T72" fmla="*/ 2147483646 w 442"/>
                <a:gd name="T73" fmla="*/ 2147483646 h 654"/>
                <a:gd name="T74" fmla="*/ 2147483646 w 442"/>
                <a:gd name="T75" fmla="*/ 2147483646 h 654"/>
                <a:gd name="T76" fmla="*/ 2147483646 w 442"/>
                <a:gd name="T77" fmla="*/ 2147483646 h 654"/>
                <a:gd name="T78" fmla="*/ 2147483646 w 442"/>
                <a:gd name="T79" fmla="*/ 2147483646 h 654"/>
                <a:gd name="T80" fmla="*/ 2147483646 w 442"/>
                <a:gd name="T81" fmla="*/ 2147483646 h 654"/>
                <a:gd name="T82" fmla="*/ 2147483646 w 442"/>
                <a:gd name="T83" fmla="*/ 2147483646 h 654"/>
                <a:gd name="T84" fmla="*/ 2147483646 w 442"/>
                <a:gd name="T85" fmla="*/ 2147483646 h 654"/>
                <a:gd name="T86" fmla="*/ 2147483646 w 442"/>
                <a:gd name="T87" fmla="*/ 2147483646 h 654"/>
                <a:gd name="T88" fmla="*/ 2147483646 w 442"/>
                <a:gd name="T89" fmla="*/ 2147483646 h 654"/>
                <a:gd name="T90" fmla="*/ 2147483646 w 442"/>
                <a:gd name="T91" fmla="*/ 2147483646 h 654"/>
                <a:gd name="T92" fmla="*/ 2147483646 w 442"/>
                <a:gd name="T93" fmla="*/ 2147483646 h 654"/>
                <a:gd name="T94" fmla="*/ 2147483646 w 442"/>
                <a:gd name="T95" fmla="*/ 2147483646 h 654"/>
                <a:gd name="T96" fmla="*/ 2147483646 w 442"/>
                <a:gd name="T97" fmla="*/ 2147483646 h 654"/>
                <a:gd name="T98" fmla="*/ 2147483646 w 442"/>
                <a:gd name="T99" fmla="*/ 2147483646 h 654"/>
                <a:gd name="T100" fmla="*/ 2147483646 w 442"/>
                <a:gd name="T101" fmla="*/ 2147483646 h 654"/>
                <a:gd name="T102" fmla="*/ 2147483646 w 442"/>
                <a:gd name="T103" fmla="*/ 2147483646 h 654"/>
                <a:gd name="T104" fmla="*/ 2147483646 w 442"/>
                <a:gd name="T105" fmla="*/ 2147483646 h 654"/>
                <a:gd name="T106" fmla="*/ 2147483646 w 442"/>
                <a:gd name="T107" fmla="*/ 2147483646 h 654"/>
                <a:gd name="T108" fmla="*/ 0 w 442"/>
                <a:gd name="T109" fmla="*/ 2147483646 h 654"/>
                <a:gd name="T110" fmla="*/ 0 w 442"/>
                <a:gd name="T111" fmla="*/ 2147483646 h 654"/>
                <a:gd name="T112" fmla="*/ 2147483646 w 442"/>
                <a:gd name="T113" fmla="*/ 2147483646 h 654"/>
                <a:gd name="T114" fmla="*/ 2147483646 w 442"/>
                <a:gd name="T115" fmla="*/ 2147483646 h 654"/>
                <a:gd name="T116" fmla="*/ 2147483646 w 442"/>
                <a:gd name="T117" fmla="*/ 2147483646 h 654"/>
                <a:gd name="T118" fmla="*/ 2147483646 w 442"/>
                <a:gd name="T119" fmla="*/ 0 h 6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6" name="Freeform 8">
              <a:extLst>
                <a:ext uri="{FF2B5EF4-FFF2-40B4-BE49-F238E27FC236}">
                  <a16:creationId xmlns:a16="http://schemas.microsoft.com/office/drawing/2014/main" id="{CAE73A68-22CF-48CB-975B-16924369BC1C}"/>
                </a:ext>
              </a:extLst>
            </p:cNvPr>
            <p:cNvSpPr>
              <a:spLocks noEditPoints="1"/>
            </p:cNvSpPr>
            <p:nvPr userDrawn="1"/>
          </p:nvSpPr>
          <p:spPr bwMode="black">
            <a:xfrm>
              <a:off x="590551" y="3948113"/>
              <a:ext cx="303213" cy="373063"/>
            </a:xfrm>
            <a:custGeom>
              <a:avLst/>
              <a:gdLst>
                <a:gd name="T0" fmla="*/ 2147483646 w 383"/>
                <a:gd name="T1" fmla="*/ 2147483646 h 470"/>
                <a:gd name="T2" fmla="*/ 2147483646 w 383"/>
                <a:gd name="T3" fmla="*/ 2147483646 h 470"/>
                <a:gd name="T4" fmla="*/ 2147483646 w 383"/>
                <a:gd name="T5" fmla="*/ 2147483646 h 470"/>
                <a:gd name="T6" fmla="*/ 2147483646 w 383"/>
                <a:gd name="T7" fmla="*/ 2147483646 h 470"/>
                <a:gd name="T8" fmla="*/ 2147483646 w 383"/>
                <a:gd name="T9" fmla="*/ 2147483646 h 470"/>
                <a:gd name="T10" fmla="*/ 2147483646 w 383"/>
                <a:gd name="T11" fmla="*/ 2147483646 h 470"/>
                <a:gd name="T12" fmla="*/ 2147483646 w 383"/>
                <a:gd name="T13" fmla="*/ 2147483646 h 470"/>
                <a:gd name="T14" fmla="*/ 2147483646 w 383"/>
                <a:gd name="T15" fmla="*/ 2147483646 h 470"/>
                <a:gd name="T16" fmla="*/ 2147483646 w 383"/>
                <a:gd name="T17" fmla="*/ 2147483646 h 470"/>
                <a:gd name="T18" fmla="*/ 2147483646 w 383"/>
                <a:gd name="T19" fmla="*/ 2147483646 h 470"/>
                <a:gd name="T20" fmla="*/ 2147483646 w 383"/>
                <a:gd name="T21" fmla="*/ 2147483646 h 470"/>
                <a:gd name="T22" fmla="*/ 2147483646 w 383"/>
                <a:gd name="T23" fmla="*/ 2147483646 h 470"/>
                <a:gd name="T24" fmla="*/ 2147483646 w 383"/>
                <a:gd name="T25" fmla="*/ 2147483646 h 470"/>
                <a:gd name="T26" fmla="*/ 2147483646 w 383"/>
                <a:gd name="T27" fmla="*/ 2147483646 h 470"/>
                <a:gd name="T28" fmla="*/ 2147483646 w 383"/>
                <a:gd name="T29" fmla="*/ 2147483646 h 470"/>
                <a:gd name="T30" fmla="*/ 2147483646 w 383"/>
                <a:gd name="T31" fmla="*/ 2147483646 h 470"/>
                <a:gd name="T32" fmla="*/ 2147483646 w 383"/>
                <a:gd name="T33" fmla="*/ 2147483646 h 470"/>
                <a:gd name="T34" fmla="*/ 2147483646 w 383"/>
                <a:gd name="T35" fmla="*/ 2147483646 h 470"/>
                <a:gd name="T36" fmla="*/ 2147483646 w 383"/>
                <a:gd name="T37" fmla="*/ 2147483646 h 470"/>
                <a:gd name="T38" fmla="*/ 2147483646 w 383"/>
                <a:gd name="T39" fmla="*/ 2147483646 h 470"/>
                <a:gd name="T40" fmla="*/ 2147483646 w 383"/>
                <a:gd name="T41" fmla="*/ 2147483646 h 470"/>
                <a:gd name="T42" fmla="*/ 2147483646 w 383"/>
                <a:gd name="T43" fmla="*/ 2147483646 h 470"/>
                <a:gd name="T44" fmla="*/ 2147483646 w 383"/>
                <a:gd name="T45" fmla="*/ 2147483646 h 470"/>
                <a:gd name="T46" fmla="*/ 2147483646 w 383"/>
                <a:gd name="T47" fmla="*/ 0 h 470"/>
                <a:gd name="T48" fmla="*/ 2147483646 w 383"/>
                <a:gd name="T49" fmla="*/ 2147483646 h 470"/>
                <a:gd name="T50" fmla="*/ 2147483646 w 383"/>
                <a:gd name="T51" fmla="*/ 2147483646 h 470"/>
                <a:gd name="T52" fmla="*/ 2147483646 w 383"/>
                <a:gd name="T53" fmla="*/ 2147483646 h 470"/>
                <a:gd name="T54" fmla="*/ 2147483646 w 383"/>
                <a:gd name="T55" fmla="*/ 2147483646 h 470"/>
                <a:gd name="T56" fmla="*/ 2147483646 w 383"/>
                <a:gd name="T57" fmla="*/ 2147483646 h 470"/>
                <a:gd name="T58" fmla="*/ 2147483646 w 383"/>
                <a:gd name="T59" fmla="*/ 2147483646 h 470"/>
                <a:gd name="T60" fmla="*/ 2147483646 w 383"/>
                <a:gd name="T61" fmla="*/ 2147483646 h 470"/>
                <a:gd name="T62" fmla="*/ 2147483646 w 383"/>
                <a:gd name="T63" fmla="*/ 2147483646 h 470"/>
                <a:gd name="T64" fmla="*/ 2147483646 w 383"/>
                <a:gd name="T65" fmla="*/ 2147483646 h 470"/>
                <a:gd name="T66" fmla="*/ 2147483646 w 383"/>
                <a:gd name="T67" fmla="*/ 2147483646 h 470"/>
                <a:gd name="T68" fmla="*/ 2147483646 w 383"/>
                <a:gd name="T69" fmla="*/ 2147483646 h 470"/>
                <a:gd name="T70" fmla="*/ 2147483646 w 383"/>
                <a:gd name="T71" fmla="*/ 2147483646 h 470"/>
                <a:gd name="T72" fmla="*/ 2147483646 w 383"/>
                <a:gd name="T73" fmla="*/ 2147483646 h 470"/>
                <a:gd name="T74" fmla="*/ 2147483646 w 383"/>
                <a:gd name="T75" fmla="*/ 2147483646 h 470"/>
                <a:gd name="T76" fmla="*/ 2147483646 w 383"/>
                <a:gd name="T77" fmla="*/ 2147483646 h 470"/>
                <a:gd name="T78" fmla="*/ 2147483646 w 383"/>
                <a:gd name="T79" fmla="*/ 2147483646 h 470"/>
                <a:gd name="T80" fmla="*/ 2147483646 w 383"/>
                <a:gd name="T81" fmla="*/ 2147483646 h 470"/>
                <a:gd name="T82" fmla="*/ 2147483646 w 383"/>
                <a:gd name="T83" fmla="*/ 2147483646 h 470"/>
                <a:gd name="T84" fmla="*/ 2147483646 w 383"/>
                <a:gd name="T85" fmla="*/ 2147483646 h 470"/>
                <a:gd name="T86" fmla="*/ 2147483646 w 383"/>
                <a:gd name="T87" fmla="*/ 2147483646 h 470"/>
                <a:gd name="T88" fmla="*/ 2147483646 w 383"/>
                <a:gd name="T89" fmla="*/ 2147483646 h 470"/>
                <a:gd name="T90" fmla="*/ 2147483646 w 383"/>
                <a:gd name="T91" fmla="*/ 2147483646 h 470"/>
                <a:gd name="T92" fmla="*/ 2147483646 w 383"/>
                <a:gd name="T93" fmla="*/ 2147483646 h 470"/>
                <a:gd name="T94" fmla="*/ 2147483646 w 383"/>
                <a:gd name="T95" fmla="*/ 2147483646 h 470"/>
                <a:gd name="T96" fmla="*/ 0 w 383"/>
                <a:gd name="T97" fmla="*/ 2147483646 h 470"/>
                <a:gd name="T98" fmla="*/ 0 w 383"/>
                <a:gd name="T99" fmla="*/ 2147483646 h 470"/>
                <a:gd name="T100" fmla="*/ 2147483646 w 383"/>
                <a:gd name="T101" fmla="*/ 2147483646 h 470"/>
                <a:gd name="T102" fmla="*/ 2147483646 w 383"/>
                <a:gd name="T103" fmla="*/ 2147483646 h 470"/>
                <a:gd name="T104" fmla="*/ 2147483646 w 383"/>
                <a:gd name="T105" fmla="*/ 2147483646 h 470"/>
                <a:gd name="T106" fmla="*/ 2147483646 w 383"/>
                <a:gd name="T107" fmla="*/ 2147483646 h 470"/>
                <a:gd name="T108" fmla="*/ 2147483646 w 383"/>
                <a:gd name="T109" fmla="*/ 2147483646 h 470"/>
                <a:gd name="T110" fmla="*/ 2147483646 w 383"/>
                <a:gd name="T111" fmla="*/ 2147483646 h 470"/>
                <a:gd name="T112" fmla="*/ 2147483646 w 383"/>
                <a:gd name="T113" fmla="*/ 2147483646 h 470"/>
                <a:gd name="T114" fmla="*/ 2147483646 w 383"/>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7" name="Freeform 9">
              <a:extLst>
                <a:ext uri="{FF2B5EF4-FFF2-40B4-BE49-F238E27FC236}">
                  <a16:creationId xmlns:a16="http://schemas.microsoft.com/office/drawing/2014/main" id="{5672FB4C-5476-49CA-8750-B16663F70FD1}"/>
                </a:ext>
              </a:extLst>
            </p:cNvPr>
            <p:cNvSpPr>
              <a:spLocks/>
            </p:cNvSpPr>
            <p:nvPr userDrawn="1"/>
          </p:nvSpPr>
          <p:spPr bwMode="black">
            <a:xfrm>
              <a:off x="930276" y="3948113"/>
              <a:ext cx="325438" cy="498475"/>
            </a:xfrm>
            <a:custGeom>
              <a:avLst/>
              <a:gdLst>
                <a:gd name="T0" fmla="*/ 2147483646 w 410"/>
                <a:gd name="T1" fmla="*/ 0 h 628"/>
                <a:gd name="T2" fmla="*/ 2147483646 w 410"/>
                <a:gd name="T3" fmla="*/ 2147483646 h 628"/>
                <a:gd name="T4" fmla="*/ 2147483646 w 410"/>
                <a:gd name="T5" fmla="*/ 2147483646 h 628"/>
                <a:gd name="T6" fmla="*/ 2147483646 w 410"/>
                <a:gd name="T7" fmla="*/ 2147483646 h 628"/>
                <a:gd name="T8" fmla="*/ 2147483646 w 410"/>
                <a:gd name="T9" fmla="*/ 2147483646 h 628"/>
                <a:gd name="T10" fmla="*/ 2147483646 w 410"/>
                <a:gd name="T11" fmla="*/ 2147483646 h 628"/>
                <a:gd name="T12" fmla="*/ 2147483646 w 410"/>
                <a:gd name="T13" fmla="*/ 2147483646 h 628"/>
                <a:gd name="T14" fmla="*/ 2147483646 w 410"/>
                <a:gd name="T15" fmla="*/ 2147483646 h 628"/>
                <a:gd name="T16" fmla="*/ 2147483646 w 410"/>
                <a:gd name="T17" fmla="*/ 2147483646 h 628"/>
                <a:gd name="T18" fmla="*/ 2147483646 w 410"/>
                <a:gd name="T19" fmla="*/ 2147483646 h 628"/>
                <a:gd name="T20" fmla="*/ 2147483646 w 410"/>
                <a:gd name="T21" fmla="*/ 2147483646 h 628"/>
                <a:gd name="T22" fmla="*/ 2147483646 w 410"/>
                <a:gd name="T23" fmla="*/ 2147483646 h 628"/>
                <a:gd name="T24" fmla="*/ 2147483646 w 410"/>
                <a:gd name="T25" fmla="*/ 2147483646 h 628"/>
                <a:gd name="T26" fmla="*/ 2147483646 w 410"/>
                <a:gd name="T27" fmla="*/ 0 h 628"/>
                <a:gd name="T28" fmla="*/ 2147483646 w 410"/>
                <a:gd name="T29" fmla="*/ 2147483646 h 628"/>
                <a:gd name="T30" fmla="*/ 2147483646 w 410"/>
                <a:gd name="T31" fmla="*/ 2147483646 h 628"/>
                <a:gd name="T32" fmla="*/ 2147483646 w 410"/>
                <a:gd name="T33" fmla="*/ 2147483646 h 628"/>
                <a:gd name="T34" fmla="*/ 2147483646 w 410"/>
                <a:gd name="T35" fmla="*/ 2147483646 h 628"/>
                <a:gd name="T36" fmla="*/ 2147483646 w 410"/>
                <a:gd name="T37" fmla="*/ 2147483646 h 628"/>
                <a:gd name="T38" fmla="*/ 2147483646 w 410"/>
                <a:gd name="T39" fmla="*/ 2147483646 h 628"/>
                <a:gd name="T40" fmla="*/ 2147483646 w 410"/>
                <a:gd name="T41" fmla="*/ 2147483646 h 628"/>
                <a:gd name="T42" fmla="*/ 2147483646 w 410"/>
                <a:gd name="T43" fmla="*/ 2147483646 h 628"/>
                <a:gd name="T44" fmla="*/ 2147483646 w 410"/>
                <a:gd name="T45" fmla="*/ 2147483646 h 628"/>
                <a:gd name="T46" fmla="*/ 2147483646 w 410"/>
                <a:gd name="T47" fmla="*/ 2147483646 h 628"/>
                <a:gd name="T48" fmla="*/ 2147483646 w 410"/>
                <a:gd name="T49" fmla="*/ 2147483646 h 628"/>
                <a:gd name="T50" fmla="*/ 2147483646 w 410"/>
                <a:gd name="T51" fmla="*/ 2147483646 h 628"/>
                <a:gd name="T52" fmla="*/ 2147483646 w 410"/>
                <a:gd name="T53" fmla="*/ 2147483646 h 628"/>
                <a:gd name="T54" fmla="*/ 2147483646 w 410"/>
                <a:gd name="T55" fmla="*/ 2147483646 h 628"/>
                <a:gd name="T56" fmla="*/ 2147483646 w 410"/>
                <a:gd name="T57" fmla="*/ 2147483646 h 628"/>
                <a:gd name="T58" fmla="*/ 2147483646 w 410"/>
                <a:gd name="T59" fmla="*/ 2147483646 h 628"/>
                <a:gd name="T60" fmla="*/ 2147483646 w 410"/>
                <a:gd name="T61" fmla="*/ 2147483646 h 628"/>
                <a:gd name="T62" fmla="*/ 2147483646 w 410"/>
                <a:gd name="T63" fmla="*/ 2147483646 h 628"/>
                <a:gd name="T64" fmla="*/ 0 w 410"/>
                <a:gd name="T65" fmla="*/ 2147483646 h 628"/>
                <a:gd name="T66" fmla="*/ 2147483646 w 410"/>
                <a:gd name="T67" fmla="*/ 2147483646 h 628"/>
                <a:gd name="T68" fmla="*/ 2147483646 w 410"/>
                <a:gd name="T69" fmla="*/ 2147483646 h 628"/>
                <a:gd name="T70" fmla="*/ 2147483646 w 410"/>
                <a:gd name="T71" fmla="*/ 2147483646 h 628"/>
                <a:gd name="T72" fmla="*/ 2147483646 w 410"/>
                <a:gd name="T73" fmla="*/ 2147483646 h 628"/>
                <a:gd name="T74" fmla="*/ 2147483646 w 410"/>
                <a:gd name="T75" fmla="*/ 2147483646 h 628"/>
                <a:gd name="T76" fmla="*/ 2147483646 w 410"/>
                <a:gd name="T77" fmla="*/ 2147483646 h 628"/>
                <a:gd name="T78" fmla="*/ 2147483646 w 410"/>
                <a:gd name="T79" fmla="*/ 2147483646 h 628"/>
                <a:gd name="T80" fmla="*/ 2147483646 w 410"/>
                <a:gd name="T81" fmla="*/ 2147483646 h 628"/>
                <a:gd name="T82" fmla="*/ 2147483646 w 410"/>
                <a:gd name="T83" fmla="*/ 2147483646 h 628"/>
                <a:gd name="T84" fmla="*/ 2147483646 w 410"/>
                <a:gd name="T85" fmla="*/ 2147483646 h 628"/>
                <a:gd name="T86" fmla="*/ 2147483646 w 410"/>
                <a:gd name="T87" fmla="*/ 2147483646 h 628"/>
                <a:gd name="T88" fmla="*/ 2147483646 w 410"/>
                <a:gd name="T89" fmla="*/ 2147483646 h 628"/>
                <a:gd name="T90" fmla="*/ 2147483646 w 410"/>
                <a:gd name="T91" fmla="*/ 2147483646 h 628"/>
                <a:gd name="T92" fmla="*/ 2147483646 w 410"/>
                <a:gd name="T93" fmla="*/ 2147483646 h 628"/>
                <a:gd name="T94" fmla="*/ 2147483646 w 410"/>
                <a:gd name="T95" fmla="*/ 2147483646 h 628"/>
                <a:gd name="T96" fmla="*/ 2147483646 w 410"/>
                <a:gd name="T97" fmla="*/ 2147483646 h 628"/>
                <a:gd name="T98" fmla="*/ 2147483646 w 410"/>
                <a:gd name="T99" fmla="*/ 2147483646 h 628"/>
                <a:gd name="T100" fmla="*/ 2147483646 w 410"/>
                <a:gd name="T101" fmla="*/ 2147483646 h 628"/>
                <a:gd name="T102" fmla="*/ 2147483646 w 410"/>
                <a:gd name="T103" fmla="*/ 2147483646 h 628"/>
                <a:gd name="T104" fmla="*/ 2147483646 w 410"/>
                <a:gd name="T105" fmla="*/ 2147483646 h 628"/>
                <a:gd name="T106" fmla="*/ 2147483646 w 410"/>
                <a:gd name="T107" fmla="*/ 2147483646 h 628"/>
                <a:gd name="T108" fmla="*/ 2147483646 w 410"/>
                <a:gd name="T109" fmla="*/ 0 h 6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8" name="Freeform 10">
              <a:extLst>
                <a:ext uri="{FF2B5EF4-FFF2-40B4-BE49-F238E27FC236}">
                  <a16:creationId xmlns:a16="http://schemas.microsoft.com/office/drawing/2014/main" id="{22852A2E-E866-4FDF-82B9-BC77EE91DCDE}"/>
                </a:ext>
              </a:extLst>
            </p:cNvPr>
            <p:cNvSpPr>
              <a:spLocks noEditPoints="1"/>
            </p:cNvSpPr>
            <p:nvPr userDrawn="1"/>
          </p:nvSpPr>
          <p:spPr bwMode="black">
            <a:xfrm>
              <a:off x="1293813"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2147483646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9" name="Freeform 11">
              <a:extLst>
                <a:ext uri="{FF2B5EF4-FFF2-40B4-BE49-F238E27FC236}">
                  <a16:creationId xmlns:a16="http://schemas.microsoft.com/office/drawing/2014/main" id="{E87B5981-746A-4A82-BDC5-2C881553B0EC}"/>
                </a:ext>
              </a:extLst>
            </p:cNvPr>
            <p:cNvSpPr>
              <a:spLocks/>
            </p:cNvSpPr>
            <p:nvPr userDrawn="1"/>
          </p:nvSpPr>
          <p:spPr bwMode="black">
            <a:xfrm>
              <a:off x="1690688"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 name="Freeform 12">
              <a:extLst>
                <a:ext uri="{FF2B5EF4-FFF2-40B4-BE49-F238E27FC236}">
                  <a16:creationId xmlns:a16="http://schemas.microsoft.com/office/drawing/2014/main" id="{F76005F1-D79E-4434-A2D9-003099B0F01A}"/>
                </a:ext>
              </a:extLst>
            </p:cNvPr>
            <p:cNvSpPr>
              <a:spLocks/>
            </p:cNvSpPr>
            <p:nvPr userDrawn="1"/>
          </p:nvSpPr>
          <p:spPr bwMode="black">
            <a:xfrm>
              <a:off x="2062163" y="3798888"/>
              <a:ext cx="458788" cy="525463"/>
            </a:xfrm>
            <a:custGeom>
              <a:avLst/>
              <a:gdLst>
                <a:gd name="T0" fmla="*/ 2147483646 w 577"/>
                <a:gd name="T1" fmla="*/ 0 h 662"/>
                <a:gd name="T2" fmla="*/ 2147483646 w 577"/>
                <a:gd name="T3" fmla="*/ 2147483646 h 662"/>
                <a:gd name="T4" fmla="*/ 2147483646 w 577"/>
                <a:gd name="T5" fmla="*/ 2147483646 h 662"/>
                <a:gd name="T6" fmla="*/ 2147483646 w 577"/>
                <a:gd name="T7" fmla="*/ 2147483646 h 662"/>
                <a:gd name="T8" fmla="*/ 2147483646 w 577"/>
                <a:gd name="T9" fmla="*/ 2147483646 h 662"/>
                <a:gd name="T10" fmla="*/ 2147483646 w 577"/>
                <a:gd name="T11" fmla="*/ 2147483646 h 662"/>
                <a:gd name="T12" fmla="*/ 2147483646 w 577"/>
                <a:gd name="T13" fmla="*/ 2147483646 h 662"/>
                <a:gd name="T14" fmla="*/ 2147483646 w 577"/>
                <a:gd name="T15" fmla="*/ 2147483646 h 662"/>
                <a:gd name="T16" fmla="*/ 2147483646 w 577"/>
                <a:gd name="T17" fmla="*/ 2147483646 h 662"/>
                <a:gd name="T18" fmla="*/ 2147483646 w 577"/>
                <a:gd name="T19" fmla="*/ 2147483646 h 662"/>
                <a:gd name="T20" fmla="*/ 2147483646 w 577"/>
                <a:gd name="T21" fmla="*/ 0 h 662"/>
                <a:gd name="T22" fmla="*/ 2147483646 w 577"/>
                <a:gd name="T23" fmla="*/ 2147483646 h 662"/>
                <a:gd name="T24" fmla="*/ 2147483646 w 577"/>
                <a:gd name="T25" fmla="*/ 2147483646 h 662"/>
                <a:gd name="T26" fmla="*/ 2147483646 w 577"/>
                <a:gd name="T27" fmla="*/ 2147483646 h 662"/>
                <a:gd name="T28" fmla="*/ 2147483646 w 577"/>
                <a:gd name="T29" fmla="*/ 2147483646 h 662"/>
                <a:gd name="T30" fmla="*/ 2147483646 w 577"/>
                <a:gd name="T31" fmla="*/ 2147483646 h 662"/>
                <a:gd name="T32" fmla="*/ 2147483646 w 577"/>
                <a:gd name="T33" fmla="*/ 2147483646 h 662"/>
                <a:gd name="T34" fmla="*/ 2147483646 w 577"/>
                <a:gd name="T35" fmla="*/ 2147483646 h 662"/>
                <a:gd name="T36" fmla="*/ 2147483646 w 577"/>
                <a:gd name="T37" fmla="*/ 2147483646 h 662"/>
                <a:gd name="T38" fmla="*/ 2147483646 w 577"/>
                <a:gd name="T39" fmla="*/ 2147483646 h 662"/>
                <a:gd name="T40" fmla="*/ 2147483646 w 577"/>
                <a:gd name="T41" fmla="*/ 2147483646 h 662"/>
                <a:gd name="T42" fmla="*/ 2147483646 w 577"/>
                <a:gd name="T43" fmla="*/ 2147483646 h 662"/>
                <a:gd name="T44" fmla="*/ 2147483646 w 577"/>
                <a:gd name="T45" fmla="*/ 2147483646 h 662"/>
                <a:gd name="T46" fmla="*/ 2147483646 w 577"/>
                <a:gd name="T47" fmla="*/ 2147483646 h 662"/>
                <a:gd name="T48" fmla="*/ 2147483646 w 577"/>
                <a:gd name="T49" fmla="*/ 2147483646 h 662"/>
                <a:gd name="T50" fmla="*/ 2147483646 w 577"/>
                <a:gd name="T51" fmla="*/ 2147483646 h 662"/>
                <a:gd name="T52" fmla="*/ 2147483646 w 577"/>
                <a:gd name="T53" fmla="*/ 2147483646 h 662"/>
                <a:gd name="T54" fmla="*/ 2147483646 w 577"/>
                <a:gd name="T55" fmla="*/ 2147483646 h 662"/>
                <a:gd name="T56" fmla="*/ 2147483646 w 577"/>
                <a:gd name="T57" fmla="*/ 2147483646 h 662"/>
                <a:gd name="T58" fmla="*/ 2147483646 w 577"/>
                <a:gd name="T59" fmla="*/ 2147483646 h 662"/>
                <a:gd name="T60" fmla="*/ 2147483646 w 577"/>
                <a:gd name="T61" fmla="*/ 2147483646 h 662"/>
                <a:gd name="T62" fmla="*/ 2147483646 w 577"/>
                <a:gd name="T63" fmla="*/ 2147483646 h 662"/>
                <a:gd name="T64" fmla="*/ 2147483646 w 577"/>
                <a:gd name="T65" fmla="*/ 2147483646 h 662"/>
                <a:gd name="T66" fmla="*/ 2147483646 w 577"/>
                <a:gd name="T67" fmla="*/ 2147483646 h 662"/>
                <a:gd name="T68" fmla="*/ 2147483646 w 577"/>
                <a:gd name="T69" fmla="*/ 2147483646 h 662"/>
                <a:gd name="T70" fmla="*/ 2147483646 w 577"/>
                <a:gd name="T71" fmla="*/ 2147483646 h 662"/>
                <a:gd name="T72" fmla="*/ 2147483646 w 577"/>
                <a:gd name="T73" fmla="*/ 2147483646 h 662"/>
                <a:gd name="T74" fmla="*/ 2147483646 w 577"/>
                <a:gd name="T75" fmla="*/ 2147483646 h 662"/>
                <a:gd name="T76" fmla="*/ 2147483646 w 577"/>
                <a:gd name="T77" fmla="*/ 2147483646 h 662"/>
                <a:gd name="T78" fmla="*/ 2147483646 w 577"/>
                <a:gd name="T79" fmla="*/ 2147483646 h 662"/>
                <a:gd name="T80" fmla="*/ 2147483646 w 577"/>
                <a:gd name="T81" fmla="*/ 2147483646 h 662"/>
                <a:gd name="T82" fmla="*/ 0 w 577"/>
                <a:gd name="T83" fmla="*/ 2147483646 h 662"/>
                <a:gd name="T84" fmla="*/ 0 w 577"/>
                <a:gd name="T85" fmla="*/ 2147483646 h 662"/>
                <a:gd name="T86" fmla="*/ 2147483646 w 577"/>
                <a:gd name="T87" fmla="*/ 2147483646 h 662"/>
                <a:gd name="T88" fmla="*/ 2147483646 w 577"/>
                <a:gd name="T89" fmla="*/ 2147483646 h 662"/>
                <a:gd name="T90" fmla="*/ 2147483646 w 577"/>
                <a:gd name="T91" fmla="*/ 2147483646 h 662"/>
                <a:gd name="T92" fmla="*/ 2147483646 w 577"/>
                <a:gd name="T93" fmla="*/ 0 h 6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1" name="Freeform 13">
              <a:extLst>
                <a:ext uri="{FF2B5EF4-FFF2-40B4-BE49-F238E27FC236}">
                  <a16:creationId xmlns:a16="http://schemas.microsoft.com/office/drawing/2014/main" id="{FBA89595-80A6-4A50-A794-958B72B3E438}"/>
                </a:ext>
              </a:extLst>
            </p:cNvPr>
            <p:cNvSpPr>
              <a:spLocks noEditPoints="1"/>
            </p:cNvSpPr>
            <p:nvPr userDrawn="1"/>
          </p:nvSpPr>
          <p:spPr bwMode="black">
            <a:xfrm>
              <a:off x="2593976"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0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2" name="Freeform 14">
              <a:extLst>
                <a:ext uri="{FF2B5EF4-FFF2-40B4-BE49-F238E27FC236}">
                  <a16:creationId xmlns:a16="http://schemas.microsoft.com/office/drawing/2014/main" id="{B8B88D06-5A00-4F8E-96B5-45126663052F}"/>
                </a:ext>
              </a:extLst>
            </p:cNvPr>
            <p:cNvSpPr>
              <a:spLocks noEditPoints="1"/>
            </p:cNvSpPr>
            <p:nvPr userDrawn="1"/>
          </p:nvSpPr>
          <p:spPr bwMode="black">
            <a:xfrm>
              <a:off x="2987676" y="3794126"/>
              <a:ext cx="107950" cy="527050"/>
            </a:xfrm>
            <a:custGeom>
              <a:avLst/>
              <a:gdLst>
                <a:gd name="T0" fmla="*/ 2147483646 w 134"/>
                <a:gd name="T1" fmla="*/ 2147483646 h 664"/>
                <a:gd name="T2" fmla="*/ 2147483646 w 134"/>
                <a:gd name="T3" fmla="*/ 2147483646 h 664"/>
                <a:gd name="T4" fmla="*/ 2147483646 w 134"/>
                <a:gd name="T5" fmla="*/ 2147483646 h 664"/>
                <a:gd name="T6" fmla="*/ 2147483646 w 134"/>
                <a:gd name="T7" fmla="*/ 2147483646 h 664"/>
                <a:gd name="T8" fmla="*/ 2147483646 w 134"/>
                <a:gd name="T9" fmla="*/ 2147483646 h 664"/>
                <a:gd name="T10" fmla="*/ 2147483646 w 134"/>
                <a:gd name="T11" fmla="*/ 2147483646 h 664"/>
                <a:gd name="T12" fmla="*/ 2147483646 w 134"/>
                <a:gd name="T13" fmla="*/ 2147483646 h 664"/>
                <a:gd name="T14" fmla="*/ 2147483646 w 134"/>
                <a:gd name="T15" fmla="*/ 2147483646 h 664"/>
                <a:gd name="T16" fmla="*/ 2147483646 w 134"/>
                <a:gd name="T17" fmla="*/ 2147483646 h 664"/>
                <a:gd name="T18" fmla="*/ 2147483646 w 134"/>
                <a:gd name="T19" fmla="*/ 2147483646 h 664"/>
                <a:gd name="T20" fmla="*/ 2147483646 w 134"/>
                <a:gd name="T21" fmla="*/ 2147483646 h 664"/>
                <a:gd name="T22" fmla="*/ 2147483646 w 134"/>
                <a:gd name="T23" fmla="*/ 2147483646 h 664"/>
                <a:gd name="T24" fmla="*/ 2147483646 w 134"/>
                <a:gd name="T25" fmla="*/ 2147483646 h 664"/>
                <a:gd name="T26" fmla="*/ 2147483646 w 134"/>
                <a:gd name="T27" fmla="*/ 2147483646 h 664"/>
                <a:gd name="T28" fmla="*/ 2147483646 w 134"/>
                <a:gd name="T29" fmla="*/ 2147483646 h 664"/>
                <a:gd name="T30" fmla="*/ 2147483646 w 134"/>
                <a:gd name="T31" fmla="*/ 2147483646 h 664"/>
                <a:gd name="T32" fmla="*/ 2147483646 w 134"/>
                <a:gd name="T33" fmla="*/ 2147483646 h 664"/>
                <a:gd name="T34" fmla="*/ 2147483646 w 134"/>
                <a:gd name="T35" fmla="*/ 2147483646 h 664"/>
                <a:gd name="T36" fmla="*/ 2147483646 w 134"/>
                <a:gd name="T37" fmla="*/ 2147483646 h 664"/>
                <a:gd name="T38" fmla="*/ 2147483646 w 134"/>
                <a:gd name="T39" fmla="*/ 0 h 664"/>
                <a:gd name="T40" fmla="*/ 2147483646 w 134"/>
                <a:gd name="T41" fmla="*/ 2147483646 h 664"/>
                <a:gd name="T42" fmla="*/ 2147483646 w 134"/>
                <a:gd name="T43" fmla="*/ 2147483646 h 664"/>
                <a:gd name="T44" fmla="*/ 2147483646 w 134"/>
                <a:gd name="T45" fmla="*/ 2147483646 h 664"/>
                <a:gd name="T46" fmla="*/ 2147483646 w 134"/>
                <a:gd name="T47" fmla="*/ 2147483646 h 664"/>
                <a:gd name="T48" fmla="*/ 2147483646 w 134"/>
                <a:gd name="T49" fmla="*/ 2147483646 h 664"/>
                <a:gd name="T50" fmla="*/ 2147483646 w 134"/>
                <a:gd name="T51" fmla="*/ 2147483646 h 664"/>
                <a:gd name="T52" fmla="*/ 2147483646 w 134"/>
                <a:gd name="T53" fmla="*/ 2147483646 h 664"/>
                <a:gd name="T54" fmla="*/ 2147483646 w 134"/>
                <a:gd name="T55" fmla="*/ 2147483646 h 664"/>
                <a:gd name="T56" fmla="*/ 2147483646 w 134"/>
                <a:gd name="T57" fmla="*/ 2147483646 h 664"/>
                <a:gd name="T58" fmla="*/ 2147483646 w 134"/>
                <a:gd name="T59" fmla="*/ 2147483646 h 664"/>
                <a:gd name="T60" fmla="*/ 2147483646 w 134"/>
                <a:gd name="T61" fmla="*/ 2147483646 h 664"/>
                <a:gd name="T62" fmla="*/ 0 w 134"/>
                <a:gd name="T63" fmla="*/ 2147483646 h 664"/>
                <a:gd name="T64" fmla="*/ 2147483646 w 134"/>
                <a:gd name="T65" fmla="*/ 2147483646 h 664"/>
                <a:gd name="T66" fmla="*/ 2147483646 w 134"/>
                <a:gd name="T67" fmla="*/ 2147483646 h 664"/>
                <a:gd name="T68" fmla="*/ 2147483646 w 134"/>
                <a:gd name="T69" fmla="*/ 2147483646 h 664"/>
                <a:gd name="T70" fmla="*/ 2147483646 w 134"/>
                <a:gd name="T71" fmla="*/ 0 h 6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3" name="Freeform 15">
              <a:extLst>
                <a:ext uri="{FF2B5EF4-FFF2-40B4-BE49-F238E27FC236}">
                  <a16:creationId xmlns:a16="http://schemas.microsoft.com/office/drawing/2014/main" id="{0F6DC59A-532C-4539-AA30-32074704DCF9}"/>
                </a:ext>
              </a:extLst>
            </p:cNvPr>
            <p:cNvSpPr>
              <a:spLocks/>
            </p:cNvSpPr>
            <p:nvPr userDrawn="1"/>
          </p:nvSpPr>
          <p:spPr bwMode="black">
            <a:xfrm>
              <a:off x="3190876"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4" name="Freeform 16">
              <a:extLst>
                <a:ext uri="{FF2B5EF4-FFF2-40B4-BE49-F238E27FC236}">
                  <a16:creationId xmlns:a16="http://schemas.microsoft.com/office/drawing/2014/main" id="{9561CF5C-3FBD-4825-A50E-97FB71022197}"/>
                </a:ext>
              </a:extLst>
            </p:cNvPr>
            <p:cNvSpPr>
              <a:spLocks/>
            </p:cNvSpPr>
            <p:nvPr userDrawn="1"/>
          </p:nvSpPr>
          <p:spPr bwMode="black">
            <a:xfrm>
              <a:off x="3546476" y="3798888"/>
              <a:ext cx="360363" cy="525463"/>
            </a:xfrm>
            <a:custGeom>
              <a:avLst/>
              <a:gdLst>
                <a:gd name="T0" fmla="*/ 2147483646 w 454"/>
                <a:gd name="T1" fmla="*/ 2147483646 h 662"/>
                <a:gd name="T2" fmla="*/ 2147483646 w 454"/>
                <a:gd name="T3" fmla="*/ 2147483646 h 662"/>
                <a:gd name="T4" fmla="*/ 2147483646 w 454"/>
                <a:gd name="T5" fmla="*/ 2147483646 h 662"/>
                <a:gd name="T6" fmla="*/ 2147483646 w 454"/>
                <a:gd name="T7" fmla="*/ 2147483646 h 662"/>
                <a:gd name="T8" fmla="*/ 2147483646 w 454"/>
                <a:gd name="T9" fmla="*/ 2147483646 h 662"/>
                <a:gd name="T10" fmla="*/ 2147483646 w 454"/>
                <a:gd name="T11" fmla="*/ 2147483646 h 662"/>
                <a:gd name="T12" fmla="*/ 2147483646 w 454"/>
                <a:gd name="T13" fmla="*/ 2147483646 h 662"/>
                <a:gd name="T14" fmla="*/ 2147483646 w 454"/>
                <a:gd name="T15" fmla="*/ 2147483646 h 662"/>
                <a:gd name="T16" fmla="*/ 2147483646 w 454"/>
                <a:gd name="T17" fmla="*/ 2147483646 h 662"/>
                <a:gd name="T18" fmla="*/ 2147483646 w 454"/>
                <a:gd name="T19" fmla="*/ 2147483646 h 662"/>
                <a:gd name="T20" fmla="*/ 2147483646 w 454"/>
                <a:gd name="T21" fmla="*/ 2147483646 h 662"/>
                <a:gd name="T22" fmla="*/ 2147483646 w 454"/>
                <a:gd name="T23" fmla="*/ 2147483646 h 662"/>
                <a:gd name="T24" fmla="*/ 2147483646 w 454"/>
                <a:gd name="T25" fmla="*/ 2147483646 h 662"/>
                <a:gd name="T26" fmla="*/ 2147483646 w 454"/>
                <a:gd name="T27" fmla="*/ 2147483646 h 662"/>
                <a:gd name="T28" fmla="*/ 2147483646 w 454"/>
                <a:gd name="T29" fmla="*/ 2147483646 h 662"/>
                <a:gd name="T30" fmla="*/ 2147483646 w 454"/>
                <a:gd name="T31" fmla="*/ 2147483646 h 662"/>
                <a:gd name="T32" fmla="*/ 2147483646 w 454"/>
                <a:gd name="T33" fmla="*/ 2147483646 h 662"/>
                <a:gd name="T34" fmla="*/ 2147483646 w 454"/>
                <a:gd name="T35" fmla="*/ 2147483646 h 662"/>
                <a:gd name="T36" fmla="*/ 2147483646 w 454"/>
                <a:gd name="T37" fmla="*/ 2147483646 h 662"/>
                <a:gd name="T38" fmla="*/ 2147483646 w 454"/>
                <a:gd name="T39" fmla="*/ 2147483646 h 662"/>
                <a:gd name="T40" fmla="*/ 2147483646 w 454"/>
                <a:gd name="T41" fmla="*/ 2147483646 h 662"/>
                <a:gd name="T42" fmla="*/ 2147483646 w 454"/>
                <a:gd name="T43" fmla="*/ 2147483646 h 662"/>
                <a:gd name="T44" fmla="*/ 2147483646 w 454"/>
                <a:gd name="T45" fmla="*/ 2147483646 h 662"/>
                <a:gd name="T46" fmla="*/ 2147483646 w 454"/>
                <a:gd name="T47" fmla="*/ 2147483646 h 662"/>
                <a:gd name="T48" fmla="*/ 2147483646 w 454"/>
                <a:gd name="T49" fmla="*/ 2147483646 h 662"/>
                <a:gd name="T50" fmla="*/ 2147483646 w 454"/>
                <a:gd name="T51" fmla="*/ 2147483646 h 662"/>
                <a:gd name="T52" fmla="*/ 2147483646 w 454"/>
                <a:gd name="T53" fmla="*/ 2147483646 h 662"/>
                <a:gd name="T54" fmla="*/ 2147483646 w 454"/>
                <a:gd name="T55" fmla="*/ 2147483646 h 662"/>
                <a:gd name="T56" fmla="*/ 2147483646 w 454"/>
                <a:gd name="T57" fmla="*/ 2147483646 h 662"/>
                <a:gd name="T58" fmla="*/ 2147483646 w 454"/>
                <a:gd name="T59" fmla="*/ 2147483646 h 662"/>
                <a:gd name="T60" fmla="*/ 2147483646 w 454"/>
                <a:gd name="T61" fmla="*/ 2147483646 h 662"/>
                <a:gd name="T62" fmla="*/ 2147483646 w 454"/>
                <a:gd name="T63" fmla="*/ 2147483646 h 662"/>
                <a:gd name="T64" fmla="*/ 2147483646 w 454"/>
                <a:gd name="T65" fmla="*/ 2147483646 h 662"/>
                <a:gd name="T66" fmla="*/ 2147483646 w 454"/>
                <a:gd name="T67" fmla="*/ 2147483646 h 662"/>
                <a:gd name="T68" fmla="*/ 2147483646 w 454"/>
                <a:gd name="T69" fmla="*/ 2147483646 h 662"/>
                <a:gd name="T70" fmla="*/ 2147483646 w 454"/>
                <a:gd name="T71" fmla="*/ 2147483646 h 662"/>
                <a:gd name="T72" fmla="*/ 2147483646 w 454"/>
                <a:gd name="T73" fmla="*/ 2147483646 h 662"/>
                <a:gd name="T74" fmla="*/ 0 w 454"/>
                <a:gd name="T75" fmla="*/ 2147483646 h 662"/>
                <a:gd name="T76" fmla="*/ 2147483646 w 454"/>
                <a:gd name="T77" fmla="*/ 2147483646 h 662"/>
                <a:gd name="T78" fmla="*/ 2147483646 w 454"/>
                <a:gd name="T79" fmla="*/ 2147483646 h 662"/>
                <a:gd name="T80" fmla="*/ 2147483646 w 454"/>
                <a:gd name="T81" fmla="*/ 2147483646 h 662"/>
                <a:gd name="T82" fmla="*/ 2147483646 w 454"/>
                <a:gd name="T83" fmla="*/ 2147483646 h 662"/>
                <a:gd name="T84" fmla="*/ 2147483646 w 454"/>
                <a:gd name="T85" fmla="*/ 0 h 6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5" name="Freeform 17">
              <a:extLst>
                <a:ext uri="{FF2B5EF4-FFF2-40B4-BE49-F238E27FC236}">
                  <a16:creationId xmlns:a16="http://schemas.microsoft.com/office/drawing/2014/main" id="{5925EC85-DD3B-4E6B-BA93-71303CC5D0E4}"/>
                </a:ext>
              </a:extLst>
            </p:cNvPr>
            <p:cNvSpPr>
              <a:spLocks/>
            </p:cNvSpPr>
            <p:nvPr userDrawn="1"/>
          </p:nvSpPr>
          <p:spPr bwMode="black">
            <a:xfrm>
              <a:off x="3968751" y="3948113"/>
              <a:ext cx="273050" cy="373063"/>
            </a:xfrm>
            <a:custGeom>
              <a:avLst/>
              <a:gdLst>
                <a:gd name="T0" fmla="*/ 2147483646 w 345"/>
                <a:gd name="T1" fmla="*/ 0 h 470"/>
                <a:gd name="T2" fmla="*/ 2147483646 w 345"/>
                <a:gd name="T3" fmla="*/ 2147483646 h 470"/>
                <a:gd name="T4" fmla="*/ 2147483646 w 345"/>
                <a:gd name="T5" fmla="*/ 2147483646 h 470"/>
                <a:gd name="T6" fmla="*/ 2147483646 w 345"/>
                <a:gd name="T7" fmla="*/ 2147483646 h 470"/>
                <a:gd name="T8" fmla="*/ 2147483646 w 345"/>
                <a:gd name="T9" fmla="*/ 2147483646 h 470"/>
                <a:gd name="T10" fmla="*/ 2147483646 w 345"/>
                <a:gd name="T11" fmla="*/ 2147483646 h 470"/>
                <a:gd name="T12" fmla="*/ 2147483646 w 345"/>
                <a:gd name="T13" fmla="*/ 2147483646 h 470"/>
                <a:gd name="T14" fmla="*/ 2147483646 w 345"/>
                <a:gd name="T15" fmla="*/ 2147483646 h 470"/>
                <a:gd name="T16" fmla="*/ 2147483646 w 345"/>
                <a:gd name="T17" fmla="*/ 2147483646 h 470"/>
                <a:gd name="T18" fmla="*/ 2147483646 w 345"/>
                <a:gd name="T19" fmla="*/ 2147483646 h 470"/>
                <a:gd name="T20" fmla="*/ 2147483646 w 345"/>
                <a:gd name="T21" fmla="*/ 2147483646 h 470"/>
                <a:gd name="T22" fmla="*/ 2147483646 w 345"/>
                <a:gd name="T23" fmla="*/ 2147483646 h 470"/>
                <a:gd name="T24" fmla="*/ 2147483646 w 345"/>
                <a:gd name="T25" fmla="*/ 2147483646 h 470"/>
                <a:gd name="T26" fmla="*/ 2147483646 w 345"/>
                <a:gd name="T27" fmla="*/ 2147483646 h 470"/>
                <a:gd name="T28" fmla="*/ 2147483646 w 345"/>
                <a:gd name="T29" fmla="*/ 2147483646 h 470"/>
                <a:gd name="T30" fmla="*/ 2147483646 w 345"/>
                <a:gd name="T31" fmla="*/ 2147483646 h 470"/>
                <a:gd name="T32" fmla="*/ 2147483646 w 345"/>
                <a:gd name="T33" fmla="*/ 2147483646 h 470"/>
                <a:gd name="T34" fmla="*/ 2147483646 w 345"/>
                <a:gd name="T35" fmla="*/ 2147483646 h 470"/>
                <a:gd name="T36" fmla="*/ 2147483646 w 345"/>
                <a:gd name="T37" fmla="*/ 2147483646 h 470"/>
                <a:gd name="T38" fmla="*/ 2147483646 w 345"/>
                <a:gd name="T39" fmla="*/ 2147483646 h 470"/>
                <a:gd name="T40" fmla="*/ 2147483646 w 345"/>
                <a:gd name="T41" fmla="*/ 2147483646 h 470"/>
                <a:gd name="T42" fmla="*/ 2147483646 w 345"/>
                <a:gd name="T43" fmla="*/ 2147483646 h 470"/>
                <a:gd name="T44" fmla="*/ 2147483646 w 345"/>
                <a:gd name="T45" fmla="*/ 2147483646 h 470"/>
                <a:gd name="T46" fmla="*/ 2147483646 w 345"/>
                <a:gd name="T47" fmla="*/ 2147483646 h 470"/>
                <a:gd name="T48" fmla="*/ 2147483646 w 345"/>
                <a:gd name="T49" fmla="*/ 2147483646 h 470"/>
                <a:gd name="T50" fmla="*/ 2147483646 w 345"/>
                <a:gd name="T51" fmla="*/ 2147483646 h 470"/>
                <a:gd name="T52" fmla="*/ 2147483646 w 345"/>
                <a:gd name="T53" fmla="*/ 2147483646 h 470"/>
                <a:gd name="T54" fmla="*/ 2147483646 w 345"/>
                <a:gd name="T55" fmla="*/ 2147483646 h 470"/>
                <a:gd name="T56" fmla="*/ 2147483646 w 345"/>
                <a:gd name="T57" fmla="*/ 2147483646 h 470"/>
                <a:gd name="T58" fmla="*/ 2147483646 w 345"/>
                <a:gd name="T59" fmla="*/ 2147483646 h 470"/>
                <a:gd name="T60" fmla="*/ 2147483646 w 345"/>
                <a:gd name="T61" fmla="*/ 2147483646 h 470"/>
                <a:gd name="T62" fmla="*/ 2147483646 w 345"/>
                <a:gd name="T63" fmla="*/ 2147483646 h 470"/>
                <a:gd name="T64" fmla="*/ 2147483646 w 345"/>
                <a:gd name="T65" fmla="*/ 2147483646 h 470"/>
                <a:gd name="T66" fmla="*/ 2147483646 w 345"/>
                <a:gd name="T67" fmla="*/ 2147483646 h 470"/>
                <a:gd name="T68" fmla="*/ 2147483646 w 345"/>
                <a:gd name="T69" fmla="*/ 2147483646 h 470"/>
                <a:gd name="T70" fmla="*/ 2147483646 w 345"/>
                <a:gd name="T71" fmla="*/ 2147483646 h 470"/>
                <a:gd name="T72" fmla="*/ 0 w 345"/>
                <a:gd name="T73" fmla="*/ 2147483646 h 470"/>
                <a:gd name="T74" fmla="*/ 2147483646 w 345"/>
                <a:gd name="T75" fmla="*/ 2147483646 h 470"/>
                <a:gd name="T76" fmla="*/ 2147483646 w 345"/>
                <a:gd name="T77" fmla="*/ 2147483646 h 470"/>
                <a:gd name="T78" fmla="*/ 2147483646 w 345"/>
                <a:gd name="T79" fmla="*/ 2147483646 h 470"/>
                <a:gd name="T80" fmla="*/ 2147483646 w 345"/>
                <a:gd name="T81" fmla="*/ 2147483646 h 470"/>
                <a:gd name="T82" fmla="*/ 2147483646 w 345"/>
                <a:gd name="T83" fmla="*/ 2147483646 h 470"/>
                <a:gd name="T84" fmla="*/ 2147483646 w 345"/>
                <a:gd name="T85" fmla="*/ 2147483646 h 470"/>
                <a:gd name="T86" fmla="*/ 2147483646 w 345"/>
                <a:gd name="T87" fmla="*/ 2147483646 h 470"/>
                <a:gd name="T88" fmla="*/ 2147483646 w 345"/>
                <a:gd name="T89" fmla="*/ 2147483646 h 470"/>
                <a:gd name="T90" fmla="*/ 2147483646 w 345"/>
                <a:gd name="T91" fmla="*/ 2147483646 h 470"/>
                <a:gd name="T92" fmla="*/ 2147483646 w 345"/>
                <a:gd name="T93" fmla="*/ 2147483646 h 470"/>
                <a:gd name="T94" fmla="*/ 2147483646 w 345"/>
                <a:gd name="T95" fmla="*/ 2147483646 h 470"/>
                <a:gd name="T96" fmla="*/ 2147483646 w 345"/>
                <a:gd name="T97" fmla="*/ 2147483646 h 470"/>
                <a:gd name="T98" fmla="*/ 2147483646 w 345"/>
                <a:gd name="T99" fmla="*/ 2147483646 h 470"/>
                <a:gd name="T100" fmla="*/ 2147483646 w 345"/>
                <a:gd name="T101" fmla="*/ 2147483646 h 470"/>
                <a:gd name="T102" fmla="*/ 2147483646 w 345"/>
                <a:gd name="T103" fmla="*/ 2147483646 h 470"/>
                <a:gd name="T104" fmla="*/ 2147483646 w 345"/>
                <a:gd name="T105" fmla="*/ 0 h 47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6" name="Freeform 18">
              <a:extLst>
                <a:ext uri="{FF2B5EF4-FFF2-40B4-BE49-F238E27FC236}">
                  <a16:creationId xmlns:a16="http://schemas.microsoft.com/office/drawing/2014/main" id="{4990D785-F27D-4F16-9E00-C708C6140068}"/>
                </a:ext>
              </a:extLst>
            </p:cNvPr>
            <p:cNvSpPr>
              <a:spLocks noEditPoints="1"/>
            </p:cNvSpPr>
            <p:nvPr userDrawn="1"/>
          </p:nvSpPr>
          <p:spPr bwMode="black">
            <a:xfrm>
              <a:off x="4268788" y="3948113"/>
              <a:ext cx="301625" cy="373063"/>
            </a:xfrm>
            <a:custGeom>
              <a:avLst/>
              <a:gdLst>
                <a:gd name="T0" fmla="*/ 2147483646 w 381"/>
                <a:gd name="T1" fmla="*/ 2147483646 h 470"/>
                <a:gd name="T2" fmla="*/ 2147483646 w 381"/>
                <a:gd name="T3" fmla="*/ 2147483646 h 470"/>
                <a:gd name="T4" fmla="*/ 2147483646 w 381"/>
                <a:gd name="T5" fmla="*/ 2147483646 h 470"/>
                <a:gd name="T6" fmla="*/ 2147483646 w 381"/>
                <a:gd name="T7" fmla="*/ 2147483646 h 470"/>
                <a:gd name="T8" fmla="*/ 2147483646 w 381"/>
                <a:gd name="T9" fmla="*/ 2147483646 h 470"/>
                <a:gd name="T10" fmla="*/ 2147483646 w 381"/>
                <a:gd name="T11" fmla="*/ 2147483646 h 470"/>
                <a:gd name="T12" fmla="*/ 2147483646 w 381"/>
                <a:gd name="T13" fmla="*/ 2147483646 h 470"/>
                <a:gd name="T14" fmla="*/ 2147483646 w 381"/>
                <a:gd name="T15" fmla="*/ 2147483646 h 470"/>
                <a:gd name="T16" fmla="*/ 2147483646 w 381"/>
                <a:gd name="T17" fmla="*/ 2147483646 h 470"/>
                <a:gd name="T18" fmla="*/ 2147483646 w 381"/>
                <a:gd name="T19" fmla="*/ 2147483646 h 470"/>
                <a:gd name="T20" fmla="*/ 2147483646 w 381"/>
                <a:gd name="T21" fmla="*/ 2147483646 h 470"/>
                <a:gd name="T22" fmla="*/ 2147483646 w 381"/>
                <a:gd name="T23" fmla="*/ 2147483646 h 470"/>
                <a:gd name="T24" fmla="*/ 2147483646 w 381"/>
                <a:gd name="T25" fmla="*/ 2147483646 h 470"/>
                <a:gd name="T26" fmla="*/ 2147483646 w 381"/>
                <a:gd name="T27" fmla="*/ 2147483646 h 470"/>
                <a:gd name="T28" fmla="*/ 2147483646 w 381"/>
                <a:gd name="T29" fmla="*/ 2147483646 h 470"/>
                <a:gd name="T30" fmla="*/ 2147483646 w 381"/>
                <a:gd name="T31" fmla="*/ 2147483646 h 470"/>
                <a:gd name="T32" fmla="*/ 2147483646 w 381"/>
                <a:gd name="T33" fmla="*/ 2147483646 h 470"/>
                <a:gd name="T34" fmla="*/ 2147483646 w 381"/>
                <a:gd name="T35" fmla="*/ 2147483646 h 470"/>
                <a:gd name="T36" fmla="*/ 2147483646 w 381"/>
                <a:gd name="T37" fmla="*/ 2147483646 h 470"/>
                <a:gd name="T38" fmla="*/ 2147483646 w 381"/>
                <a:gd name="T39" fmla="*/ 2147483646 h 470"/>
                <a:gd name="T40" fmla="*/ 2147483646 w 381"/>
                <a:gd name="T41" fmla="*/ 2147483646 h 470"/>
                <a:gd name="T42" fmla="*/ 2147483646 w 381"/>
                <a:gd name="T43" fmla="*/ 2147483646 h 470"/>
                <a:gd name="T44" fmla="*/ 2147483646 w 381"/>
                <a:gd name="T45" fmla="*/ 2147483646 h 470"/>
                <a:gd name="T46" fmla="*/ 2147483646 w 381"/>
                <a:gd name="T47" fmla="*/ 0 h 470"/>
                <a:gd name="T48" fmla="*/ 2147483646 w 381"/>
                <a:gd name="T49" fmla="*/ 2147483646 h 470"/>
                <a:gd name="T50" fmla="*/ 2147483646 w 381"/>
                <a:gd name="T51" fmla="*/ 2147483646 h 470"/>
                <a:gd name="T52" fmla="*/ 2147483646 w 381"/>
                <a:gd name="T53" fmla="*/ 2147483646 h 470"/>
                <a:gd name="T54" fmla="*/ 2147483646 w 381"/>
                <a:gd name="T55" fmla="*/ 2147483646 h 470"/>
                <a:gd name="T56" fmla="*/ 2147483646 w 381"/>
                <a:gd name="T57" fmla="*/ 2147483646 h 470"/>
                <a:gd name="T58" fmla="*/ 2147483646 w 381"/>
                <a:gd name="T59" fmla="*/ 2147483646 h 470"/>
                <a:gd name="T60" fmla="*/ 2147483646 w 381"/>
                <a:gd name="T61" fmla="*/ 2147483646 h 470"/>
                <a:gd name="T62" fmla="*/ 2147483646 w 381"/>
                <a:gd name="T63" fmla="*/ 2147483646 h 470"/>
                <a:gd name="T64" fmla="*/ 2147483646 w 381"/>
                <a:gd name="T65" fmla="*/ 2147483646 h 470"/>
                <a:gd name="T66" fmla="*/ 2147483646 w 381"/>
                <a:gd name="T67" fmla="*/ 2147483646 h 470"/>
                <a:gd name="T68" fmla="*/ 2147483646 w 381"/>
                <a:gd name="T69" fmla="*/ 2147483646 h 470"/>
                <a:gd name="T70" fmla="*/ 2147483646 w 381"/>
                <a:gd name="T71" fmla="*/ 2147483646 h 470"/>
                <a:gd name="T72" fmla="*/ 2147483646 w 381"/>
                <a:gd name="T73" fmla="*/ 2147483646 h 470"/>
                <a:gd name="T74" fmla="*/ 2147483646 w 381"/>
                <a:gd name="T75" fmla="*/ 2147483646 h 470"/>
                <a:gd name="T76" fmla="*/ 2147483646 w 381"/>
                <a:gd name="T77" fmla="*/ 2147483646 h 470"/>
                <a:gd name="T78" fmla="*/ 2147483646 w 381"/>
                <a:gd name="T79" fmla="*/ 2147483646 h 470"/>
                <a:gd name="T80" fmla="*/ 2147483646 w 381"/>
                <a:gd name="T81" fmla="*/ 2147483646 h 470"/>
                <a:gd name="T82" fmla="*/ 2147483646 w 381"/>
                <a:gd name="T83" fmla="*/ 2147483646 h 470"/>
                <a:gd name="T84" fmla="*/ 2147483646 w 381"/>
                <a:gd name="T85" fmla="*/ 2147483646 h 470"/>
                <a:gd name="T86" fmla="*/ 2147483646 w 381"/>
                <a:gd name="T87" fmla="*/ 2147483646 h 470"/>
                <a:gd name="T88" fmla="*/ 2147483646 w 381"/>
                <a:gd name="T89" fmla="*/ 2147483646 h 470"/>
                <a:gd name="T90" fmla="*/ 2147483646 w 381"/>
                <a:gd name="T91" fmla="*/ 2147483646 h 470"/>
                <a:gd name="T92" fmla="*/ 2147483646 w 381"/>
                <a:gd name="T93" fmla="*/ 2147483646 h 470"/>
                <a:gd name="T94" fmla="*/ 2147483646 w 381"/>
                <a:gd name="T95" fmla="*/ 2147483646 h 470"/>
                <a:gd name="T96" fmla="*/ 0 w 381"/>
                <a:gd name="T97" fmla="*/ 2147483646 h 470"/>
                <a:gd name="T98" fmla="*/ 0 w 381"/>
                <a:gd name="T99" fmla="*/ 2147483646 h 470"/>
                <a:gd name="T100" fmla="*/ 2147483646 w 381"/>
                <a:gd name="T101" fmla="*/ 2147483646 h 470"/>
                <a:gd name="T102" fmla="*/ 2147483646 w 381"/>
                <a:gd name="T103" fmla="*/ 2147483646 h 470"/>
                <a:gd name="T104" fmla="*/ 2147483646 w 381"/>
                <a:gd name="T105" fmla="*/ 2147483646 h 470"/>
                <a:gd name="T106" fmla="*/ 2147483646 w 381"/>
                <a:gd name="T107" fmla="*/ 2147483646 h 470"/>
                <a:gd name="T108" fmla="*/ 2147483646 w 381"/>
                <a:gd name="T109" fmla="*/ 2147483646 h 470"/>
                <a:gd name="T110" fmla="*/ 2147483646 w 381"/>
                <a:gd name="T111" fmla="*/ 2147483646 h 470"/>
                <a:gd name="T112" fmla="*/ 2147483646 w 381"/>
                <a:gd name="T113" fmla="*/ 2147483646 h 470"/>
                <a:gd name="T114" fmla="*/ 2147483646 w 381"/>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7" name="Freeform 19">
              <a:extLst>
                <a:ext uri="{FF2B5EF4-FFF2-40B4-BE49-F238E27FC236}">
                  <a16:creationId xmlns:a16="http://schemas.microsoft.com/office/drawing/2014/main" id="{B1D5E2E0-880F-40B6-9231-FB5E6A6C9E1B}"/>
                </a:ext>
              </a:extLst>
            </p:cNvPr>
            <p:cNvSpPr>
              <a:spLocks/>
            </p:cNvSpPr>
            <p:nvPr userDrawn="1"/>
          </p:nvSpPr>
          <p:spPr bwMode="black">
            <a:xfrm>
              <a:off x="4656138" y="3948113"/>
              <a:ext cx="331788" cy="373063"/>
            </a:xfrm>
            <a:custGeom>
              <a:avLst/>
              <a:gdLst>
                <a:gd name="T0" fmla="*/ 2147483646 w 418"/>
                <a:gd name="T1" fmla="*/ 0 h 470"/>
                <a:gd name="T2" fmla="*/ 2147483646 w 418"/>
                <a:gd name="T3" fmla="*/ 2147483646 h 470"/>
                <a:gd name="T4" fmla="*/ 2147483646 w 418"/>
                <a:gd name="T5" fmla="*/ 2147483646 h 470"/>
                <a:gd name="T6" fmla="*/ 2147483646 w 418"/>
                <a:gd name="T7" fmla="*/ 2147483646 h 470"/>
                <a:gd name="T8" fmla="*/ 2147483646 w 418"/>
                <a:gd name="T9" fmla="*/ 2147483646 h 470"/>
                <a:gd name="T10" fmla="*/ 2147483646 w 418"/>
                <a:gd name="T11" fmla="*/ 2147483646 h 470"/>
                <a:gd name="T12" fmla="*/ 2147483646 w 418"/>
                <a:gd name="T13" fmla="*/ 2147483646 h 470"/>
                <a:gd name="T14" fmla="*/ 2147483646 w 418"/>
                <a:gd name="T15" fmla="*/ 2147483646 h 470"/>
                <a:gd name="T16" fmla="*/ 2147483646 w 418"/>
                <a:gd name="T17" fmla="*/ 2147483646 h 470"/>
                <a:gd name="T18" fmla="*/ 2147483646 w 418"/>
                <a:gd name="T19" fmla="*/ 2147483646 h 470"/>
                <a:gd name="T20" fmla="*/ 2147483646 w 418"/>
                <a:gd name="T21" fmla="*/ 2147483646 h 470"/>
                <a:gd name="T22" fmla="*/ 2147483646 w 418"/>
                <a:gd name="T23" fmla="*/ 2147483646 h 470"/>
                <a:gd name="T24" fmla="*/ 2147483646 w 418"/>
                <a:gd name="T25" fmla="*/ 2147483646 h 470"/>
                <a:gd name="T26" fmla="*/ 2147483646 w 418"/>
                <a:gd name="T27" fmla="*/ 2147483646 h 470"/>
                <a:gd name="T28" fmla="*/ 2147483646 w 418"/>
                <a:gd name="T29" fmla="*/ 2147483646 h 470"/>
                <a:gd name="T30" fmla="*/ 2147483646 w 418"/>
                <a:gd name="T31" fmla="*/ 2147483646 h 470"/>
                <a:gd name="T32" fmla="*/ 2147483646 w 418"/>
                <a:gd name="T33" fmla="*/ 2147483646 h 470"/>
                <a:gd name="T34" fmla="*/ 2147483646 w 418"/>
                <a:gd name="T35" fmla="*/ 2147483646 h 470"/>
                <a:gd name="T36" fmla="*/ 2147483646 w 418"/>
                <a:gd name="T37" fmla="*/ 2147483646 h 470"/>
                <a:gd name="T38" fmla="*/ 2147483646 w 418"/>
                <a:gd name="T39" fmla="*/ 0 h 470"/>
                <a:gd name="T40" fmla="*/ 2147483646 w 418"/>
                <a:gd name="T41" fmla="*/ 2147483646 h 470"/>
                <a:gd name="T42" fmla="*/ 2147483646 w 418"/>
                <a:gd name="T43" fmla="*/ 2147483646 h 470"/>
                <a:gd name="T44" fmla="*/ 2147483646 w 418"/>
                <a:gd name="T45" fmla="*/ 2147483646 h 470"/>
                <a:gd name="T46" fmla="*/ 2147483646 w 418"/>
                <a:gd name="T47" fmla="*/ 2147483646 h 470"/>
                <a:gd name="T48" fmla="*/ 2147483646 w 418"/>
                <a:gd name="T49" fmla="*/ 2147483646 h 470"/>
                <a:gd name="T50" fmla="*/ 2147483646 w 418"/>
                <a:gd name="T51" fmla="*/ 2147483646 h 470"/>
                <a:gd name="T52" fmla="*/ 2147483646 w 418"/>
                <a:gd name="T53" fmla="*/ 2147483646 h 470"/>
                <a:gd name="T54" fmla="*/ 2147483646 w 418"/>
                <a:gd name="T55" fmla="*/ 2147483646 h 470"/>
                <a:gd name="T56" fmla="*/ 2147483646 w 418"/>
                <a:gd name="T57" fmla="*/ 2147483646 h 470"/>
                <a:gd name="T58" fmla="*/ 2147483646 w 418"/>
                <a:gd name="T59" fmla="*/ 2147483646 h 470"/>
                <a:gd name="T60" fmla="*/ 2147483646 w 418"/>
                <a:gd name="T61" fmla="*/ 2147483646 h 470"/>
                <a:gd name="T62" fmla="*/ 2147483646 w 418"/>
                <a:gd name="T63" fmla="*/ 2147483646 h 470"/>
                <a:gd name="T64" fmla="*/ 2147483646 w 418"/>
                <a:gd name="T65" fmla="*/ 2147483646 h 470"/>
                <a:gd name="T66" fmla="*/ 2147483646 w 418"/>
                <a:gd name="T67" fmla="*/ 2147483646 h 470"/>
                <a:gd name="T68" fmla="*/ 2147483646 w 418"/>
                <a:gd name="T69" fmla="*/ 2147483646 h 470"/>
                <a:gd name="T70" fmla="*/ 2147483646 w 418"/>
                <a:gd name="T71" fmla="*/ 2147483646 h 470"/>
                <a:gd name="T72" fmla="*/ 2147483646 w 418"/>
                <a:gd name="T73" fmla="*/ 2147483646 h 470"/>
                <a:gd name="T74" fmla="*/ 2147483646 w 418"/>
                <a:gd name="T75" fmla="*/ 2147483646 h 470"/>
                <a:gd name="T76" fmla="*/ 2147483646 w 418"/>
                <a:gd name="T77" fmla="*/ 2147483646 h 470"/>
                <a:gd name="T78" fmla="*/ 2147483646 w 418"/>
                <a:gd name="T79" fmla="*/ 2147483646 h 470"/>
                <a:gd name="T80" fmla="*/ 2147483646 w 418"/>
                <a:gd name="T81" fmla="*/ 2147483646 h 470"/>
                <a:gd name="T82" fmla="*/ 2147483646 w 418"/>
                <a:gd name="T83" fmla="*/ 2147483646 h 470"/>
                <a:gd name="T84" fmla="*/ 2147483646 w 418"/>
                <a:gd name="T85" fmla="*/ 2147483646 h 470"/>
                <a:gd name="T86" fmla="*/ 2147483646 w 418"/>
                <a:gd name="T87" fmla="*/ 2147483646 h 470"/>
                <a:gd name="T88" fmla="*/ 2147483646 w 418"/>
                <a:gd name="T89" fmla="*/ 2147483646 h 470"/>
                <a:gd name="T90" fmla="*/ 2147483646 w 418"/>
                <a:gd name="T91" fmla="*/ 2147483646 h 470"/>
                <a:gd name="T92" fmla="*/ 2147483646 w 418"/>
                <a:gd name="T93" fmla="*/ 2147483646 h 470"/>
                <a:gd name="T94" fmla="*/ 2147483646 w 418"/>
                <a:gd name="T95" fmla="*/ 2147483646 h 470"/>
                <a:gd name="T96" fmla="*/ 2147483646 w 418"/>
                <a:gd name="T97" fmla="*/ 2147483646 h 470"/>
                <a:gd name="T98" fmla="*/ 2147483646 w 418"/>
                <a:gd name="T99" fmla="*/ 2147483646 h 470"/>
                <a:gd name="T100" fmla="*/ 2147483646 w 418"/>
                <a:gd name="T101" fmla="*/ 2147483646 h 470"/>
                <a:gd name="T102" fmla="*/ 2147483646 w 418"/>
                <a:gd name="T103" fmla="*/ 2147483646 h 470"/>
                <a:gd name="T104" fmla="*/ 2147483646 w 418"/>
                <a:gd name="T105" fmla="*/ 2147483646 h 470"/>
                <a:gd name="T106" fmla="*/ 2147483646 w 418"/>
                <a:gd name="T107" fmla="*/ 2147483646 h 470"/>
                <a:gd name="T108" fmla="*/ 0 w 418"/>
                <a:gd name="T109" fmla="*/ 2147483646 h 470"/>
                <a:gd name="T110" fmla="*/ 0 w 418"/>
                <a:gd name="T111" fmla="*/ 2147483646 h 470"/>
                <a:gd name="T112" fmla="*/ 2147483646 w 418"/>
                <a:gd name="T113" fmla="*/ 2147483646 h 470"/>
                <a:gd name="T114" fmla="*/ 2147483646 w 418"/>
                <a:gd name="T115" fmla="*/ 2147483646 h 470"/>
                <a:gd name="T116" fmla="*/ 2147483646 w 418"/>
                <a:gd name="T117" fmla="*/ 2147483646 h 470"/>
                <a:gd name="T118" fmla="*/ 2147483646 w 418"/>
                <a:gd name="T119" fmla="*/ 0 h 47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8" name="Freeform 20">
              <a:extLst>
                <a:ext uri="{FF2B5EF4-FFF2-40B4-BE49-F238E27FC236}">
                  <a16:creationId xmlns:a16="http://schemas.microsoft.com/office/drawing/2014/main" id="{2C44C347-3E81-483C-B54E-B502A61EED41}"/>
                </a:ext>
              </a:extLst>
            </p:cNvPr>
            <p:cNvSpPr>
              <a:spLocks noEditPoints="1"/>
            </p:cNvSpPr>
            <p:nvPr userDrawn="1"/>
          </p:nvSpPr>
          <p:spPr bwMode="black">
            <a:xfrm>
              <a:off x="5037138" y="3948113"/>
              <a:ext cx="328613" cy="498475"/>
            </a:xfrm>
            <a:custGeom>
              <a:avLst/>
              <a:gdLst>
                <a:gd name="T0" fmla="*/ 2147483646 w 414"/>
                <a:gd name="T1" fmla="*/ 2147483646 h 628"/>
                <a:gd name="T2" fmla="*/ 2147483646 w 414"/>
                <a:gd name="T3" fmla="*/ 2147483646 h 628"/>
                <a:gd name="T4" fmla="*/ 2147483646 w 414"/>
                <a:gd name="T5" fmla="*/ 2147483646 h 628"/>
                <a:gd name="T6" fmla="*/ 2147483646 w 414"/>
                <a:gd name="T7" fmla="*/ 2147483646 h 628"/>
                <a:gd name="T8" fmla="*/ 2147483646 w 414"/>
                <a:gd name="T9" fmla="*/ 2147483646 h 628"/>
                <a:gd name="T10" fmla="*/ 2147483646 w 414"/>
                <a:gd name="T11" fmla="*/ 2147483646 h 628"/>
                <a:gd name="T12" fmla="*/ 2147483646 w 414"/>
                <a:gd name="T13" fmla="*/ 2147483646 h 628"/>
                <a:gd name="T14" fmla="*/ 2147483646 w 414"/>
                <a:gd name="T15" fmla="*/ 2147483646 h 628"/>
                <a:gd name="T16" fmla="*/ 2147483646 w 414"/>
                <a:gd name="T17" fmla="*/ 2147483646 h 628"/>
                <a:gd name="T18" fmla="*/ 2147483646 w 414"/>
                <a:gd name="T19" fmla="*/ 0 h 628"/>
                <a:gd name="T20" fmla="*/ 2147483646 w 414"/>
                <a:gd name="T21" fmla="*/ 2147483646 h 628"/>
                <a:gd name="T22" fmla="*/ 2147483646 w 414"/>
                <a:gd name="T23" fmla="*/ 2147483646 h 628"/>
                <a:gd name="T24" fmla="*/ 2147483646 w 414"/>
                <a:gd name="T25" fmla="*/ 2147483646 h 628"/>
                <a:gd name="T26" fmla="*/ 2147483646 w 414"/>
                <a:gd name="T27" fmla="*/ 0 h 628"/>
                <a:gd name="T28" fmla="*/ 2147483646 w 414"/>
                <a:gd name="T29" fmla="*/ 2147483646 h 628"/>
                <a:gd name="T30" fmla="*/ 2147483646 w 414"/>
                <a:gd name="T31" fmla="*/ 2147483646 h 628"/>
                <a:gd name="T32" fmla="*/ 2147483646 w 414"/>
                <a:gd name="T33" fmla="*/ 2147483646 h 628"/>
                <a:gd name="T34" fmla="*/ 2147483646 w 414"/>
                <a:gd name="T35" fmla="*/ 2147483646 h 628"/>
                <a:gd name="T36" fmla="*/ 2147483646 w 414"/>
                <a:gd name="T37" fmla="*/ 2147483646 h 628"/>
                <a:gd name="T38" fmla="*/ 2147483646 w 414"/>
                <a:gd name="T39" fmla="*/ 2147483646 h 628"/>
                <a:gd name="T40" fmla="*/ 2147483646 w 414"/>
                <a:gd name="T41" fmla="*/ 2147483646 h 628"/>
                <a:gd name="T42" fmla="*/ 2147483646 w 414"/>
                <a:gd name="T43" fmla="*/ 2147483646 h 628"/>
                <a:gd name="T44" fmla="*/ 2147483646 w 414"/>
                <a:gd name="T45" fmla="*/ 2147483646 h 628"/>
                <a:gd name="T46" fmla="*/ 2147483646 w 414"/>
                <a:gd name="T47" fmla="*/ 2147483646 h 628"/>
                <a:gd name="T48" fmla="*/ 2147483646 w 414"/>
                <a:gd name="T49" fmla="*/ 2147483646 h 628"/>
                <a:gd name="T50" fmla="*/ 2147483646 w 414"/>
                <a:gd name="T51" fmla="*/ 2147483646 h 628"/>
                <a:gd name="T52" fmla="*/ 2147483646 w 414"/>
                <a:gd name="T53" fmla="*/ 2147483646 h 628"/>
                <a:gd name="T54" fmla="*/ 2147483646 w 414"/>
                <a:gd name="T55" fmla="*/ 2147483646 h 628"/>
                <a:gd name="T56" fmla="*/ 2147483646 w 414"/>
                <a:gd name="T57" fmla="*/ 2147483646 h 628"/>
                <a:gd name="T58" fmla="*/ 2147483646 w 414"/>
                <a:gd name="T59" fmla="*/ 2147483646 h 628"/>
                <a:gd name="T60" fmla="*/ 2147483646 w 414"/>
                <a:gd name="T61" fmla="*/ 2147483646 h 628"/>
                <a:gd name="T62" fmla="*/ 2147483646 w 414"/>
                <a:gd name="T63" fmla="*/ 2147483646 h 628"/>
                <a:gd name="T64" fmla="*/ 2147483646 w 414"/>
                <a:gd name="T65" fmla="*/ 2147483646 h 628"/>
                <a:gd name="T66" fmla="*/ 2147483646 w 414"/>
                <a:gd name="T67" fmla="*/ 2147483646 h 628"/>
                <a:gd name="T68" fmla="*/ 2147483646 w 414"/>
                <a:gd name="T69" fmla="*/ 0 h 6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grpSp>
      <p:sp>
        <p:nvSpPr>
          <p:cNvPr id="19" name="TextBox 38" descr="CONFIDENTIAL_TAG_0xFFEE">
            <a:extLst>
              <a:ext uri="{FF2B5EF4-FFF2-40B4-BE49-F238E27FC236}">
                <a16:creationId xmlns:a16="http://schemas.microsoft.com/office/drawing/2014/main" id="{F67BE6AB-602E-4EEF-AB8A-1231F2E89E6D}"/>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2" name="Title 1"/>
          <p:cNvSpPr>
            <a:spLocks noGrp="1"/>
          </p:cNvSpPr>
          <p:nvPr>
            <p:ph type="ctrTitle"/>
          </p:nvPr>
        </p:nvSpPr>
        <p:spPr>
          <a:xfrm>
            <a:off x="417513" y="282574"/>
            <a:ext cx="8310562" cy="990000"/>
          </a:xfrm>
        </p:spPr>
        <p:txBody>
          <a:bodyPr/>
          <a:lstStyle>
            <a:lvl1pPr algn="l">
              <a:defRPr b="1">
                <a:solidFill>
                  <a:schemeClr val="tx2"/>
                </a:solidFill>
              </a:defRPr>
            </a:lvl1pPr>
          </a:lstStyle>
          <a:p>
            <a:r>
              <a:rPr lang="en-US"/>
              <a:t>Click to edit Master title style</a:t>
            </a:r>
            <a:endParaRPr lang="en-GB" dirty="0"/>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352215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descr="CONFIDENTIAL_TAG_0xFFEE">
            <a:extLst>
              <a:ext uri="{FF2B5EF4-FFF2-40B4-BE49-F238E27FC236}">
                <a16:creationId xmlns:a16="http://schemas.microsoft.com/office/drawing/2014/main" id="{31C81774-9DAA-4EBC-8554-0A3C72EEFD9D}"/>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2" name="Title 1"/>
          <p:cNvSpPr>
            <a:spLocks noGrp="1"/>
          </p:cNvSpPr>
          <p:nvPr>
            <p:ph type="title"/>
          </p:nvPr>
        </p:nvSpPr>
        <p:spPr>
          <a:xfrm>
            <a:off x="417514" y="284400"/>
            <a:ext cx="8310561" cy="988652"/>
          </a:xfrm>
        </p:spPr>
        <p:txBody>
          <a:bodyPr/>
          <a:lstStyle>
            <a:lvl1pPr>
              <a:defRPr b="1"/>
            </a:lvl1pPr>
          </a:lstStyle>
          <a:p>
            <a:r>
              <a:rPr lang="en-GB"/>
              <a:t>Click to edit Master title style</a:t>
            </a:r>
            <a:endParaRPr lang="en-GB" dirty="0"/>
          </a:p>
        </p:txBody>
      </p:sp>
      <p:sp>
        <p:nvSpPr>
          <p:cNvPr id="3" name="Content Placeholder 2"/>
          <p:cNvSpPr>
            <a:spLocks noGrp="1"/>
          </p:cNvSpPr>
          <p:nvPr>
            <p:ph idx="1"/>
          </p:nvPr>
        </p:nvSpPr>
        <p:spPr>
          <a:xfrm>
            <a:off x="417514" y="1441585"/>
            <a:ext cx="8310562" cy="42607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Footer Placeholder 4">
            <a:extLst>
              <a:ext uri="{FF2B5EF4-FFF2-40B4-BE49-F238E27FC236}">
                <a16:creationId xmlns:a16="http://schemas.microsoft.com/office/drawing/2014/main" id="{FED6E63A-DCE1-44FB-AF57-1A0DB8FD81B0}"/>
              </a:ext>
            </a:extLst>
          </p:cNvPr>
          <p:cNvSpPr>
            <a:spLocks noGrp="1"/>
          </p:cNvSpPr>
          <p:nvPr>
            <p:ph type="ftr" sz="quarter" idx="10"/>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F3BD7DA-5E01-4B92-BDD5-97F8A25A4F1E}"/>
              </a:ext>
            </a:extLst>
          </p:cNvPr>
          <p:cNvSpPr>
            <a:spLocks noGrp="1"/>
          </p:cNvSpPr>
          <p:nvPr>
            <p:ph type="sldNum" sz="quarter" idx="11"/>
          </p:nvPr>
        </p:nvSpPr>
        <p:spPr/>
        <p:txBody>
          <a:bodyPr/>
          <a:lstStyle>
            <a:lvl1pPr>
              <a:defRPr/>
            </a:lvl1pPr>
          </a:lstStyle>
          <a:p>
            <a:pPr>
              <a:defRPr/>
            </a:pPr>
            <a:fld id="{70E2D22A-357D-474A-9CC3-35A28A4E0500}" type="slidenum">
              <a:rPr lang="en-GB" altLang="en-US"/>
              <a:pPr>
                <a:defRPr/>
              </a:pPr>
              <a:t>‹#›</a:t>
            </a:fld>
            <a:endParaRPr lang="en-GB" altLang="en-US"/>
          </a:p>
        </p:txBody>
      </p:sp>
    </p:spTree>
    <p:extLst>
      <p:ext uri="{BB962C8B-B14F-4D97-AF65-F5344CB8AC3E}">
        <p14:creationId xmlns:p14="http://schemas.microsoft.com/office/powerpoint/2010/main" val="3176203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grpSp>
        <p:nvGrpSpPr>
          <p:cNvPr id="4" name="Group 22">
            <a:extLst>
              <a:ext uri="{FF2B5EF4-FFF2-40B4-BE49-F238E27FC236}">
                <a16:creationId xmlns:a16="http://schemas.microsoft.com/office/drawing/2014/main" id="{118D7813-BF28-45B8-8652-B8D22470080A}"/>
              </a:ext>
            </a:extLst>
          </p:cNvPr>
          <p:cNvGrpSpPr>
            <a:grpSpLocks/>
          </p:cNvGrpSpPr>
          <p:nvPr userDrawn="1"/>
        </p:nvGrpSpPr>
        <p:grpSpPr bwMode="auto">
          <a:xfrm>
            <a:off x="2735263" y="5329238"/>
            <a:ext cx="3668712" cy="461962"/>
            <a:chOff x="179388" y="3794126"/>
            <a:chExt cx="5186363" cy="652462"/>
          </a:xfrm>
        </p:grpSpPr>
        <p:sp>
          <p:nvSpPr>
            <p:cNvPr id="5" name="Freeform 7">
              <a:extLst>
                <a:ext uri="{FF2B5EF4-FFF2-40B4-BE49-F238E27FC236}">
                  <a16:creationId xmlns:a16="http://schemas.microsoft.com/office/drawing/2014/main" id="{D7F60831-042B-4A9F-A559-56E23D52FFE8}"/>
                </a:ext>
              </a:extLst>
            </p:cNvPr>
            <p:cNvSpPr>
              <a:spLocks noEditPoints="1"/>
            </p:cNvSpPr>
            <p:nvPr userDrawn="1"/>
          </p:nvSpPr>
          <p:spPr bwMode="black">
            <a:xfrm>
              <a:off x="179388" y="3805238"/>
              <a:ext cx="350838" cy="519113"/>
            </a:xfrm>
            <a:custGeom>
              <a:avLst/>
              <a:gdLst>
                <a:gd name="T0" fmla="*/ 2147483646 w 442"/>
                <a:gd name="T1" fmla="*/ 2147483646 h 654"/>
                <a:gd name="T2" fmla="*/ 2147483646 w 442"/>
                <a:gd name="T3" fmla="*/ 2147483646 h 654"/>
                <a:gd name="T4" fmla="*/ 2147483646 w 442"/>
                <a:gd name="T5" fmla="*/ 2147483646 h 654"/>
                <a:gd name="T6" fmla="*/ 2147483646 w 442"/>
                <a:gd name="T7" fmla="*/ 2147483646 h 654"/>
                <a:gd name="T8" fmla="*/ 2147483646 w 442"/>
                <a:gd name="T9" fmla="*/ 2147483646 h 654"/>
                <a:gd name="T10" fmla="*/ 2147483646 w 442"/>
                <a:gd name="T11" fmla="*/ 2147483646 h 654"/>
                <a:gd name="T12" fmla="*/ 2147483646 w 442"/>
                <a:gd name="T13" fmla="*/ 2147483646 h 654"/>
                <a:gd name="T14" fmla="*/ 2147483646 w 442"/>
                <a:gd name="T15" fmla="*/ 2147483646 h 654"/>
                <a:gd name="T16" fmla="*/ 2147483646 w 442"/>
                <a:gd name="T17" fmla="*/ 2147483646 h 654"/>
                <a:gd name="T18" fmla="*/ 2147483646 w 442"/>
                <a:gd name="T19" fmla="*/ 2147483646 h 654"/>
                <a:gd name="T20" fmla="*/ 2147483646 w 442"/>
                <a:gd name="T21" fmla="*/ 2147483646 h 654"/>
                <a:gd name="T22" fmla="*/ 2147483646 w 442"/>
                <a:gd name="T23" fmla="*/ 2147483646 h 654"/>
                <a:gd name="T24" fmla="*/ 2147483646 w 442"/>
                <a:gd name="T25" fmla="*/ 2147483646 h 654"/>
                <a:gd name="T26" fmla="*/ 2147483646 w 442"/>
                <a:gd name="T27" fmla="*/ 2147483646 h 654"/>
                <a:gd name="T28" fmla="*/ 2147483646 w 442"/>
                <a:gd name="T29" fmla="*/ 2147483646 h 654"/>
                <a:gd name="T30" fmla="*/ 2147483646 w 442"/>
                <a:gd name="T31" fmla="*/ 0 h 654"/>
                <a:gd name="T32" fmla="*/ 2147483646 w 442"/>
                <a:gd name="T33" fmla="*/ 0 h 654"/>
                <a:gd name="T34" fmla="*/ 2147483646 w 442"/>
                <a:gd name="T35" fmla="*/ 2147483646 h 654"/>
                <a:gd name="T36" fmla="*/ 2147483646 w 442"/>
                <a:gd name="T37" fmla="*/ 2147483646 h 654"/>
                <a:gd name="T38" fmla="*/ 2147483646 w 442"/>
                <a:gd name="T39" fmla="*/ 2147483646 h 654"/>
                <a:gd name="T40" fmla="*/ 2147483646 w 442"/>
                <a:gd name="T41" fmla="*/ 2147483646 h 654"/>
                <a:gd name="T42" fmla="*/ 2147483646 w 442"/>
                <a:gd name="T43" fmla="*/ 2147483646 h 654"/>
                <a:gd name="T44" fmla="*/ 2147483646 w 442"/>
                <a:gd name="T45" fmla="*/ 2147483646 h 654"/>
                <a:gd name="T46" fmla="*/ 2147483646 w 442"/>
                <a:gd name="T47" fmla="*/ 2147483646 h 654"/>
                <a:gd name="T48" fmla="*/ 2147483646 w 442"/>
                <a:gd name="T49" fmla="*/ 2147483646 h 654"/>
                <a:gd name="T50" fmla="*/ 2147483646 w 442"/>
                <a:gd name="T51" fmla="*/ 2147483646 h 654"/>
                <a:gd name="T52" fmla="*/ 2147483646 w 442"/>
                <a:gd name="T53" fmla="*/ 2147483646 h 654"/>
                <a:gd name="T54" fmla="*/ 2147483646 w 442"/>
                <a:gd name="T55" fmla="*/ 2147483646 h 654"/>
                <a:gd name="T56" fmla="*/ 2147483646 w 442"/>
                <a:gd name="T57" fmla="*/ 2147483646 h 654"/>
                <a:gd name="T58" fmla="*/ 2147483646 w 442"/>
                <a:gd name="T59" fmla="*/ 2147483646 h 654"/>
                <a:gd name="T60" fmla="*/ 2147483646 w 442"/>
                <a:gd name="T61" fmla="*/ 2147483646 h 654"/>
                <a:gd name="T62" fmla="*/ 2147483646 w 442"/>
                <a:gd name="T63" fmla="*/ 2147483646 h 654"/>
                <a:gd name="T64" fmla="*/ 2147483646 w 442"/>
                <a:gd name="T65" fmla="*/ 2147483646 h 654"/>
                <a:gd name="T66" fmla="*/ 2147483646 w 442"/>
                <a:gd name="T67" fmla="*/ 2147483646 h 654"/>
                <a:gd name="T68" fmla="*/ 2147483646 w 442"/>
                <a:gd name="T69" fmla="*/ 2147483646 h 654"/>
                <a:gd name="T70" fmla="*/ 2147483646 w 442"/>
                <a:gd name="T71" fmla="*/ 2147483646 h 654"/>
                <a:gd name="T72" fmla="*/ 2147483646 w 442"/>
                <a:gd name="T73" fmla="*/ 2147483646 h 654"/>
                <a:gd name="T74" fmla="*/ 2147483646 w 442"/>
                <a:gd name="T75" fmla="*/ 2147483646 h 654"/>
                <a:gd name="T76" fmla="*/ 2147483646 w 442"/>
                <a:gd name="T77" fmla="*/ 2147483646 h 654"/>
                <a:gd name="T78" fmla="*/ 2147483646 w 442"/>
                <a:gd name="T79" fmla="*/ 2147483646 h 654"/>
                <a:gd name="T80" fmla="*/ 2147483646 w 442"/>
                <a:gd name="T81" fmla="*/ 2147483646 h 654"/>
                <a:gd name="T82" fmla="*/ 2147483646 w 442"/>
                <a:gd name="T83" fmla="*/ 2147483646 h 654"/>
                <a:gd name="T84" fmla="*/ 2147483646 w 442"/>
                <a:gd name="T85" fmla="*/ 2147483646 h 654"/>
                <a:gd name="T86" fmla="*/ 2147483646 w 442"/>
                <a:gd name="T87" fmla="*/ 2147483646 h 654"/>
                <a:gd name="T88" fmla="*/ 2147483646 w 442"/>
                <a:gd name="T89" fmla="*/ 2147483646 h 654"/>
                <a:gd name="T90" fmla="*/ 2147483646 w 442"/>
                <a:gd name="T91" fmla="*/ 2147483646 h 654"/>
                <a:gd name="T92" fmla="*/ 2147483646 w 442"/>
                <a:gd name="T93" fmla="*/ 2147483646 h 654"/>
                <a:gd name="T94" fmla="*/ 2147483646 w 442"/>
                <a:gd name="T95" fmla="*/ 2147483646 h 654"/>
                <a:gd name="T96" fmla="*/ 2147483646 w 442"/>
                <a:gd name="T97" fmla="*/ 2147483646 h 654"/>
                <a:gd name="T98" fmla="*/ 2147483646 w 442"/>
                <a:gd name="T99" fmla="*/ 2147483646 h 654"/>
                <a:gd name="T100" fmla="*/ 2147483646 w 442"/>
                <a:gd name="T101" fmla="*/ 2147483646 h 654"/>
                <a:gd name="T102" fmla="*/ 2147483646 w 442"/>
                <a:gd name="T103" fmla="*/ 2147483646 h 654"/>
                <a:gd name="T104" fmla="*/ 2147483646 w 442"/>
                <a:gd name="T105" fmla="*/ 2147483646 h 654"/>
                <a:gd name="T106" fmla="*/ 2147483646 w 442"/>
                <a:gd name="T107" fmla="*/ 2147483646 h 654"/>
                <a:gd name="T108" fmla="*/ 0 w 442"/>
                <a:gd name="T109" fmla="*/ 2147483646 h 654"/>
                <a:gd name="T110" fmla="*/ 0 w 442"/>
                <a:gd name="T111" fmla="*/ 2147483646 h 654"/>
                <a:gd name="T112" fmla="*/ 2147483646 w 442"/>
                <a:gd name="T113" fmla="*/ 2147483646 h 654"/>
                <a:gd name="T114" fmla="*/ 2147483646 w 442"/>
                <a:gd name="T115" fmla="*/ 2147483646 h 654"/>
                <a:gd name="T116" fmla="*/ 2147483646 w 442"/>
                <a:gd name="T117" fmla="*/ 2147483646 h 654"/>
                <a:gd name="T118" fmla="*/ 2147483646 w 442"/>
                <a:gd name="T119" fmla="*/ 0 h 6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6" name="Freeform 8">
              <a:extLst>
                <a:ext uri="{FF2B5EF4-FFF2-40B4-BE49-F238E27FC236}">
                  <a16:creationId xmlns:a16="http://schemas.microsoft.com/office/drawing/2014/main" id="{041B56F9-656B-4AB0-82EC-FD1D0B8FBD6B}"/>
                </a:ext>
              </a:extLst>
            </p:cNvPr>
            <p:cNvSpPr>
              <a:spLocks noEditPoints="1"/>
            </p:cNvSpPr>
            <p:nvPr userDrawn="1"/>
          </p:nvSpPr>
          <p:spPr bwMode="black">
            <a:xfrm>
              <a:off x="590551" y="3948113"/>
              <a:ext cx="303213" cy="373063"/>
            </a:xfrm>
            <a:custGeom>
              <a:avLst/>
              <a:gdLst>
                <a:gd name="T0" fmla="*/ 2147483646 w 383"/>
                <a:gd name="T1" fmla="*/ 2147483646 h 470"/>
                <a:gd name="T2" fmla="*/ 2147483646 w 383"/>
                <a:gd name="T3" fmla="*/ 2147483646 h 470"/>
                <a:gd name="T4" fmla="*/ 2147483646 w 383"/>
                <a:gd name="T5" fmla="*/ 2147483646 h 470"/>
                <a:gd name="T6" fmla="*/ 2147483646 w 383"/>
                <a:gd name="T7" fmla="*/ 2147483646 h 470"/>
                <a:gd name="T8" fmla="*/ 2147483646 w 383"/>
                <a:gd name="T9" fmla="*/ 2147483646 h 470"/>
                <a:gd name="T10" fmla="*/ 2147483646 w 383"/>
                <a:gd name="T11" fmla="*/ 2147483646 h 470"/>
                <a:gd name="T12" fmla="*/ 2147483646 w 383"/>
                <a:gd name="T13" fmla="*/ 2147483646 h 470"/>
                <a:gd name="T14" fmla="*/ 2147483646 w 383"/>
                <a:gd name="T15" fmla="*/ 2147483646 h 470"/>
                <a:gd name="T16" fmla="*/ 2147483646 w 383"/>
                <a:gd name="T17" fmla="*/ 2147483646 h 470"/>
                <a:gd name="T18" fmla="*/ 2147483646 w 383"/>
                <a:gd name="T19" fmla="*/ 2147483646 h 470"/>
                <a:gd name="T20" fmla="*/ 2147483646 w 383"/>
                <a:gd name="T21" fmla="*/ 2147483646 h 470"/>
                <a:gd name="T22" fmla="*/ 2147483646 w 383"/>
                <a:gd name="T23" fmla="*/ 2147483646 h 470"/>
                <a:gd name="T24" fmla="*/ 2147483646 w 383"/>
                <a:gd name="T25" fmla="*/ 2147483646 h 470"/>
                <a:gd name="T26" fmla="*/ 2147483646 w 383"/>
                <a:gd name="T27" fmla="*/ 2147483646 h 470"/>
                <a:gd name="T28" fmla="*/ 2147483646 w 383"/>
                <a:gd name="T29" fmla="*/ 2147483646 h 470"/>
                <a:gd name="T30" fmla="*/ 2147483646 w 383"/>
                <a:gd name="T31" fmla="*/ 2147483646 h 470"/>
                <a:gd name="T32" fmla="*/ 2147483646 w 383"/>
                <a:gd name="T33" fmla="*/ 2147483646 h 470"/>
                <a:gd name="T34" fmla="*/ 2147483646 w 383"/>
                <a:gd name="T35" fmla="*/ 2147483646 h 470"/>
                <a:gd name="T36" fmla="*/ 2147483646 w 383"/>
                <a:gd name="T37" fmla="*/ 2147483646 h 470"/>
                <a:gd name="T38" fmla="*/ 2147483646 w 383"/>
                <a:gd name="T39" fmla="*/ 2147483646 h 470"/>
                <a:gd name="T40" fmla="*/ 2147483646 w 383"/>
                <a:gd name="T41" fmla="*/ 2147483646 h 470"/>
                <a:gd name="T42" fmla="*/ 2147483646 w 383"/>
                <a:gd name="T43" fmla="*/ 2147483646 h 470"/>
                <a:gd name="T44" fmla="*/ 2147483646 w 383"/>
                <a:gd name="T45" fmla="*/ 2147483646 h 470"/>
                <a:gd name="T46" fmla="*/ 2147483646 w 383"/>
                <a:gd name="T47" fmla="*/ 0 h 470"/>
                <a:gd name="T48" fmla="*/ 2147483646 w 383"/>
                <a:gd name="T49" fmla="*/ 2147483646 h 470"/>
                <a:gd name="T50" fmla="*/ 2147483646 w 383"/>
                <a:gd name="T51" fmla="*/ 2147483646 h 470"/>
                <a:gd name="T52" fmla="*/ 2147483646 w 383"/>
                <a:gd name="T53" fmla="*/ 2147483646 h 470"/>
                <a:gd name="T54" fmla="*/ 2147483646 w 383"/>
                <a:gd name="T55" fmla="*/ 2147483646 h 470"/>
                <a:gd name="T56" fmla="*/ 2147483646 w 383"/>
                <a:gd name="T57" fmla="*/ 2147483646 h 470"/>
                <a:gd name="T58" fmla="*/ 2147483646 w 383"/>
                <a:gd name="T59" fmla="*/ 2147483646 h 470"/>
                <a:gd name="T60" fmla="*/ 2147483646 w 383"/>
                <a:gd name="T61" fmla="*/ 2147483646 h 470"/>
                <a:gd name="T62" fmla="*/ 2147483646 w 383"/>
                <a:gd name="T63" fmla="*/ 2147483646 h 470"/>
                <a:gd name="T64" fmla="*/ 2147483646 w 383"/>
                <a:gd name="T65" fmla="*/ 2147483646 h 470"/>
                <a:gd name="T66" fmla="*/ 2147483646 w 383"/>
                <a:gd name="T67" fmla="*/ 2147483646 h 470"/>
                <a:gd name="T68" fmla="*/ 2147483646 w 383"/>
                <a:gd name="T69" fmla="*/ 2147483646 h 470"/>
                <a:gd name="T70" fmla="*/ 2147483646 w 383"/>
                <a:gd name="T71" fmla="*/ 2147483646 h 470"/>
                <a:gd name="T72" fmla="*/ 2147483646 w 383"/>
                <a:gd name="T73" fmla="*/ 2147483646 h 470"/>
                <a:gd name="T74" fmla="*/ 2147483646 w 383"/>
                <a:gd name="T75" fmla="*/ 2147483646 h 470"/>
                <a:gd name="T76" fmla="*/ 2147483646 w 383"/>
                <a:gd name="T77" fmla="*/ 2147483646 h 470"/>
                <a:gd name="T78" fmla="*/ 2147483646 w 383"/>
                <a:gd name="T79" fmla="*/ 2147483646 h 470"/>
                <a:gd name="T80" fmla="*/ 2147483646 w 383"/>
                <a:gd name="T81" fmla="*/ 2147483646 h 470"/>
                <a:gd name="T82" fmla="*/ 2147483646 w 383"/>
                <a:gd name="T83" fmla="*/ 2147483646 h 470"/>
                <a:gd name="T84" fmla="*/ 2147483646 w 383"/>
                <a:gd name="T85" fmla="*/ 2147483646 h 470"/>
                <a:gd name="T86" fmla="*/ 2147483646 w 383"/>
                <a:gd name="T87" fmla="*/ 2147483646 h 470"/>
                <a:gd name="T88" fmla="*/ 2147483646 w 383"/>
                <a:gd name="T89" fmla="*/ 2147483646 h 470"/>
                <a:gd name="T90" fmla="*/ 2147483646 w 383"/>
                <a:gd name="T91" fmla="*/ 2147483646 h 470"/>
                <a:gd name="T92" fmla="*/ 2147483646 w 383"/>
                <a:gd name="T93" fmla="*/ 2147483646 h 470"/>
                <a:gd name="T94" fmla="*/ 2147483646 w 383"/>
                <a:gd name="T95" fmla="*/ 2147483646 h 470"/>
                <a:gd name="T96" fmla="*/ 0 w 383"/>
                <a:gd name="T97" fmla="*/ 2147483646 h 470"/>
                <a:gd name="T98" fmla="*/ 0 w 383"/>
                <a:gd name="T99" fmla="*/ 2147483646 h 470"/>
                <a:gd name="T100" fmla="*/ 2147483646 w 383"/>
                <a:gd name="T101" fmla="*/ 2147483646 h 470"/>
                <a:gd name="T102" fmla="*/ 2147483646 w 383"/>
                <a:gd name="T103" fmla="*/ 2147483646 h 470"/>
                <a:gd name="T104" fmla="*/ 2147483646 w 383"/>
                <a:gd name="T105" fmla="*/ 2147483646 h 470"/>
                <a:gd name="T106" fmla="*/ 2147483646 w 383"/>
                <a:gd name="T107" fmla="*/ 2147483646 h 470"/>
                <a:gd name="T108" fmla="*/ 2147483646 w 383"/>
                <a:gd name="T109" fmla="*/ 2147483646 h 470"/>
                <a:gd name="T110" fmla="*/ 2147483646 w 383"/>
                <a:gd name="T111" fmla="*/ 2147483646 h 470"/>
                <a:gd name="T112" fmla="*/ 2147483646 w 383"/>
                <a:gd name="T113" fmla="*/ 2147483646 h 470"/>
                <a:gd name="T114" fmla="*/ 2147483646 w 383"/>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9" name="Freeform 9">
              <a:extLst>
                <a:ext uri="{FF2B5EF4-FFF2-40B4-BE49-F238E27FC236}">
                  <a16:creationId xmlns:a16="http://schemas.microsoft.com/office/drawing/2014/main" id="{A64443BB-37C5-4634-AAF0-F1480685693D}"/>
                </a:ext>
              </a:extLst>
            </p:cNvPr>
            <p:cNvSpPr>
              <a:spLocks/>
            </p:cNvSpPr>
            <p:nvPr userDrawn="1"/>
          </p:nvSpPr>
          <p:spPr bwMode="black">
            <a:xfrm>
              <a:off x="930276" y="3948113"/>
              <a:ext cx="325438" cy="498475"/>
            </a:xfrm>
            <a:custGeom>
              <a:avLst/>
              <a:gdLst>
                <a:gd name="T0" fmla="*/ 2147483646 w 410"/>
                <a:gd name="T1" fmla="*/ 0 h 628"/>
                <a:gd name="T2" fmla="*/ 2147483646 w 410"/>
                <a:gd name="T3" fmla="*/ 2147483646 h 628"/>
                <a:gd name="T4" fmla="*/ 2147483646 w 410"/>
                <a:gd name="T5" fmla="*/ 2147483646 h 628"/>
                <a:gd name="T6" fmla="*/ 2147483646 w 410"/>
                <a:gd name="T7" fmla="*/ 2147483646 h 628"/>
                <a:gd name="T8" fmla="*/ 2147483646 w 410"/>
                <a:gd name="T9" fmla="*/ 2147483646 h 628"/>
                <a:gd name="T10" fmla="*/ 2147483646 w 410"/>
                <a:gd name="T11" fmla="*/ 2147483646 h 628"/>
                <a:gd name="T12" fmla="*/ 2147483646 w 410"/>
                <a:gd name="T13" fmla="*/ 2147483646 h 628"/>
                <a:gd name="T14" fmla="*/ 2147483646 w 410"/>
                <a:gd name="T15" fmla="*/ 2147483646 h 628"/>
                <a:gd name="T16" fmla="*/ 2147483646 w 410"/>
                <a:gd name="T17" fmla="*/ 2147483646 h 628"/>
                <a:gd name="T18" fmla="*/ 2147483646 w 410"/>
                <a:gd name="T19" fmla="*/ 2147483646 h 628"/>
                <a:gd name="T20" fmla="*/ 2147483646 w 410"/>
                <a:gd name="T21" fmla="*/ 2147483646 h 628"/>
                <a:gd name="T22" fmla="*/ 2147483646 w 410"/>
                <a:gd name="T23" fmla="*/ 2147483646 h 628"/>
                <a:gd name="T24" fmla="*/ 2147483646 w 410"/>
                <a:gd name="T25" fmla="*/ 2147483646 h 628"/>
                <a:gd name="T26" fmla="*/ 2147483646 w 410"/>
                <a:gd name="T27" fmla="*/ 0 h 628"/>
                <a:gd name="T28" fmla="*/ 2147483646 w 410"/>
                <a:gd name="T29" fmla="*/ 2147483646 h 628"/>
                <a:gd name="T30" fmla="*/ 2147483646 w 410"/>
                <a:gd name="T31" fmla="*/ 2147483646 h 628"/>
                <a:gd name="T32" fmla="*/ 2147483646 w 410"/>
                <a:gd name="T33" fmla="*/ 2147483646 h 628"/>
                <a:gd name="T34" fmla="*/ 2147483646 w 410"/>
                <a:gd name="T35" fmla="*/ 2147483646 h 628"/>
                <a:gd name="T36" fmla="*/ 2147483646 w 410"/>
                <a:gd name="T37" fmla="*/ 2147483646 h 628"/>
                <a:gd name="T38" fmla="*/ 2147483646 w 410"/>
                <a:gd name="T39" fmla="*/ 2147483646 h 628"/>
                <a:gd name="T40" fmla="*/ 2147483646 w 410"/>
                <a:gd name="T41" fmla="*/ 2147483646 h 628"/>
                <a:gd name="T42" fmla="*/ 2147483646 w 410"/>
                <a:gd name="T43" fmla="*/ 2147483646 h 628"/>
                <a:gd name="T44" fmla="*/ 2147483646 w 410"/>
                <a:gd name="T45" fmla="*/ 2147483646 h 628"/>
                <a:gd name="T46" fmla="*/ 2147483646 w 410"/>
                <a:gd name="T47" fmla="*/ 2147483646 h 628"/>
                <a:gd name="T48" fmla="*/ 2147483646 w 410"/>
                <a:gd name="T49" fmla="*/ 2147483646 h 628"/>
                <a:gd name="T50" fmla="*/ 2147483646 w 410"/>
                <a:gd name="T51" fmla="*/ 2147483646 h 628"/>
                <a:gd name="T52" fmla="*/ 2147483646 w 410"/>
                <a:gd name="T53" fmla="*/ 2147483646 h 628"/>
                <a:gd name="T54" fmla="*/ 2147483646 w 410"/>
                <a:gd name="T55" fmla="*/ 2147483646 h 628"/>
                <a:gd name="T56" fmla="*/ 2147483646 w 410"/>
                <a:gd name="T57" fmla="*/ 2147483646 h 628"/>
                <a:gd name="T58" fmla="*/ 2147483646 w 410"/>
                <a:gd name="T59" fmla="*/ 2147483646 h 628"/>
                <a:gd name="T60" fmla="*/ 2147483646 w 410"/>
                <a:gd name="T61" fmla="*/ 2147483646 h 628"/>
                <a:gd name="T62" fmla="*/ 2147483646 w 410"/>
                <a:gd name="T63" fmla="*/ 2147483646 h 628"/>
                <a:gd name="T64" fmla="*/ 0 w 410"/>
                <a:gd name="T65" fmla="*/ 2147483646 h 628"/>
                <a:gd name="T66" fmla="*/ 2147483646 w 410"/>
                <a:gd name="T67" fmla="*/ 2147483646 h 628"/>
                <a:gd name="T68" fmla="*/ 2147483646 w 410"/>
                <a:gd name="T69" fmla="*/ 2147483646 h 628"/>
                <a:gd name="T70" fmla="*/ 2147483646 w 410"/>
                <a:gd name="T71" fmla="*/ 2147483646 h 628"/>
                <a:gd name="T72" fmla="*/ 2147483646 w 410"/>
                <a:gd name="T73" fmla="*/ 2147483646 h 628"/>
                <a:gd name="T74" fmla="*/ 2147483646 w 410"/>
                <a:gd name="T75" fmla="*/ 2147483646 h 628"/>
                <a:gd name="T76" fmla="*/ 2147483646 w 410"/>
                <a:gd name="T77" fmla="*/ 2147483646 h 628"/>
                <a:gd name="T78" fmla="*/ 2147483646 w 410"/>
                <a:gd name="T79" fmla="*/ 2147483646 h 628"/>
                <a:gd name="T80" fmla="*/ 2147483646 w 410"/>
                <a:gd name="T81" fmla="*/ 2147483646 h 628"/>
                <a:gd name="T82" fmla="*/ 2147483646 w 410"/>
                <a:gd name="T83" fmla="*/ 2147483646 h 628"/>
                <a:gd name="T84" fmla="*/ 2147483646 w 410"/>
                <a:gd name="T85" fmla="*/ 2147483646 h 628"/>
                <a:gd name="T86" fmla="*/ 2147483646 w 410"/>
                <a:gd name="T87" fmla="*/ 2147483646 h 628"/>
                <a:gd name="T88" fmla="*/ 2147483646 w 410"/>
                <a:gd name="T89" fmla="*/ 2147483646 h 628"/>
                <a:gd name="T90" fmla="*/ 2147483646 w 410"/>
                <a:gd name="T91" fmla="*/ 2147483646 h 628"/>
                <a:gd name="T92" fmla="*/ 2147483646 w 410"/>
                <a:gd name="T93" fmla="*/ 2147483646 h 628"/>
                <a:gd name="T94" fmla="*/ 2147483646 w 410"/>
                <a:gd name="T95" fmla="*/ 2147483646 h 628"/>
                <a:gd name="T96" fmla="*/ 2147483646 w 410"/>
                <a:gd name="T97" fmla="*/ 2147483646 h 628"/>
                <a:gd name="T98" fmla="*/ 2147483646 w 410"/>
                <a:gd name="T99" fmla="*/ 2147483646 h 628"/>
                <a:gd name="T100" fmla="*/ 2147483646 w 410"/>
                <a:gd name="T101" fmla="*/ 2147483646 h 628"/>
                <a:gd name="T102" fmla="*/ 2147483646 w 410"/>
                <a:gd name="T103" fmla="*/ 2147483646 h 628"/>
                <a:gd name="T104" fmla="*/ 2147483646 w 410"/>
                <a:gd name="T105" fmla="*/ 2147483646 h 628"/>
                <a:gd name="T106" fmla="*/ 2147483646 w 410"/>
                <a:gd name="T107" fmla="*/ 2147483646 h 628"/>
                <a:gd name="T108" fmla="*/ 2147483646 w 410"/>
                <a:gd name="T109" fmla="*/ 0 h 6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 name="Freeform 10">
              <a:extLst>
                <a:ext uri="{FF2B5EF4-FFF2-40B4-BE49-F238E27FC236}">
                  <a16:creationId xmlns:a16="http://schemas.microsoft.com/office/drawing/2014/main" id="{FCA2F32C-4447-4B07-90AB-4194B0C664EE}"/>
                </a:ext>
              </a:extLst>
            </p:cNvPr>
            <p:cNvSpPr>
              <a:spLocks noEditPoints="1"/>
            </p:cNvSpPr>
            <p:nvPr userDrawn="1"/>
          </p:nvSpPr>
          <p:spPr bwMode="black">
            <a:xfrm>
              <a:off x="1293813"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2147483646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1" name="Freeform 11">
              <a:extLst>
                <a:ext uri="{FF2B5EF4-FFF2-40B4-BE49-F238E27FC236}">
                  <a16:creationId xmlns:a16="http://schemas.microsoft.com/office/drawing/2014/main" id="{8441AF8C-6AC4-4D9A-92E3-C1952A200A69}"/>
                </a:ext>
              </a:extLst>
            </p:cNvPr>
            <p:cNvSpPr>
              <a:spLocks/>
            </p:cNvSpPr>
            <p:nvPr userDrawn="1"/>
          </p:nvSpPr>
          <p:spPr bwMode="black">
            <a:xfrm>
              <a:off x="1690688"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2" name="Freeform 12">
              <a:extLst>
                <a:ext uri="{FF2B5EF4-FFF2-40B4-BE49-F238E27FC236}">
                  <a16:creationId xmlns:a16="http://schemas.microsoft.com/office/drawing/2014/main" id="{5BE0CD42-615E-4EF2-A694-29906052576F}"/>
                </a:ext>
              </a:extLst>
            </p:cNvPr>
            <p:cNvSpPr>
              <a:spLocks/>
            </p:cNvSpPr>
            <p:nvPr userDrawn="1"/>
          </p:nvSpPr>
          <p:spPr bwMode="black">
            <a:xfrm>
              <a:off x="2062163" y="3798888"/>
              <a:ext cx="458788" cy="525463"/>
            </a:xfrm>
            <a:custGeom>
              <a:avLst/>
              <a:gdLst>
                <a:gd name="T0" fmla="*/ 2147483646 w 577"/>
                <a:gd name="T1" fmla="*/ 0 h 662"/>
                <a:gd name="T2" fmla="*/ 2147483646 w 577"/>
                <a:gd name="T3" fmla="*/ 2147483646 h 662"/>
                <a:gd name="T4" fmla="*/ 2147483646 w 577"/>
                <a:gd name="T5" fmla="*/ 2147483646 h 662"/>
                <a:gd name="T6" fmla="*/ 2147483646 w 577"/>
                <a:gd name="T7" fmla="*/ 2147483646 h 662"/>
                <a:gd name="T8" fmla="*/ 2147483646 w 577"/>
                <a:gd name="T9" fmla="*/ 2147483646 h 662"/>
                <a:gd name="T10" fmla="*/ 2147483646 w 577"/>
                <a:gd name="T11" fmla="*/ 2147483646 h 662"/>
                <a:gd name="T12" fmla="*/ 2147483646 w 577"/>
                <a:gd name="T13" fmla="*/ 2147483646 h 662"/>
                <a:gd name="T14" fmla="*/ 2147483646 w 577"/>
                <a:gd name="T15" fmla="*/ 2147483646 h 662"/>
                <a:gd name="T16" fmla="*/ 2147483646 w 577"/>
                <a:gd name="T17" fmla="*/ 2147483646 h 662"/>
                <a:gd name="T18" fmla="*/ 2147483646 w 577"/>
                <a:gd name="T19" fmla="*/ 2147483646 h 662"/>
                <a:gd name="T20" fmla="*/ 2147483646 w 577"/>
                <a:gd name="T21" fmla="*/ 0 h 662"/>
                <a:gd name="T22" fmla="*/ 2147483646 w 577"/>
                <a:gd name="T23" fmla="*/ 2147483646 h 662"/>
                <a:gd name="T24" fmla="*/ 2147483646 w 577"/>
                <a:gd name="T25" fmla="*/ 2147483646 h 662"/>
                <a:gd name="T26" fmla="*/ 2147483646 w 577"/>
                <a:gd name="T27" fmla="*/ 2147483646 h 662"/>
                <a:gd name="T28" fmla="*/ 2147483646 w 577"/>
                <a:gd name="T29" fmla="*/ 2147483646 h 662"/>
                <a:gd name="T30" fmla="*/ 2147483646 w 577"/>
                <a:gd name="T31" fmla="*/ 2147483646 h 662"/>
                <a:gd name="T32" fmla="*/ 2147483646 w 577"/>
                <a:gd name="T33" fmla="*/ 2147483646 h 662"/>
                <a:gd name="T34" fmla="*/ 2147483646 w 577"/>
                <a:gd name="T35" fmla="*/ 2147483646 h 662"/>
                <a:gd name="T36" fmla="*/ 2147483646 w 577"/>
                <a:gd name="T37" fmla="*/ 2147483646 h 662"/>
                <a:gd name="T38" fmla="*/ 2147483646 w 577"/>
                <a:gd name="T39" fmla="*/ 2147483646 h 662"/>
                <a:gd name="T40" fmla="*/ 2147483646 w 577"/>
                <a:gd name="T41" fmla="*/ 2147483646 h 662"/>
                <a:gd name="T42" fmla="*/ 2147483646 w 577"/>
                <a:gd name="T43" fmla="*/ 2147483646 h 662"/>
                <a:gd name="T44" fmla="*/ 2147483646 w 577"/>
                <a:gd name="T45" fmla="*/ 2147483646 h 662"/>
                <a:gd name="T46" fmla="*/ 2147483646 w 577"/>
                <a:gd name="T47" fmla="*/ 2147483646 h 662"/>
                <a:gd name="T48" fmla="*/ 2147483646 w 577"/>
                <a:gd name="T49" fmla="*/ 2147483646 h 662"/>
                <a:gd name="T50" fmla="*/ 2147483646 w 577"/>
                <a:gd name="T51" fmla="*/ 2147483646 h 662"/>
                <a:gd name="T52" fmla="*/ 2147483646 w 577"/>
                <a:gd name="T53" fmla="*/ 2147483646 h 662"/>
                <a:gd name="T54" fmla="*/ 2147483646 w 577"/>
                <a:gd name="T55" fmla="*/ 2147483646 h 662"/>
                <a:gd name="T56" fmla="*/ 2147483646 w 577"/>
                <a:gd name="T57" fmla="*/ 2147483646 h 662"/>
                <a:gd name="T58" fmla="*/ 2147483646 w 577"/>
                <a:gd name="T59" fmla="*/ 2147483646 h 662"/>
                <a:gd name="T60" fmla="*/ 2147483646 w 577"/>
                <a:gd name="T61" fmla="*/ 2147483646 h 662"/>
                <a:gd name="T62" fmla="*/ 2147483646 w 577"/>
                <a:gd name="T63" fmla="*/ 2147483646 h 662"/>
                <a:gd name="T64" fmla="*/ 2147483646 w 577"/>
                <a:gd name="T65" fmla="*/ 2147483646 h 662"/>
                <a:gd name="T66" fmla="*/ 2147483646 w 577"/>
                <a:gd name="T67" fmla="*/ 2147483646 h 662"/>
                <a:gd name="T68" fmla="*/ 2147483646 w 577"/>
                <a:gd name="T69" fmla="*/ 2147483646 h 662"/>
                <a:gd name="T70" fmla="*/ 2147483646 w 577"/>
                <a:gd name="T71" fmla="*/ 2147483646 h 662"/>
                <a:gd name="T72" fmla="*/ 2147483646 w 577"/>
                <a:gd name="T73" fmla="*/ 2147483646 h 662"/>
                <a:gd name="T74" fmla="*/ 2147483646 w 577"/>
                <a:gd name="T75" fmla="*/ 2147483646 h 662"/>
                <a:gd name="T76" fmla="*/ 2147483646 w 577"/>
                <a:gd name="T77" fmla="*/ 2147483646 h 662"/>
                <a:gd name="T78" fmla="*/ 2147483646 w 577"/>
                <a:gd name="T79" fmla="*/ 2147483646 h 662"/>
                <a:gd name="T80" fmla="*/ 2147483646 w 577"/>
                <a:gd name="T81" fmla="*/ 2147483646 h 662"/>
                <a:gd name="T82" fmla="*/ 0 w 577"/>
                <a:gd name="T83" fmla="*/ 2147483646 h 662"/>
                <a:gd name="T84" fmla="*/ 0 w 577"/>
                <a:gd name="T85" fmla="*/ 2147483646 h 662"/>
                <a:gd name="T86" fmla="*/ 2147483646 w 577"/>
                <a:gd name="T87" fmla="*/ 2147483646 h 662"/>
                <a:gd name="T88" fmla="*/ 2147483646 w 577"/>
                <a:gd name="T89" fmla="*/ 2147483646 h 662"/>
                <a:gd name="T90" fmla="*/ 2147483646 w 577"/>
                <a:gd name="T91" fmla="*/ 2147483646 h 662"/>
                <a:gd name="T92" fmla="*/ 2147483646 w 577"/>
                <a:gd name="T93" fmla="*/ 0 h 6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3" name="Freeform 13">
              <a:extLst>
                <a:ext uri="{FF2B5EF4-FFF2-40B4-BE49-F238E27FC236}">
                  <a16:creationId xmlns:a16="http://schemas.microsoft.com/office/drawing/2014/main" id="{31508C8B-F233-4471-A320-CE4E546DD6CF}"/>
                </a:ext>
              </a:extLst>
            </p:cNvPr>
            <p:cNvSpPr>
              <a:spLocks noEditPoints="1"/>
            </p:cNvSpPr>
            <p:nvPr userDrawn="1"/>
          </p:nvSpPr>
          <p:spPr bwMode="black">
            <a:xfrm>
              <a:off x="2593976"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0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4" name="Freeform 14">
              <a:extLst>
                <a:ext uri="{FF2B5EF4-FFF2-40B4-BE49-F238E27FC236}">
                  <a16:creationId xmlns:a16="http://schemas.microsoft.com/office/drawing/2014/main" id="{987B392B-BE9C-4E41-9F75-FA2AC24051AC}"/>
                </a:ext>
              </a:extLst>
            </p:cNvPr>
            <p:cNvSpPr>
              <a:spLocks noEditPoints="1"/>
            </p:cNvSpPr>
            <p:nvPr userDrawn="1"/>
          </p:nvSpPr>
          <p:spPr bwMode="black">
            <a:xfrm>
              <a:off x="2987676" y="3794126"/>
              <a:ext cx="107950" cy="527050"/>
            </a:xfrm>
            <a:custGeom>
              <a:avLst/>
              <a:gdLst>
                <a:gd name="T0" fmla="*/ 2147483646 w 134"/>
                <a:gd name="T1" fmla="*/ 2147483646 h 664"/>
                <a:gd name="T2" fmla="*/ 2147483646 w 134"/>
                <a:gd name="T3" fmla="*/ 2147483646 h 664"/>
                <a:gd name="T4" fmla="*/ 2147483646 w 134"/>
                <a:gd name="T5" fmla="*/ 2147483646 h 664"/>
                <a:gd name="T6" fmla="*/ 2147483646 w 134"/>
                <a:gd name="T7" fmla="*/ 2147483646 h 664"/>
                <a:gd name="T8" fmla="*/ 2147483646 w 134"/>
                <a:gd name="T9" fmla="*/ 2147483646 h 664"/>
                <a:gd name="T10" fmla="*/ 2147483646 w 134"/>
                <a:gd name="T11" fmla="*/ 2147483646 h 664"/>
                <a:gd name="T12" fmla="*/ 2147483646 w 134"/>
                <a:gd name="T13" fmla="*/ 2147483646 h 664"/>
                <a:gd name="T14" fmla="*/ 2147483646 w 134"/>
                <a:gd name="T15" fmla="*/ 2147483646 h 664"/>
                <a:gd name="T16" fmla="*/ 2147483646 w 134"/>
                <a:gd name="T17" fmla="*/ 2147483646 h 664"/>
                <a:gd name="T18" fmla="*/ 2147483646 w 134"/>
                <a:gd name="T19" fmla="*/ 2147483646 h 664"/>
                <a:gd name="T20" fmla="*/ 2147483646 w 134"/>
                <a:gd name="T21" fmla="*/ 2147483646 h 664"/>
                <a:gd name="T22" fmla="*/ 2147483646 w 134"/>
                <a:gd name="T23" fmla="*/ 2147483646 h 664"/>
                <a:gd name="T24" fmla="*/ 2147483646 w 134"/>
                <a:gd name="T25" fmla="*/ 2147483646 h 664"/>
                <a:gd name="T26" fmla="*/ 2147483646 w 134"/>
                <a:gd name="T27" fmla="*/ 2147483646 h 664"/>
                <a:gd name="T28" fmla="*/ 2147483646 w 134"/>
                <a:gd name="T29" fmla="*/ 2147483646 h 664"/>
                <a:gd name="T30" fmla="*/ 2147483646 w 134"/>
                <a:gd name="T31" fmla="*/ 2147483646 h 664"/>
                <a:gd name="T32" fmla="*/ 2147483646 w 134"/>
                <a:gd name="T33" fmla="*/ 2147483646 h 664"/>
                <a:gd name="T34" fmla="*/ 2147483646 w 134"/>
                <a:gd name="T35" fmla="*/ 2147483646 h 664"/>
                <a:gd name="T36" fmla="*/ 2147483646 w 134"/>
                <a:gd name="T37" fmla="*/ 2147483646 h 664"/>
                <a:gd name="T38" fmla="*/ 2147483646 w 134"/>
                <a:gd name="T39" fmla="*/ 0 h 664"/>
                <a:gd name="T40" fmla="*/ 2147483646 w 134"/>
                <a:gd name="T41" fmla="*/ 2147483646 h 664"/>
                <a:gd name="T42" fmla="*/ 2147483646 w 134"/>
                <a:gd name="T43" fmla="*/ 2147483646 h 664"/>
                <a:gd name="T44" fmla="*/ 2147483646 w 134"/>
                <a:gd name="T45" fmla="*/ 2147483646 h 664"/>
                <a:gd name="T46" fmla="*/ 2147483646 w 134"/>
                <a:gd name="T47" fmla="*/ 2147483646 h 664"/>
                <a:gd name="T48" fmla="*/ 2147483646 w 134"/>
                <a:gd name="T49" fmla="*/ 2147483646 h 664"/>
                <a:gd name="T50" fmla="*/ 2147483646 w 134"/>
                <a:gd name="T51" fmla="*/ 2147483646 h 664"/>
                <a:gd name="T52" fmla="*/ 2147483646 w 134"/>
                <a:gd name="T53" fmla="*/ 2147483646 h 664"/>
                <a:gd name="T54" fmla="*/ 2147483646 w 134"/>
                <a:gd name="T55" fmla="*/ 2147483646 h 664"/>
                <a:gd name="T56" fmla="*/ 2147483646 w 134"/>
                <a:gd name="T57" fmla="*/ 2147483646 h 664"/>
                <a:gd name="T58" fmla="*/ 2147483646 w 134"/>
                <a:gd name="T59" fmla="*/ 2147483646 h 664"/>
                <a:gd name="T60" fmla="*/ 2147483646 w 134"/>
                <a:gd name="T61" fmla="*/ 2147483646 h 664"/>
                <a:gd name="T62" fmla="*/ 0 w 134"/>
                <a:gd name="T63" fmla="*/ 2147483646 h 664"/>
                <a:gd name="T64" fmla="*/ 2147483646 w 134"/>
                <a:gd name="T65" fmla="*/ 2147483646 h 664"/>
                <a:gd name="T66" fmla="*/ 2147483646 w 134"/>
                <a:gd name="T67" fmla="*/ 2147483646 h 664"/>
                <a:gd name="T68" fmla="*/ 2147483646 w 134"/>
                <a:gd name="T69" fmla="*/ 2147483646 h 664"/>
                <a:gd name="T70" fmla="*/ 2147483646 w 134"/>
                <a:gd name="T71" fmla="*/ 0 h 6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5" name="Freeform 15">
              <a:extLst>
                <a:ext uri="{FF2B5EF4-FFF2-40B4-BE49-F238E27FC236}">
                  <a16:creationId xmlns:a16="http://schemas.microsoft.com/office/drawing/2014/main" id="{A64DBB10-E905-4323-B387-1FA8EDEA7755}"/>
                </a:ext>
              </a:extLst>
            </p:cNvPr>
            <p:cNvSpPr>
              <a:spLocks/>
            </p:cNvSpPr>
            <p:nvPr userDrawn="1"/>
          </p:nvSpPr>
          <p:spPr bwMode="black">
            <a:xfrm>
              <a:off x="3190876"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6" name="Freeform 16">
              <a:extLst>
                <a:ext uri="{FF2B5EF4-FFF2-40B4-BE49-F238E27FC236}">
                  <a16:creationId xmlns:a16="http://schemas.microsoft.com/office/drawing/2014/main" id="{CAB6BC65-02A1-4E77-943D-3911D8A6D034}"/>
                </a:ext>
              </a:extLst>
            </p:cNvPr>
            <p:cNvSpPr>
              <a:spLocks/>
            </p:cNvSpPr>
            <p:nvPr userDrawn="1"/>
          </p:nvSpPr>
          <p:spPr bwMode="black">
            <a:xfrm>
              <a:off x="3546476" y="3798888"/>
              <a:ext cx="360363" cy="525463"/>
            </a:xfrm>
            <a:custGeom>
              <a:avLst/>
              <a:gdLst>
                <a:gd name="T0" fmla="*/ 2147483646 w 454"/>
                <a:gd name="T1" fmla="*/ 2147483646 h 662"/>
                <a:gd name="T2" fmla="*/ 2147483646 w 454"/>
                <a:gd name="T3" fmla="*/ 2147483646 h 662"/>
                <a:gd name="T4" fmla="*/ 2147483646 w 454"/>
                <a:gd name="T5" fmla="*/ 2147483646 h 662"/>
                <a:gd name="T6" fmla="*/ 2147483646 w 454"/>
                <a:gd name="T7" fmla="*/ 2147483646 h 662"/>
                <a:gd name="T8" fmla="*/ 2147483646 w 454"/>
                <a:gd name="T9" fmla="*/ 2147483646 h 662"/>
                <a:gd name="T10" fmla="*/ 2147483646 w 454"/>
                <a:gd name="T11" fmla="*/ 2147483646 h 662"/>
                <a:gd name="T12" fmla="*/ 2147483646 w 454"/>
                <a:gd name="T13" fmla="*/ 2147483646 h 662"/>
                <a:gd name="T14" fmla="*/ 2147483646 w 454"/>
                <a:gd name="T15" fmla="*/ 2147483646 h 662"/>
                <a:gd name="T16" fmla="*/ 2147483646 w 454"/>
                <a:gd name="T17" fmla="*/ 2147483646 h 662"/>
                <a:gd name="T18" fmla="*/ 2147483646 w 454"/>
                <a:gd name="T19" fmla="*/ 2147483646 h 662"/>
                <a:gd name="T20" fmla="*/ 2147483646 w 454"/>
                <a:gd name="T21" fmla="*/ 2147483646 h 662"/>
                <a:gd name="T22" fmla="*/ 2147483646 w 454"/>
                <a:gd name="T23" fmla="*/ 2147483646 h 662"/>
                <a:gd name="T24" fmla="*/ 2147483646 w 454"/>
                <a:gd name="T25" fmla="*/ 2147483646 h 662"/>
                <a:gd name="T26" fmla="*/ 2147483646 w 454"/>
                <a:gd name="T27" fmla="*/ 2147483646 h 662"/>
                <a:gd name="T28" fmla="*/ 2147483646 w 454"/>
                <a:gd name="T29" fmla="*/ 2147483646 h 662"/>
                <a:gd name="T30" fmla="*/ 2147483646 w 454"/>
                <a:gd name="T31" fmla="*/ 2147483646 h 662"/>
                <a:gd name="T32" fmla="*/ 2147483646 w 454"/>
                <a:gd name="T33" fmla="*/ 2147483646 h 662"/>
                <a:gd name="T34" fmla="*/ 2147483646 w 454"/>
                <a:gd name="T35" fmla="*/ 2147483646 h 662"/>
                <a:gd name="T36" fmla="*/ 2147483646 w 454"/>
                <a:gd name="T37" fmla="*/ 2147483646 h 662"/>
                <a:gd name="T38" fmla="*/ 2147483646 w 454"/>
                <a:gd name="T39" fmla="*/ 2147483646 h 662"/>
                <a:gd name="T40" fmla="*/ 2147483646 w 454"/>
                <a:gd name="T41" fmla="*/ 2147483646 h 662"/>
                <a:gd name="T42" fmla="*/ 2147483646 w 454"/>
                <a:gd name="T43" fmla="*/ 2147483646 h 662"/>
                <a:gd name="T44" fmla="*/ 2147483646 w 454"/>
                <a:gd name="T45" fmla="*/ 2147483646 h 662"/>
                <a:gd name="T46" fmla="*/ 2147483646 w 454"/>
                <a:gd name="T47" fmla="*/ 2147483646 h 662"/>
                <a:gd name="T48" fmla="*/ 2147483646 w 454"/>
                <a:gd name="T49" fmla="*/ 2147483646 h 662"/>
                <a:gd name="T50" fmla="*/ 2147483646 w 454"/>
                <a:gd name="T51" fmla="*/ 2147483646 h 662"/>
                <a:gd name="T52" fmla="*/ 2147483646 w 454"/>
                <a:gd name="T53" fmla="*/ 2147483646 h 662"/>
                <a:gd name="T54" fmla="*/ 2147483646 w 454"/>
                <a:gd name="T55" fmla="*/ 2147483646 h 662"/>
                <a:gd name="T56" fmla="*/ 2147483646 w 454"/>
                <a:gd name="T57" fmla="*/ 2147483646 h 662"/>
                <a:gd name="T58" fmla="*/ 2147483646 w 454"/>
                <a:gd name="T59" fmla="*/ 2147483646 h 662"/>
                <a:gd name="T60" fmla="*/ 2147483646 w 454"/>
                <a:gd name="T61" fmla="*/ 2147483646 h 662"/>
                <a:gd name="T62" fmla="*/ 2147483646 w 454"/>
                <a:gd name="T63" fmla="*/ 2147483646 h 662"/>
                <a:gd name="T64" fmla="*/ 2147483646 w 454"/>
                <a:gd name="T65" fmla="*/ 2147483646 h 662"/>
                <a:gd name="T66" fmla="*/ 2147483646 w 454"/>
                <a:gd name="T67" fmla="*/ 2147483646 h 662"/>
                <a:gd name="T68" fmla="*/ 2147483646 w 454"/>
                <a:gd name="T69" fmla="*/ 2147483646 h 662"/>
                <a:gd name="T70" fmla="*/ 2147483646 w 454"/>
                <a:gd name="T71" fmla="*/ 2147483646 h 662"/>
                <a:gd name="T72" fmla="*/ 2147483646 w 454"/>
                <a:gd name="T73" fmla="*/ 2147483646 h 662"/>
                <a:gd name="T74" fmla="*/ 0 w 454"/>
                <a:gd name="T75" fmla="*/ 2147483646 h 662"/>
                <a:gd name="T76" fmla="*/ 2147483646 w 454"/>
                <a:gd name="T77" fmla="*/ 2147483646 h 662"/>
                <a:gd name="T78" fmla="*/ 2147483646 w 454"/>
                <a:gd name="T79" fmla="*/ 2147483646 h 662"/>
                <a:gd name="T80" fmla="*/ 2147483646 w 454"/>
                <a:gd name="T81" fmla="*/ 2147483646 h 662"/>
                <a:gd name="T82" fmla="*/ 2147483646 w 454"/>
                <a:gd name="T83" fmla="*/ 2147483646 h 662"/>
                <a:gd name="T84" fmla="*/ 2147483646 w 454"/>
                <a:gd name="T85" fmla="*/ 0 h 6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7" name="Freeform 17">
              <a:extLst>
                <a:ext uri="{FF2B5EF4-FFF2-40B4-BE49-F238E27FC236}">
                  <a16:creationId xmlns:a16="http://schemas.microsoft.com/office/drawing/2014/main" id="{A3ECE163-AADB-4C49-A42C-423278945B8C}"/>
                </a:ext>
              </a:extLst>
            </p:cNvPr>
            <p:cNvSpPr>
              <a:spLocks/>
            </p:cNvSpPr>
            <p:nvPr userDrawn="1"/>
          </p:nvSpPr>
          <p:spPr bwMode="black">
            <a:xfrm>
              <a:off x="3968751" y="3948113"/>
              <a:ext cx="273050" cy="373063"/>
            </a:xfrm>
            <a:custGeom>
              <a:avLst/>
              <a:gdLst>
                <a:gd name="T0" fmla="*/ 2147483646 w 345"/>
                <a:gd name="T1" fmla="*/ 0 h 470"/>
                <a:gd name="T2" fmla="*/ 2147483646 w 345"/>
                <a:gd name="T3" fmla="*/ 2147483646 h 470"/>
                <a:gd name="T4" fmla="*/ 2147483646 w 345"/>
                <a:gd name="T5" fmla="*/ 2147483646 h 470"/>
                <a:gd name="T6" fmla="*/ 2147483646 w 345"/>
                <a:gd name="T7" fmla="*/ 2147483646 h 470"/>
                <a:gd name="T8" fmla="*/ 2147483646 w 345"/>
                <a:gd name="T9" fmla="*/ 2147483646 h 470"/>
                <a:gd name="T10" fmla="*/ 2147483646 w 345"/>
                <a:gd name="T11" fmla="*/ 2147483646 h 470"/>
                <a:gd name="T12" fmla="*/ 2147483646 w 345"/>
                <a:gd name="T13" fmla="*/ 2147483646 h 470"/>
                <a:gd name="T14" fmla="*/ 2147483646 w 345"/>
                <a:gd name="T15" fmla="*/ 2147483646 h 470"/>
                <a:gd name="T16" fmla="*/ 2147483646 w 345"/>
                <a:gd name="T17" fmla="*/ 2147483646 h 470"/>
                <a:gd name="T18" fmla="*/ 2147483646 w 345"/>
                <a:gd name="T19" fmla="*/ 2147483646 h 470"/>
                <a:gd name="T20" fmla="*/ 2147483646 w 345"/>
                <a:gd name="T21" fmla="*/ 2147483646 h 470"/>
                <a:gd name="T22" fmla="*/ 2147483646 w 345"/>
                <a:gd name="T23" fmla="*/ 2147483646 h 470"/>
                <a:gd name="T24" fmla="*/ 2147483646 w 345"/>
                <a:gd name="T25" fmla="*/ 2147483646 h 470"/>
                <a:gd name="T26" fmla="*/ 2147483646 w 345"/>
                <a:gd name="T27" fmla="*/ 2147483646 h 470"/>
                <a:gd name="T28" fmla="*/ 2147483646 w 345"/>
                <a:gd name="T29" fmla="*/ 2147483646 h 470"/>
                <a:gd name="T30" fmla="*/ 2147483646 w 345"/>
                <a:gd name="T31" fmla="*/ 2147483646 h 470"/>
                <a:gd name="T32" fmla="*/ 2147483646 w 345"/>
                <a:gd name="T33" fmla="*/ 2147483646 h 470"/>
                <a:gd name="T34" fmla="*/ 2147483646 w 345"/>
                <a:gd name="T35" fmla="*/ 2147483646 h 470"/>
                <a:gd name="T36" fmla="*/ 2147483646 w 345"/>
                <a:gd name="T37" fmla="*/ 2147483646 h 470"/>
                <a:gd name="T38" fmla="*/ 2147483646 w 345"/>
                <a:gd name="T39" fmla="*/ 2147483646 h 470"/>
                <a:gd name="T40" fmla="*/ 2147483646 w 345"/>
                <a:gd name="T41" fmla="*/ 2147483646 h 470"/>
                <a:gd name="T42" fmla="*/ 2147483646 w 345"/>
                <a:gd name="T43" fmla="*/ 2147483646 h 470"/>
                <a:gd name="T44" fmla="*/ 2147483646 w 345"/>
                <a:gd name="T45" fmla="*/ 2147483646 h 470"/>
                <a:gd name="T46" fmla="*/ 2147483646 w 345"/>
                <a:gd name="T47" fmla="*/ 2147483646 h 470"/>
                <a:gd name="T48" fmla="*/ 2147483646 w 345"/>
                <a:gd name="T49" fmla="*/ 2147483646 h 470"/>
                <a:gd name="T50" fmla="*/ 2147483646 w 345"/>
                <a:gd name="T51" fmla="*/ 2147483646 h 470"/>
                <a:gd name="T52" fmla="*/ 2147483646 w 345"/>
                <a:gd name="T53" fmla="*/ 2147483646 h 470"/>
                <a:gd name="T54" fmla="*/ 2147483646 w 345"/>
                <a:gd name="T55" fmla="*/ 2147483646 h 470"/>
                <a:gd name="T56" fmla="*/ 2147483646 w 345"/>
                <a:gd name="T57" fmla="*/ 2147483646 h 470"/>
                <a:gd name="T58" fmla="*/ 2147483646 w 345"/>
                <a:gd name="T59" fmla="*/ 2147483646 h 470"/>
                <a:gd name="T60" fmla="*/ 2147483646 w 345"/>
                <a:gd name="T61" fmla="*/ 2147483646 h 470"/>
                <a:gd name="T62" fmla="*/ 2147483646 w 345"/>
                <a:gd name="T63" fmla="*/ 2147483646 h 470"/>
                <a:gd name="T64" fmla="*/ 2147483646 w 345"/>
                <a:gd name="T65" fmla="*/ 2147483646 h 470"/>
                <a:gd name="T66" fmla="*/ 2147483646 w 345"/>
                <a:gd name="T67" fmla="*/ 2147483646 h 470"/>
                <a:gd name="T68" fmla="*/ 2147483646 w 345"/>
                <a:gd name="T69" fmla="*/ 2147483646 h 470"/>
                <a:gd name="T70" fmla="*/ 2147483646 w 345"/>
                <a:gd name="T71" fmla="*/ 2147483646 h 470"/>
                <a:gd name="T72" fmla="*/ 0 w 345"/>
                <a:gd name="T73" fmla="*/ 2147483646 h 470"/>
                <a:gd name="T74" fmla="*/ 2147483646 w 345"/>
                <a:gd name="T75" fmla="*/ 2147483646 h 470"/>
                <a:gd name="T76" fmla="*/ 2147483646 w 345"/>
                <a:gd name="T77" fmla="*/ 2147483646 h 470"/>
                <a:gd name="T78" fmla="*/ 2147483646 w 345"/>
                <a:gd name="T79" fmla="*/ 2147483646 h 470"/>
                <a:gd name="T80" fmla="*/ 2147483646 w 345"/>
                <a:gd name="T81" fmla="*/ 2147483646 h 470"/>
                <a:gd name="T82" fmla="*/ 2147483646 w 345"/>
                <a:gd name="T83" fmla="*/ 2147483646 h 470"/>
                <a:gd name="T84" fmla="*/ 2147483646 w 345"/>
                <a:gd name="T85" fmla="*/ 2147483646 h 470"/>
                <a:gd name="T86" fmla="*/ 2147483646 w 345"/>
                <a:gd name="T87" fmla="*/ 2147483646 h 470"/>
                <a:gd name="T88" fmla="*/ 2147483646 w 345"/>
                <a:gd name="T89" fmla="*/ 2147483646 h 470"/>
                <a:gd name="T90" fmla="*/ 2147483646 w 345"/>
                <a:gd name="T91" fmla="*/ 2147483646 h 470"/>
                <a:gd name="T92" fmla="*/ 2147483646 w 345"/>
                <a:gd name="T93" fmla="*/ 2147483646 h 470"/>
                <a:gd name="T94" fmla="*/ 2147483646 w 345"/>
                <a:gd name="T95" fmla="*/ 2147483646 h 470"/>
                <a:gd name="T96" fmla="*/ 2147483646 w 345"/>
                <a:gd name="T97" fmla="*/ 2147483646 h 470"/>
                <a:gd name="T98" fmla="*/ 2147483646 w 345"/>
                <a:gd name="T99" fmla="*/ 2147483646 h 470"/>
                <a:gd name="T100" fmla="*/ 2147483646 w 345"/>
                <a:gd name="T101" fmla="*/ 2147483646 h 470"/>
                <a:gd name="T102" fmla="*/ 2147483646 w 345"/>
                <a:gd name="T103" fmla="*/ 2147483646 h 470"/>
                <a:gd name="T104" fmla="*/ 2147483646 w 345"/>
                <a:gd name="T105" fmla="*/ 0 h 47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8" name="Freeform 18">
              <a:extLst>
                <a:ext uri="{FF2B5EF4-FFF2-40B4-BE49-F238E27FC236}">
                  <a16:creationId xmlns:a16="http://schemas.microsoft.com/office/drawing/2014/main" id="{5B2E5471-7CFF-4B71-9470-BC94CBBEA301}"/>
                </a:ext>
              </a:extLst>
            </p:cNvPr>
            <p:cNvSpPr>
              <a:spLocks noEditPoints="1"/>
            </p:cNvSpPr>
            <p:nvPr userDrawn="1"/>
          </p:nvSpPr>
          <p:spPr bwMode="black">
            <a:xfrm>
              <a:off x="4268788" y="3948113"/>
              <a:ext cx="301625" cy="373063"/>
            </a:xfrm>
            <a:custGeom>
              <a:avLst/>
              <a:gdLst>
                <a:gd name="T0" fmla="*/ 2147483646 w 381"/>
                <a:gd name="T1" fmla="*/ 2147483646 h 470"/>
                <a:gd name="T2" fmla="*/ 2147483646 w 381"/>
                <a:gd name="T3" fmla="*/ 2147483646 h 470"/>
                <a:gd name="T4" fmla="*/ 2147483646 w 381"/>
                <a:gd name="T5" fmla="*/ 2147483646 h 470"/>
                <a:gd name="T6" fmla="*/ 2147483646 w 381"/>
                <a:gd name="T7" fmla="*/ 2147483646 h 470"/>
                <a:gd name="T8" fmla="*/ 2147483646 w 381"/>
                <a:gd name="T9" fmla="*/ 2147483646 h 470"/>
                <a:gd name="T10" fmla="*/ 2147483646 w 381"/>
                <a:gd name="T11" fmla="*/ 2147483646 h 470"/>
                <a:gd name="T12" fmla="*/ 2147483646 w 381"/>
                <a:gd name="T13" fmla="*/ 2147483646 h 470"/>
                <a:gd name="T14" fmla="*/ 2147483646 w 381"/>
                <a:gd name="T15" fmla="*/ 2147483646 h 470"/>
                <a:gd name="T16" fmla="*/ 2147483646 w 381"/>
                <a:gd name="T17" fmla="*/ 2147483646 h 470"/>
                <a:gd name="T18" fmla="*/ 2147483646 w 381"/>
                <a:gd name="T19" fmla="*/ 2147483646 h 470"/>
                <a:gd name="T20" fmla="*/ 2147483646 w 381"/>
                <a:gd name="T21" fmla="*/ 2147483646 h 470"/>
                <a:gd name="T22" fmla="*/ 2147483646 w 381"/>
                <a:gd name="T23" fmla="*/ 2147483646 h 470"/>
                <a:gd name="T24" fmla="*/ 2147483646 w 381"/>
                <a:gd name="T25" fmla="*/ 2147483646 h 470"/>
                <a:gd name="T26" fmla="*/ 2147483646 w 381"/>
                <a:gd name="T27" fmla="*/ 2147483646 h 470"/>
                <a:gd name="T28" fmla="*/ 2147483646 w 381"/>
                <a:gd name="T29" fmla="*/ 2147483646 h 470"/>
                <a:gd name="T30" fmla="*/ 2147483646 w 381"/>
                <a:gd name="T31" fmla="*/ 2147483646 h 470"/>
                <a:gd name="T32" fmla="*/ 2147483646 w 381"/>
                <a:gd name="T33" fmla="*/ 2147483646 h 470"/>
                <a:gd name="T34" fmla="*/ 2147483646 w 381"/>
                <a:gd name="T35" fmla="*/ 2147483646 h 470"/>
                <a:gd name="T36" fmla="*/ 2147483646 w 381"/>
                <a:gd name="T37" fmla="*/ 2147483646 h 470"/>
                <a:gd name="T38" fmla="*/ 2147483646 w 381"/>
                <a:gd name="T39" fmla="*/ 2147483646 h 470"/>
                <a:gd name="T40" fmla="*/ 2147483646 w 381"/>
                <a:gd name="T41" fmla="*/ 2147483646 h 470"/>
                <a:gd name="T42" fmla="*/ 2147483646 w 381"/>
                <a:gd name="T43" fmla="*/ 2147483646 h 470"/>
                <a:gd name="T44" fmla="*/ 2147483646 w 381"/>
                <a:gd name="T45" fmla="*/ 2147483646 h 470"/>
                <a:gd name="T46" fmla="*/ 2147483646 w 381"/>
                <a:gd name="T47" fmla="*/ 0 h 470"/>
                <a:gd name="T48" fmla="*/ 2147483646 w 381"/>
                <a:gd name="T49" fmla="*/ 2147483646 h 470"/>
                <a:gd name="T50" fmla="*/ 2147483646 w 381"/>
                <a:gd name="T51" fmla="*/ 2147483646 h 470"/>
                <a:gd name="T52" fmla="*/ 2147483646 w 381"/>
                <a:gd name="T53" fmla="*/ 2147483646 h 470"/>
                <a:gd name="T54" fmla="*/ 2147483646 w 381"/>
                <a:gd name="T55" fmla="*/ 2147483646 h 470"/>
                <a:gd name="T56" fmla="*/ 2147483646 w 381"/>
                <a:gd name="T57" fmla="*/ 2147483646 h 470"/>
                <a:gd name="T58" fmla="*/ 2147483646 w 381"/>
                <a:gd name="T59" fmla="*/ 2147483646 h 470"/>
                <a:gd name="T60" fmla="*/ 2147483646 w 381"/>
                <a:gd name="T61" fmla="*/ 2147483646 h 470"/>
                <a:gd name="T62" fmla="*/ 2147483646 w 381"/>
                <a:gd name="T63" fmla="*/ 2147483646 h 470"/>
                <a:gd name="T64" fmla="*/ 2147483646 w 381"/>
                <a:gd name="T65" fmla="*/ 2147483646 h 470"/>
                <a:gd name="T66" fmla="*/ 2147483646 w 381"/>
                <a:gd name="T67" fmla="*/ 2147483646 h 470"/>
                <a:gd name="T68" fmla="*/ 2147483646 w 381"/>
                <a:gd name="T69" fmla="*/ 2147483646 h 470"/>
                <a:gd name="T70" fmla="*/ 2147483646 w 381"/>
                <a:gd name="T71" fmla="*/ 2147483646 h 470"/>
                <a:gd name="T72" fmla="*/ 2147483646 w 381"/>
                <a:gd name="T73" fmla="*/ 2147483646 h 470"/>
                <a:gd name="T74" fmla="*/ 2147483646 w 381"/>
                <a:gd name="T75" fmla="*/ 2147483646 h 470"/>
                <a:gd name="T76" fmla="*/ 2147483646 w 381"/>
                <a:gd name="T77" fmla="*/ 2147483646 h 470"/>
                <a:gd name="T78" fmla="*/ 2147483646 w 381"/>
                <a:gd name="T79" fmla="*/ 2147483646 h 470"/>
                <a:gd name="T80" fmla="*/ 2147483646 w 381"/>
                <a:gd name="T81" fmla="*/ 2147483646 h 470"/>
                <a:gd name="T82" fmla="*/ 2147483646 w 381"/>
                <a:gd name="T83" fmla="*/ 2147483646 h 470"/>
                <a:gd name="T84" fmla="*/ 2147483646 w 381"/>
                <a:gd name="T85" fmla="*/ 2147483646 h 470"/>
                <a:gd name="T86" fmla="*/ 2147483646 w 381"/>
                <a:gd name="T87" fmla="*/ 2147483646 h 470"/>
                <a:gd name="T88" fmla="*/ 2147483646 w 381"/>
                <a:gd name="T89" fmla="*/ 2147483646 h 470"/>
                <a:gd name="T90" fmla="*/ 2147483646 w 381"/>
                <a:gd name="T91" fmla="*/ 2147483646 h 470"/>
                <a:gd name="T92" fmla="*/ 2147483646 w 381"/>
                <a:gd name="T93" fmla="*/ 2147483646 h 470"/>
                <a:gd name="T94" fmla="*/ 2147483646 w 381"/>
                <a:gd name="T95" fmla="*/ 2147483646 h 470"/>
                <a:gd name="T96" fmla="*/ 0 w 381"/>
                <a:gd name="T97" fmla="*/ 2147483646 h 470"/>
                <a:gd name="T98" fmla="*/ 0 w 381"/>
                <a:gd name="T99" fmla="*/ 2147483646 h 470"/>
                <a:gd name="T100" fmla="*/ 2147483646 w 381"/>
                <a:gd name="T101" fmla="*/ 2147483646 h 470"/>
                <a:gd name="T102" fmla="*/ 2147483646 w 381"/>
                <a:gd name="T103" fmla="*/ 2147483646 h 470"/>
                <a:gd name="T104" fmla="*/ 2147483646 w 381"/>
                <a:gd name="T105" fmla="*/ 2147483646 h 470"/>
                <a:gd name="T106" fmla="*/ 2147483646 w 381"/>
                <a:gd name="T107" fmla="*/ 2147483646 h 470"/>
                <a:gd name="T108" fmla="*/ 2147483646 w 381"/>
                <a:gd name="T109" fmla="*/ 2147483646 h 470"/>
                <a:gd name="T110" fmla="*/ 2147483646 w 381"/>
                <a:gd name="T111" fmla="*/ 2147483646 h 470"/>
                <a:gd name="T112" fmla="*/ 2147483646 w 381"/>
                <a:gd name="T113" fmla="*/ 2147483646 h 470"/>
                <a:gd name="T114" fmla="*/ 2147483646 w 381"/>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9" name="Freeform 19">
              <a:extLst>
                <a:ext uri="{FF2B5EF4-FFF2-40B4-BE49-F238E27FC236}">
                  <a16:creationId xmlns:a16="http://schemas.microsoft.com/office/drawing/2014/main" id="{CECD48DB-6A47-47B9-9BA2-1DA151E10D47}"/>
                </a:ext>
              </a:extLst>
            </p:cNvPr>
            <p:cNvSpPr>
              <a:spLocks/>
            </p:cNvSpPr>
            <p:nvPr userDrawn="1"/>
          </p:nvSpPr>
          <p:spPr bwMode="black">
            <a:xfrm>
              <a:off x="4656138" y="3948113"/>
              <a:ext cx="331788" cy="373063"/>
            </a:xfrm>
            <a:custGeom>
              <a:avLst/>
              <a:gdLst>
                <a:gd name="T0" fmla="*/ 2147483646 w 418"/>
                <a:gd name="T1" fmla="*/ 0 h 470"/>
                <a:gd name="T2" fmla="*/ 2147483646 w 418"/>
                <a:gd name="T3" fmla="*/ 2147483646 h 470"/>
                <a:gd name="T4" fmla="*/ 2147483646 w 418"/>
                <a:gd name="T5" fmla="*/ 2147483646 h 470"/>
                <a:gd name="T6" fmla="*/ 2147483646 w 418"/>
                <a:gd name="T7" fmla="*/ 2147483646 h 470"/>
                <a:gd name="T8" fmla="*/ 2147483646 w 418"/>
                <a:gd name="T9" fmla="*/ 2147483646 h 470"/>
                <a:gd name="T10" fmla="*/ 2147483646 w 418"/>
                <a:gd name="T11" fmla="*/ 2147483646 h 470"/>
                <a:gd name="T12" fmla="*/ 2147483646 w 418"/>
                <a:gd name="T13" fmla="*/ 2147483646 h 470"/>
                <a:gd name="T14" fmla="*/ 2147483646 w 418"/>
                <a:gd name="T15" fmla="*/ 2147483646 h 470"/>
                <a:gd name="T16" fmla="*/ 2147483646 w 418"/>
                <a:gd name="T17" fmla="*/ 2147483646 h 470"/>
                <a:gd name="T18" fmla="*/ 2147483646 w 418"/>
                <a:gd name="T19" fmla="*/ 2147483646 h 470"/>
                <a:gd name="T20" fmla="*/ 2147483646 w 418"/>
                <a:gd name="T21" fmla="*/ 2147483646 h 470"/>
                <a:gd name="T22" fmla="*/ 2147483646 w 418"/>
                <a:gd name="T23" fmla="*/ 2147483646 h 470"/>
                <a:gd name="T24" fmla="*/ 2147483646 w 418"/>
                <a:gd name="T25" fmla="*/ 2147483646 h 470"/>
                <a:gd name="T26" fmla="*/ 2147483646 w 418"/>
                <a:gd name="T27" fmla="*/ 2147483646 h 470"/>
                <a:gd name="T28" fmla="*/ 2147483646 w 418"/>
                <a:gd name="T29" fmla="*/ 2147483646 h 470"/>
                <a:gd name="T30" fmla="*/ 2147483646 w 418"/>
                <a:gd name="T31" fmla="*/ 2147483646 h 470"/>
                <a:gd name="T32" fmla="*/ 2147483646 w 418"/>
                <a:gd name="T33" fmla="*/ 2147483646 h 470"/>
                <a:gd name="T34" fmla="*/ 2147483646 w 418"/>
                <a:gd name="T35" fmla="*/ 2147483646 h 470"/>
                <a:gd name="T36" fmla="*/ 2147483646 w 418"/>
                <a:gd name="T37" fmla="*/ 2147483646 h 470"/>
                <a:gd name="T38" fmla="*/ 2147483646 w 418"/>
                <a:gd name="T39" fmla="*/ 0 h 470"/>
                <a:gd name="T40" fmla="*/ 2147483646 w 418"/>
                <a:gd name="T41" fmla="*/ 2147483646 h 470"/>
                <a:gd name="T42" fmla="*/ 2147483646 w 418"/>
                <a:gd name="T43" fmla="*/ 2147483646 h 470"/>
                <a:gd name="T44" fmla="*/ 2147483646 w 418"/>
                <a:gd name="T45" fmla="*/ 2147483646 h 470"/>
                <a:gd name="T46" fmla="*/ 2147483646 w 418"/>
                <a:gd name="T47" fmla="*/ 2147483646 h 470"/>
                <a:gd name="T48" fmla="*/ 2147483646 w 418"/>
                <a:gd name="T49" fmla="*/ 2147483646 h 470"/>
                <a:gd name="T50" fmla="*/ 2147483646 w 418"/>
                <a:gd name="T51" fmla="*/ 2147483646 h 470"/>
                <a:gd name="T52" fmla="*/ 2147483646 w 418"/>
                <a:gd name="T53" fmla="*/ 2147483646 h 470"/>
                <a:gd name="T54" fmla="*/ 2147483646 w 418"/>
                <a:gd name="T55" fmla="*/ 2147483646 h 470"/>
                <a:gd name="T56" fmla="*/ 2147483646 w 418"/>
                <a:gd name="T57" fmla="*/ 2147483646 h 470"/>
                <a:gd name="T58" fmla="*/ 2147483646 w 418"/>
                <a:gd name="T59" fmla="*/ 2147483646 h 470"/>
                <a:gd name="T60" fmla="*/ 2147483646 w 418"/>
                <a:gd name="T61" fmla="*/ 2147483646 h 470"/>
                <a:gd name="T62" fmla="*/ 2147483646 w 418"/>
                <a:gd name="T63" fmla="*/ 2147483646 h 470"/>
                <a:gd name="T64" fmla="*/ 2147483646 w 418"/>
                <a:gd name="T65" fmla="*/ 2147483646 h 470"/>
                <a:gd name="T66" fmla="*/ 2147483646 w 418"/>
                <a:gd name="T67" fmla="*/ 2147483646 h 470"/>
                <a:gd name="T68" fmla="*/ 2147483646 w 418"/>
                <a:gd name="T69" fmla="*/ 2147483646 h 470"/>
                <a:gd name="T70" fmla="*/ 2147483646 w 418"/>
                <a:gd name="T71" fmla="*/ 2147483646 h 470"/>
                <a:gd name="T72" fmla="*/ 2147483646 w 418"/>
                <a:gd name="T73" fmla="*/ 2147483646 h 470"/>
                <a:gd name="T74" fmla="*/ 2147483646 w 418"/>
                <a:gd name="T75" fmla="*/ 2147483646 h 470"/>
                <a:gd name="T76" fmla="*/ 2147483646 w 418"/>
                <a:gd name="T77" fmla="*/ 2147483646 h 470"/>
                <a:gd name="T78" fmla="*/ 2147483646 w 418"/>
                <a:gd name="T79" fmla="*/ 2147483646 h 470"/>
                <a:gd name="T80" fmla="*/ 2147483646 w 418"/>
                <a:gd name="T81" fmla="*/ 2147483646 h 470"/>
                <a:gd name="T82" fmla="*/ 2147483646 w 418"/>
                <a:gd name="T83" fmla="*/ 2147483646 h 470"/>
                <a:gd name="T84" fmla="*/ 2147483646 w 418"/>
                <a:gd name="T85" fmla="*/ 2147483646 h 470"/>
                <a:gd name="T86" fmla="*/ 2147483646 w 418"/>
                <a:gd name="T87" fmla="*/ 2147483646 h 470"/>
                <a:gd name="T88" fmla="*/ 2147483646 w 418"/>
                <a:gd name="T89" fmla="*/ 2147483646 h 470"/>
                <a:gd name="T90" fmla="*/ 2147483646 w 418"/>
                <a:gd name="T91" fmla="*/ 2147483646 h 470"/>
                <a:gd name="T92" fmla="*/ 2147483646 w 418"/>
                <a:gd name="T93" fmla="*/ 2147483646 h 470"/>
                <a:gd name="T94" fmla="*/ 2147483646 w 418"/>
                <a:gd name="T95" fmla="*/ 2147483646 h 470"/>
                <a:gd name="T96" fmla="*/ 2147483646 w 418"/>
                <a:gd name="T97" fmla="*/ 2147483646 h 470"/>
                <a:gd name="T98" fmla="*/ 2147483646 w 418"/>
                <a:gd name="T99" fmla="*/ 2147483646 h 470"/>
                <a:gd name="T100" fmla="*/ 2147483646 w 418"/>
                <a:gd name="T101" fmla="*/ 2147483646 h 470"/>
                <a:gd name="T102" fmla="*/ 2147483646 w 418"/>
                <a:gd name="T103" fmla="*/ 2147483646 h 470"/>
                <a:gd name="T104" fmla="*/ 2147483646 w 418"/>
                <a:gd name="T105" fmla="*/ 2147483646 h 470"/>
                <a:gd name="T106" fmla="*/ 2147483646 w 418"/>
                <a:gd name="T107" fmla="*/ 2147483646 h 470"/>
                <a:gd name="T108" fmla="*/ 0 w 418"/>
                <a:gd name="T109" fmla="*/ 2147483646 h 470"/>
                <a:gd name="T110" fmla="*/ 0 w 418"/>
                <a:gd name="T111" fmla="*/ 2147483646 h 470"/>
                <a:gd name="T112" fmla="*/ 2147483646 w 418"/>
                <a:gd name="T113" fmla="*/ 2147483646 h 470"/>
                <a:gd name="T114" fmla="*/ 2147483646 w 418"/>
                <a:gd name="T115" fmla="*/ 2147483646 h 470"/>
                <a:gd name="T116" fmla="*/ 2147483646 w 418"/>
                <a:gd name="T117" fmla="*/ 2147483646 h 470"/>
                <a:gd name="T118" fmla="*/ 2147483646 w 418"/>
                <a:gd name="T119" fmla="*/ 0 h 47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20" name="Freeform 20">
              <a:extLst>
                <a:ext uri="{FF2B5EF4-FFF2-40B4-BE49-F238E27FC236}">
                  <a16:creationId xmlns:a16="http://schemas.microsoft.com/office/drawing/2014/main" id="{B782146D-A2F8-48A2-B534-33A25AD7536E}"/>
                </a:ext>
              </a:extLst>
            </p:cNvPr>
            <p:cNvSpPr>
              <a:spLocks noEditPoints="1"/>
            </p:cNvSpPr>
            <p:nvPr userDrawn="1"/>
          </p:nvSpPr>
          <p:spPr bwMode="black">
            <a:xfrm>
              <a:off x="5037138" y="3948113"/>
              <a:ext cx="328613" cy="498475"/>
            </a:xfrm>
            <a:custGeom>
              <a:avLst/>
              <a:gdLst>
                <a:gd name="T0" fmla="*/ 2147483646 w 414"/>
                <a:gd name="T1" fmla="*/ 2147483646 h 628"/>
                <a:gd name="T2" fmla="*/ 2147483646 w 414"/>
                <a:gd name="T3" fmla="*/ 2147483646 h 628"/>
                <a:gd name="T4" fmla="*/ 2147483646 w 414"/>
                <a:gd name="T5" fmla="*/ 2147483646 h 628"/>
                <a:gd name="T6" fmla="*/ 2147483646 w 414"/>
                <a:gd name="T7" fmla="*/ 2147483646 h 628"/>
                <a:gd name="T8" fmla="*/ 2147483646 w 414"/>
                <a:gd name="T9" fmla="*/ 2147483646 h 628"/>
                <a:gd name="T10" fmla="*/ 2147483646 w 414"/>
                <a:gd name="T11" fmla="*/ 2147483646 h 628"/>
                <a:gd name="T12" fmla="*/ 2147483646 w 414"/>
                <a:gd name="T13" fmla="*/ 2147483646 h 628"/>
                <a:gd name="T14" fmla="*/ 2147483646 w 414"/>
                <a:gd name="T15" fmla="*/ 2147483646 h 628"/>
                <a:gd name="T16" fmla="*/ 2147483646 w 414"/>
                <a:gd name="T17" fmla="*/ 2147483646 h 628"/>
                <a:gd name="T18" fmla="*/ 2147483646 w 414"/>
                <a:gd name="T19" fmla="*/ 0 h 628"/>
                <a:gd name="T20" fmla="*/ 2147483646 w 414"/>
                <a:gd name="T21" fmla="*/ 2147483646 h 628"/>
                <a:gd name="T22" fmla="*/ 2147483646 w 414"/>
                <a:gd name="T23" fmla="*/ 2147483646 h 628"/>
                <a:gd name="T24" fmla="*/ 2147483646 w 414"/>
                <a:gd name="T25" fmla="*/ 2147483646 h 628"/>
                <a:gd name="T26" fmla="*/ 2147483646 w 414"/>
                <a:gd name="T27" fmla="*/ 0 h 628"/>
                <a:gd name="T28" fmla="*/ 2147483646 w 414"/>
                <a:gd name="T29" fmla="*/ 2147483646 h 628"/>
                <a:gd name="T30" fmla="*/ 2147483646 w 414"/>
                <a:gd name="T31" fmla="*/ 2147483646 h 628"/>
                <a:gd name="T32" fmla="*/ 2147483646 w 414"/>
                <a:gd name="T33" fmla="*/ 2147483646 h 628"/>
                <a:gd name="T34" fmla="*/ 2147483646 w 414"/>
                <a:gd name="T35" fmla="*/ 2147483646 h 628"/>
                <a:gd name="T36" fmla="*/ 2147483646 w 414"/>
                <a:gd name="T37" fmla="*/ 2147483646 h 628"/>
                <a:gd name="T38" fmla="*/ 2147483646 w 414"/>
                <a:gd name="T39" fmla="*/ 2147483646 h 628"/>
                <a:gd name="T40" fmla="*/ 2147483646 w 414"/>
                <a:gd name="T41" fmla="*/ 2147483646 h 628"/>
                <a:gd name="T42" fmla="*/ 2147483646 w 414"/>
                <a:gd name="T43" fmla="*/ 2147483646 h 628"/>
                <a:gd name="T44" fmla="*/ 2147483646 w 414"/>
                <a:gd name="T45" fmla="*/ 2147483646 h 628"/>
                <a:gd name="T46" fmla="*/ 2147483646 w 414"/>
                <a:gd name="T47" fmla="*/ 2147483646 h 628"/>
                <a:gd name="T48" fmla="*/ 2147483646 w 414"/>
                <a:gd name="T49" fmla="*/ 2147483646 h 628"/>
                <a:gd name="T50" fmla="*/ 2147483646 w 414"/>
                <a:gd name="T51" fmla="*/ 2147483646 h 628"/>
                <a:gd name="T52" fmla="*/ 2147483646 w 414"/>
                <a:gd name="T53" fmla="*/ 2147483646 h 628"/>
                <a:gd name="T54" fmla="*/ 2147483646 w 414"/>
                <a:gd name="T55" fmla="*/ 2147483646 h 628"/>
                <a:gd name="T56" fmla="*/ 2147483646 w 414"/>
                <a:gd name="T57" fmla="*/ 2147483646 h 628"/>
                <a:gd name="T58" fmla="*/ 2147483646 w 414"/>
                <a:gd name="T59" fmla="*/ 2147483646 h 628"/>
                <a:gd name="T60" fmla="*/ 2147483646 w 414"/>
                <a:gd name="T61" fmla="*/ 2147483646 h 628"/>
                <a:gd name="T62" fmla="*/ 2147483646 w 414"/>
                <a:gd name="T63" fmla="*/ 2147483646 h 628"/>
                <a:gd name="T64" fmla="*/ 2147483646 w 414"/>
                <a:gd name="T65" fmla="*/ 2147483646 h 628"/>
                <a:gd name="T66" fmla="*/ 2147483646 w 414"/>
                <a:gd name="T67" fmla="*/ 2147483646 h 628"/>
                <a:gd name="T68" fmla="*/ 2147483646 w 414"/>
                <a:gd name="T69" fmla="*/ 0 h 6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grpSp>
      <p:sp>
        <p:nvSpPr>
          <p:cNvPr id="21" name="TextBox 38" descr="CONFIDENTIAL_TAG_0xFFEE">
            <a:extLst>
              <a:ext uri="{FF2B5EF4-FFF2-40B4-BE49-F238E27FC236}">
                <a16:creationId xmlns:a16="http://schemas.microsoft.com/office/drawing/2014/main" id="{F21192EE-EE3B-49C7-BE55-A124D5F8CEEA}"/>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7" name="Title 1"/>
          <p:cNvSpPr>
            <a:spLocks noGrp="1"/>
          </p:cNvSpPr>
          <p:nvPr>
            <p:ph type="ctrTitle"/>
          </p:nvPr>
        </p:nvSpPr>
        <p:spPr>
          <a:xfrm>
            <a:off x="417513" y="282575"/>
            <a:ext cx="8310562" cy="984365"/>
          </a:xfrm>
        </p:spPr>
        <p:txBody>
          <a:bodyPr/>
          <a:lstStyle>
            <a:lvl1pPr algn="l">
              <a:defRPr b="1">
                <a:solidFill>
                  <a:schemeClr val="tx2"/>
                </a:solidFill>
              </a:defRPr>
            </a:lvl1pPr>
          </a:lstStyle>
          <a:p>
            <a:r>
              <a:rPr lang="en-US"/>
              <a:t>Click to edit Master title style</a:t>
            </a:r>
            <a:endParaRPr lang="en-GB" dirty="0"/>
          </a:p>
        </p:txBody>
      </p:sp>
      <p:sp>
        <p:nvSpPr>
          <p:cNvPr id="8" name="Subtitle 2"/>
          <p:cNvSpPr>
            <a:spLocks noGrp="1"/>
          </p:cNvSpPr>
          <p:nvPr>
            <p:ph type="subTitle" idx="1"/>
          </p:nvPr>
        </p:nvSpPr>
        <p:spPr>
          <a:xfrm>
            <a:off x="417514" y="1444625"/>
            <a:ext cx="6567180" cy="1375693"/>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424266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extBox 4" descr="CONFIDENTIAL_TAG_0xFFEE">
            <a:extLst>
              <a:ext uri="{FF2B5EF4-FFF2-40B4-BE49-F238E27FC236}">
                <a16:creationId xmlns:a16="http://schemas.microsoft.com/office/drawing/2014/main" id="{E328B5AD-76B0-43E9-B865-A7C30C87E4F4}"/>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2" name="Title 1"/>
          <p:cNvSpPr>
            <a:spLocks noGrp="1"/>
          </p:cNvSpPr>
          <p:nvPr>
            <p:ph type="title"/>
          </p:nvPr>
        </p:nvSpPr>
        <p:spPr/>
        <p:txBody>
          <a:bodyPr/>
          <a:lstStyle>
            <a:lvl1pPr>
              <a:defRPr b="1"/>
            </a:lvl1pPr>
          </a:lstStyle>
          <a:p>
            <a:r>
              <a:rPr lang="en-GB"/>
              <a:t>Click to edit Master title style</a:t>
            </a:r>
            <a:endParaRPr lang="en-GB" dirty="0"/>
          </a:p>
        </p:txBody>
      </p:sp>
      <p:sp>
        <p:nvSpPr>
          <p:cNvPr id="8" name="Content Placeholder 2"/>
          <p:cNvSpPr>
            <a:spLocks noGrp="1"/>
          </p:cNvSpPr>
          <p:nvPr>
            <p:ph idx="1"/>
          </p:nvPr>
        </p:nvSpPr>
        <p:spPr>
          <a:xfrm>
            <a:off x="417513" y="1441585"/>
            <a:ext cx="4047609" cy="42607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1" name="Content Placeholder 2"/>
          <p:cNvSpPr>
            <a:spLocks noGrp="1"/>
          </p:cNvSpPr>
          <p:nvPr>
            <p:ph idx="13"/>
          </p:nvPr>
        </p:nvSpPr>
        <p:spPr>
          <a:xfrm>
            <a:off x="4752020" y="1441585"/>
            <a:ext cx="3976055" cy="42607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Footer Placeholder 5">
            <a:extLst>
              <a:ext uri="{FF2B5EF4-FFF2-40B4-BE49-F238E27FC236}">
                <a16:creationId xmlns:a16="http://schemas.microsoft.com/office/drawing/2014/main" id="{5A656F0F-A77B-4888-90F4-DC66D04A644E}"/>
              </a:ext>
            </a:extLst>
          </p:cNvPr>
          <p:cNvSpPr>
            <a:spLocks noGrp="1"/>
          </p:cNvSpPr>
          <p:nvPr>
            <p:ph type="ftr" sz="quarter" idx="14"/>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FD4FE179-323D-4AE2-85AC-F82A556E66AF}"/>
              </a:ext>
            </a:extLst>
          </p:cNvPr>
          <p:cNvSpPr>
            <a:spLocks noGrp="1"/>
          </p:cNvSpPr>
          <p:nvPr>
            <p:ph type="sldNum" sz="quarter" idx="15"/>
          </p:nvPr>
        </p:nvSpPr>
        <p:spPr/>
        <p:txBody>
          <a:bodyPr/>
          <a:lstStyle>
            <a:lvl1pPr>
              <a:defRPr/>
            </a:lvl1pPr>
          </a:lstStyle>
          <a:p>
            <a:pPr>
              <a:defRPr/>
            </a:pPr>
            <a:fld id="{B5B56C4E-D8BA-4E46-AE4F-42A8C3EE08C2}" type="slidenum">
              <a:rPr lang="en-GB" altLang="en-US"/>
              <a:pPr>
                <a:defRPr/>
              </a:pPr>
              <a:t>‹#›</a:t>
            </a:fld>
            <a:endParaRPr lang="en-GB" altLang="en-US"/>
          </a:p>
        </p:txBody>
      </p:sp>
    </p:spTree>
    <p:extLst>
      <p:ext uri="{BB962C8B-B14F-4D97-AF65-F5344CB8AC3E}">
        <p14:creationId xmlns:p14="http://schemas.microsoft.com/office/powerpoint/2010/main" val="332691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17513" y="1444625"/>
            <a:ext cx="4079875"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endParaRPr lang="en-GB" dirty="0"/>
          </a:p>
        </p:txBody>
      </p:sp>
      <p:sp>
        <p:nvSpPr>
          <p:cNvPr id="5" name="Text Placeholder 4"/>
          <p:cNvSpPr>
            <a:spLocks noGrp="1"/>
          </p:cNvSpPr>
          <p:nvPr>
            <p:ph type="body" sz="quarter" idx="3"/>
          </p:nvPr>
        </p:nvSpPr>
        <p:spPr>
          <a:xfrm>
            <a:off x="4762006" y="1444625"/>
            <a:ext cx="3974832"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endParaRPr lang="en-GB" dirty="0"/>
          </a:p>
        </p:txBody>
      </p:sp>
      <p:sp>
        <p:nvSpPr>
          <p:cNvPr id="10" name="Content Placeholder 2"/>
          <p:cNvSpPr>
            <a:spLocks noGrp="1"/>
          </p:cNvSpPr>
          <p:nvPr>
            <p:ph idx="13"/>
          </p:nvPr>
        </p:nvSpPr>
        <p:spPr>
          <a:xfrm>
            <a:off x="429053" y="2268187"/>
            <a:ext cx="4036069" cy="34341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1" name="Content Placeholder 2"/>
          <p:cNvSpPr>
            <a:spLocks noGrp="1"/>
          </p:cNvSpPr>
          <p:nvPr>
            <p:ph idx="14"/>
          </p:nvPr>
        </p:nvSpPr>
        <p:spPr>
          <a:xfrm>
            <a:off x="4752020" y="2268187"/>
            <a:ext cx="3976055" cy="34341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Footer Placeholder 4">
            <a:extLst>
              <a:ext uri="{FF2B5EF4-FFF2-40B4-BE49-F238E27FC236}">
                <a16:creationId xmlns:a16="http://schemas.microsoft.com/office/drawing/2014/main" id="{9AEAC3B5-3ABA-4D45-80DC-67116C604AE8}"/>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E1D71947-11BF-493E-B3AB-FD3B5811E42A}"/>
              </a:ext>
            </a:extLst>
          </p:cNvPr>
          <p:cNvSpPr>
            <a:spLocks noGrp="1"/>
          </p:cNvSpPr>
          <p:nvPr>
            <p:ph type="sldNum" sz="quarter" idx="16"/>
          </p:nvPr>
        </p:nvSpPr>
        <p:spPr/>
        <p:txBody>
          <a:bodyPr/>
          <a:lstStyle>
            <a:lvl1pPr>
              <a:defRPr/>
            </a:lvl1pPr>
          </a:lstStyle>
          <a:p>
            <a:pPr>
              <a:defRPr/>
            </a:pPr>
            <a:fld id="{3DA20313-E205-4600-ACC9-A7842FE2384D}" type="slidenum">
              <a:rPr lang="en-GB" altLang="en-US"/>
              <a:pPr>
                <a:defRPr/>
              </a:pPr>
              <a:t>‹#›</a:t>
            </a:fld>
            <a:endParaRPr lang="en-GB" altLang="en-US"/>
          </a:p>
        </p:txBody>
      </p:sp>
    </p:spTree>
    <p:extLst>
      <p:ext uri="{BB962C8B-B14F-4D97-AF65-F5344CB8AC3E}">
        <p14:creationId xmlns:p14="http://schemas.microsoft.com/office/powerpoint/2010/main" val="67582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TextBox 2" descr="CONFIDENTIAL_TAG_0xFFEE">
            <a:extLst>
              <a:ext uri="{FF2B5EF4-FFF2-40B4-BE49-F238E27FC236}">
                <a16:creationId xmlns:a16="http://schemas.microsoft.com/office/drawing/2014/main" id="{093A13F7-2960-4DE6-B9A7-0F6E89267300}"/>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2" name="Title 1"/>
          <p:cNvSpPr>
            <a:spLocks noGrp="1"/>
          </p:cNvSpPr>
          <p:nvPr>
            <p:ph type="title"/>
          </p:nvPr>
        </p:nvSpPr>
        <p:spPr/>
        <p:txBody>
          <a:bodyPr/>
          <a:lstStyle/>
          <a:p>
            <a:r>
              <a:rPr lang="en-GB"/>
              <a:t>Click to edit Master title style</a:t>
            </a:r>
          </a:p>
        </p:txBody>
      </p:sp>
      <p:sp>
        <p:nvSpPr>
          <p:cNvPr id="4" name="Footer Placeholder 3">
            <a:extLst>
              <a:ext uri="{FF2B5EF4-FFF2-40B4-BE49-F238E27FC236}">
                <a16:creationId xmlns:a16="http://schemas.microsoft.com/office/drawing/2014/main" id="{DDF7B521-503A-435C-90CC-2D81FB05199E}"/>
              </a:ext>
            </a:extLst>
          </p:cNvPr>
          <p:cNvSpPr>
            <a:spLocks noGrp="1"/>
          </p:cNvSpPr>
          <p:nvPr>
            <p:ph type="ftr" sz="quarter" idx="10"/>
          </p:nvPr>
        </p:nvSpPr>
        <p:spPr/>
        <p:txBody>
          <a:bodyPr/>
          <a:lstStyle>
            <a:lvl1pPr>
              <a:defRPr/>
            </a:lvl1pPr>
          </a:lstStyle>
          <a:p>
            <a:pPr>
              <a:defRPr/>
            </a:pPr>
            <a:endParaRPr lang="en-GB"/>
          </a:p>
        </p:txBody>
      </p:sp>
      <p:sp>
        <p:nvSpPr>
          <p:cNvPr id="5" name="Slide Number Placeholder 4">
            <a:extLst>
              <a:ext uri="{FF2B5EF4-FFF2-40B4-BE49-F238E27FC236}">
                <a16:creationId xmlns:a16="http://schemas.microsoft.com/office/drawing/2014/main" id="{B6383E91-14EA-4108-ACC9-3A61449D1C5C}"/>
              </a:ext>
            </a:extLst>
          </p:cNvPr>
          <p:cNvSpPr>
            <a:spLocks noGrp="1"/>
          </p:cNvSpPr>
          <p:nvPr>
            <p:ph type="sldNum" sz="quarter" idx="11"/>
          </p:nvPr>
        </p:nvSpPr>
        <p:spPr/>
        <p:txBody>
          <a:bodyPr/>
          <a:lstStyle>
            <a:lvl1pPr>
              <a:defRPr/>
            </a:lvl1pPr>
          </a:lstStyle>
          <a:p>
            <a:pPr>
              <a:defRPr/>
            </a:pPr>
            <a:fld id="{262BE9BF-D6AB-4269-A263-F75B58FFD1E2}" type="slidenum">
              <a:rPr lang="en-GB" altLang="en-US"/>
              <a:pPr>
                <a:defRPr/>
              </a:pPr>
              <a:t>‹#›</a:t>
            </a:fld>
            <a:endParaRPr lang="en-GB" altLang="en-US"/>
          </a:p>
        </p:txBody>
      </p:sp>
    </p:spTree>
    <p:extLst>
      <p:ext uri="{BB962C8B-B14F-4D97-AF65-F5344CB8AC3E}">
        <p14:creationId xmlns:p14="http://schemas.microsoft.com/office/powerpoint/2010/main" val="2709139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descr="CONFIDENTIAL_TAG_0xFFEE">
            <a:extLst>
              <a:ext uri="{FF2B5EF4-FFF2-40B4-BE49-F238E27FC236}">
                <a16:creationId xmlns:a16="http://schemas.microsoft.com/office/drawing/2014/main" id="{D52840D5-9327-4361-9196-B293F2278195}"/>
              </a:ext>
            </a:extLst>
          </p:cNvPr>
          <p:cNvSpPr txBox="1">
            <a:spLocks noChangeArrowheads="1"/>
          </p:cNvSpPr>
          <p:nvPr userDrawn="1"/>
        </p:nvSpPr>
        <p:spPr bwMode="auto">
          <a:xfrm>
            <a:off x="952500" y="174625"/>
            <a:ext cx="31892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en-GB" sz="1200">
              <a:solidFill>
                <a:schemeClr val="accent1"/>
              </a:solidFill>
              <a:cs typeface="Arial" charset="0"/>
            </a:endParaRPr>
          </a:p>
        </p:txBody>
      </p:sp>
      <p:sp>
        <p:nvSpPr>
          <p:cNvPr id="3" name="Footer Placeholder 2">
            <a:extLst>
              <a:ext uri="{FF2B5EF4-FFF2-40B4-BE49-F238E27FC236}">
                <a16:creationId xmlns:a16="http://schemas.microsoft.com/office/drawing/2014/main" id="{F06A5427-2B11-434D-A7C3-0251DCF6F5FA}"/>
              </a:ext>
            </a:extLst>
          </p:cNvPr>
          <p:cNvSpPr>
            <a:spLocks noGrp="1"/>
          </p:cNvSpPr>
          <p:nvPr>
            <p:ph type="ftr" sz="quarter" idx="10"/>
          </p:nvPr>
        </p:nvSpPr>
        <p:spPr/>
        <p:txBody>
          <a:bodyPr/>
          <a:lstStyle>
            <a:lvl1pPr>
              <a:defRPr/>
            </a:lvl1pPr>
          </a:lstStyle>
          <a:p>
            <a:pPr>
              <a:defRPr/>
            </a:pPr>
            <a:endParaRPr lang="en-GB"/>
          </a:p>
        </p:txBody>
      </p:sp>
      <p:sp>
        <p:nvSpPr>
          <p:cNvPr id="4" name="Slide Number Placeholder 3">
            <a:extLst>
              <a:ext uri="{FF2B5EF4-FFF2-40B4-BE49-F238E27FC236}">
                <a16:creationId xmlns:a16="http://schemas.microsoft.com/office/drawing/2014/main" id="{C4FE11BE-005D-448E-8733-0485BC57DEFF}"/>
              </a:ext>
            </a:extLst>
          </p:cNvPr>
          <p:cNvSpPr>
            <a:spLocks noGrp="1"/>
          </p:cNvSpPr>
          <p:nvPr>
            <p:ph type="sldNum" sz="quarter" idx="11"/>
          </p:nvPr>
        </p:nvSpPr>
        <p:spPr/>
        <p:txBody>
          <a:bodyPr/>
          <a:lstStyle>
            <a:lvl1pPr>
              <a:defRPr/>
            </a:lvl1pPr>
          </a:lstStyle>
          <a:p>
            <a:pPr>
              <a:defRPr/>
            </a:pPr>
            <a:fld id="{0AB118BA-A76E-48BF-A208-8160873950BE}" type="slidenum">
              <a:rPr lang="en-GB" altLang="en-US"/>
              <a:pPr>
                <a:defRPr/>
              </a:pPr>
              <a:t>‹#›</a:t>
            </a:fld>
            <a:endParaRPr lang="en-GB" altLang="en-US"/>
          </a:p>
        </p:txBody>
      </p:sp>
    </p:spTree>
    <p:extLst>
      <p:ext uri="{BB962C8B-B14F-4D97-AF65-F5344CB8AC3E}">
        <p14:creationId xmlns:p14="http://schemas.microsoft.com/office/powerpoint/2010/main" val="2208455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End slide">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2C40DF22-1042-417F-B31C-AD6B657D57B3}"/>
              </a:ext>
            </a:extLst>
          </p:cNvPr>
          <p:cNvGrpSpPr>
            <a:grpSpLocks/>
          </p:cNvGrpSpPr>
          <p:nvPr userDrawn="1"/>
        </p:nvGrpSpPr>
        <p:grpSpPr bwMode="auto">
          <a:xfrm>
            <a:off x="2735263" y="5329238"/>
            <a:ext cx="3668712" cy="461962"/>
            <a:chOff x="179388" y="3794126"/>
            <a:chExt cx="5186363" cy="652462"/>
          </a:xfrm>
        </p:grpSpPr>
        <p:sp>
          <p:nvSpPr>
            <p:cNvPr id="5" name="Freeform 7">
              <a:extLst>
                <a:ext uri="{FF2B5EF4-FFF2-40B4-BE49-F238E27FC236}">
                  <a16:creationId xmlns:a16="http://schemas.microsoft.com/office/drawing/2014/main" id="{4336D0DF-4280-4574-B9A0-1A7DE2C0435E}"/>
                </a:ext>
              </a:extLst>
            </p:cNvPr>
            <p:cNvSpPr>
              <a:spLocks noEditPoints="1"/>
            </p:cNvSpPr>
            <p:nvPr userDrawn="1"/>
          </p:nvSpPr>
          <p:spPr bwMode="black">
            <a:xfrm>
              <a:off x="179388" y="3805238"/>
              <a:ext cx="350838" cy="519113"/>
            </a:xfrm>
            <a:custGeom>
              <a:avLst/>
              <a:gdLst>
                <a:gd name="T0" fmla="*/ 2147483646 w 442"/>
                <a:gd name="T1" fmla="*/ 2147483646 h 654"/>
                <a:gd name="T2" fmla="*/ 2147483646 w 442"/>
                <a:gd name="T3" fmla="*/ 2147483646 h 654"/>
                <a:gd name="T4" fmla="*/ 2147483646 w 442"/>
                <a:gd name="T5" fmla="*/ 2147483646 h 654"/>
                <a:gd name="T6" fmla="*/ 2147483646 w 442"/>
                <a:gd name="T7" fmla="*/ 2147483646 h 654"/>
                <a:gd name="T8" fmla="*/ 2147483646 w 442"/>
                <a:gd name="T9" fmla="*/ 2147483646 h 654"/>
                <a:gd name="T10" fmla="*/ 2147483646 w 442"/>
                <a:gd name="T11" fmla="*/ 2147483646 h 654"/>
                <a:gd name="T12" fmla="*/ 2147483646 w 442"/>
                <a:gd name="T13" fmla="*/ 2147483646 h 654"/>
                <a:gd name="T14" fmla="*/ 2147483646 w 442"/>
                <a:gd name="T15" fmla="*/ 2147483646 h 654"/>
                <a:gd name="T16" fmla="*/ 2147483646 w 442"/>
                <a:gd name="T17" fmla="*/ 2147483646 h 654"/>
                <a:gd name="T18" fmla="*/ 2147483646 w 442"/>
                <a:gd name="T19" fmla="*/ 2147483646 h 654"/>
                <a:gd name="T20" fmla="*/ 2147483646 w 442"/>
                <a:gd name="T21" fmla="*/ 2147483646 h 654"/>
                <a:gd name="T22" fmla="*/ 2147483646 w 442"/>
                <a:gd name="T23" fmla="*/ 2147483646 h 654"/>
                <a:gd name="T24" fmla="*/ 2147483646 w 442"/>
                <a:gd name="T25" fmla="*/ 2147483646 h 654"/>
                <a:gd name="T26" fmla="*/ 2147483646 w 442"/>
                <a:gd name="T27" fmla="*/ 2147483646 h 654"/>
                <a:gd name="T28" fmla="*/ 2147483646 w 442"/>
                <a:gd name="T29" fmla="*/ 2147483646 h 654"/>
                <a:gd name="T30" fmla="*/ 2147483646 w 442"/>
                <a:gd name="T31" fmla="*/ 0 h 654"/>
                <a:gd name="T32" fmla="*/ 2147483646 w 442"/>
                <a:gd name="T33" fmla="*/ 0 h 654"/>
                <a:gd name="T34" fmla="*/ 2147483646 w 442"/>
                <a:gd name="T35" fmla="*/ 2147483646 h 654"/>
                <a:gd name="T36" fmla="*/ 2147483646 w 442"/>
                <a:gd name="T37" fmla="*/ 2147483646 h 654"/>
                <a:gd name="T38" fmla="*/ 2147483646 w 442"/>
                <a:gd name="T39" fmla="*/ 2147483646 h 654"/>
                <a:gd name="T40" fmla="*/ 2147483646 w 442"/>
                <a:gd name="T41" fmla="*/ 2147483646 h 654"/>
                <a:gd name="T42" fmla="*/ 2147483646 w 442"/>
                <a:gd name="T43" fmla="*/ 2147483646 h 654"/>
                <a:gd name="T44" fmla="*/ 2147483646 w 442"/>
                <a:gd name="T45" fmla="*/ 2147483646 h 654"/>
                <a:gd name="T46" fmla="*/ 2147483646 w 442"/>
                <a:gd name="T47" fmla="*/ 2147483646 h 654"/>
                <a:gd name="T48" fmla="*/ 2147483646 w 442"/>
                <a:gd name="T49" fmla="*/ 2147483646 h 654"/>
                <a:gd name="T50" fmla="*/ 2147483646 w 442"/>
                <a:gd name="T51" fmla="*/ 2147483646 h 654"/>
                <a:gd name="T52" fmla="*/ 2147483646 w 442"/>
                <a:gd name="T53" fmla="*/ 2147483646 h 654"/>
                <a:gd name="T54" fmla="*/ 2147483646 w 442"/>
                <a:gd name="T55" fmla="*/ 2147483646 h 654"/>
                <a:gd name="T56" fmla="*/ 2147483646 w 442"/>
                <a:gd name="T57" fmla="*/ 2147483646 h 654"/>
                <a:gd name="T58" fmla="*/ 2147483646 w 442"/>
                <a:gd name="T59" fmla="*/ 2147483646 h 654"/>
                <a:gd name="T60" fmla="*/ 2147483646 w 442"/>
                <a:gd name="T61" fmla="*/ 2147483646 h 654"/>
                <a:gd name="T62" fmla="*/ 2147483646 w 442"/>
                <a:gd name="T63" fmla="*/ 2147483646 h 654"/>
                <a:gd name="T64" fmla="*/ 2147483646 w 442"/>
                <a:gd name="T65" fmla="*/ 2147483646 h 654"/>
                <a:gd name="T66" fmla="*/ 2147483646 w 442"/>
                <a:gd name="T67" fmla="*/ 2147483646 h 654"/>
                <a:gd name="T68" fmla="*/ 2147483646 w 442"/>
                <a:gd name="T69" fmla="*/ 2147483646 h 654"/>
                <a:gd name="T70" fmla="*/ 2147483646 w 442"/>
                <a:gd name="T71" fmla="*/ 2147483646 h 654"/>
                <a:gd name="T72" fmla="*/ 2147483646 w 442"/>
                <a:gd name="T73" fmla="*/ 2147483646 h 654"/>
                <a:gd name="T74" fmla="*/ 2147483646 w 442"/>
                <a:gd name="T75" fmla="*/ 2147483646 h 654"/>
                <a:gd name="T76" fmla="*/ 2147483646 w 442"/>
                <a:gd name="T77" fmla="*/ 2147483646 h 654"/>
                <a:gd name="T78" fmla="*/ 2147483646 w 442"/>
                <a:gd name="T79" fmla="*/ 2147483646 h 654"/>
                <a:gd name="T80" fmla="*/ 2147483646 w 442"/>
                <a:gd name="T81" fmla="*/ 2147483646 h 654"/>
                <a:gd name="T82" fmla="*/ 2147483646 w 442"/>
                <a:gd name="T83" fmla="*/ 2147483646 h 654"/>
                <a:gd name="T84" fmla="*/ 2147483646 w 442"/>
                <a:gd name="T85" fmla="*/ 2147483646 h 654"/>
                <a:gd name="T86" fmla="*/ 2147483646 w 442"/>
                <a:gd name="T87" fmla="*/ 2147483646 h 654"/>
                <a:gd name="T88" fmla="*/ 2147483646 w 442"/>
                <a:gd name="T89" fmla="*/ 2147483646 h 654"/>
                <a:gd name="T90" fmla="*/ 2147483646 w 442"/>
                <a:gd name="T91" fmla="*/ 2147483646 h 654"/>
                <a:gd name="T92" fmla="*/ 2147483646 w 442"/>
                <a:gd name="T93" fmla="*/ 2147483646 h 654"/>
                <a:gd name="T94" fmla="*/ 2147483646 w 442"/>
                <a:gd name="T95" fmla="*/ 2147483646 h 654"/>
                <a:gd name="T96" fmla="*/ 2147483646 w 442"/>
                <a:gd name="T97" fmla="*/ 2147483646 h 654"/>
                <a:gd name="T98" fmla="*/ 2147483646 w 442"/>
                <a:gd name="T99" fmla="*/ 2147483646 h 654"/>
                <a:gd name="T100" fmla="*/ 2147483646 w 442"/>
                <a:gd name="T101" fmla="*/ 2147483646 h 654"/>
                <a:gd name="T102" fmla="*/ 2147483646 w 442"/>
                <a:gd name="T103" fmla="*/ 2147483646 h 654"/>
                <a:gd name="T104" fmla="*/ 2147483646 w 442"/>
                <a:gd name="T105" fmla="*/ 2147483646 h 654"/>
                <a:gd name="T106" fmla="*/ 2147483646 w 442"/>
                <a:gd name="T107" fmla="*/ 2147483646 h 654"/>
                <a:gd name="T108" fmla="*/ 0 w 442"/>
                <a:gd name="T109" fmla="*/ 2147483646 h 654"/>
                <a:gd name="T110" fmla="*/ 0 w 442"/>
                <a:gd name="T111" fmla="*/ 2147483646 h 654"/>
                <a:gd name="T112" fmla="*/ 2147483646 w 442"/>
                <a:gd name="T113" fmla="*/ 2147483646 h 654"/>
                <a:gd name="T114" fmla="*/ 2147483646 w 442"/>
                <a:gd name="T115" fmla="*/ 2147483646 h 654"/>
                <a:gd name="T116" fmla="*/ 2147483646 w 442"/>
                <a:gd name="T117" fmla="*/ 2147483646 h 654"/>
                <a:gd name="T118" fmla="*/ 2147483646 w 442"/>
                <a:gd name="T119" fmla="*/ 0 h 6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6" name="Freeform 8">
              <a:extLst>
                <a:ext uri="{FF2B5EF4-FFF2-40B4-BE49-F238E27FC236}">
                  <a16:creationId xmlns:a16="http://schemas.microsoft.com/office/drawing/2014/main" id="{E464D127-7B40-4579-B62E-001EA05A5EAB}"/>
                </a:ext>
              </a:extLst>
            </p:cNvPr>
            <p:cNvSpPr>
              <a:spLocks noEditPoints="1"/>
            </p:cNvSpPr>
            <p:nvPr userDrawn="1"/>
          </p:nvSpPr>
          <p:spPr bwMode="black">
            <a:xfrm>
              <a:off x="590551" y="3948113"/>
              <a:ext cx="303213" cy="373063"/>
            </a:xfrm>
            <a:custGeom>
              <a:avLst/>
              <a:gdLst>
                <a:gd name="T0" fmla="*/ 2147483646 w 383"/>
                <a:gd name="T1" fmla="*/ 2147483646 h 470"/>
                <a:gd name="T2" fmla="*/ 2147483646 w 383"/>
                <a:gd name="T3" fmla="*/ 2147483646 h 470"/>
                <a:gd name="T4" fmla="*/ 2147483646 w 383"/>
                <a:gd name="T5" fmla="*/ 2147483646 h 470"/>
                <a:gd name="T6" fmla="*/ 2147483646 w 383"/>
                <a:gd name="T7" fmla="*/ 2147483646 h 470"/>
                <a:gd name="T8" fmla="*/ 2147483646 w 383"/>
                <a:gd name="T9" fmla="*/ 2147483646 h 470"/>
                <a:gd name="T10" fmla="*/ 2147483646 w 383"/>
                <a:gd name="T11" fmla="*/ 2147483646 h 470"/>
                <a:gd name="T12" fmla="*/ 2147483646 w 383"/>
                <a:gd name="T13" fmla="*/ 2147483646 h 470"/>
                <a:gd name="T14" fmla="*/ 2147483646 w 383"/>
                <a:gd name="T15" fmla="*/ 2147483646 h 470"/>
                <a:gd name="T16" fmla="*/ 2147483646 w 383"/>
                <a:gd name="T17" fmla="*/ 2147483646 h 470"/>
                <a:gd name="T18" fmla="*/ 2147483646 w 383"/>
                <a:gd name="T19" fmla="*/ 2147483646 h 470"/>
                <a:gd name="T20" fmla="*/ 2147483646 w 383"/>
                <a:gd name="T21" fmla="*/ 2147483646 h 470"/>
                <a:gd name="T22" fmla="*/ 2147483646 w 383"/>
                <a:gd name="T23" fmla="*/ 2147483646 h 470"/>
                <a:gd name="T24" fmla="*/ 2147483646 w 383"/>
                <a:gd name="T25" fmla="*/ 2147483646 h 470"/>
                <a:gd name="T26" fmla="*/ 2147483646 w 383"/>
                <a:gd name="T27" fmla="*/ 2147483646 h 470"/>
                <a:gd name="T28" fmla="*/ 2147483646 w 383"/>
                <a:gd name="T29" fmla="*/ 2147483646 h 470"/>
                <a:gd name="T30" fmla="*/ 2147483646 w 383"/>
                <a:gd name="T31" fmla="*/ 2147483646 h 470"/>
                <a:gd name="T32" fmla="*/ 2147483646 w 383"/>
                <a:gd name="T33" fmla="*/ 2147483646 h 470"/>
                <a:gd name="T34" fmla="*/ 2147483646 w 383"/>
                <a:gd name="T35" fmla="*/ 2147483646 h 470"/>
                <a:gd name="T36" fmla="*/ 2147483646 w 383"/>
                <a:gd name="T37" fmla="*/ 2147483646 h 470"/>
                <a:gd name="T38" fmla="*/ 2147483646 w 383"/>
                <a:gd name="T39" fmla="*/ 2147483646 h 470"/>
                <a:gd name="T40" fmla="*/ 2147483646 w 383"/>
                <a:gd name="T41" fmla="*/ 2147483646 h 470"/>
                <a:gd name="T42" fmla="*/ 2147483646 w 383"/>
                <a:gd name="T43" fmla="*/ 2147483646 h 470"/>
                <a:gd name="T44" fmla="*/ 2147483646 w 383"/>
                <a:gd name="T45" fmla="*/ 2147483646 h 470"/>
                <a:gd name="T46" fmla="*/ 2147483646 w 383"/>
                <a:gd name="T47" fmla="*/ 0 h 470"/>
                <a:gd name="T48" fmla="*/ 2147483646 w 383"/>
                <a:gd name="T49" fmla="*/ 2147483646 h 470"/>
                <a:gd name="T50" fmla="*/ 2147483646 w 383"/>
                <a:gd name="T51" fmla="*/ 2147483646 h 470"/>
                <a:gd name="T52" fmla="*/ 2147483646 w 383"/>
                <a:gd name="T53" fmla="*/ 2147483646 h 470"/>
                <a:gd name="T54" fmla="*/ 2147483646 w 383"/>
                <a:gd name="T55" fmla="*/ 2147483646 h 470"/>
                <a:gd name="T56" fmla="*/ 2147483646 w 383"/>
                <a:gd name="T57" fmla="*/ 2147483646 h 470"/>
                <a:gd name="T58" fmla="*/ 2147483646 w 383"/>
                <a:gd name="T59" fmla="*/ 2147483646 h 470"/>
                <a:gd name="T60" fmla="*/ 2147483646 w 383"/>
                <a:gd name="T61" fmla="*/ 2147483646 h 470"/>
                <a:gd name="T62" fmla="*/ 2147483646 w 383"/>
                <a:gd name="T63" fmla="*/ 2147483646 h 470"/>
                <a:gd name="T64" fmla="*/ 2147483646 w 383"/>
                <a:gd name="T65" fmla="*/ 2147483646 h 470"/>
                <a:gd name="T66" fmla="*/ 2147483646 w 383"/>
                <a:gd name="T67" fmla="*/ 2147483646 h 470"/>
                <a:gd name="T68" fmla="*/ 2147483646 w 383"/>
                <a:gd name="T69" fmla="*/ 2147483646 h 470"/>
                <a:gd name="T70" fmla="*/ 2147483646 w 383"/>
                <a:gd name="T71" fmla="*/ 2147483646 h 470"/>
                <a:gd name="T72" fmla="*/ 2147483646 w 383"/>
                <a:gd name="T73" fmla="*/ 2147483646 h 470"/>
                <a:gd name="T74" fmla="*/ 2147483646 w 383"/>
                <a:gd name="T75" fmla="*/ 2147483646 h 470"/>
                <a:gd name="T76" fmla="*/ 2147483646 w 383"/>
                <a:gd name="T77" fmla="*/ 2147483646 h 470"/>
                <a:gd name="T78" fmla="*/ 2147483646 w 383"/>
                <a:gd name="T79" fmla="*/ 2147483646 h 470"/>
                <a:gd name="T80" fmla="*/ 2147483646 w 383"/>
                <a:gd name="T81" fmla="*/ 2147483646 h 470"/>
                <a:gd name="T82" fmla="*/ 2147483646 w 383"/>
                <a:gd name="T83" fmla="*/ 2147483646 h 470"/>
                <a:gd name="T84" fmla="*/ 2147483646 w 383"/>
                <a:gd name="T85" fmla="*/ 2147483646 h 470"/>
                <a:gd name="T86" fmla="*/ 2147483646 w 383"/>
                <a:gd name="T87" fmla="*/ 2147483646 h 470"/>
                <a:gd name="T88" fmla="*/ 2147483646 w 383"/>
                <a:gd name="T89" fmla="*/ 2147483646 h 470"/>
                <a:gd name="T90" fmla="*/ 2147483646 w 383"/>
                <a:gd name="T91" fmla="*/ 2147483646 h 470"/>
                <a:gd name="T92" fmla="*/ 2147483646 w 383"/>
                <a:gd name="T93" fmla="*/ 2147483646 h 470"/>
                <a:gd name="T94" fmla="*/ 2147483646 w 383"/>
                <a:gd name="T95" fmla="*/ 2147483646 h 470"/>
                <a:gd name="T96" fmla="*/ 0 w 383"/>
                <a:gd name="T97" fmla="*/ 2147483646 h 470"/>
                <a:gd name="T98" fmla="*/ 0 w 383"/>
                <a:gd name="T99" fmla="*/ 2147483646 h 470"/>
                <a:gd name="T100" fmla="*/ 2147483646 w 383"/>
                <a:gd name="T101" fmla="*/ 2147483646 h 470"/>
                <a:gd name="T102" fmla="*/ 2147483646 w 383"/>
                <a:gd name="T103" fmla="*/ 2147483646 h 470"/>
                <a:gd name="T104" fmla="*/ 2147483646 w 383"/>
                <a:gd name="T105" fmla="*/ 2147483646 h 470"/>
                <a:gd name="T106" fmla="*/ 2147483646 w 383"/>
                <a:gd name="T107" fmla="*/ 2147483646 h 470"/>
                <a:gd name="T108" fmla="*/ 2147483646 w 383"/>
                <a:gd name="T109" fmla="*/ 2147483646 h 470"/>
                <a:gd name="T110" fmla="*/ 2147483646 w 383"/>
                <a:gd name="T111" fmla="*/ 2147483646 h 470"/>
                <a:gd name="T112" fmla="*/ 2147483646 w 383"/>
                <a:gd name="T113" fmla="*/ 2147483646 h 470"/>
                <a:gd name="T114" fmla="*/ 2147483646 w 383"/>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7" name="Freeform 9">
              <a:extLst>
                <a:ext uri="{FF2B5EF4-FFF2-40B4-BE49-F238E27FC236}">
                  <a16:creationId xmlns:a16="http://schemas.microsoft.com/office/drawing/2014/main" id="{DFA608C5-83B1-4735-804E-291CB1938145}"/>
                </a:ext>
              </a:extLst>
            </p:cNvPr>
            <p:cNvSpPr>
              <a:spLocks/>
            </p:cNvSpPr>
            <p:nvPr userDrawn="1"/>
          </p:nvSpPr>
          <p:spPr bwMode="black">
            <a:xfrm>
              <a:off x="930276" y="3948113"/>
              <a:ext cx="325438" cy="498475"/>
            </a:xfrm>
            <a:custGeom>
              <a:avLst/>
              <a:gdLst>
                <a:gd name="T0" fmla="*/ 2147483646 w 410"/>
                <a:gd name="T1" fmla="*/ 0 h 628"/>
                <a:gd name="T2" fmla="*/ 2147483646 w 410"/>
                <a:gd name="T3" fmla="*/ 2147483646 h 628"/>
                <a:gd name="T4" fmla="*/ 2147483646 w 410"/>
                <a:gd name="T5" fmla="*/ 2147483646 h 628"/>
                <a:gd name="T6" fmla="*/ 2147483646 w 410"/>
                <a:gd name="T7" fmla="*/ 2147483646 h 628"/>
                <a:gd name="T8" fmla="*/ 2147483646 w 410"/>
                <a:gd name="T9" fmla="*/ 2147483646 h 628"/>
                <a:gd name="T10" fmla="*/ 2147483646 w 410"/>
                <a:gd name="T11" fmla="*/ 2147483646 h 628"/>
                <a:gd name="T12" fmla="*/ 2147483646 w 410"/>
                <a:gd name="T13" fmla="*/ 2147483646 h 628"/>
                <a:gd name="T14" fmla="*/ 2147483646 w 410"/>
                <a:gd name="T15" fmla="*/ 2147483646 h 628"/>
                <a:gd name="T16" fmla="*/ 2147483646 w 410"/>
                <a:gd name="T17" fmla="*/ 2147483646 h 628"/>
                <a:gd name="T18" fmla="*/ 2147483646 w 410"/>
                <a:gd name="T19" fmla="*/ 2147483646 h 628"/>
                <a:gd name="T20" fmla="*/ 2147483646 w 410"/>
                <a:gd name="T21" fmla="*/ 2147483646 h 628"/>
                <a:gd name="T22" fmla="*/ 2147483646 w 410"/>
                <a:gd name="T23" fmla="*/ 2147483646 h 628"/>
                <a:gd name="T24" fmla="*/ 2147483646 w 410"/>
                <a:gd name="T25" fmla="*/ 2147483646 h 628"/>
                <a:gd name="T26" fmla="*/ 2147483646 w 410"/>
                <a:gd name="T27" fmla="*/ 0 h 628"/>
                <a:gd name="T28" fmla="*/ 2147483646 w 410"/>
                <a:gd name="T29" fmla="*/ 2147483646 h 628"/>
                <a:gd name="T30" fmla="*/ 2147483646 w 410"/>
                <a:gd name="T31" fmla="*/ 2147483646 h 628"/>
                <a:gd name="T32" fmla="*/ 2147483646 w 410"/>
                <a:gd name="T33" fmla="*/ 2147483646 h 628"/>
                <a:gd name="T34" fmla="*/ 2147483646 w 410"/>
                <a:gd name="T35" fmla="*/ 2147483646 h 628"/>
                <a:gd name="T36" fmla="*/ 2147483646 w 410"/>
                <a:gd name="T37" fmla="*/ 2147483646 h 628"/>
                <a:gd name="T38" fmla="*/ 2147483646 w 410"/>
                <a:gd name="T39" fmla="*/ 2147483646 h 628"/>
                <a:gd name="T40" fmla="*/ 2147483646 w 410"/>
                <a:gd name="T41" fmla="*/ 2147483646 h 628"/>
                <a:gd name="T42" fmla="*/ 2147483646 w 410"/>
                <a:gd name="T43" fmla="*/ 2147483646 h 628"/>
                <a:gd name="T44" fmla="*/ 2147483646 w 410"/>
                <a:gd name="T45" fmla="*/ 2147483646 h 628"/>
                <a:gd name="T46" fmla="*/ 2147483646 w 410"/>
                <a:gd name="T47" fmla="*/ 2147483646 h 628"/>
                <a:gd name="T48" fmla="*/ 2147483646 w 410"/>
                <a:gd name="T49" fmla="*/ 2147483646 h 628"/>
                <a:gd name="T50" fmla="*/ 2147483646 w 410"/>
                <a:gd name="T51" fmla="*/ 2147483646 h 628"/>
                <a:gd name="T52" fmla="*/ 2147483646 w 410"/>
                <a:gd name="T53" fmla="*/ 2147483646 h 628"/>
                <a:gd name="T54" fmla="*/ 2147483646 w 410"/>
                <a:gd name="T55" fmla="*/ 2147483646 h 628"/>
                <a:gd name="T56" fmla="*/ 2147483646 w 410"/>
                <a:gd name="T57" fmla="*/ 2147483646 h 628"/>
                <a:gd name="T58" fmla="*/ 2147483646 w 410"/>
                <a:gd name="T59" fmla="*/ 2147483646 h 628"/>
                <a:gd name="T60" fmla="*/ 2147483646 w 410"/>
                <a:gd name="T61" fmla="*/ 2147483646 h 628"/>
                <a:gd name="T62" fmla="*/ 2147483646 w 410"/>
                <a:gd name="T63" fmla="*/ 2147483646 h 628"/>
                <a:gd name="T64" fmla="*/ 0 w 410"/>
                <a:gd name="T65" fmla="*/ 2147483646 h 628"/>
                <a:gd name="T66" fmla="*/ 2147483646 w 410"/>
                <a:gd name="T67" fmla="*/ 2147483646 h 628"/>
                <a:gd name="T68" fmla="*/ 2147483646 w 410"/>
                <a:gd name="T69" fmla="*/ 2147483646 h 628"/>
                <a:gd name="T70" fmla="*/ 2147483646 w 410"/>
                <a:gd name="T71" fmla="*/ 2147483646 h 628"/>
                <a:gd name="T72" fmla="*/ 2147483646 w 410"/>
                <a:gd name="T73" fmla="*/ 2147483646 h 628"/>
                <a:gd name="T74" fmla="*/ 2147483646 w 410"/>
                <a:gd name="T75" fmla="*/ 2147483646 h 628"/>
                <a:gd name="T76" fmla="*/ 2147483646 w 410"/>
                <a:gd name="T77" fmla="*/ 2147483646 h 628"/>
                <a:gd name="T78" fmla="*/ 2147483646 w 410"/>
                <a:gd name="T79" fmla="*/ 2147483646 h 628"/>
                <a:gd name="T80" fmla="*/ 2147483646 w 410"/>
                <a:gd name="T81" fmla="*/ 2147483646 h 628"/>
                <a:gd name="T82" fmla="*/ 2147483646 w 410"/>
                <a:gd name="T83" fmla="*/ 2147483646 h 628"/>
                <a:gd name="T84" fmla="*/ 2147483646 w 410"/>
                <a:gd name="T85" fmla="*/ 2147483646 h 628"/>
                <a:gd name="T86" fmla="*/ 2147483646 w 410"/>
                <a:gd name="T87" fmla="*/ 2147483646 h 628"/>
                <a:gd name="T88" fmla="*/ 2147483646 w 410"/>
                <a:gd name="T89" fmla="*/ 2147483646 h 628"/>
                <a:gd name="T90" fmla="*/ 2147483646 w 410"/>
                <a:gd name="T91" fmla="*/ 2147483646 h 628"/>
                <a:gd name="T92" fmla="*/ 2147483646 w 410"/>
                <a:gd name="T93" fmla="*/ 2147483646 h 628"/>
                <a:gd name="T94" fmla="*/ 2147483646 w 410"/>
                <a:gd name="T95" fmla="*/ 2147483646 h 628"/>
                <a:gd name="T96" fmla="*/ 2147483646 w 410"/>
                <a:gd name="T97" fmla="*/ 2147483646 h 628"/>
                <a:gd name="T98" fmla="*/ 2147483646 w 410"/>
                <a:gd name="T99" fmla="*/ 2147483646 h 628"/>
                <a:gd name="T100" fmla="*/ 2147483646 w 410"/>
                <a:gd name="T101" fmla="*/ 2147483646 h 628"/>
                <a:gd name="T102" fmla="*/ 2147483646 w 410"/>
                <a:gd name="T103" fmla="*/ 2147483646 h 628"/>
                <a:gd name="T104" fmla="*/ 2147483646 w 410"/>
                <a:gd name="T105" fmla="*/ 2147483646 h 628"/>
                <a:gd name="T106" fmla="*/ 2147483646 w 410"/>
                <a:gd name="T107" fmla="*/ 2147483646 h 628"/>
                <a:gd name="T108" fmla="*/ 2147483646 w 410"/>
                <a:gd name="T109" fmla="*/ 0 h 6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8" name="Freeform 10">
              <a:extLst>
                <a:ext uri="{FF2B5EF4-FFF2-40B4-BE49-F238E27FC236}">
                  <a16:creationId xmlns:a16="http://schemas.microsoft.com/office/drawing/2014/main" id="{BF10D0E2-D32C-4B83-A0FF-C48EF37F5E4C}"/>
                </a:ext>
              </a:extLst>
            </p:cNvPr>
            <p:cNvSpPr>
              <a:spLocks noEditPoints="1"/>
            </p:cNvSpPr>
            <p:nvPr userDrawn="1"/>
          </p:nvSpPr>
          <p:spPr bwMode="black">
            <a:xfrm>
              <a:off x="1293813"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2147483646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9" name="Freeform 11">
              <a:extLst>
                <a:ext uri="{FF2B5EF4-FFF2-40B4-BE49-F238E27FC236}">
                  <a16:creationId xmlns:a16="http://schemas.microsoft.com/office/drawing/2014/main" id="{B547FDF1-4FA3-4725-B574-DB5DF73C8619}"/>
                </a:ext>
              </a:extLst>
            </p:cNvPr>
            <p:cNvSpPr>
              <a:spLocks/>
            </p:cNvSpPr>
            <p:nvPr userDrawn="1"/>
          </p:nvSpPr>
          <p:spPr bwMode="black">
            <a:xfrm>
              <a:off x="1690688"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 name="Freeform 12">
              <a:extLst>
                <a:ext uri="{FF2B5EF4-FFF2-40B4-BE49-F238E27FC236}">
                  <a16:creationId xmlns:a16="http://schemas.microsoft.com/office/drawing/2014/main" id="{7EC9C59B-DD78-4D6C-92F5-83545A47DB32}"/>
                </a:ext>
              </a:extLst>
            </p:cNvPr>
            <p:cNvSpPr>
              <a:spLocks/>
            </p:cNvSpPr>
            <p:nvPr userDrawn="1"/>
          </p:nvSpPr>
          <p:spPr bwMode="black">
            <a:xfrm>
              <a:off x="2062163" y="3798888"/>
              <a:ext cx="458788" cy="525463"/>
            </a:xfrm>
            <a:custGeom>
              <a:avLst/>
              <a:gdLst>
                <a:gd name="T0" fmla="*/ 2147483646 w 577"/>
                <a:gd name="T1" fmla="*/ 0 h 662"/>
                <a:gd name="T2" fmla="*/ 2147483646 w 577"/>
                <a:gd name="T3" fmla="*/ 2147483646 h 662"/>
                <a:gd name="T4" fmla="*/ 2147483646 w 577"/>
                <a:gd name="T5" fmla="*/ 2147483646 h 662"/>
                <a:gd name="T6" fmla="*/ 2147483646 w 577"/>
                <a:gd name="T7" fmla="*/ 2147483646 h 662"/>
                <a:gd name="T8" fmla="*/ 2147483646 w 577"/>
                <a:gd name="T9" fmla="*/ 2147483646 h 662"/>
                <a:gd name="T10" fmla="*/ 2147483646 w 577"/>
                <a:gd name="T11" fmla="*/ 2147483646 h 662"/>
                <a:gd name="T12" fmla="*/ 2147483646 w 577"/>
                <a:gd name="T13" fmla="*/ 2147483646 h 662"/>
                <a:gd name="T14" fmla="*/ 2147483646 w 577"/>
                <a:gd name="T15" fmla="*/ 2147483646 h 662"/>
                <a:gd name="T16" fmla="*/ 2147483646 w 577"/>
                <a:gd name="T17" fmla="*/ 2147483646 h 662"/>
                <a:gd name="T18" fmla="*/ 2147483646 w 577"/>
                <a:gd name="T19" fmla="*/ 2147483646 h 662"/>
                <a:gd name="T20" fmla="*/ 2147483646 w 577"/>
                <a:gd name="T21" fmla="*/ 0 h 662"/>
                <a:gd name="T22" fmla="*/ 2147483646 w 577"/>
                <a:gd name="T23" fmla="*/ 2147483646 h 662"/>
                <a:gd name="T24" fmla="*/ 2147483646 w 577"/>
                <a:gd name="T25" fmla="*/ 2147483646 h 662"/>
                <a:gd name="T26" fmla="*/ 2147483646 w 577"/>
                <a:gd name="T27" fmla="*/ 2147483646 h 662"/>
                <a:gd name="T28" fmla="*/ 2147483646 w 577"/>
                <a:gd name="T29" fmla="*/ 2147483646 h 662"/>
                <a:gd name="T30" fmla="*/ 2147483646 w 577"/>
                <a:gd name="T31" fmla="*/ 2147483646 h 662"/>
                <a:gd name="T32" fmla="*/ 2147483646 w 577"/>
                <a:gd name="T33" fmla="*/ 2147483646 h 662"/>
                <a:gd name="T34" fmla="*/ 2147483646 w 577"/>
                <a:gd name="T35" fmla="*/ 2147483646 h 662"/>
                <a:gd name="T36" fmla="*/ 2147483646 w 577"/>
                <a:gd name="T37" fmla="*/ 2147483646 h 662"/>
                <a:gd name="T38" fmla="*/ 2147483646 w 577"/>
                <a:gd name="T39" fmla="*/ 2147483646 h 662"/>
                <a:gd name="T40" fmla="*/ 2147483646 w 577"/>
                <a:gd name="T41" fmla="*/ 2147483646 h 662"/>
                <a:gd name="T42" fmla="*/ 2147483646 w 577"/>
                <a:gd name="T43" fmla="*/ 2147483646 h 662"/>
                <a:gd name="T44" fmla="*/ 2147483646 w 577"/>
                <a:gd name="T45" fmla="*/ 2147483646 h 662"/>
                <a:gd name="T46" fmla="*/ 2147483646 w 577"/>
                <a:gd name="T47" fmla="*/ 2147483646 h 662"/>
                <a:gd name="T48" fmla="*/ 2147483646 w 577"/>
                <a:gd name="T49" fmla="*/ 2147483646 h 662"/>
                <a:gd name="T50" fmla="*/ 2147483646 w 577"/>
                <a:gd name="T51" fmla="*/ 2147483646 h 662"/>
                <a:gd name="T52" fmla="*/ 2147483646 w 577"/>
                <a:gd name="T53" fmla="*/ 2147483646 h 662"/>
                <a:gd name="T54" fmla="*/ 2147483646 w 577"/>
                <a:gd name="T55" fmla="*/ 2147483646 h 662"/>
                <a:gd name="T56" fmla="*/ 2147483646 w 577"/>
                <a:gd name="T57" fmla="*/ 2147483646 h 662"/>
                <a:gd name="T58" fmla="*/ 2147483646 w 577"/>
                <a:gd name="T59" fmla="*/ 2147483646 h 662"/>
                <a:gd name="T60" fmla="*/ 2147483646 w 577"/>
                <a:gd name="T61" fmla="*/ 2147483646 h 662"/>
                <a:gd name="T62" fmla="*/ 2147483646 w 577"/>
                <a:gd name="T63" fmla="*/ 2147483646 h 662"/>
                <a:gd name="T64" fmla="*/ 2147483646 w 577"/>
                <a:gd name="T65" fmla="*/ 2147483646 h 662"/>
                <a:gd name="T66" fmla="*/ 2147483646 w 577"/>
                <a:gd name="T67" fmla="*/ 2147483646 h 662"/>
                <a:gd name="T68" fmla="*/ 2147483646 w 577"/>
                <a:gd name="T69" fmla="*/ 2147483646 h 662"/>
                <a:gd name="T70" fmla="*/ 2147483646 w 577"/>
                <a:gd name="T71" fmla="*/ 2147483646 h 662"/>
                <a:gd name="T72" fmla="*/ 2147483646 w 577"/>
                <a:gd name="T73" fmla="*/ 2147483646 h 662"/>
                <a:gd name="T74" fmla="*/ 2147483646 w 577"/>
                <a:gd name="T75" fmla="*/ 2147483646 h 662"/>
                <a:gd name="T76" fmla="*/ 2147483646 w 577"/>
                <a:gd name="T77" fmla="*/ 2147483646 h 662"/>
                <a:gd name="T78" fmla="*/ 2147483646 w 577"/>
                <a:gd name="T79" fmla="*/ 2147483646 h 662"/>
                <a:gd name="T80" fmla="*/ 2147483646 w 577"/>
                <a:gd name="T81" fmla="*/ 2147483646 h 662"/>
                <a:gd name="T82" fmla="*/ 0 w 577"/>
                <a:gd name="T83" fmla="*/ 2147483646 h 662"/>
                <a:gd name="T84" fmla="*/ 0 w 577"/>
                <a:gd name="T85" fmla="*/ 2147483646 h 662"/>
                <a:gd name="T86" fmla="*/ 2147483646 w 577"/>
                <a:gd name="T87" fmla="*/ 2147483646 h 662"/>
                <a:gd name="T88" fmla="*/ 2147483646 w 577"/>
                <a:gd name="T89" fmla="*/ 2147483646 h 662"/>
                <a:gd name="T90" fmla="*/ 2147483646 w 577"/>
                <a:gd name="T91" fmla="*/ 2147483646 h 662"/>
                <a:gd name="T92" fmla="*/ 2147483646 w 577"/>
                <a:gd name="T93" fmla="*/ 0 h 6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1" name="Freeform 13">
              <a:extLst>
                <a:ext uri="{FF2B5EF4-FFF2-40B4-BE49-F238E27FC236}">
                  <a16:creationId xmlns:a16="http://schemas.microsoft.com/office/drawing/2014/main" id="{E7914C25-1347-4460-8038-8CE35EDD86E7}"/>
                </a:ext>
              </a:extLst>
            </p:cNvPr>
            <p:cNvSpPr>
              <a:spLocks noEditPoints="1"/>
            </p:cNvSpPr>
            <p:nvPr userDrawn="1"/>
          </p:nvSpPr>
          <p:spPr bwMode="black">
            <a:xfrm>
              <a:off x="2593976"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0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2" name="Freeform 14">
              <a:extLst>
                <a:ext uri="{FF2B5EF4-FFF2-40B4-BE49-F238E27FC236}">
                  <a16:creationId xmlns:a16="http://schemas.microsoft.com/office/drawing/2014/main" id="{4682EA2E-8D7C-475D-83B8-CBC1A4B6CF58}"/>
                </a:ext>
              </a:extLst>
            </p:cNvPr>
            <p:cNvSpPr>
              <a:spLocks noEditPoints="1"/>
            </p:cNvSpPr>
            <p:nvPr userDrawn="1"/>
          </p:nvSpPr>
          <p:spPr bwMode="black">
            <a:xfrm>
              <a:off x="2987676" y="3794126"/>
              <a:ext cx="107950" cy="527050"/>
            </a:xfrm>
            <a:custGeom>
              <a:avLst/>
              <a:gdLst>
                <a:gd name="T0" fmla="*/ 2147483646 w 134"/>
                <a:gd name="T1" fmla="*/ 2147483646 h 664"/>
                <a:gd name="T2" fmla="*/ 2147483646 w 134"/>
                <a:gd name="T3" fmla="*/ 2147483646 h 664"/>
                <a:gd name="T4" fmla="*/ 2147483646 w 134"/>
                <a:gd name="T5" fmla="*/ 2147483646 h 664"/>
                <a:gd name="T6" fmla="*/ 2147483646 w 134"/>
                <a:gd name="T7" fmla="*/ 2147483646 h 664"/>
                <a:gd name="T8" fmla="*/ 2147483646 w 134"/>
                <a:gd name="T9" fmla="*/ 2147483646 h 664"/>
                <a:gd name="T10" fmla="*/ 2147483646 w 134"/>
                <a:gd name="T11" fmla="*/ 2147483646 h 664"/>
                <a:gd name="T12" fmla="*/ 2147483646 w 134"/>
                <a:gd name="T13" fmla="*/ 2147483646 h 664"/>
                <a:gd name="T14" fmla="*/ 2147483646 w 134"/>
                <a:gd name="T15" fmla="*/ 2147483646 h 664"/>
                <a:gd name="T16" fmla="*/ 2147483646 w 134"/>
                <a:gd name="T17" fmla="*/ 2147483646 h 664"/>
                <a:gd name="T18" fmla="*/ 2147483646 w 134"/>
                <a:gd name="T19" fmla="*/ 2147483646 h 664"/>
                <a:gd name="T20" fmla="*/ 2147483646 w 134"/>
                <a:gd name="T21" fmla="*/ 2147483646 h 664"/>
                <a:gd name="T22" fmla="*/ 2147483646 w 134"/>
                <a:gd name="T23" fmla="*/ 2147483646 h 664"/>
                <a:gd name="T24" fmla="*/ 2147483646 w 134"/>
                <a:gd name="T25" fmla="*/ 2147483646 h 664"/>
                <a:gd name="T26" fmla="*/ 2147483646 w 134"/>
                <a:gd name="T27" fmla="*/ 2147483646 h 664"/>
                <a:gd name="T28" fmla="*/ 2147483646 w 134"/>
                <a:gd name="T29" fmla="*/ 2147483646 h 664"/>
                <a:gd name="T30" fmla="*/ 2147483646 w 134"/>
                <a:gd name="T31" fmla="*/ 2147483646 h 664"/>
                <a:gd name="T32" fmla="*/ 2147483646 w 134"/>
                <a:gd name="T33" fmla="*/ 2147483646 h 664"/>
                <a:gd name="T34" fmla="*/ 2147483646 w 134"/>
                <a:gd name="T35" fmla="*/ 2147483646 h 664"/>
                <a:gd name="T36" fmla="*/ 2147483646 w 134"/>
                <a:gd name="T37" fmla="*/ 2147483646 h 664"/>
                <a:gd name="T38" fmla="*/ 2147483646 w 134"/>
                <a:gd name="T39" fmla="*/ 0 h 664"/>
                <a:gd name="T40" fmla="*/ 2147483646 w 134"/>
                <a:gd name="T41" fmla="*/ 2147483646 h 664"/>
                <a:gd name="T42" fmla="*/ 2147483646 w 134"/>
                <a:gd name="T43" fmla="*/ 2147483646 h 664"/>
                <a:gd name="T44" fmla="*/ 2147483646 w 134"/>
                <a:gd name="T45" fmla="*/ 2147483646 h 664"/>
                <a:gd name="T46" fmla="*/ 2147483646 w 134"/>
                <a:gd name="T47" fmla="*/ 2147483646 h 664"/>
                <a:gd name="T48" fmla="*/ 2147483646 w 134"/>
                <a:gd name="T49" fmla="*/ 2147483646 h 664"/>
                <a:gd name="T50" fmla="*/ 2147483646 w 134"/>
                <a:gd name="T51" fmla="*/ 2147483646 h 664"/>
                <a:gd name="T52" fmla="*/ 2147483646 w 134"/>
                <a:gd name="T53" fmla="*/ 2147483646 h 664"/>
                <a:gd name="T54" fmla="*/ 2147483646 w 134"/>
                <a:gd name="T55" fmla="*/ 2147483646 h 664"/>
                <a:gd name="T56" fmla="*/ 2147483646 w 134"/>
                <a:gd name="T57" fmla="*/ 2147483646 h 664"/>
                <a:gd name="T58" fmla="*/ 2147483646 w 134"/>
                <a:gd name="T59" fmla="*/ 2147483646 h 664"/>
                <a:gd name="T60" fmla="*/ 2147483646 w 134"/>
                <a:gd name="T61" fmla="*/ 2147483646 h 664"/>
                <a:gd name="T62" fmla="*/ 0 w 134"/>
                <a:gd name="T63" fmla="*/ 2147483646 h 664"/>
                <a:gd name="T64" fmla="*/ 2147483646 w 134"/>
                <a:gd name="T65" fmla="*/ 2147483646 h 664"/>
                <a:gd name="T66" fmla="*/ 2147483646 w 134"/>
                <a:gd name="T67" fmla="*/ 2147483646 h 664"/>
                <a:gd name="T68" fmla="*/ 2147483646 w 134"/>
                <a:gd name="T69" fmla="*/ 2147483646 h 664"/>
                <a:gd name="T70" fmla="*/ 2147483646 w 134"/>
                <a:gd name="T71" fmla="*/ 0 h 6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3" name="Freeform 15">
              <a:extLst>
                <a:ext uri="{FF2B5EF4-FFF2-40B4-BE49-F238E27FC236}">
                  <a16:creationId xmlns:a16="http://schemas.microsoft.com/office/drawing/2014/main" id="{AB37903F-66B6-4A4C-8AD4-BB532468D24E}"/>
                </a:ext>
              </a:extLst>
            </p:cNvPr>
            <p:cNvSpPr>
              <a:spLocks/>
            </p:cNvSpPr>
            <p:nvPr userDrawn="1"/>
          </p:nvSpPr>
          <p:spPr bwMode="black">
            <a:xfrm>
              <a:off x="3190876"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4" name="Freeform 16">
              <a:extLst>
                <a:ext uri="{FF2B5EF4-FFF2-40B4-BE49-F238E27FC236}">
                  <a16:creationId xmlns:a16="http://schemas.microsoft.com/office/drawing/2014/main" id="{23AA9B9B-0CB6-49D5-A292-AB3E36D0AF04}"/>
                </a:ext>
              </a:extLst>
            </p:cNvPr>
            <p:cNvSpPr>
              <a:spLocks/>
            </p:cNvSpPr>
            <p:nvPr userDrawn="1"/>
          </p:nvSpPr>
          <p:spPr bwMode="black">
            <a:xfrm>
              <a:off x="3546476" y="3798888"/>
              <a:ext cx="360363" cy="525463"/>
            </a:xfrm>
            <a:custGeom>
              <a:avLst/>
              <a:gdLst>
                <a:gd name="T0" fmla="*/ 2147483646 w 454"/>
                <a:gd name="T1" fmla="*/ 2147483646 h 662"/>
                <a:gd name="T2" fmla="*/ 2147483646 w 454"/>
                <a:gd name="T3" fmla="*/ 2147483646 h 662"/>
                <a:gd name="T4" fmla="*/ 2147483646 w 454"/>
                <a:gd name="T5" fmla="*/ 2147483646 h 662"/>
                <a:gd name="T6" fmla="*/ 2147483646 w 454"/>
                <a:gd name="T7" fmla="*/ 2147483646 h 662"/>
                <a:gd name="T8" fmla="*/ 2147483646 w 454"/>
                <a:gd name="T9" fmla="*/ 2147483646 h 662"/>
                <a:gd name="T10" fmla="*/ 2147483646 w 454"/>
                <a:gd name="T11" fmla="*/ 2147483646 h 662"/>
                <a:gd name="T12" fmla="*/ 2147483646 w 454"/>
                <a:gd name="T13" fmla="*/ 2147483646 h 662"/>
                <a:gd name="T14" fmla="*/ 2147483646 w 454"/>
                <a:gd name="T15" fmla="*/ 2147483646 h 662"/>
                <a:gd name="T16" fmla="*/ 2147483646 w 454"/>
                <a:gd name="T17" fmla="*/ 2147483646 h 662"/>
                <a:gd name="T18" fmla="*/ 2147483646 w 454"/>
                <a:gd name="T19" fmla="*/ 2147483646 h 662"/>
                <a:gd name="T20" fmla="*/ 2147483646 w 454"/>
                <a:gd name="T21" fmla="*/ 2147483646 h 662"/>
                <a:gd name="T22" fmla="*/ 2147483646 w 454"/>
                <a:gd name="T23" fmla="*/ 2147483646 h 662"/>
                <a:gd name="T24" fmla="*/ 2147483646 w 454"/>
                <a:gd name="T25" fmla="*/ 2147483646 h 662"/>
                <a:gd name="T26" fmla="*/ 2147483646 w 454"/>
                <a:gd name="T27" fmla="*/ 2147483646 h 662"/>
                <a:gd name="T28" fmla="*/ 2147483646 w 454"/>
                <a:gd name="T29" fmla="*/ 2147483646 h 662"/>
                <a:gd name="T30" fmla="*/ 2147483646 w 454"/>
                <a:gd name="T31" fmla="*/ 2147483646 h 662"/>
                <a:gd name="T32" fmla="*/ 2147483646 w 454"/>
                <a:gd name="T33" fmla="*/ 2147483646 h 662"/>
                <a:gd name="T34" fmla="*/ 2147483646 w 454"/>
                <a:gd name="T35" fmla="*/ 2147483646 h 662"/>
                <a:gd name="T36" fmla="*/ 2147483646 w 454"/>
                <a:gd name="T37" fmla="*/ 2147483646 h 662"/>
                <a:gd name="T38" fmla="*/ 2147483646 w 454"/>
                <a:gd name="T39" fmla="*/ 2147483646 h 662"/>
                <a:gd name="T40" fmla="*/ 2147483646 w 454"/>
                <a:gd name="T41" fmla="*/ 2147483646 h 662"/>
                <a:gd name="T42" fmla="*/ 2147483646 w 454"/>
                <a:gd name="T43" fmla="*/ 2147483646 h 662"/>
                <a:gd name="T44" fmla="*/ 2147483646 w 454"/>
                <a:gd name="T45" fmla="*/ 2147483646 h 662"/>
                <a:gd name="T46" fmla="*/ 2147483646 w 454"/>
                <a:gd name="T47" fmla="*/ 2147483646 h 662"/>
                <a:gd name="T48" fmla="*/ 2147483646 w 454"/>
                <a:gd name="T49" fmla="*/ 2147483646 h 662"/>
                <a:gd name="T50" fmla="*/ 2147483646 w 454"/>
                <a:gd name="T51" fmla="*/ 2147483646 h 662"/>
                <a:gd name="T52" fmla="*/ 2147483646 w 454"/>
                <a:gd name="T53" fmla="*/ 2147483646 h 662"/>
                <a:gd name="T54" fmla="*/ 2147483646 w 454"/>
                <a:gd name="T55" fmla="*/ 2147483646 h 662"/>
                <a:gd name="T56" fmla="*/ 2147483646 w 454"/>
                <a:gd name="T57" fmla="*/ 2147483646 h 662"/>
                <a:gd name="T58" fmla="*/ 2147483646 w 454"/>
                <a:gd name="T59" fmla="*/ 2147483646 h 662"/>
                <a:gd name="T60" fmla="*/ 2147483646 w 454"/>
                <a:gd name="T61" fmla="*/ 2147483646 h 662"/>
                <a:gd name="T62" fmla="*/ 2147483646 w 454"/>
                <a:gd name="T63" fmla="*/ 2147483646 h 662"/>
                <a:gd name="T64" fmla="*/ 2147483646 w 454"/>
                <a:gd name="T65" fmla="*/ 2147483646 h 662"/>
                <a:gd name="T66" fmla="*/ 2147483646 w 454"/>
                <a:gd name="T67" fmla="*/ 2147483646 h 662"/>
                <a:gd name="T68" fmla="*/ 2147483646 w 454"/>
                <a:gd name="T69" fmla="*/ 2147483646 h 662"/>
                <a:gd name="T70" fmla="*/ 2147483646 w 454"/>
                <a:gd name="T71" fmla="*/ 2147483646 h 662"/>
                <a:gd name="T72" fmla="*/ 2147483646 w 454"/>
                <a:gd name="T73" fmla="*/ 2147483646 h 662"/>
                <a:gd name="T74" fmla="*/ 0 w 454"/>
                <a:gd name="T75" fmla="*/ 2147483646 h 662"/>
                <a:gd name="T76" fmla="*/ 2147483646 w 454"/>
                <a:gd name="T77" fmla="*/ 2147483646 h 662"/>
                <a:gd name="T78" fmla="*/ 2147483646 w 454"/>
                <a:gd name="T79" fmla="*/ 2147483646 h 662"/>
                <a:gd name="T80" fmla="*/ 2147483646 w 454"/>
                <a:gd name="T81" fmla="*/ 2147483646 h 662"/>
                <a:gd name="T82" fmla="*/ 2147483646 w 454"/>
                <a:gd name="T83" fmla="*/ 2147483646 h 662"/>
                <a:gd name="T84" fmla="*/ 2147483646 w 454"/>
                <a:gd name="T85" fmla="*/ 0 h 6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5" name="Freeform 17">
              <a:extLst>
                <a:ext uri="{FF2B5EF4-FFF2-40B4-BE49-F238E27FC236}">
                  <a16:creationId xmlns:a16="http://schemas.microsoft.com/office/drawing/2014/main" id="{7D4DF6B8-1EC4-4A55-9A6F-D9C845277AF5}"/>
                </a:ext>
              </a:extLst>
            </p:cNvPr>
            <p:cNvSpPr>
              <a:spLocks/>
            </p:cNvSpPr>
            <p:nvPr userDrawn="1"/>
          </p:nvSpPr>
          <p:spPr bwMode="black">
            <a:xfrm>
              <a:off x="3968751" y="3948113"/>
              <a:ext cx="273050" cy="373063"/>
            </a:xfrm>
            <a:custGeom>
              <a:avLst/>
              <a:gdLst>
                <a:gd name="T0" fmla="*/ 2147483646 w 345"/>
                <a:gd name="T1" fmla="*/ 0 h 470"/>
                <a:gd name="T2" fmla="*/ 2147483646 w 345"/>
                <a:gd name="T3" fmla="*/ 2147483646 h 470"/>
                <a:gd name="T4" fmla="*/ 2147483646 w 345"/>
                <a:gd name="T5" fmla="*/ 2147483646 h 470"/>
                <a:gd name="T6" fmla="*/ 2147483646 w 345"/>
                <a:gd name="T7" fmla="*/ 2147483646 h 470"/>
                <a:gd name="T8" fmla="*/ 2147483646 w 345"/>
                <a:gd name="T9" fmla="*/ 2147483646 h 470"/>
                <a:gd name="T10" fmla="*/ 2147483646 w 345"/>
                <a:gd name="T11" fmla="*/ 2147483646 h 470"/>
                <a:gd name="T12" fmla="*/ 2147483646 w 345"/>
                <a:gd name="T13" fmla="*/ 2147483646 h 470"/>
                <a:gd name="T14" fmla="*/ 2147483646 w 345"/>
                <a:gd name="T15" fmla="*/ 2147483646 h 470"/>
                <a:gd name="T16" fmla="*/ 2147483646 w 345"/>
                <a:gd name="T17" fmla="*/ 2147483646 h 470"/>
                <a:gd name="T18" fmla="*/ 2147483646 w 345"/>
                <a:gd name="T19" fmla="*/ 2147483646 h 470"/>
                <a:gd name="T20" fmla="*/ 2147483646 w 345"/>
                <a:gd name="T21" fmla="*/ 2147483646 h 470"/>
                <a:gd name="T22" fmla="*/ 2147483646 w 345"/>
                <a:gd name="T23" fmla="*/ 2147483646 h 470"/>
                <a:gd name="T24" fmla="*/ 2147483646 w 345"/>
                <a:gd name="T25" fmla="*/ 2147483646 h 470"/>
                <a:gd name="T26" fmla="*/ 2147483646 w 345"/>
                <a:gd name="T27" fmla="*/ 2147483646 h 470"/>
                <a:gd name="T28" fmla="*/ 2147483646 w 345"/>
                <a:gd name="T29" fmla="*/ 2147483646 h 470"/>
                <a:gd name="T30" fmla="*/ 2147483646 w 345"/>
                <a:gd name="T31" fmla="*/ 2147483646 h 470"/>
                <a:gd name="T32" fmla="*/ 2147483646 w 345"/>
                <a:gd name="T33" fmla="*/ 2147483646 h 470"/>
                <a:gd name="T34" fmla="*/ 2147483646 w 345"/>
                <a:gd name="T35" fmla="*/ 2147483646 h 470"/>
                <a:gd name="T36" fmla="*/ 2147483646 w 345"/>
                <a:gd name="T37" fmla="*/ 2147483646 h 470"/>
                <a:gd name="T38" fmla="*/ 2147483646 w 345"/>
                <a:gd name="T39" fmla="*/ 2147483646 h 470"/>
                <a:gd name="T40" fmla="*/ 2147483646 w 345"/>
                <a:gd name="T41" fmla="*/ 2147483646 h 470"/>
                <a:gd name="T42" fmla="*/ 2147483646 w 345"/>
                <a:gd name="T43" fmla="*/ 2147483646 h 470"/>
                <a:gd name="T44" fmla="*/ 2147483646 w 345"/>
                <a:gd name="T45" fmla="*/ 2147483646 h 470"/>
                <a:gd name="T46" fmla="*/ 2147483646 w 345"/>
                <a:gd name="T47" fmla="*/ 2147483646 h 470"/>
                <a:gd name="T48" fmla="*/ 2147483646 w 345"/>
                <a:gd name="T49" fmla="*/ 2147483646 h 470"/>
                <a:gd name="T50" fmla="*/ 2147483646 w 345"/>
                <a:gd name="T51" fmla="*/ 2147483646 h 470"/>
                <a:gd name="T52" fmla="*/ 2147483646 w 345"/>
                <a:gd name="T53" fmla="*/ 2147483646 h 470"/>
                <a:gd name="T54" fmla="*/ 2147483646 w 345"/>
                <a:gd name="T55" fmla="*/ 2147483646 h 470"/>
                <a:gd name="T56" fmla="*/ 2147483646 w 345"/>
                <a:gd name="T57" fmla="*/ 2147483646 h 470"/>
                <a:gd name="T58" fmla="*/ 2147483646 w 345"/>
                <a:gd name="T59" fmla="*/ 2147483646 h 470"/>
                <a:gd name="T60" fmla="*/ 2147483646 w 345"/>
                <a:gd name="T61" fmla="*/ 2147483646 h 470"/>
                <a:gd name="T62" fmla="*/ 2147483646 w 345"/>
                <a:gd name="T63" fmla="*/ 2147483646 h 470"/>
                <a:gd name="T64" fmla="*/ 2147483646 w 345"/>
                <a:gd name="T65" fmla="*/ 2147483646 h 470"/>
                <a:gd name="T66" fmla="*/ 2147483646 w 345"/>
                <a:gd name="T67" fmla="*/ 2147483646 h 470"/>
                <a:gd name="T68" fmla="*/ 2147483646 w 345"/>
                <a:gd name="T69" fmla="*/ 2147483646 h 470"/>
                <a:gd name="T70" fmla="*/ 2147483646 w 345"/>
                <a:gd name="T71" fmla="*/ 2147483646 h 470"/>
                <a:gd name="T72" fmla="*/ 0 w 345"/>
                <a:gd name="T73" fmla="*/ 2147483646 h 470"/>
                <a:gd name="T74" fmla="*/ 2147483646 w 345"/>
                <a:gd name="T75" fmla="*/ 2147483646 h 470"/>
                <a:gd name="T76" fmla="*/ 2147483646 w 345"/>
                <a:gd name="T77" fmla="*/ 2147483646 h 470"/>
                <a:gd name="T78" fmla="*/ 2147483646 w 345"/>
                <a:gd name="T79" fmla="*/ 2147483646 h 470"/>
                <a:gd name="T80" fmla="*/ 2147483646 w 345"/>
                <a:gd name="T81" fmla="*/ 2147483646 h 470"/>
                <a:gd name="T82" fmla="*/ 2147483646 w 345"/>
                <a:gd name="T83" fmla="*/ 2147483646 h 470"/>
                <a:gd name="T84" fmla="*/ 2147483646 w 345"/>
                <a:gd name="T85" fmla="*/ 2147483646 h 470"/>
                <a:gd name="T86" fmla="*/ 2147483646 w 345"/>
                <a:gd name="T87" fmla="*/ 2147483646 h 470"/>
                <a:gd name="T88" fmla="*/ 2147483646 w 345"/>
                <a:gd name="T89" fmla="*/ 2147483646 h 470"/>
                <a:gd name="T90" fmla="*/ 2147483646 w 345"/>
                <a:gd name="T91" fmla="*/ 2147483646 h 470"/>
                <a:gd name="T92" fmla="*/ 2147483646 w 345"/>
                <a:gd name="T93" fmla="*/ 2147483646 h 470"/>
                <a:gd name="T94" fmla="*/ 2147483646 w 345"/>
                <a:gd name="T95" fmla="*/ 2147483646 h 470"/>
                <a:gd name="T96" fmla="*/ 2147483646 w 345"/>
                <a:gd name="T97" fmla="*/ 2147483646 h 470"/>
                <a:gd name="T98" fmla="*/ 2147483646 w 345"/>
                <a:gd name="T99" fmla="*/ 2147483646 h 470"/>
                <a:gd name="T100" fmla="*/ 2147483646 w 345"/>
                <a:gd name="T101" fmla="*/ 2147483646 h 470"/>
                <a:gd name="T102" fmla="*/ 2147483646 w 345"/>
                <a:gd name="T103" fmla="*/ 2147483646 h 470"/>
                <a:gd name="T104" fmla="*/ 2147483646 w 345"/>
                <a:gd name="T105" fmla="*/ 0 h 47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6" name="Freeform 18">
              <a:extLst>
                <a:ext uri="{FF2B5EF4-FFF2-40B4-BE49-F238E27FC236}">
                  <a16:creationId xmlns:a16="http://schemas.microsoft.com/office/drawing/2014/main" id="{E790C227-EA96-4171-A7F3-EF998CD03F15}"/>
                </a:ext>
              </a:extLst>
            </p:cNvPr>
            <p:cNvSpPr>
              <a:spLocks noEditPoints="1"/>
            </p:cNvSpPr>
            <p:nvPr userDrawn="1"/>
          </p:nvSpPr>
          <p:spPr bwMode="black">
            <a:xfrm>
              <a:off x="4268788" y="3948113"/>
              <a:ext cx="301625" cy="373063"/>
            </a:xfrm>
            <a:custGeom>
              <a:avLst/>
              <a:gdLst>
                <a:gd name="T0" fmla="*/ 2147483646 w 381"/>
                <a:gd name="T1" fmla="*/ 2147483646 h 470"/>
                <a:gd name="T2" fmla="*/ 2147483646 w 381"/>
                <a:gd name="T3" fmla="*/ 2147483646 h 470"/>
                <a:gd name="T4" fmla="*/ 2147483646 w 381"/>
                <a:gd name="T5" fmla="*/ 2147483646 h 470"/>
                <a:gd name="T6" fmla="*/ 2147483646 w 381"/>
                <a:gd name="T7" fmla="*/ 2147483646 h 470"/>
                <a:gd name="T8" fmla="*/ 2147483646 w 381"/>
                <a:gd name="T9" fmla="*/ 2147483646 h 470"/>
                <a:gd name="T10" fmla="*/ 2147483646 w 381"/>
                <a:gd name="T11" fmla="*/ 2147483646 h 470"/>
                <a:gd name="T12" fmla="*/ 2147483646 w 381"/>
                <a:gd name="T13" fmla="*/ 2147483646 h 470"/>
                <a:gd name="T14" fmla="*/ 2147483646 w 381"/>
                <a:gd name="T15" fmla="*/ 2147483646 h 470"/>
                <a:gd name="T16" fmla="*/ 2147483646 w 381"/>
                <a:gd name="T17" fmla="*/ 2147483646 h 470"/>
                <a:gd name="T18" fmla="*/ 2147483646 w 381"/>
                <a:gd name="T19" fmla="*/ 2147483646 h 470"/>
                <a:gd name="T20" fmla="*/ 2147483646 w 381"/>
                <a:gd name="T21" fmla="*/ 2147483646 h 470"/>
                <a:gd name="T22" fmla="*/ 2147483646 w 381"/>
                <a:gd name="T23" fmla="*/ 2147483646 h 470"/>
                <a:gd name="T24" fmla="*/ 2147483646 w 381"/>
                <a:gd name="T25" fmla="*/ 2147483646 h 470"/>
                <a:gd name="T26" fmla="*/ 2147483646 w 381"/>
                <a:gd name="T27" fmla="*/ 2147483646 h 470"/>
                <a:gd name="T28" fmla="*/ 2147483646 w 381"/>
                <a:gd name="T29" fmla="*/ 2147483646 h 470"/>
                <a:gd name="T30" fmla="*/ 2147483646 w 381"/>
                <a:gd name="T31" fmla="*/ 2147483646 h 470"/>
                <a:gd name="T32" fmla="*/ 2147483646 w 381"/>
                <a:gd name="T33" fmla="*/ 2147483646 h 470"/>
                <a:gd name="T34" fmla="*/ 2147483646 w 381"/>
                <a:gd name="T35" fmla="*/ 2147483646 h 470"/>
                <a:gd name="T36" fmla="*/ 2147483646 w 381"/>
                <a:gd name="T37" fmla="*/ 2147483646 h 470"/>
                <a:gd name="T38" fmla="*/ 2147483646 w 381"/>
                <a:gd name="T39" fmla="*/ 2147483646 h 470"/>
                <a:gd name="T40" fmla="*/ 2147483646 w 381"/>
                <a:gd name="T41" fmla="*/ 2147483646 h 470"/>
                <a:gd name="T42" fmla="*/ 2147483646 w 381"/>
                <a:gd name="T43" fmla="*/ 2147483646 h 470"/>
                <a:gd name="T44" fmla="*/ 2147483646 w 381"/>
                <a:gd name="T45" fmla="*/ 2147483646 h 470"/>
                <a:gd name="T46" fmla="*/ 2147483646 w 381"/>
                <a:gd name="T47" fmla="*/ 0 h 470"/>
                <a:gd name="T48" fmla="*/ 2147483646 w 381"/>
                <a:gd name="T49" fmla="*/ 2147483646 h 470"/>
                <a:gd name="T50" fmla="*/ 2147483646 w 381"/>
                <a:gd name="T51" fmla="*/ 2147483646 h 470"/>
                <a:gd name="T52" fmla="*/ 2147483646 w 381"/>
                <a:gd name="T53" fmla="*/ 2147483646 h 470"/>
                <a:gd name="T54" fmla="*/ 2147483646 w 381"/>
                <a:gd name="T55" fmla="*/ 2147483646 h 470"/>
                <a:gd name="T56" fmla="*/ 2147483646 w 381"/>
                <a:gd name="T57" fmla="*/ 2147483646 h 470"/>
                <a:gd name="T58" fmla="*/ 2147483646 w 381"/>
                <a:gd name="T59" fmla="*/ 2147483646 h 470"/>
                <a:gd name="T60" fmla="*/ 2147483646 w 381"/>
                <a:gd name="T61" fmla="*/ 2147483646 h 470"/>
                <a:gd name="T62" fmla="*/ 2147483646 w 381"/>
                <a:gd name="T63" fmla="*/ 2147483646 h 470"/>
                <a:gd name="T64" fmla="*/ 2147483646 w 381"/>
                <a:gd name="T65" fmla="*/ 2147483646 h 470"/>
                <a:gd name="T66" fmla="*/ 2147483646 w 381"/>
                <a:gd name="T67" fmla="*/ 2147483646 h 470"/>
                <a:gd name="T68" fmla="*/ 2147483646 w 381"/>
                <a:gd name="T69" fmla="*/ 2147483646 h 470"/>
                <a:gd name="T70" fmla="*/ 2147483646 w 381"/>
                <a:gd name="T71" fmla="*/ 2147483646 h 470"/>
                <a:gd name="T72" fmla="*/ 2147483646 w 381"/>
                <a:gd name="T73" fmla="*/ 2147483646 h 470"/>
                <a:gd name="T74" fmla="*/ 2147483646 w 381"/>
                <a:gd name="T75" fmla="*/ 2147483646 h 470"/>
                <a:gd name="T76" fmla="*/ 2147483646 w 381"/>
                <a:gd name="T77" fmla="*/ 2147483646 h 470"/>
                <a:gd name="T78" fmla="*/ 2147483646 w 381"/>
                <a:gd name="T79" fmla="*/ 2147483646 h 470"/>
                <a:gd name="T80" fmla="*/ 2147483646 w 381"/>
                <a:gd name="T81" fmla="*/ 2147483646 h 470"/>
                <a:gd name="T82" fmla="*/ 2147483646 w 381"/>
                <a:gd name="T83" fmla="*/ 2147483646 h 470"/>
                <a:gd name="T84" fmla="*/ 2147483646 w 381"/>
                <a:gd name="T85" fmla="*/ 2147483646 h 470"/>
                <a:gd name="T86" fmla="*/ 2147483646 w 381"/>
                <a:gd name="T87" fmla="*/ 2147483646 h 470"/>
                <a:gd name="T88" fmla="*/ 2147483646 w 381"/>
                <a:gd name="T89" fmla="*/ 2147483646 h 470"/>
                <a:gd name="T90" fmla="*/ 2147483646 w 381"/>
                <a:gd name="T91" fmla="*/ 2147483646 h 470"/>
                <a:gd name="T92" fmla="*/ 2147483646 w 381"/>
                <a:gd name="T93" fmla="*/ 2147483646 h 470"/>
                <a:gd name="T94" fmla="*/ 2147483646 w 381"/>
                <a:gd name="T95" fmla="*/ 2147483646 h 470"/>
                <a:gd name="T96" fmla="*/ 0 w 381"/>
                <a:gd name="T97" fmla="*/ 2147483646 h 470"/>
                <a:gd name="T98" fmla="*/ 0 w 381"/>
                <a:gd name="T99" fmla="*/ 2147483646 h 470"/>
                <a:gd name="T100" fmla="*/ 2147483646 w 381"/>
                <a:gd name="T101" fmla="*/ 2147483646 h 470"/>
                <a:gd name="T102" fmla="*/ 2147483646 w 381"/>
                <a:gd name="T103" fmla="*/ 2147483646 h 470"/>
                <a:gd name="T104" fmla="*/ 2147483646 w 381"/>
                <a:gd name="T105" fmla="*/ 2147483646 h 470"/>
                <a:gd name="T106" fmla="*/ 2147483646 w 381"/>
                <a:gd name="T107" fmla="*/ 2147483646 h 470"/>
                <a:gd name="T108" fmla="*/ 2147483646 w 381"/>
                <a:gd name="T109" fmla="*/ 2147483646 h 470"/>
                <a:gd name="T110" fmla="*/ 2147483646 w 381"/>
                <a:gd name="T111" fmla="*/ 2147483646 h 470"/>
                <a:gd name="T112" fmla="*/ 2147483646 w 381"/>
                <a:gd name="T113" fmla="*/ 2147483646 h 470"/>
                <a:gd name="T114" fmla="*/ 2147483646 w 381"/>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7" name="Freeform 19">
              <a:extLst>
                <a:ext uri="{FF2B5EF4-FFF2-40B4-BE49-F238E27FC236}">
                  <a16:creationId xmlns:a16="http://schemas.microsoft.com/office/drawing/2014/main" id="{13560561-4E61-4CAA-A75B-0516AE453034}"/>
                </a:ext>
              </a:extLst>
            </p:cNvPr>
            <p:cNvSpPr>
              <a:spLocks/>
            </p:cNvSpPr>
            <p:nvPr userDrawn="1"/>
          </p:nvSpPr>
          <p:spPr bwMode="black">
            <a:xfrm>
              <a:off x="4656138" y="3948113"/>
              <a:ext cx="331788" cy="373063"/>
            </a:xfrm>
            <a:custGeom>
              <a:avLst/>
              <a:gdLst>
                <a:gd name="T0" fmla="*/ 2147483646 w 418"/>
                <a:gd name="T1" fmla="*/ 0 h 470"/>
                <a:gd name="T2" fmla="*/ 2147483646 w 418"/>
                <a:gd name="T3" fmla="*/ 2147483646 h 470"/>
                <a:gd name="T4" fmla="*/ 2147483646 w 418"/>
                <a:gd name="T5" fmla="*/ 2147483646 h 470"/>
                <a:gd name="T6" fmla="*/ 2147483646 w 418"/>
                <a:gd name="T7" fmla="*/ 2147483646 h 470"/>
                <a:gd name="T8" fmla="*/ 2147483646 w 418"/>
                <a:gd name="T9" fmla="*/ 2147483646 h 470"/>
                <a:gd name="T10" fmla="*/ 2147483646 w 418"/>
                <a:gd name="T11" fmla="*/ 2147483646 h 470"/>
                <a:gd name="T12" fmla="*/ 2147483646 w 418"/>
                <a:gd name="T13" fmla="*/ 2147483646 h 470"/>
                <a:gd name="T14" fmla="*/ 2147483646 w 418"/>
                <a:gd name="T15" fmla="*/ 2147483646 h 470"/>
                <a:gd name="T16" fmla="*/ 2147483646 w 418"/>
                <a:gd name="T17" fmla="*/ 2147483646 h 470"/>
                <a:gd name="T18" fmla="*/ 2147483646 w 418"/>
                <a:gd name="T19" fmla="*/ 2147483646 h 470"/>
                <a:gd name="T20" fmla="*/ 2147483646 w 418"/>
                <a:gd name="T21" fmla="*/ 2147483646 h 470"/>
                <a:gd name="T22" fmla="*/ 2147483646 w 418"/>
                <a:gd name="T23" fmla="*/ 2147483646 h 470"/>
                <a:gd name="T24" fmla="*/ 2147483646 w 418"/>
                <a:gd name="T25" fmla="*/ 2147483646 h 470"/>
                <a:gd name="T26" fmla="*/ 2147483646 w 418"/>
                <a:gd name="T27" fmla="*/ 2147483646 h 470"/>
                <a:gd name="T28" fmla="*/ 2147483646 w 418"/>
                <a:gd name="T29" fmla="*/ 2147483646 h 470"/>
                <a:gd name="T30" fmla="*/ 2147483646 w 418"/>
                <a:gd name="T31" fmla="*/ 2147483646 h 470"/>
                <a:gd name="T32" fmla="*/ 2147483646 w 418"/>
                <a:gd name="T33" fmla="*/ 2147483646 h 470"/>
                <a:gd name="T34" fmla="*/ 2147483646 w 418"/>
                <a:gd name="T35" fmla="*/ 2147483646 h 470"/>
                <a:gd name="T36" fmla="*/ 2147483646 w 418"/>
                <a:gd name="T37" fmla="*/ 2147483646 h 470"/>
                <a:gd name="T38" fmla="*/ 2147483646 w 418"/>
                <a:gd name="T39" fmla="*/ 0 h 470"/>
                <a:gd name="T40" fmla="*/ 2147483646 w 418"/>
                <a:gd name="T41" fmla="*/ 2147483646 h 470"/>
                <a:gd name="T42" fmla="*/ 2147483646 w 418"/>
                <a:gd name="T43" fmla="*/ 2147483646 h 470"/>
                <a:gd name="T44" fmla="*/ 2147483646 w 418"/>
                <a:gd name="T45" fmla="*/ 2147483646 h 470"/>
                <a:gd name="T46" fmla="*/ 2147483646 w 418"/>
                <a:gd name="T47" fmla="*/ 2147483646 h 470"/>
                <a:gd name="T48" fmla="*/ 2147483646 w 418"/>
                <a:gd name="T49" fmla="*/ 2147483646 h 470"/>
                <a:gd name="T50" fmla="*/ 2147483646 w 418"/>
                <a:gd name="T51" fmla="*/ 2147483646 h 470"/>
                <a:gd name="T52" fmla="*/ 2147483646 w 418"/>
                <a:gd name="T53" fmla="*/ 2147483646 h 470"/>
                <a:gd name="T54" fmla="*/ 2147483646 w 418"/>
                <a:gd name="T55" fmla="*/ 2147483646 h 470"/>
                <a:gd name="T56" fmla="*/ 2147483646 w 418"/>
                <a:gd name="T57" fmla="*/ 2147483646 h 470"/>
                <a:gd name="T58" fmla="*/ 2147483646 w 418"/>
                <a:gd name="T59" fmla="*/ 2147483646 h 470"/>
                <a:gd name="T60" fmla="*/ 2147483646 w 418"/>
                <a:gd name="T61" fmla="*/ 2147483646 h 470"/>
                <a:gd name="T62" fmla="*/ 2147483646 w 418"/>
                <a:gd name="T63" fmla="*/ 2147483646 h 470"/>
                <a:gd name="T64" fmla="*/ 2147483646 w 418"/>
                <a:gd name="T65" fmla="*/ 2147483646 h 470"/>
                <a:gd name="T66" fmla="*/ 2147483646 w 418"/>
                <a:gd name="T67" fmla="*/ 2147483646 h 470"/>
                <a:gd name="T68" fmla="*/ 2147483646 w 418"/>
                <a:gd name="T69" fmla="*/ 2147483646 h 470"/>
                <a:gd name="T70" fmla="*/ 2147483646 w 418"/>
                <a:gd name="T71" fmla="*/ 2147483646 h 470"/>
                <a:gd name="T72" fmla="*/ 2147483646 w 418"/>
                <a:gd name="T73" fmla="*/ 2147483646 h 470"/>
                <a:gd name="T74" fmla="*/ 2147483646 w 418"/>
                <a:gd name="T75" fmla="*/ 2147483646 h 470"/>
                <a:gd name="T76" fmla="*/ 2147483646 w 418"/>
                <a:gd name="T77" fmla="*/ 2147483646 h 470"/>
                <a:gd name="T78" fmla="*/ 2147483646 w 418"/>
                <a:gd name="T79" fmla="*/ 2147483646 h 470"/>
                <a:gd name="T80" fmla="*/ 2147483646 w 418"/>
                <a:gd name="T81" fmla="*/ 2147483646 h 470"/>
                <a:gd name="T82" fmla="*/ 2147483646 w 418"/>
                <a:gd name="T83" fmla="*/ 2147483646 h 470"/>
                <a:gd name="T84" fmla="*/ 2147483646 w 418"/>
                <a:gd name="T85" fmla="*/ 2147483646 h 470"/>
                <a:gd name="T86" fmla="*/ 2147483646 w 418"/>
                <a:gd name="T87" fmla="*/ 2147483646 h 470"/>
                <a:gd name="T88" fmla="*/ 2147483646 w 418"/>
                <a:gd name="T89" fmla="*/ 2147483646 h 470"/>
                <a:gd name="T90" fmla="*/ 2147483646 w 418"/>
                <a:gd name="T91" fmla="*/ 2147483646 h 470"/>
                <a:gd name="T92" fmla="*/ 2147483646 w 418"/>
                <a:gd name="T93" fmla="*/ 2147483646 h 470"/>
                <a:gd name="T94" fmla="*/ 2147483646 w 418"/>
                <a:gd name="T95" fmla="*/ 2147483646 h 470"/>
                <a:gd name="T96" fmla="*/ 2147483646 w 418"/>
                <a:gd name="T97" fmla="*/ 2147483646 h 470"/>
                <a:gd name="T98" fmla="*/ 2147483646 w 418"/>
                <a:gd name="T99" fmla="*/ 2147483646 h 470"/>
                <a:gd name="T100" fmla="*/ 2147483646 w 418"/>
                <a:gd name="T101" fmla="*/ 2147483646 h 470"/>
                <a:gd name="T102" fmla="*/ 2147483646 w 418"/>
                <a:gd name="T103" fmla="*/ 2147483646 h 470"/>
                <a:gd name="T104" fmla="*/ 2147483646 w 418"/>
                <a:gd name="T105" fmla="*/ 2147483646 h 470"/>
                <a:gd name="T106" fmla="*/ 2147483646 w 418"/>
                <a:gd name="T107" fmla="*/ 2147483646 h 470"/>
                <a:gd name="T108" fmla="*/ 0 w 418"/>
                <a:gd name="T109" fmla="*/ 2147483646 h 470"/>
                <a:gd name="T110" fmla="*/ 0 w 418"/>
                <a:gd name="T111" fmla="*/ 2147483646 h 470"/>
                <a:gd name="T112" fmla="*/ 2147483646 w 418"/>
                <a:gd name="T113" fmla="*/ 2147483646 h 470"/>
                <a:gd name="T114" fmla="*/ 2147483646 w 418"/>
                <a:gd name="T115" fmla="*/ 2147483646 h 470"/>
                <a:gd name="T116" fmla="*/ 2147483646 w 418"/>
                <a:gd name="T117" fmla="*/ 2147483646 h 470"/>
                <a:gd name="T118" fmla="*/ 2147483646 w 418"/>
                <a:gd name="T119" fmla="*/ 0 h 47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8" name="Freeform 20">
              <a:extLst>
                <a:ext uri="{FF2B5EF4-FFF2-40B4-BE49-F238E27FC236}">
                  <a16:creationId xmlns:a16="http://schemas.microsoft.com/office/drawing/2014/main" id="{C74FCA00-2A8C-43D6-85D4-C0875BC28E1D}"/>
                </a:ext>
              </a:extLst>
            </p:cNvPr>
            <p:cNvSpPr>
              <a:spLocks noEditPoints="1"/>
            </p:cNvSpPr>
            <p:nvPr userDrawn="1"/>
          </p:nvSpPr>
          <p:spPr bwMode="black">
            <a:xfrm>
              <a:off x="5037138" y="3948113"/>
              <a:ext cx="328613" cy="498475"/>
            </a:xfrm>
            <a:custGeom>
              <a:avLst/>
              <a:gdLst>
                <a:gd name="T0" fmla="*/ 2147483646 w 414"/>
                <a:gd name="T1" fmla="*/ 2147483646 h 628"/>
                <a:gd name="T2" fmla="*/ 2147483646 w 414"/>
                <a:gd name="T3" fmla="*/ 2147483646 h 628"/>
                <a:gd name="T4" fmla="*/ 2147483646 w 414"/>
                <a:gd name="T5" fmla="*/ 2147483646 h 628"/>
                <a:gd name="T6" fmla="*/ 2147483646 w 414"/>
                <a:gd name="T7" fmla="*/ 2147483646 h 628"/>
                <a:gd name="T8" fmla="*/ 2147483646 w 414"/>
                <a:gd name="T9" fmla="*/ 2147483646 h 628"/>
                <a:gd name="T10" fmla="*/ 2147483646 w 414"/>
                <a:gd name="T11" fmla="*/ 2147483646 h 628"/>
                <a:gd name="T12" fmla="*/ 2147483646 w 414"/>
                <a:gd name="T13" fmla="*/ 2147483646 h 628"/>
                <a:gd name="T14" fmla="*/ 2147483646 w 414"/>
                <a:gd name="T15" fmla="*/ 2147483646 h 628"/>
                <a:gd name="T16" fmla="*/ 2147483646 w 414"/>
                <a:gd name="T17" fmla="*/ 2147483646 h 628"/>
                <a:gd name="T18" fmla="*/ 2147483646 w 414"/>
                <a:gd name="T19" fmla="*/ 0 h 628"/>
                <a:gd name="T20" fmla="*/ 2147483646 w 414"/>
                <a:gd name="T21" fmla="*/ 2147483646 h 628"/>
                <a:gd name="T22" fmla="*/ 2147483646 w 414"/>
                <a:gd name="T23" fmla="*/ 2147483646 h 628"/>
                <a:gd name="T24" fmla="*/ 2147483646 w 414"/>
                <a:gd name="T25" fmla="*/ 2147483646 h 628"/>
                <a:gd name="T26" fmla="*/ 2147483646 w 414"/>
                <a:gd name="T27" fmla="*/ 0 h 628"/>
                <a:gd name="T28" fmla="*/ 2147483646 w 414"/>
                <a:gd name="T29" fmla="*/ 2147483646 h 628"/>
                <a:gd name="T30" fmla="*/ 2147483646 w 414"/>
                <a:gd name="T31" fmla="*/ 2147483646 h 628"/>
                <a:gd name="T32" fmla="*/ 2147483646 w 414"/>
                <a:gd name="T33" fmla="*/ 2147483646 h 628"/>
                <a:gd name="T34" fmla="*/ 2147483646 w 414"/>
                <a:gd name="T35" fmla="*/ 2147483646 h 628"/>
                <a:gd name="T36" fmla="*/ 2147483646 w 414"/>
                <a:gd name="T37" fmla="*/ 2147483646 h 628"/>
                <a:gd name="T38" fmla="*/ 2147483646 w 414"/>
                <a:gd name="T39" fmla="*/ 2147483646 h 628"/>
                <a:gd name="T40" fmla="*/ 2147483646 w 414"/>
                <a:gd name="T41" fmla="*/ 2147483646 h 628"/>
                <a:gd name="T42" fmla="*/ 2147483646 w 414"/>
                <a:gd name="T43" fmla="*/ 2147483646 h 628"/>
                <a:gd name="T44" fmla="*/ 2147483646 w 414"/>
                <a:gd name="T45" fmla="*/ 2147483646 h 628"/>
                <a:gd name="T46" fmla="*/ 2147483646 w 414"/>
                <a:gd name="T47" fmla="*/ 2147483646 h 628"/>
                <a:gd name="T48" fmla="*/ 2147483646 w 414"/>
                <a:gd name="T49" fmla="*/ 2147483646 h 628"/>
                <a:gd name="T50" fmla="*/ 2147483646 w 414"/>
                <a:gd name="T51" fmla="*/ 2147483646 h 628"/>
                <a:gd name="T52" fmla="*/ 2147483646 w 414"/>
                <a:gd name="T53" fmla="*/ 2147483646 h 628"/>
                <a:gd name="T54" fmla="*/ 2147483646 w 414"/>
                <a:gd name="T55" fmla="*/ 2147483646 h 628"/>
                <a:gd name="T56" fmla="*/ 2147483646 w 414"/>
                <a:gd name="T57" fmla="*/ 2147483646 h 628"/>
                <a:gd name="T58" fmla="*/ 2147483646 w 414"/>
                <a:gd name="T59" fmla="*/ 2147483646 h 628"/>
                <a:gd name="T60" fmla="*/ 2147483646 w 414"/>
                <a:gd name="T61" fmla="*/ 2147483646 h 628"/>
                <a:gd name="T62" fmla="*/ 2147483646 w 414"/>
                <a:gd name="T63" fmla="*/ 2147483646 h 628"/>
                <a:gd name="T64" fmla="*/ 2147483646 w 414"/>
                <a:gd name="T65" fmla="*/ 2147483646 h 628"/>
                <a:gd name="T66" fmla="*/ 2147483646 w 414"/>
                <a:gd name="T67" fmla="*/ 2147483646 h 628"/>
                <a:gd name="T68" fmla="*/ 2147483646 w 414"/>
                <a:gd name="T69" fmla="*/ 0 h 6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grpSp>
      <p:sp>
        <p:nvSpPr>
          <p:cNvPr id="19" name="Line 12">
            <a:extLst>
              <a:ext uri="{FF2B5EF4-FFF2-40B4-BE49-F238E27FC236}">
                <a16:creationId xmlns:a16="http://schemas.microsoft.com/office/drawing/2014/main" id="{0FC59337-6853-4AFF-B12C-438D0F5E9FAD}"/>
              </a:ext>
            </a:extLst>
          </p:cNvPr>
          <p:cNvSpPr>
            <a:spLocks noChangeShapeType="1"/>
          </p:cNvSpPr>
          <p:nvPr userDrawn="1"/>
        </p:nvSpPr>
        <p:spPr bwMode="auto">
          <a:xfrm>
            <a:off x="0" y="6142038"/>
            <a:ext cx="9144000" cy="0"/>
          </a:xfrm>
          <a:prstGeom prst="line">
            <a:avLst/>
          </a:prstGeom>
          <a:noFill/>
          <a:ln w="57150">
            <a:solidFill>
              <a:srgbClr val="EC11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 name="Rectangle 5">
            <a:extLst>
              <a:ext uri="{FF2B5EF4-FFF2-40B4-BE49-F238E27FC236}">
                <a16:creationId xmlns:a16="http://schemas.microsoft.com/office/drawing/2014/main" id="{291074F7-B70B-48AA-A34F-663C2A7049F5}"/>
              </a:ext>
            </a:extLst>
          </p:cNvPr>
          <p:cNvSpPr>
            <a:spLocks noChangeArrowheads="1"/>
          </p:cNvSpPr>
          <p:nvPr userDrawn="1"/>
        </p:nvSpPr>
        <p:spPr bwMode="auto">
          <a:xfrm>
            <a:off x="434975" y="5702300"/>
            <a:ext cx="832802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800"/>
              <a:t>All trade marks are the property of Royal Mail Group Ltd. © Royal Mail Group Ltd. All rights reserved.</a:t>
            </a:r>
          </a:p>
        </p:txBody>
      </p:sp>
      <p:sp>
        <p:nvSpPr>
          <p:cNvPr id="2" name="Title 1"/>
          <p:cNvSpPr>
            <a:spLocks noGrp="1"/>
          </p:cNvSpPr>
          <p:nvPr>
            <p:ph type="ctrTitle"/>
          </p:nvPr>
        </p:nvSpPr>
        <p:spPr>
          <a:xfrm>
            <a:off x="417513" y="282575"/>
            <a:ext cx="8310562" cy="984365"/>
          </a:xfrm>
        </p:spPr>
        <p:txBody>
          <a:bodyPr/>
          <a:lstStyle>
            <a:lvl1pPr algn="l">
              <a:defRPr b="1">
                <a:solidFill>
                  <a:schemeClr val="tx2"/>
                </a:solidFill>
              </a:defRPr>
            </a:lvl1pPr>
          </a:lstStyle>
          <a:p>
            <a:r>
              <a:rPr lang="en-US"/>
              <a:t>Click to edit Master title style</a:t>
            </a:r>
            <a:endParaRPr lang="en-GB" dirty="0"/>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1726556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D4430C1-D272-4D15-BE6C-624798A0794D}"/>
              </a:ext>
            </a:extLst>
          </p:cNvPr>
          <p:cNvSpPr>
            <a:spLocks noGrp="1"/>
          </p:cNvSpPr>
          <p:nvPr>
            <p:ph type="title"/>
          </p:nvPr>
        </p:nvSpPr>
        <p:spPr bwMode="auto">
          <a:xfrm>
            <a:off x="417513" y="279400"/>
            <a:ext cx="831056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a:t>
            </a:r>
            <a:br>
              <a:rPr lang="en-GB" altLang="en-US"/>
            </a:br>
            <a:r>
              <a:rPr lang="en-GB" altLang="en-US"/>
              <a:t>title style</a:t>
            </a:r>
          </a:p>
        </p:txBody>
      </p:sp>
      <p:sp>
        <p:nvSpPr>
          <p:cNvPr id="1027" name="Text Placeholder 2">
            <a:extLst>
              <a:ext uri="{FF2B5EF4-FFF2-40B4-BE49-F238E27FC236}">
                <a16:creationId xmlns:a16="http://schemas.microsoft.com/office/drawing/2014/main" id="{DBDA2858-B1B9-48EB-9131-C26D604B0D24}"/>
              </a:ext>
            </a:extLst>
          </p:cNvPr>
          <p:cNvSpPr>
            <a:spLocks noGrp="1"/>
          </p:cNvSpPr>
          <p:nvPr>
            <p:ph type="body" idx="1"/>
          </p:nvPr>
        </p:nvSpPr>
        <p:spPr bwMode="auto">
          <a:xfrm>
            <a:off x="417513" y="1441450"/>
            <a:ext cx="8310562" cy="426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text styles </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5" name="Footer Placeholder 4">
            <a:extLst>
              <a:ext uri="{FF2B5EF4-FFF2-40B4-BE49-F238E27FC236}">
                <a16:creationId xmlns:a16="http://schemas.microsoft.com/office/drawing/2014/main" id="{8225ECE3-17C1-4834-9B55-2F4F24B5269E}"/>
              </a:ext>
            </a:extLst>
          </p:cNvPr>
          <p:cNvSpPr>
            <a:spLocks noGrp="1"/>
          </p:cNvSpPr>
          <p:nvPr>
            <p:ph type="ftr" sz="quarter" idx="3"/>
          </p:nvPr>
        </p:nvSpPr>
        <p:spPr>
          <a:xfrm>
            <a:off x="1619250" y="6278563"/>
            <a:ext cx="5195888" cy="225425"/>
          </a:xfrm>
          <a:prstGeom prst="rect">
            <a:avLst/>
          </a:prstGeom>
        </p:spPr>
        <p:txBody>
          <a:bodyPr vert="horz" lIns="0" tIns="0" rIns="0" bIns="0" rtlCol="0" anchor="t" anchorCtr="0">
            <a:noAutofit/>
          </a:bodyPr>
          <a:lstStyle>
            <a:lvl1pPr algn="ctr" eaLnBrk="1" fontAlgn="auto" hangingPunct="1">
              <a:spcBef>
                <a:spcPts val="0"/>
              </a:spcBef>
              <a:spcAft>
                <a:spcPts val="0"/>
              </a:spcAft>
              <a:defRPr sz="1200">
                <a:solidFill>
                  <a:schemeClr val="tx1">
                    <a:tint val="75000"/>
                  </a:schemeClr>
                </a:solidFill>
                <a:latin typeface="Arial" pitchFamily="34" charset="0"/>
                <a:cs typeface="+mn-cs"/>
              </a:defRPr>
            </a:lvl1pPr>
          </a:lstStyle>
          <a:p>
            <a:pPr>
              <a:defRPr/>
            </a:pPr>
            <a:endParaRPr lang="en-GB"/>
          </a:p>
        </p:txBody>
      </p:sp>
      <p:sp>
        <p:nvSpPr>
          <p:cNvPr id="6" name="Slide Number Placeholder 5">
            <a:extLst>
              <a:ext uri="{FF2B5EF4-FFF2-40B4-BE49-F238E27FC236}">
                <a16:creationId xmlns:a16="http://schemas.microsoft.com/office/drawing/2014/main" id="{6EEA25FB-F51A-40CF-A9B8-9D0415191C5B}"/>
              </a:ext>
            </a:extLst>
          </p:cNvPr>
          <p:cNvSpPr>
            <a:spLocks noGrp="1"/>
          </p:cNvSpPr>
          <p:nvPr>
            <p:ph type="sldNum" sz="quarter" idx="4"/>
          </p:nvPr>
        </p:nvSpPr>
        <p:spPr>
          <a:xfrm>
            <a:off x="417513" y="6278563"/>
            <a:ext cx="935037" cy="239712"/>
          </a:xfrm>
          <a:prstGeom prst="rect">
            <a:avLst/>
          </a:prstGeom>
        </p:spPr>
        <p:txBody>
          <a:bodyPr vert="horz" wrap="square" lIns="0" tIns="0" rIns="0" bIns="0" numCol="1" anchor="t" anchorCtr="0" compatLnSpc="1">
            <a:prstTxWarp prst="textNoShape">
              <a:avLst/>
            </a:prstTxWarp>
            <a:noAutofit/>
          </a:bodyPr>
          <a:lstStyle>
            <a:lvl1pPr eaLnBrk="1" hangingPunct="1">
              <a:defRPr sz="1200">
                <a:solidFill>
                  <a:srgbClr val="898989"/>
                </a:solidFill>
              </a:defRPr>
            </a:lvl1pPr>
          </a:lstStyle>
          <a:p>
            <a:pPr>
              <a:defRPr/>
            </a:pPr>
            <a:fld id="{503FCCC0-6E28-4440-91F6-C87DCBE562CD}" type="slidenum">
              <a:rPr lang="en-GB" altLang="en-US"/>
              <a:pPr>
                <a:defRPr/>
              </a:pPr>
              <a:t>‹#›</a:t>
            </a:fld>
            <a:endParaRPr lang="en-GB" altLang="en-US"/>
          </a:p>
        </p:txBody>
      </p:sp>
      <p:grpSp>
        <p:nvGrpSpPr>
          <p:cNvPr id="1030" name="Group 25">
            <a:extLst>
              <a:ext uri="{FF2B5EF4-FFF2-40B4-BE49-F238E27FC236}">
                <a16:creationId xmlns:a16="http://schemas.microsoft.com/office/drawing/2014/main" id="{F86641CD-15DC-4593-978F-4B0F6A92F306}"/>
              </a:ext>
            </a:extLst>
          </p:cNvPr>
          <p:cNvGrpSpPr>
            <a:grpSpLocks/>
          </p:cNvGrpSpPr>
          <p:nvPr userDrawn="1"/>
        </p:nvGrpSpPr>
        <p:grpSpPr bwMode="auto">
          <a:xfrm>
            <a:off x="6891338" y="6238875"/>
            <a:ext cx="1836737" cy="231775"/>
            <a:chOff x="179388" y="3794126"/>
            <a:chExt cx="5186363" cy="652462"/>
          </a:xfrm>
        </p:grpSpPr>
        <p:sp>
          <p:nvSpPr>
            <p:cNvPr id="1033" name="Freeform 7">
              <a:extLst>
                <a:ext uri="{FF2B5EF4-FFF2-40B4-BE49-F238E27FC236}">
                  <a16:creationId xmlns:a16="http://schemas.microsoft.com/office/drawing/2014/main" id="{DA760D8C-F4F8-4C6A-A4D0-AD8158E57C40}"/>
                </a:ext>
              </a:extLst>
            </p:cNvPr>
            <p:cNvSpPr>
              <a:spLocks noEditPoints="1"/>
            </p:cNvSpPr>
            <p:nvPr userDrawn="1"/>
          </p:nvSpPr>
          <p:spPr bwMode="black">
            <a:xfrm>
              <a:off x="179388" y="3805238"/>
              <a:ext cx="350838" cy="519113"/>
            </a:xfrm>
            <a:custGeom>
              <a:avLst/>
              <a:gdLst>
                <a:gd name="T0" fmla="*/ 2147483646 w 442"/>
                <a:gd name="T1" fmla="*/ 2147483646 h 654"/>
                <a:gd name="T2" fmla="*/ 2147483646 w 442"/>
                <a:gd name="T3" fmla="*/ 2147483646 h 654"/>
                <a:gd name="T4" fmla="*/ 2147483646 w 442"/>
                <a:gd name="T5" fmla="*/ 2147483646 h 654"/>
                <a:gd name="T6" fmla="*/ 2147483646 w 442"/>
                <a:gd name="T7" fmla="*/ 2147483646 h 654"/>
                <a:gd name="T8" fmla="*/ 2147483646 w 442"/>
                <a:gd name="T9" fmla="*/ 2147483646 h 654"/>
                <a:gd name="T10" fmla="*/ 2147483646 w 442"/>
                <a:gd name="T11" fmla="*/ 2147483646 h 654"/>
                <a:gd name="T12" fmla="*/ 2147483646 w 442"/>
                <a:gd name="T13" fmla="*/ 2147483646 h 654"/>
                <a:gd name="T14" fmla="*/ 2147483646 w 442"/>
                <a:gd name="T15" fmla="*/ 2147483646 h 654"/>
                <a:gd name="T16" fmla="*/ 2147483646 w 442"/>
                <a:gd name="T17" fmla="*/ 2147483646 h 654"/>
                <a:gd name="T18" fmla="*/ 2147483646 w 442"/>
                <a:gd name="T19" fmla="*/ 2147483646 h 654"/>
                <a:gd name="T20" fmla="*/ 2147483646 w 442"/>
                <a:gd name="T21" fmla="*/ 2147483646 h 654"/>
                <a:gd name="T22" fmla="*/ 2147483646 w 442"/>
                <a:gd name="T23" fmla="*/ 2147483646 h 654"/>
                <a:gd name="T24" fmla="*/ 2147483646 w 442"/>
                <a:gd name="T25" fmla="*/ 2147483646 h 654"/>
                <a:gd name="T26" fmla="*/ 2147483646 w 442"/>
                <a:gd name="T27" fmla="*/ 2147483646 h 654"/>
                <a:gd name="T28" fmla="*/ 2147483646 w 442"/>
                <a:gd name="T29" fmla="*/ 2147483646 h 654"/>
                <a:gd name="T30" fmla="*/ 2147483646 w 442"/>
                <a:gd name="T31" fmla="*/ 0 h 654"/>
                <a:gd name="T32" fmla="*/ 2147483646 w 442"/>
                <a:gd name="T33" fmla="*/ 0 h 654"/>
                <a:gd name="T34" fmla="*/ 2147483646 w 442"/>
                <a:gd name="T35" fmla="*/ 2147483646 h 654"/>
                <a:gd name="T36" fmla="*/ 2147483646 w 442"/>
                <a:gd name="T37" fmla="*/ 2147483646 h 654"/>
                <a:gd name="T38" fmla="*/ 2147483646 w 442"/>
                <a:gd name="T39" fmla="*/ 2147483646 h 654"/>
                <a:gd name="T40" fmla="*/ 2147483646 w 442"/>
                <a:gd name="T41" fmla="*/ 2147483646 h 654"/>
                <a:gd name="T42" fmla="*/ 2147483646 w 442"/>
                <a:gd name="T43" fmla="*/ 2147483646 h 654"/>
                <a:gd name="T44" fmla="*/ 2147483646 w 442"/>
                <a:gd name="T45" fmla="*/ 2147483646 h 654"/>
                <a:gd name="T46" fmla="*/ 2147483646 w 442"/>
                <a:gd name="T47" fmla="*/ 2147483646 h 654"/>
                <a:gd name="T48" fmla="*/ 2147483646 w 442"/>
                <a:gd name="T49" fmla="*/ 2147483646 h 654"/>
                <a:gd name="T50" fmla="*/ 2147483646 w 442"/>
                <a:gd name="T51" fmla="*/ 2147483646 h 654"/>
                <a:gd name="T52" fmla="*/ 2147483646 w 442"/>
                <a:gd name="T53" fmla="*/ 2147483646 h 654"/>
                <a:gd name="T54" fmla="*/ 2147483646 w 442"/>
                <a:gd name="T55" fmla="*/ 2147483646 h 654"/>
                <a:gd name="T56" fmla="*/ 2147483646 w 442"/>
                <a:gd name="T57" fmla="*/ 2147483646 h 654"/>
                <a:gd name="T58" fmla="*/ 2147483646 w 442"/>
                <a:gd name="T59" fmla="*/ 2147483646 h 654"/>
                <a:gd name="T60" fmla="*/ 2147483646 w 442"/>
                <a:gd name="T61" fmla="*/ 2147483646 h 654"/>
                <a:gd name="T62" fmla="*/ 2147483646 w 442"/>
                <a:gd name="T63" fmla="*/ 2147483646 h 654"/>
                <a:gd name="T64" fmla="*/ 2147483646 w 442"/>
                <a:gd name="T65" fmla="*/ 2147483646 h 654"/>
                <a:gd name="T66" fmla="*/ 2147483646 w 442"/>
                <a:gd name="T67" fmla="*/ 2147483646 h 654"/>
                <a:gd name="T68" fmla="*/ 2147483646 w 442"/>
                <a:gd name="T69" fmla="*/ 2147483646 h 654"/>
                <a:gd name="T70" fmla="*/ 2147483646 w 442"/>
                <a:gd name="T71" fmla="*/ 2147483646 h 654"/>
                <a:gd name="T72" fmla="*/ 2147483646 w 442"/>
                <a:gd name="T73" fmla="*/ 2147483646 h 654"/>
                <a:gd name="T74" fmla="*/ 2147483646 w 442"/>
                <a:gd name="T75" fmla="*/ 2147483646 h 654"/>
                <a:gd name="T76" fmla="*/ 2147483646 w 442"/>
                <a:gd name="T77" fmla="*/ 2147483646 h 654"/>
                <a:gd name="T78" fmla="*/ 2147483646 w 442"/>
                <a:gd name="T79" fmla="*/ 2147483646 h 654"/>
                <a:gd name="T80" fmla="*/ 2147483646 w 442"/>
                <a:gd name="T81" fmla="*/ 2147483646 h 654"/>
                <a:gd name="T82" fmla="*/ 2147483646 w 442"/>
                <a:gd name="T83" fmla="*/ 2147483646 h 654"/>
                <a:gd name="T84" fmla="*/ 2147483646 w 442"/>
                <a:gd name="T85" fmla="*/ 2147483646 h 654"/>
                <a:gd name="T86" fmla="*/ 2147483646 w 442"/>
                <a:gd name="T87" fmla="*/ 2147483646 h 654"/>
                <a:gd name="T88" fmla="*/ 2147483646 w 442"/>
                <a:gd name="T89" fmla="*/ 2147483646 h 654"/>
                <a:gd name="T90" fmla="*/ 2147483646 w 442"/>
                <a:gd name="T91" fmla="*/ 2147483646 h 654"/>
                <a:gd name="T92" fmla="*/ 2147483646 w 442"/>
                <a:gd name="T93" fmla="*/ 2147483646 h 654"/>
                <a:gd name="T94" fmla="*/ 2147483646 w 442"/>
                <a:gd name="T95" fmla="*/ 2147483646 h 654"/>
                <a:gd name="T96" fmla="*/ 2147483646 w 442"/>
                <a:gd name="T97" fmla="*/ 2147483646 h 654"/>
                <a:gd name="T98" fmla="*/ 2147483646 w 442"/>
                <a:gd name="T99" fmla="*/ 2147483646 h 654"/>
                <a:gd name="T100" fmla="*/ 2147483646 w 442"/>
                <a:gd name="T101" fmla="*/ 2147483646 h 654"/>
                <a:gd name="T102" fmla="*/ 2147483646 w 442"/>
                <a:gd name="T103" fmla="*/ 2147483646 h 654"/>
                <a:gd name="T104" fmla="*/ 2147483646 w 442"/>
                <a:gd name="T105" fmla="*/ 2147483646 h 654"/>
                <a:gd name="T106" fmla="*/ 2147483646 w 442"/>
                <a:gd name="T107" fmla="*/ 2147483646 h 654"/>
                <a:gd name="T108" fmla="*/ 0 w 442"/>
                <a:gd name="T109" fmla="*/ 2147483646 h 654"/>
                <a:gd name="T110" fmla="*/ 0 w 442"/>
                <a:gd name="T111" fmla="*/ 2147483646 h 654"/>
                <a:gd name="T112" fmla="*/ 2147483646 w 442"/>
                <a:gd name="T113" fmla="*/ 2147483646 h 654"/>
                <a:gd name="T114" fmla="*/ 2147483646 w 442"/>
                <a:gd name="T115" fmla="*/ 2147483646 h 654"/>
                <a:gd name="T116" fmla="*/ 2147483646 w 442"/>
                <a:gd name="T117" fmla="*/ 2147483646 h 654"/>
                <a:gd name="T118" fmla="*/ 2147483646 w 442"/>
                <a:gd name="T119" fmla="*/ 0 h 6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4" name="Freeform 8">
              <a:extLst>
                <a:ext uri="{FF2B5EF4-FFF2-40B4-BE49-F238E27FC236}">
                  <a16:creationId xmlns:a16="http://schemas.microsoft.com/office/drawing/2014/main" id="{7744C1DE-4FA6-4E2C-8FC5-53145BD3BD38}"/>
                </a:ext>
              </a:extLst>
            </p:cNvPr>
            <p:cNvSpPr>
              <a:spLocks noEditPoints="1"/>
            </p:cNvSpPr>
            <p:nvPr userDrawn="1"/>
          </p:nvSpPr>
          <p:spPr bwMode="black">
            <a:xfrm>
              <a:off x="590551" y="3948113"/>
              <a:ext cx="303213" cy="373063"/>
            </a:xfrm>
            <a:custGeom>
              <a:avLst/>
              <a:gdLst>
                <a:gd name="T0" fmla="*/ 2147483646 w 383"/>
                <a:gd name="T1" fmla="*/ 2147483646 h 470"/>
                <a:gd name="T2" fmla="*/ 2147483646 w 383"/>
                <a:gd name="T3" fmla="*/ 2147483646 h 470"/>
                <a:gd name="T4" fmla="*/ 2147483646 w 383"/>
                <a:gd name="T5" fmla="*/ 2147483646 h 470"/>
                <a:gd name="T6" fmla="*/ 2147483646 w 383"/>
                <a:gd name="T7" fmla="*/ 2147483646 h 470"/>
                <a:gd name="T8" fmla="*/ 2147483646 w 383"/>
                <a:gd name="T9" fmla="*/ 2147483646 h 470"/>
                <a:gd name="T10" fmla="*/ 2147483646 w 383"/>
                <a:gd name="T11" fmla="*/ 2147483646 h 470"/>
                <a:gd name="T12" fmla="*/ 2147483646 w 383"/>
                <a:gd name="T13" fmla="*/ 2147483646 h 470"/>
                <a:gd name="T14" fmla="*/ 2147483646 w 383"/>
                <a:gd name="T15" fmla="*/ 2147483646 h 470"/>
                <a:gd name="T16" fmla="*/ 2147483646 w 383"/>
                <a:gd name="T17" fmla="*/ 2147483646 h 470"/>
                <a:gd name="T18" fmla="*/ 2147483646 w 383"/>
                <a:gd name="T19" fmla="*/ 2147483646 h 470"/>
                <a:gd name="T20" fmla="*/ 2147483646 w 383"/>
                <a:gd name="T21" fmla="*/ 2147483646 h 470"/>
                <a:gd name="T22" fmla="*/ 2147483646 w 383"/>
                <a:gd name="T23" fmla="*/ 2147483646 h 470"/>
                <a:gd name="T24" fmla="*/ 2147483646 w 383"/>
                <a:gd name="T25" fmla="*/ 2147483646 h 470"/>
                <a:gd name="T26" fmla="*/ 2147483646 w 383"/>
                <a:gd name="T27" fmla="*/ 2147483646 h 470"/>
                <a:gd name="T28" fmla="*/ 2147483646 w 383"/>
                <a:gd name="T29" fmla="*/ 2147483646 h 470"/>
                <a:gd name="T30" fmla="*/ 2147483646 w 383"/>
                <a:gd name="T31" fmla="*/ 2147483646 h 470"/>
                <a:gd name="T32" fmla="*/ 2147483646 w 383"/>
                <a:gd name="T33" fmla="*/ 2147483646 h 470"/>
                <a:gd name="T34" fmla="*/ 2147483646 w 383"/>
                <a:gd name="T35" fmla="*/ 2147483646 h 470"/>
                <a:gd name="T36" fmla="*/ 2147483646 w 383"/>
                <a:gd name="T37" fmla="*/ 2147483646 h 470"/>
                <a:gd name="T38" fmla="*/ 2147483646 w 383"/>
                <a:gd name="T39" fmla="*/ 2147483646 h 470"/>
                <a:gd name="T40" fmla="*/ 2147483646 w 383"/>
                <a:gd name="T41" fmla="*/ 2147483646 h 470"/>
                <a:gd name="T42" fmla="*/ 2147483646 w 383"/>
                <a:gd name="T43" fmla="*/ 2147483646 h 470"/>
                <a:gd name="T44" fmla="*/ 2147483646 w 383"/>
                <a:gd name="T45" fmla="*/ 2147483646 h 470"/>
                <a:gd name="T46" fmla="*/ 2147483646 w 383"/>
                <a:gd name="T47" fmla="*/ 0 h 470"/>
                <a:gd name="T48" fmla="*/ 2147483646 w 383"/>
                <a:gd name="T49" fmla="*/ 2147483646 h 470"/>
                <a:gd name="T50" fmla="*/ 2147483646 w 383"/>
                <a:gd name="T51" fmla="*/ 2147483646 h 470"/>
                <a:gd name="T52" fmla="*/ 2147483646 w 383"/>
                <a:gd name="T53" fmla="*/ 2147483646 h 470"/>
                <a:gd name="T54" fmla="*/ 2147483646 w 383"/>
                <a:gd name="T55" fmla="*/ 2147483646 h 470"/>
                <a:gd name="T56" fmla="*/ 2147483646 w 383"/>
                <a:gd name="T57" fmla="*/ 2147483646 h 470"/>
                <a:gd name="T58" fmla="*/ 2147483646 w 383"/>
                <a:gd name="T59" fmla="*/ 2147483646 h 470"/>
                <a:gd name="T60" fmla="*/ 2147483646 w 383"/>
                <a:gd name="T61" fmla="*/ 2147483646 h 470"/>
                <a:gd name="T62" fmla="*/ 2147483646 w 383"/>
                <a:gd name="T63" fmla="*/ 2147483646 h 470"/>
                <a:gd name="T64" fmla="*/ 2147483646 w 383"/>
                <a:gd name="T65" fmla="*/ 2147483646 h 470"/>
                <a:gd name="T66" fmla="*/ 2147483646 w 383"/>
                <a:gd name="T67" fmla="*/ 2147483646 h 470"/>
                <a:gd name="T68" fmla="*/ 2147483646 w 383"/>
                <a:gd name="T69" fmla="*/ 2147483646 h 470"/>
                <a:gd name="T70" fmla="*/ 2147483646 w 383"/>
                <a:gd name="T71" fmla="*/ 2147483646 h 470"/>
                <a:gd name="T72" fmla="*/ 2147483646 w 383"/>
                <a:gd name="T73" fmla="*/ 2147483646 h 470"/>
                <a:gd name="T74" fmla="*/ 2147483646 w 383"/>
                <a:gd name="T75" fmla="*/ 2147483646 h 470"/>
                <a:gd name="T76" fmla="*/ 2147483646 w 383"/>
                <a:gd name="T77" fmla="*/ 2147483646 h 470"/>
                <a:gd name="T78" fmla="*/ 2147483646 w 383"/>
                <a:gd name="T79" fmla="*/ 2147483646 h 470"/>
                <a:gd name="T80" fmla="*/ 2147483646 w 383"/>
                <a:gd name="T81" fmla="*/ 2147483646 h 470"/>
                <a:gd name="T82" fmla="*/ 2147483646 w 383"/>
                <a:gd name="T83" fmla="*/ 2147483646 h 470"/>
                <a:gd name="T84" fmla="*/ 2147483646 w 383"/>
                <a:gd name="T85" fmla="*/ 2147483646 h 470"/>
                <a:gd name="T86" fmla="*/ 2147483646 w 383"/>
                <a:gd name="T87" fmla="*/ 2147483646 h 470"/>
                <a:gd name="T88" fmla="*/ 2147483646 w 383"/>
                <a:gd name="T89" fmla="*/ 2147483646 h 470"/>
                <a:gd name="T90" fmla="*/ 2147483646 w 383"/>
                <a:gd name="T91" fmla="*/ 2147483646 h 470"/>
                <a:gd name="T92" fmla="*/ 2147483646 w 383"/>
                <a:gd name="T93" fmla="*/ 2147483646 h 470"/>
                <a:gd name="T94" fmla="*/ 2147483646 w 383"/>
                <a:gd name="T95" fmla="*/ 2147483646 h 470"/>
                <a:gd name="T96" fmla="*/ 0 w 383"/>
                <a:gd name="T97" fmla="*/ 2147483646 h 470"/>
                <a:gd name="T98" fmla="*/ 0 w 383"/>
                <a:gd name="T99" fmla="*/ 2147483646 h 470"/>
                <a:gd name="T100" fmla="*/ 2147483646 w 383"/>
                <a:gd name="T101" fmla="*/ 2147483646 h 470"/>
                <a:gd name="T102" fmla="*/ 2147483646 w 383"/>
                <a:gd name="T103" fmla="*/ 2147483646 h 470"/>
                <a:gd name="T104" fmla="*/ 2147483646 w 383"/>
                <a:gd name="T105" fmla="*/ 2147483646 h 470"/>
                <a:gd name="T106" fmla="*/ 2147483646 w 383"/>
                <a:gd name="T107" fmla="*/ 2147483646 h 470"/>
                <a:gd name="T108" fmla="*/ 2147483646 w 383"/>
                <a:gd name="T109" fmla="*/ 2147483646 h 470"/>
                <a:gd name="T110" fmla="*/ 2147483646 w 383"/>
                <a:gd name="T111" fmla="*/ 2147483646 h 470"/>
                <a:gd name="T112" fmla="*/ 2147483646 w 383"/>
                <a:gd name="T113" fmla="*/ 2147483646 h 470"/>
                <a:gd name="T114" fmla="*/ 2147483646 w 383"/>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5" name="Freeform 9">
              <a:extLst>
                <a:ext uri="{FF2B5EF4-FFF2-40B4-BE49-F238E27FC236}">
                  <a16:creationId xmlns:a16="http://schemas.microsoft.com/office/drawing/2014/main" id="{74B14FBE-EC94-4977-81CA-D9D48BD879E2}"/>
                </a:ext>
              </a:extLst>
            </p:cNvPr>
            <p:cNvSpPr>
              <a:spLocks/>
            </p:cNvSpPr>
            <p:nvPr userDrawn="1"/>
          </p:nvSpPr>
          <p:spPr bwMode="black">
            <a:xfrm>
              <a:off x="930276" y="3948113"/>
              <a:ext cx="325438" cy="498475"/>
            </a:xfrm>
            <a:custGeom>
              <a:avLst/>
              <a:gdLst>
                <a:gd name="T0" fmla="*/ 2147483646 w 410"/>
                <a:gd name="T1" fmla="*/ 0 h 628"/>
                <a:gd name="T2" fmla="*/ 2147483646 w 410"/>
                <a:gd name="T3" fmla="*/ 2147483646 h 628"/>
                <a:gd name="T4" fmla="*/ 2147483646 w 410"/>
                <a:gd name="T5" fmla="*/ 2147483646 h 628"/>
                <a:gd name="T6" fmla="*/ 2147483646 w 410"/>
                <a:gd name="T7" fmla="*/ 2147483646 h 628"/>
                <a:gd name="T8" fmla="*/ 2147483646 w 410"/>
                <a:gd name="T9" fmla="*/ 2147483646 h 628"/>
                <a:gd name="T10" fmla="*/ 2147483646 w 410"/>
                <a:gd name="T11" fmla="*/ 2147483646 h 628"/>
                <a:gd name="T12" fmla="*/ 2147483646 w 410"/>
                <a:gd name="T13" fmla="*/ 2147483646 h 628"/>
                <a:gd name="T14" fmla="*/ 2147483646 w 410"/>
                <a:gd name="T15" fmla="*/ 2147483646 h 628"/>
                <a:gd name="T16" fmla="*/ 2147483646 w 410"/>
                <a:gd name="T17" fmla="*/ 2147483646 h 628"/>
                <a:gd name="T18" fmla="*/ 2147483646 w 410"/>
                <a:gd name="T19" fmla="*/ 2147483646 h 628"/>
                <a:gd name="T20" fmla="*/ 2147483646 w 410"/>
                <a:gd name="T21" fmla="*/ 2147483646 h 628"/>
                <a:gd name="T22" fmla="*/ 2147483646 w 410"/>
                <a:gd name="T23" fmla="*/ 2147483646 h 628"/>
                <a:gd name="T24" fmla="*/ 2147483646 w 410"/>
                <a:gd name="T25" fmla="*/ 2147483646 h 628"/>
                <a:gd name="T26" fmla="*/ 2147483646 w 410"/>
                <a:gd name="T27" fmla="*/ 0 h 628"/>
                <a:gd name="T28" fmla="*/ 2147483646 w 410"/>
                <a:gd name="T29" fmla="*/ 2147483646 h 628"/>
                <a:gd name="T30" fmla="*/ 2147483646 w 410"/>
                <a:gd name="T31" fmla="*/ 2147483646 h 628"/>
                <a:gd name="T32" fmla="*/ 2147483646 w 410"/>
                <a:gd name="T33" fmla="*/ 2147483646 h 628"/>
                <a:gd name="T34" fmla="*/ 2147483646 w 410"/>
                <a:gd name="T35" fmla="*/ 2147483646 h 628"/>
                <a:gd name="T36" fmla="*/ 2147483646 w 410"/>
                <a:gd name="T37" fmla="*/ 2147483646 h 628"/>
                <a:gd name="T38" fmla="*/ 2147483646 w 410"/>
                <a:gd name="T39" fmla="*/ 2147483646 h 628"/>
                <a:gd name="T40" fmla="*/ 2147483646 w 410"/>
                <a:gd name="T41" fmla="*/ 2147483646 h 628"/>
                <a:gd name="T42" fmla="*/ 2147483646 w 410"/>
                <a:gd name="T43" fmla="*/ 2147483646 h 628"/>
                <a:gd name="T44" fmla="*/ 2147483646 w 410"/>
                <a:gd name="T45" fmla="*/ 2147483646 h 628"/>
                <a:gd name="T46" fmla="*/ 2147483646 w 410"/>
                <a:gd name="T47" fmla="*/ 2147483646 h 628"/>
                <a:gd name="T48" fmla="*/ 2147483646 w 410"/>
                <a:gd name="T49" fmla="*/ 2147483646 h 628"/>
                <a:gd name="T50" fmla="*/ 2147483646 w 410"/>
                <a:gd name="T51" fmla="*/ 2147483646 h 628"/>
                <a:gd name="T52" fmla="*/ 2147483646 w 410"/>
                <a:gd name="T53" fmla="*/ 2147483646 h 628"/>
                <a:gd name="T54" fmla="*/ 2147483646 w 410"/>
                <a:gd name="T55" fmla="*/ 2147483646 h 628"/>
                <a:gd name="T56" fmla="*/ 2147483646 w 410"/>
                <a:gd name="T57" fmla="*/ 2147483646 h 628"/>
                <a:gd name="T58" fmla="*/ 2147483646 w 410"/>
                <a:gd name="T59" fmla="*/ 2147483646 h 628"/>
                <a:gd name="T60" fmla="*/ 2147483646 w 410"/>
                <a:gd name="T61" fmla="*/ 2147483646 h 628"/>
                <a:gd name="T62" fmla="*/ 2147483646 w 410"/>
                <a:gd name="T63" fmla="*/ 2147483646 h 628"/>
                <a:gd name="T64" fmla="*/ 0 w 410"/>
                <a:gd name="T65" fmla="*/ 2147483646 h 628"/>
                <a:gd name="T66" fmla="*/ 2147483646 w 410"/>
                <a:gd name="T67" fmla="*/ 2147483646 h 628"/>
                <a:gd name="T68" fmla="*/ 2147483646 w 410"/>
                <a:gd name="T69" fmla="*/ 2147483646 h 628"/>
                <a:gd name="T70" fmla="*/ 2147483646 w 410"/>
                <a:gd name="T71" fmla="*/ 2147483646 h 628"/>
                <a:gd name="T72" fmla="*/ 2147483646 w 410"/>
                <a:gd name="T73" fmla="*/ 2147483646 h 628"/>
                <a:gd name="T74" fmla="*/ 2147483646 w 410"/>
                <a:gd name="T75" fmla="*/ 2147483646 h 628"/>
                <a:gd name="T76" fmla="*/ 2147483646 w 410"/>
                <a:gd name="T77" fmla="*/ 2147483646 h 628"/>
                <a:gd name="T78" fmla="*/ 2147483646 w 410"/>
                <a:gd name="T79" fmla="*/ 2147483646 h 628"/>
                <a:gd name="T80" fmla="*/ 2147483646 w 410"/>
                <a:gd name="T81" fmla="*/ 2147483646 h 628"/>
                <a:gd name="T82" fmla="*/ 2147483646 w 410"/>
                <a:gd name="T83" fmla="*/ 2147483646 h 628"/>
                <a:gd name="T84" fmla="*/ 2147483646 w 410"/>
                <a:gd name="T85" fmla="*/ 2147483646 h 628"/>
                <a:gd name="T86" fmla="*/ 2147483646 w 410"/>
                <a:gd name="T87" fmla="*/ 2147483646 h 628"/>
                <a:gd name="T88" fmla="*/ 2147483646 w 410"/>
                <a:gd name="T89" fmla="*/ 2147483646 h 628"/>
                <a:gd name="T90" fmla="*/ 2147483646 w 410"/>
                <a:gd name="T91" fmla="*/ 2147483646 h 628"/>
                <a:gd name="T92" fmla="*/ 2147483646 w 410"/>
                <a:gd name="T93" fmla="*/ 2147483646 h 628"/>
                <a:gd name="T94" fmla="*/ 2147483646 w 410"/>
                <a:gd name="T95" fmla="*/ 2147483646 h 628"/>
                <a:gd name="T96" fmla="*/ 2147483646 w 410"/>
                <a:gd name="T97" fmla="*/ 2147483646 h 628"/>
                <a:gd name="T98" fmla="*/ 2147483646 w 410"/>
                <a:gd name="T99" fmla="*/ 2147483646 h 628"/>
                <a:gd name="T100" fmla="*/ 2147483646 w 410"/>
                <a:gd name="T101" fmla="*/ 2147483646 h 628"/>
                <a:gd name="T102" fmla="*/ 2147483646 w 410"/>
                <a:gd name="T103" fmla="*/ 2147483646 h 628"/>
                <a:gd name="T104" fmla="*/ 2147483646 w 410"/>
                <a:gd name="T105" fmla="*/ 2147483646 h 628"/>
                <a:gd name="T106" fmla="*/ 2147483646 w 410"/>
                <a:gd name="T107" fmla="*/ 2147483646 h 628"/>
                <a:gd name="T108" fmla="*/ 2147483646 w 410"/>
                <a:gd name="T109" fmla="*/ 0 h 6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6" name="Freeform 10">
              <a:extLst>
                <a:ext uri="{FF2B5EF4-FFF2-40B4-BE49-F238E27FC236}">
                  <a16:creationId xmlns:a16="http://schemas.microsoft.com/office/drawing/2014/main" id="{E5FDD304-D1D5-4F6F-AB77-13777D76719D}"/>
                </a:ext>
              </a:extLst>
            </p:cNvPr>
            <p:cNvSpPr>
              <a:spLocks noEditPoints="1"/>
            </p:cNvSpPr>
            <p:nvPr userDrawn="1"/>
          </p:nvSpPr>
          <p:spPr bwMode="black">
            <a:xfrm>
              <a:off x="1293813"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2147483646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7" name="Freeform 11">
              <a:extLst>
                <a:ext uri="{FF2B5EF4-FFF2-40B4-BE49-F238E27FC236}">
                  <a16:creationId xmlns:a16="http://schemas.microsoft.com/office/drawing/2014/main" id="{471E5BCC-F7FD-4B9F-9A5B-7E8AFED0124A}"/>
                </a:ext>
              </a:extLst>
            </p:cNvPr>
            <p:cNvSpPr>
              <a:spLocks/>
            </p:cNvSpPr>
            <p:nvPr userDrawn="1"/>
          </p:nvSpPr>
          <p:spPr bwMode="black">
            <a:xfrm>
              <a:off x="1690688"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8" name="Freeform 12">
              <a:extLst>
                <a:ext uri="{FF2B5EF4-FFF2-40B4-BE49-F238E27FC236}">
                  <a16:creationId xmlns:a16="http://schemas.microsoft.com/office/drawing/2014/main" id="{FF17785E-C907-480F-BA43-88F5634E1DC8}"/>
                </a:ext>
              </a:extLst>
            </p:cNvPr>
            <p:cNvSpPr>
              <a:spLocks/>
            </p:cNvSpPr>
            <p:nvPr userDrawn="1"/>
          </p:nvSpPr>
          <p:spPr bwMode="black">
            <a:xfrm>
              <a:off x="2062163" y="3798888"/>
              <a:ext cx="458788" cy="525463"/>
            </a:xfrm>
            <a:custGeom>
              <a:avLst/>
              <a:gdLst>
                <a:gd name="T0" fmla="*/ 2147483646 w 577"/>
                <a:gd name="T1" fmla="*/ 0 h 662"/>
                <a:gd name="T2" fmla="*/ 2147483646 w 577"/>
                <a:gd name="T3" fmla="*/ 2147483646 h 662"/>
                <a:gd name="T4" fmla="*/ 2147483646 w 577"/>
                <a:gd name="T5" fmla="*/ 2147483646 h 662"/>
                <a:gd name="T6" fmla="*/ 2147483646 w 577"/>
                <a:gd name="T7" fmla="*/ 2147483646 h 662"/>
                <a:gd name="T8" fmla="*/ 2147483646 w 577"/>
                <a:gd name="T9" fmla="*/ 2147483646 h 662"/>
                <a:gd name="T10" fmla="*/ 2147483646 w 577"/>
                <a:gd name="T11" fmla="*/ 2147483646 h 662"/>
                <a:gd name="T12" fmla="*/ 2147483646 w 577"/>
                <a:gd name="T13" fmla="*/ 2147483646 h 662"/>
                <a:gd name="T14" fmla="*/ 2147483646 w 577"/>
                <a:gd name="T15" fmla="*/ 2147483646 h 662"/>
                <a:gd name="T16" fmla="*/ 2147483646 w 577"/>
                <a:gd name="T17" fmla="*/ 2147483646 h 662"/>
                <a:gd name="T18" fmla="*/ 2147483646 w 577"/>
                <a:gd name="T19" fmla="*/ 2147483646 h 662"/>
                <a:gd name="T20" fmla="*/ 2147483646 w 577"/>
                <a:gd name="T21" fmla="*/ 0 h 662"/>
                <a:gd name="T22" fmla="*/ 2147483646 w 577"/>
                <a:gd name="T23" fmla="*/ 2147483646 h 662"/>
                <a:gd name="T24" fmla="*/ 2147483646 w 577"/>
                <a:gd name="T25" fmla="*/ 2147483646 h 662"/>
                <a:gd name="T26" fmla="*/ 2147483646 w 577"/>
                <a:gd name="T27" fmla="*/ 2147483646 h 662"/>
                <a:gd name="T28" fmla="*/ 2147483646 w 577"/>
                <a:gd name="T29" fmla="*/ 2147483646 h 662"/>
                <a:gd name="T30" fmla="*/ 2147483646 w 577"/>
                <a:gd name="T31" fmla="*/ 2147483646 h 662"/>
                <a:gd name="T32" fmla="*/ 2147483646 w 577"/>
                <a:gd name="T33" fmla="*/ 2147483646 h 662"/>
                <a:gd name="T34" fmla="*/ 2147483646 w 577"/>
                <a:gd name="T35" fmla="*/ 2147483646 h 662"/>
                <a:gd name="T36" fmla="*/ 2147483646 w 577"/>
                <a:gd name="T37" fmla="*/ 2147483646 h 662"/>
                <a:gd name="T38" fmla="*/ 2147483646 w 577"/>
                <a:gd name="T39" fmla="*/ 2147483646 h 662"/>
                <a:gd name="T40" fmla="*/ 2147483646 w 577"/>
                <a:gd name="T41" fmla="*/ 2147483646 h 662"/>
                <a:gd name="T42" fmla="*/ 2147483646 w 577"/>
                <a:gd name="T43" fmla="*/ 2147483646 h 662"/>
                <a:gd name="T44" fmla="*/ 2147483646 w 577"/>
                <a:gd name="T45" fmla="*/ 2147483646 h 662"/>
                <a:gd name="T46" fmla="*/ 2147483646 w 577"/>
                <a:gd name="T47" fmla="*/ 2147483646 h 662"/>
                <a:gd name="T48" fmla="*/ 2147483646 w 577"/>
                <a:gd name="T49" fmla="*/ 2147483646 h 662"/>
                <a:gd name="T50" fmla="*/ 2147483646 w 577"/>
                <a:gd name="T51" fmla="*/ 2147483646 h 662"/>
                <a:gd name="T52" fmla="*/ 2147483646 w 577"/>
                <a:gd name="T53" fmla="*/ 2147483646 h 662"/>
                <a:gd name="T54" fmla="*/ 2147483646 w 577"/>
                <a:gd name="T55" fmla="*/ 2147483646 h 662"/>
                <a:gd name="T56" fmla="*/ 2147483646 w 577"/>
                <a:gd name="T57" fmla="*/ 2147483646 h 662"/>
                <a:gd name="T58" fmla="*/ 2147483646 w 577"/>
                <a:gd name="T59" fmla="*/ 2147483646 h 662"/>
                <a:gd name="T60" fmla="*/ 2147483646 w 577"/>
                <a:gd name="T61" fmla="*/ 2147483646 h 662"/>
                <a:gd name="T62" fmla="*/ 2147483646 w 577"/>
                <a:gd name="T63" fmla="*/ 2147483646 h 662"/>
                <a:gd name="T64" fmla="*/ 2147483646 w 577"/>
                <a:gd name="T65" fmla="*/ 2147483646 h 662"/>
                <a:gd name="T66" fmla="*/ 2147483646 w 577"/>
                <a:gd name="T67" fmla="*/ 2147483646 h 662"/>
                <a:gd name="T68" fmla="*/ 2147483646 w 577"/>
                <a:gd name="T69" fmla="*/ 2147483646 h 662"/>
                <a:gd name="T70" fmla="*/ 2147483646 w 577"/>
                <a:gd name="T71" fmla="*/ 2147483646 h 662"/>
                <a:gd name="T72" fmla="*/ 2147483646 w 577"/>
                <a:gd name="T73" fmla="*/ 2147483646 h 662"/>
                <a:gd name="T74" fmla="*/ 2147483646 w 577"/>
                <a:gd name="T75" fmla="*/ 2147483646 h 662"/>
                <a:gd name="T76" fmla="*/ 2147483646 w 577"/>
                <a:gd name="T77" fmla="*/ 2147483646 h 662"/>
                <a:gd name="T78" fmla="*/ 2147483646 w 577"/>
                <a:gd name="T79" fmla="*/ 2147483646 h 662"/>
                <a:gd name="T80" fmla="*/ 2147483646 w 577"/>
                <a:gd name="T81" fmla="*/ 2147483646 h 662"/>
                <a:gd name="T82" fmla="*/ 0 w 577"/>
                <a:gd name="T83" fmla="*/ 2147483646 h 662"/>
                <a:gd name="T84" fmla="*/ 0 w 577"/>
                <a:gd name="T85" fmla="*/ 2147483646 h 662"/>
                <a:gd name="T86" fmla="*/ 2147483646 w 577"/>
                <a:gd name="T87" fmla="*/ 2147483646 h 662"/>
                <a:gd name="T88" fmla="*/ 2147483646 w 577"/>
                <a:gd name="T89" fmla="*/ 2147483646 h 662"/>
                <a:gd name="T90" fmla="*/ 2147483646 w 577"/>
                <a:gd name="T91" fmla="*/ 2147483646 h 662"/>
                <a:gd name="T92" fmla="*/ 2147483646 w 577"/>
                <a:gd name="T93" fmla="*/ 0 h 6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39" name="Freeform 13">
              <a:extLst>
                <a:ext uri="{FF2B5EF4-FFF2-40B4-BE49-F238E27FC236}">
                  <a16:creationId xmlns:a16="http://schemas.microsoft.com/office/drawing/2014/main" id="{70DB9A7D-8AEE-4855-ABB7-D430A1E37D53}"/>
                </a:ext>
              </a:extLst>
            </p:cNvPr>
            <p:cNvSpPr>
              <a:spLocks noEditPoints="1"/>
            </p:cNvSpPr>
            <p:nvPr userDrawn="1"/>
          </p:nvSpPr>
          <p:spPr bwMode="black">
            <a:xfrm>
              <a:off x="2593976" y="3948113"/>
              <a:ext cx="328613" cy="373063"/>
            </a:xfrm>
            <a:custGeom>
              <a:avLst/>
              <a:gdLst>
                <a:gd name="T0" fmla="*/ 2147483646 w 414"/>
                <a:gd name="T1" fmla="*/ 2147483646 h 470"/>
                <a:gd name="T2" fmla="*/ 2147483646 w 414"/>
                <a:gd name="T3" fmla="*/ 2147483646 h 470"/>
                <a:gd name="T4" fmla="*/ 2147483646 w 414"/>
                <a:gd name="T5" fmla="*/ 2147483646 h 470"/>
                <a:gd name="T6" fmla="*/ 2147483646 w 414"/>
                <a:gd name="T7" fmla="*/ 2147483646 h 470"/>
                <a:gd name="T8" fmla="*/ 2147483646 w 414"/>
                <a:gd name="T9" fmla="*/ 2147483646 h 470"/>
                <a:gd name="T10" fmla="*/ 2147483646 w 414"/>
                <a:gd name="T11" fmla="*/ 2147483646 h 470"/>
                <a:gd name="T12" fmla="*/ 2147483646 w 414"/>
                <a:gd name="T13" fmla="*/ 2147483646 h 470"/>
                <a:gd name="T14" fmla="*/ 2147483646 w 414"/>
                <a:gd name="T15" fmla="*/ 2147483646 h 470"/>
                <a:gd name="T16" fmla="*/ 2147483646 w 414"/>
                <a:gd name="T17" fmla="*/ 2147483646 h 470"/>
                <a:gd name="T18" fmla="*/ 2147483646 w 414"/>
                <a:gd name="T19" fmla="*/ 0 h 470"/>
                <a:gd name="T20" fmla="*/ 2147483646 w 414"/>
                <a:gd name="T21" fmla="*/ 2147483646 h 470"/>
                <a:gd name="T22" fmla="*/ 2147483646 w 414"/>
                <a:gd name="T23" fmla="*/ 2147483646 h 470"/>
                <a:gd name="T24" fmla="*/ 2147483646 w 414"/>
                <a:gd name="T25" fmla="*/ 2147483646 h 470"/>
                <a:gd name="T26" fmla="*/ 2147483646 w 414"/>
                <a:gd name="T27" fmla="*/ 2147483646 h 470"/>
                <a:gd name="T28" fmla="*/ 2147483646 w 414"/>
                <a:gd name="T29" fmla="*/ 2147483646 h 470"/>
                <a:gd name="T30" fmla="*/ 2147483646 w 414"/>
                <a:gd name="T31" fmla="*/ 2147483646 h 470"/>
                <a:gd name="T32" fmla="*/ 2147483646 w 414"/>
                <a:gd name="T33" fmla="*/ 2147483646 h 470"/>
                <a:gd name="T34" fmla="*/ 2147483646 w 414"/>
                <a:gd name="T35" fmla="*/ 2147483646 h 470"/>
                <a:gd name="T36" fmla="*/ 2147483646 w 414"/>
                <a:gd name="T37" fmla="*/ 2147483646 h 470"/>
                <a:gd name="T38" fmla="*/ 2147483646 w 414"/>
                <a:gd name="T39" fmla="*/ 2147483646 h 470"/>
                <a:gd name="T40" fmla="*/ 2147483646 w 414"/>
                <a:gd name="T41" fmla="*/ 2147483646 h 470"/>
                <a:gd name="T42" fmla="*/ 2147483646 w 414"/>
                <a:gd name="T43" fmla="*/ 2147483646 h 470"/>
                <a:gd name="T44" fmla="*/ 2147483646 w 414"/>
                <a:gd name="T45" fmla="*/ 2147483646 h 470"/>
                <a:gd name="T46" fmla="*/ 2147483646 w 414"/>
                <a:gd name="T47" fmla="*/ 2147483646 h 470"/>
                <a:gd name="T48" fmla="*/ 2147483646 w 414"/>
                <a:gd name="T49" fmla="*/ 2147483646 h 470"/>
                <a:gd name="T50" fmla="*/ 2147483646 w 414"/>
                <a:gd name="T51" fmla="*/ 2147483646 h 470"/>
                <a:gd name="T52" fmla="*/ 2147483646 w 414"/>
                <a:gd name="T53" fmla="*/ 2147483646 h 470"/>
                <a:gd name="T54" fmla="*/ 2147483646 w 414"/>
                <a:gd name="T55" fmla="*/ 2147483646 h 470"/>
                <a:gd name="T56" fmla="*/ 0 w 414"/>
                <a:gd name="T57" fmla="*/ 2147483646 h 470"/>
                <a:gd name="T58" fmla="*/ 2147483646 w 414"/>
                <a:gd name="T59" fmla="*/ 2147483646 h 470"/>
                <a:gd name="T60" fmla="*/ 2147483646 w 414"/>
                <a:gd name="T61" fmla="*/ 2147483646 h 470"/>
                <a:gd name="T62" fmla="*/ 2147483646 w 414"/>
                <a:gd name="T63" fmla="*/ 2147483646 h 470"/>
                <a:gd name="T64" fmla="*/ 2147483646 w 414"/>
                <a:gd name="T65" fmla="*/ 2147483646 h 470"/>
                <a:gd name="T66" fmla="*/ 2147483646 w 414"/>
                <a:gd name="T67" fmla="*/ 2147483646 h 470"/>
                <a:gd name="T68" fmla="*/ 2147483646 w 414"/>
                <a:gd name="T69" fmla="*/ 2147483646 h 470"/>
                <a:gd name="T70" fmla="*/ 2147483646 w 414"/>
                <a:gd name="T71" fmla="*/ 2147483646 h 470"/>
                <a:gd name="T72" fmla="*/ 2147483646 w 414"/>
                <a:gd name="T73" fmla="*/ 2147483646 h 470"/>
                <a:gd name="T74" fmla="*/ 2147483646 w 414"/>
                <a:gd name="T75" fmla="*/ 2147483646 h 470"/>
                <a:gd name="T76" fmla="*/ 2147483646 w 414"/>
                <a:gd name="T77" fmla="*/ 2147483646 h 470"/>
                <a:gd name="T78" fmla="*/ 2147483646 w 414"/>
                <a:gd name="T79" fmla="*/ 2147483646 h 470"/>
                <a:gd name="T80" fmla="*/ 2147483646 w 414"/>
                <a:gd name="T81" fmla="*/ 2147483646 h 470"/>
                <a:gd name="T82" fmla="*/ 2147483646 w 414"/>
                <a:gd name="T83" fmla="*/ 2147483646 h 470"/>
                <a:gd name="T84" fmla="*/ 2147483646 w 414"/>
                <a:gd name="T85" fmla="*/ 2147483646 h 470"/>
                <a:gd name="T86" fmla="*/ 2147483646 w 414"/>
                <a:gd name="T87" fmla="*/ 0 h 47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0" name="Freeform 14">
              <a:extLst>
                <a:ext uri="{FF2B5EF4-FFF2-40B4-BE49-F238E27FC236}">
                  <a16:creationId xmlns:a16="http://schemas.microsoft.com/office/drawing/2014/main" id="{A28FD643-D44C-433C-80E0-2F2B0904ACD8}"/>
                </a:ext>
              </a:extLst>
            </p:cNvPr>
            <p:cNvSpPr>
              <a:spLocks noEditPoints="1"/>
            </p:cNvSpPr>
            <p:nvPr userDrawn="1"/>
          </p:nvSpPr>
          <p:spPr bwMode="black">
            <a:xfrm>
              <a:off x="2987676" y="3794126"/>
              <a:ext cx="107950" cy="527050"/>
            </a:xfrm>
            <a:custGeom>
              <a:avLst/>
              <a:gdLst>
                <a:gd name="T0" fmla="*/ 2147483646 w 134"/>
                <a:gd name="T1" fmla="*/ 2147483646 h 664"/>
                <a:gd name="T2" fmla="*/ 2147483646 w 134"/>
                <a:gd name="T3" fmla="*/ 2147483646 h 664"/>
                <a:gd name="T4" fmla="*/ 2147483646 w 134"/>
                <a:gd name="T5" fmla="*/ 2147483646 h 664"/>
                <a:gd name="T6" fmla="*/ 2147483646 w 134"/>
                <a:gd name="T7" fmla="*/ 2147483646 h 664"/>
                <a:gd name="T8" fmla="*/ 2147483646 w 134"/>
                <a:gd name="T9" fmla="*/ 2147483646 h 664"/>
                <a:gd name="T10" fmla="*/ 2147483646 w 134"/>
                <a:gd name="T11" fmla="*/ 2147483646 h 664"/>
                <a:gd name="T12" fmla="*/ 2147483646 w 134"/>
                <a:gd name="T13" fmla="*/ 2147483646 h 664"/>
                <a:gd name="T14" fmla="*/ 2147483646 w 134"/>
                <a:gd name="T15" fmla="*/ 2147483646 h 664"/>
                <a:gd name="T16" fmla="*/ 2147483646 w 134"/>
                <a:gd name="T17" fmla="*/ 2147483646 h 664"/>
                <a:gd name="T18" fmla="*/ 2147483646 w 134"/>
                <a:gd name="T19" fmla="*/ 2147483646 h 664"/>
                <a:gd name="T20" fmla="*/ 2147483646 w 134"/>
                <a:gd name="T21" fmla="*/ 2147483646 h 664"/>
                <a:gd name="T22" fmla="*/ 2147483646 w 134"/>
                <a:gd name="T23" fmla="*/ 2147483646 h 664"/>
                <a:gd name="T24" fmla="*/ 2147483646 w 134"/>
                <a:gd name="T25" fmla="*/ 2147483646 h 664"/>
                <a:gd name="T26" fmla="*/ 2147483646 w 134"/>
                <a:gd name="T27" fmla="*/ 2147483646 h 664"/>
                <a:gd name="T28" fmla="*/ 2147483646 w 134"/>
                <a:gd name="T29" fmla="*/ 2147483646 h 664"/>
                <a:gd name="T30" fmla="*/ 2147483646 w 134"/>
                <a:gd name="T31" fmla="*/ 2147483646 h 664"/>
                <a:gd name="T32" fmla="*/ 2147483646 w 134"/>
                <a:gd name="T33" fmla="*/ 2147483646 h 664"/>
                <a:gd name="T34" fmla="*/ 2147483646 w 134"/>
                <a:gd name="T35" fmla="*/ 2147483646 h 664"/>
                <a:gd name="T36" fmla="*/ 2147483646 w 134"/>
                <a:gd name="T37" fmla="*/ 2147483646 h 664"/>
                <a:gd name="T38" fmla="*/ 2147483646 w 134"/>
                <a:gd name="T39" fmla="*/ 0 h 664"/>
                <a:gd name="T40" fmla="*/ 2147483646 w 134"/>
                <a:gd name="T41" fmla="*/ 2147483646 h 664"/>
                <a:gd name="T42" fmla="*/ 2147483646 w 134"/>
                <a:gd name="T43" fmla="*/ 2147483646 h 664"/>
                <a:gd name="T44" fmla="*/ 2147483646 w 134"/>
                <a:gd name="T45" fmla="*/ 2147483646 h 664"/>
                <a:gd name="T46" fmla="*/ 2147483646 w 134"/>
                <a:gd name="T47" fmla="*/ 2147483646 h 664"/>
                <a:gd name="T48" fmla="*/ 2147483646 w 134"/>
                <a:gd name="T49" fmla="*/ 2147483646 h 664"/>
                <a:gd name="T50" fmla="*/ 2147483646 w 134"/>
                <a:gd name="T51" fmla="*/ 2147483646 h 664"/>
                <a:gd name="T52" fmla="*/ 2147483646 w 134"/>
                <a:gd name="T53" fmla="*/ 2147483646 h 664"/>
                <a:gd name="T54" fmla="*/ 2147483646 w 134"/>
                <a:gd name="T55" fmla="*/ 2147483646 h 664"/>
                <a:gd name="T56" fmla="*/ 2147483646 w 134"/>
                <a:gd name="T57" fmla="*/ 2147483646 h 664"/>
                <a:gd name="T58" fmla="*/ 2147483646 w 134"/>
                <a:gd name="T59" fmla="*/ 2147483646 h 664"/>
                <a:gd name="T60" fmla="*/ 2147483646 w 134"/>
                <a:gd name="T61" fmla="*/ 2147483646 h 664"/>
                <a:gd name="T62" fmla="*/ 0 w 134"/>
                <a:gd name="T63" fmla="*/ 2147483646 h 664"/>
                <a:gd name="T64" fmla="*/ 2147483646 w 134"/>
                <a:gd name="T65" fmla="*/ 2147483646 h 664"/>
                <a:gd name="T66" fmla="*/ 2147483646 w 134"/>
                <a:gd name="T67" fmla="*/ 2147483646 h 664"/>
                <a:gd name="T68" fmla="*/ 2147483646 w 134"/>
                <a:gd name="T69" fmla="*/ 2147483646 h 664"/>
                <a:gd name="T70" fmla="*/ 2147483646 w 134"/>
                <a:gd name="T71" fmla="*/ 0 h 6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1" name="Freeform 15">
              <a:extLst>
                <a:ext uri="{FF2B5EF4-FFF2-40B4-BE49-F238E27FC236}">
                  <a16:creationId xmlns:a16="http://schemas.microsoft.com/office/drawing/2014/main" id="{80D72BBA-1913-4E97-859F-1B5D7591282A}"/>
                </a:ext>
              </a:extLst>
            </p:cNvPr>
            <p:cNvSpPr>
              <a:spLocks/>
            </p:cNvSpPr>
            <p:nvPr userDrawn="1"/>
          </p:nvSpPr>
          <p:spPr bwMode="black">
            <a:xfrm>
              <a:off x="3190876" y="3808413"/>
              <a:ext cx="128588" cy="512763"/>
            </a:xfrm>
            <a:custGeom>
              <a:avLst/>
              <a:gdLst>
                <a:gd name="T0" fmla="*/ 2147483646 w 163"/>
                <a:gd name="T1" fmla="*/ 0 h 646"/>
                <a:gd name="T2" fmla="*/ 2147483646 w 163"/>
                <a:gd name="T3" fmla="*/ 2147483646 h 646"/>
                <a:gd name="T4" fmla="*/ 2147483646 w 163"/>
                <a:gd name="T5" fmla="*/ 2147483646 h 646"/>
                <a:gd name="T6" fmla="*/ 2147483646 w 163"/>
                <a:gd name="T7" fmla="*/ 2147483646 h 646"/>
                <a:gd name="T8" fmla="*/ 2147483646 w 163"/>
                <a:gd name="T9" fmla="*/ 2147483646 h 646"/>
                <a:gd name="T10" fmla="*/ 2147483646 w 163"/>
                <a:gd name="T11" fmla="*/ 2147483646 h 646"/>
                <a:gd name="T12" fmla="*/ 2147483646 w 163"/>
                <a:gd name="T13" fmla="*/ 2147483646 h 646"/>
                <a:gd name="T14" fmla="*/ 2147483646 w 163"/>
                <a:gd name="T15" fmla="*/ 2147483646 h 646"/>
                <a:gd name="T16" fmla="*/ 2147483646 w 163"/>
                <a:gd name="T17" fmla="*/ 2147483646 h 646"/>
                <a:gd name="T18" fmla="*/ 2147483646 w 163"/>
                <a:gd name="T19" fmla="*/ 2147483646 h 646"/>
                <a:gd name="T20" fmla="*/ 2147483646 w 163"/>
                <a:gd name="T21" fmla="*/ 2147483646 h 646"/>
                <a:gd name="T22" fmla="*/ 2147483646 w 163"/>
                <a:gd name="T23" fmla="*/ 2147483646 h 646"/>
                <a:gd name="T24" fmla="*/ 2147483646 w 163"/>
                <a:gd name="T25" fmla="*/ 2147483646 h 646"/>
                <a:gd name="T26" fmla="*/ 2147483646 w 163"/>
                <a:gd name="T27" fmla="*/ 2147483646 h 646"/>
                <a:gd name="T28" fmla="*/ 2147483646 w 163"/>
                <a:gd name="T29" fmla="*/ 2147483646 h 646"/>
                <a:gd name="T30" fmla="*/ 2147483646 w 163"/>
                <a:gd name="T31" fmla="*/ 2147483646 h 646"/>
                <a:gd name="T32" fmla="*/ 2147483646 w 163"/>
                <a:gd name="T33" fmla="*/ 2147483646 h 646"/>
                <a:gd name="T34" fmla="*/ 2147483646 w 163"/>
                <a:gd name="T35" fmla="*/ 2147483646 h 646"/>
                <a:gd name="T36" fmla="*/ 2147483646 w 163"/>
                <a:gd name="T37" fmla="*/ 2147483646 h 646"/>
                <a:gd name="T38" fmla="*/ 2147483646 w 163"/>
                <a:gd name="T39" fmla="*/ 2147483646 h 646"/>
                <a:gd name="T40" fmla="*/ 2147483646 w 163"/>
                <a:gd name="T41" fmla="*/ 2147483646 h 646"/>
                <a:gd name="T42" fmla="*/ 2147483646 w 163"/>
                <a:gd name="T43" fmla="*/ 2147483646 h 646"/>
                <a:gd name="T44" fmla="*/ 2147483646 w 163"/>
                <a:gd name="T45" fmla="*/ 2147483646 h 646"/>
                <a:gd name="T46" fmla="*/ 2147483646 w 163"/>
                <a:gd name="T47" fmla="*/ 2147483646 h 646"/>
                <a:gd name="T48" fmla="*/ 0 w 163"/>
                <a:gd name="T49" fmla="*/ 2147483646 h 646"/>
                <a:gd name="T50" fmla="*/ 0 w 163"/>
                <a:gd name="T51" fmla="*/ 2147483646 h 646"/>
                <a:gd name="T52" fmla="*/ 2147483646 w 163"/>
                <a:gd name="T53" fmla="*/ 2147483646 h 646"/>
                <a:gd name="T54" fmla="*/ 2147483646 w 163"/>
                <a:gd name="T55" fmla="*/ 2147483646 h 646"/>
                <a:gd name="T56" fmla="*/ 2147483646 w 163"/>
                <a:gd name="T57" fmla="*/ 2147483646 h 646"/>
                <a:gd name="T58" fmla="*/ 2147483646 w 163"/>
                <a:gd name="T59" fmla="*/ 0 h 6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2" name="Freeform 16">
              <a:extLst>
                <a:ext uri="{FF2B5EF4-FFF2-40B4-BE49-F238E27FC236}">
                  <a16:creationId xmlns:a16="http://schemas.microsoft.com/office/drawing/2014/main" id="{7B999F58-15B4-4EA2-9E49-AE683A54C4C8}"/>
                </a:ext>
              </a:extLst>
            </p:cNvPr>
            <p:cNvSpPr>
              <a:spLocks/>
            </p:cNvSpPr>
            <p:nvPr userDrawn="1"/>
          </p:nvSpPr>
          <p:spPr bwMode="black">
            <a:xfrm>
              <a:off x="3546476" y="3798888"/>
              <a:ext cx="360363" cy="525463"/>
            </a:xfrm>
            <a:custGeom>
              <a:avLst/>
              <a:gdLst>
                <a:gd name="T0" fmla="*/ 2147483646 w 454"/>
                <a:gd name="T1" fmla="*/ 2147483646 h 662"/>
                <a:gd name="T2" fmla="*/ 2147483646 w 454"/>
                <a:gd name="T3" fmla="*/ 2147483646 h 662"/>
                <a:gd name="T4" fmla="*/ 2147483646 w 454"/>
                <a:gd name="T5" fmla="*/ 2147483646 h 662"/>
                <a:gd name="T6" fmla="*/ 2147483646 w 454"/>
                <a:gd name="T7" fmla="*/ 2147483646 h 662"/>
                <a:gd name="T8" fmla="*/ 2147483646 w 454"/>
                <a:gd name="T9" fmla="*/ 2147483646 h 662"/>
                <a:gd name="T10" fmla="*/ 2147483646 w 454"/>
                <a:gd name="T11" fmla="*/ 2147483646 h 662"/>
                <a:gd name="T12" fmla="*/ 2147483646 w 454"/>
                <a:gd name="T13" fmla="*/ 2147483646 h 662"/>
                <a:gd name="T14" fmla="*/ 2147483646 w 454"/>
                <a:gd name="T15" fmla="*/ 2147483646 h 662"/>
                <a:gd name="T16" fmla="*/ 2147483646 w 454"/>
                <a:gd name="T17" fmla="*/ 2147483646 h 662"/>
                <a:gd name="T18" fmla="*/ 2147483646 w 454"/>
                <a:gd name="T19" fmla="*/ 2147483646 h 662"/>
                <a:gd name="T20" fmla="*/ 2147483646 w 454"/>
                <a:gd name="T21" fmla="*/ 2147483646 h 662"/>
                <a:gd name="T22" fmla="*/ 2147483646 w 454"/>
                <a:gd name="T23" fmla="*/ 2147483646 h 662"/>
                <a:gd name="T24" fmla="*/ 2147483646 w 454"/>
                <a:gd name="T25" fmla="*/ 2147483646 h 662"/>
                <a:gd name="T26" fmla="*/ 2147483646 w 454"/>
                <a:gd name="T27" fmla="*/ 2147483646 h 662"/>
                <a:gd name="T28" fmla="*/ 2147483646 w 454"/>
                <a:gd name="T29" fmla="*/ 2147483646 h 662"/>
                <a:gd name="T30" fmla="*/ 2147483646 w 454"/>
                <a:gd name="T31" fmla="*/ 2147483646 h 662"/>
                <a:gd name="T32" fmla="*/ 2147483646 w 454"/>
                <a:gd name="T33" fmla="*/ 2147483646 h 662"/>
                <a:gd name="T34" fmla="*/ 2147483646 w 454"/>
                <a:gd name="T35" fmla="*/ 2147483646 h 662"/>
                <a:gd name="T36" fmla="*/ 2147483646 w 454"/>
                <a:gd name="T37" fmla="*/ 2147483646 h 662"/>
                <a:gd name="T38" fmla="*/ 2147483646 w 454"/>
                <a:gd name="T39" fmla="*/ 2147483646 h 662"/>
                <a:gd name="T40" fmla="*/ 2147483646 w 454"/>
                <a:gd name="T41" fmla="*/ 2147483646 h 662"/>
                <a:gd name="T42" fmla="*/ 2147483646 w 454"/>
                <a:gd name="T43" fmla="*/ 2147483646 h 662"/>
                <a:gd name="T44" fmla="*/ 2147483646 w 454"/>
                <a:gd name="T45" fmla="*/ 2147483646 h 662"/>
                <a:gd name="T46" fmla="*/ 2147483646 w 454"/>
                <a:gd name="T47" fmla="*/ 2147483646 h 662"/>
                <a:gd name="T48" fmla="*/ 2147483646 w 454"/>
                <a:gd name="T49" fmla="*/ 2147483646 h 662"/>
                <a:gd name="T50" fmla="*/ 2147483646 w 454"/>
                <a:gd name="T51" fmla="*/ 2147483646 h 662"/>
                <a:gd name="T52" fmla="*/ 2147483646 w 454"/>
                <a:gd name="T53" fmla="*/ 2147483646 h 662"/>
                <a:gd name="T54" fmla="*/ 2147483646 w 454"/>
                <a:gd name="T55" fmla="*/ 2147483646 h 662"/>
                <a:gd name="T56" fmla="*/ 2147483646 w 454"/>
                <a:gd name="T57" fmla="*/ 2147483646 h 662"/>
                <a:gd name="T58" fmla="*/ 2147483646 w 454"/>
                <a:gd name="T59" fmla="*/ 2147483646 h 662"/>
                <a:gd name="T60" fmla="*/ 2147483646 w 454"/>
                <a:gd name="T61" fmla="*/ 2147483646 h 662"/>
                <a:gd name="T62" fmla="*/ 2147483646 w 454"/>
                <a:gd name="T63" fmla="*/ 2147483646 h 662"/>
                <a:gd name="T64" fmla="*/ 2147483646 w 454"/>
                <a:gd name="T65" fmla="*/ 2147483646 h 662"/>
                <a:gd name="T66" fmla="*/ 2147483646 w 454"/>
                <a:gd name="T67" fmla="*/ 2147483646 h 662"/>
                <a:gd name="T68" fmla="*/ 2147483646 w 454"/>
                <a:gd name="T69" fmla="*/ 2147483646 h 662"/>
                <a:gd name="T70" fmla="*/ 2147483646 w 454"/>
                <a:gd name="T71" fmla="*/ 2147483646 h 662"/>
                <a:gd name="T72" fmla="*/ 2147483646 w 454"/>
                <a:gd name="T73" fmla="*/ 2147483646 h 662"/>
                <a:gd name="T74" fmla="*/ 0 w 454"/>
                <a:gd name="T75" fmla="*/ 2147483646 h 662"/>
                <a:gd name="T76" fmla="*/ 2147483646 w 454"/>
                <a:gd name="T77" fmla="*/ 2147483646 h 662"/>
                <a:gd name="T78" fmla="*/ 2147483646 w 454"/>
                <a:gd name="T79" fmla="*/ 2147483646 h 662"/>
                <a:gd name="T80" fmla="*/ 2147483646 w 454"/>
                <a:gd name="T81" fmla="*/ 2147483646 h 662"/>
                <a:gd name="T82" fmla="*/ 2147483646 w 454"/>
                <a:gd name="T83" fmla="*/ 2147483646 h 662"/>
                <a:gd name="T84" fmla="*/ 2147483646 w 454"/>
                <a:gd name="T85" fmla="*/ 0 h 6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3" name="Freeform 17">
              <a:extLst>
                <a:ext uri="{FF2B5EF4-FFF2-40B4-BE49-F238E27FC236}">
                  <a16:creationId xmlns:a16="http://schemas.microsoft.com/office/drawing/2014/main" id="{9EFE70A2-E9A0-424F-8FE2-92346DEC7FA7}"/>
                </a:ext>
              </a:extLst>
            </p:cNvPr>
            <p:cNvSpPr>
              <a:spLocks/>
            </p:cNvSpPr>
            <p:nvPr userDrawn="1"/>
          </p:nvSpPr>
          <p:spPr bwMode="black">
            <a:xfrm>
              <a:off x="3968751" y="3948113"/>
              <a:ext cx="273050" cy="373063"/>
            </a:xfrm>
            <a:custGeom>
              <a:avLst/>
              <a:gdLst>
                <a:gd name="T0" fmla="*/ 2147483646 w 345"/>
                <a:gd name="T1" fmla="*/ 0 h 470"/>
                <a:gd name="T2" fmla="*/ 2147483646 w 345"/>
                <a:gd name="T3" fmla="*/ 2147483646 h 470"/>
                <a:gd name="T4" fmla="*/ 2147483646 w 345"/>
                <a:gd name="T5" fmla="*/ 2147483646 h 470"/>
                <a:gd name="T6" fmla="*/ 2147483646 w 345"/>
                <a:gd name="T7" fmla="*/ 2147483646 h 470"/>
                <a:gd name="T8" fmla="*/ 2147483646 w 345"/>
                <a:gd name="T9" fmla="*/ 2147483646 h 470"/>
                <a:gd name="T10" fmla="*/ 2147483646 w 345"/>
                <a:gd name="T11" fmla="*/ 2147483646 h 470"/>
                <a:gd name="T12" fmla="*/ 2147483646 w 345"/>
                <a:gd name="T13" fmla="*/ 2147483646 h 470"/>
                <a:gd name="T14" fmla="*/ 2147483646 w 345"/>
                <a:gd name="T15" fmla="*/ 2147483646 h 470"/>
                <a:gd name="T16" fmla="*/ 2147483646 w 345"/>
                <a:gd name="T17" fmla="*/ 2147483646 h 470"/>
                <a:gd name="T18" fmla="*/ 2147483646 w 345"/>
                <a:gd name="T19" fmla="*/ 2147483646 h 470"/>
                <a:gd name="T20" fmla="*/ 2147483646 w 345"/>
                <a:gd name="T21" fmla="*/ 2147483646 h 470"/>
                <a:gd name="T22" fmla="*/ 2147483646 w 345"/>
                <a:gd name="T23" fmla="*/ 2147483646 h 470"/>
                <a:gd name="T24" fmla="*/ 2147483646 w 345"/>
                <a:gd name="T25" fmla="*/ 2147483646 h 470"/>
                <a:gd name="T26" fmla="*/ 2147483646 w 345"/>
                <a:gd name="T27" fmla="*/ 2147483646 h 470"/>
                <a:gd name="T28" fmla="*/ 2147483646 w 345"/>
                <a:gd name="T29" fmla="*/ 2147483646 h 470"/>
                <a:gd name="T30" fmla="*/ 2147483646 w 345"/>
                <a:gd name="T31" fmla="*/ 2147483646 h 470"/>
                <a:gd name="T32" fmla="*/ 2147483646 w 345"/>
                <a:gd name="T33" fmla="*/ 2147483646 h 470"/>
                <a:gd name="T34" fmla="*/ 2147483646 w 345"/>
                <a:gd name="T35" fmla="*/ 2147483646 h 470"/>
                <a:gd name="T36" fmla="*/ 2147483646 w 345"/>
                <a:gd name="T37" fmla="*/ 2147483646 h 470"/>
                <a:gd name="T38" fmla="*/ 2147483646 w 345"/>
                <a:gd name="T39" fmla="*/ 2147483646 h 470"/>
                <a:gd name="T40" fmla="*/ 2147483646 w 345"/>
                <a:gd name="T41" fmla="*/ 2147483646 h 470"/>
                <a:gd name="T42" fmla="*/ 2147483646 w 345"/>
                <a:gd name="T43" fmla="*/ 2147483646 h 470"/>
                <a:gd name="T44" fmla="*/ 2147483646 w 345"/>
                <a:gd name="T45" fmla="*/ 2147483646 h 470"/>
                <a:gd name="T46" fmla="*/ 2147483646 w 345"/>
                <a:gd name="T47" fmla="*/ 2147483646 h 470"/>
                <a:gd name="T48" fmla="*/ 2147483646 w 345"/>
                <a:gd name="T49" fmla="*/ 2147483646 h 470"/>
                <a:gd name="T50" fmla="*/ 2147483646 w 345"/>
                <a:gd name="T51" fmla="*/ 2147483646 h 470"/>
                <a:gd name="T52" fmla="*/ 2147483646 w 345"/>
                <a:gd name="T53" fmla="*/ 2147483646 h 470"/>
                <a:gd name="T54" fmla="*/ 2147483646 w 345"/>
                <a:gd name="T55" fmla="*/ 2147483646 h 470"/>
                <a:gd name="T56" fmla="*/ 2147483646 w 345"/>
                <a:gd name="T57" fmla="*/ 2147483646 h 470"/>
                <a:gd name="T58" fmla="*/ 2147483646 w 345"/>
                <a:gd name="T59" fmla="*/ 2147483646 h 470"/>
                <a:gd name="T60" fmla="*/ 2147483646 w 345"/>
                <a:gd name="T61" fmla="*/ 2147483646 h 470"/>
                <a:gd name="T62" fmla="*/ 2147483646 w 345"/>
                <a:gd name="T63" fmla="*/ 2147483646 h 470"/>
                <a:gd name="T64" fmla="*/ 2147483646 w 345"/>
                <a:gd name="T65" fmla="*/ 2147483646 h 470"/>
                <a:gd name="T66" fmla="*/ 2147483646 w 345"/>
                <a:gd name="T67" fmla="*/ 2147483646 h 470"/>
                <a:gd name="T68" fmla="*/ 2147483646 w 345"/>
                <a:gd name="T69" fmla="*/ 2147483646 h 470"/>
                <a:gd name="T70" fmla="*/ 2147483646 w 345"/>
                <a:gd name="T71" fmla="*/ 2147483646 h 470"/>
                <a:gd name="T72" fmla="*/ 0 w 345"/>
                <a:gd name="T73" fmla="*/ 2147483646 h 470"/>
                <a:gd name="T74" fmla="*/ 2147483646 w 345"/>
                <a:gd name="T75" fmla="*/ 2147483646 h 470"/>
                <a:gd name="T76" fmla="*/ 2147483646 w 345"/>
                <a:gd name="T77" fmla="*/ 2147483646 h 470"/>
                <a:gd name="T78" fmla="*/ 2147483646 w 345"/>
                <a:gd name="T79" fmla="*/ 2147483646 h 470"/>
                <a:gd name="T80" fmla="*/ 2147483646 w 345"/>
                <a:gd name="T81" fmla="*/ 2147483646 h 470"/>
                <a:gd name="T82" fmla="*/ 2147483646 w 345"/>
                <a:gd name="T83" fmla="*/ 2147483646 h 470"/>
                <a:gd name="T84" fmla="*/ 2147483646 w 345"/>
                <a:gd name="T85" fmla="*/ 2147483646 h 470"/>
                <a:gd name="T86" fmla="*/ 2147483646 w 345"/>
                <a:gd name="T87" fmla="*/ 2147483646 h 470"/>
                <a:gd name="T88" fmla="*/ 2147483646 w 345"/>
                <a:gd name="T89" fmla="*/ 2147483646 h 470"/>
                <a:gd name="T90" fmla="*/ 2147483646 w 345"/>
                <a:gd name="T91" fmla="*/ 2147483646 h 470"/>
                <a:gd name="T92" fmla="*/ 2147483646 w 345"/>
                <a:gd name="T93" fmla="*/ 2147483646 h 470"/>
                <a:gd name="T94" fmla="*/ 2147483646 w 345"/>
                <a:gd name="T95" fmla="*/ 2147483646 h 470"/>
                <a:gd name="T96" fmla="*/ 2147483646 w 345"/>
                <a:gd name="T97" fmla="*/ 2147483646 h 470"/>
                <a:gd name="T98" fmla="*/ 2147483646 w 345"/>
                <a:gd name="T99" fmla="*/ 2147483646 h 470"/>
                <a:gd name="T100" fmla="*/ 2147483646 w 345"/>
                <a:gd name="T101" fmla="*/ 2147483646 h 470"/>
                <a:gd name="T102" fmla="*/ 2147483646 w 345"/>
                <a:gd name="T103" fmla="*/ 2147483646 h 470"/>
                <a:gd name="T104" fmla="*/ 2147483646 w 345"/>
                <a:gd name="T105" fmla="*/ 0 h 47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4" name="Freeform 18">
              <a:extLst>
                <a:ext uri="{FF2B5EF4-FFF2-40B4-BE49-F238E27FC236}">
                  <a16:creationId xmlns:a16="http://schemas.microsoft.com/office/drawing/2014/main" id="{493247CF-F940-4458-8C71-549078446501}"/>
                </a:ext>
              </a:extLst>
            </p:cNvPr>
            <p:cNvSpPr>
              <a:spLocks noEditPoints="1"/>
            </p:cNvSpPr>
            <p:nvPr userDrawn="1"/>
          </p:nvSpPr>
          <p:spPr bwMode="black">
            <a:xfrm>
              <a:off x="4268788" y="3948113"/>
              <a:ext cx="301625" cy="373063"/>
            </a:xfrm>
            <a:custGeom>
              <a:avLst/>
              <a:gdLst>
                <a:gd name="T0" fmla="*/ 2147483646 w 381"/>
                <a:gd name="T1" fmla="*/ 2147483646 h 470"/>
                <a:gd name="T2" fmla="*/ 2147483646 w 381"/>
                <a:gd name="T3" fmla="*/ 2147483646 h 470"/>
                <a:gd name="T4" fmla="*/ 2147483646 w 381"/>
                <a:gd name="T5" fmla="*/ 2147483646 h 470"/>
                <a:gd name="T6" fmla="*/ 2147483646 w 381"/>
                <a:gd name="T7" fmla="*/ 2147483646 h 470"/>
                <a:gd name="T8" fmla="*/ 2147483646 w 381"/>
                <a:gd name="T9" fmla="*/ 2147483646 h 470"/>
                <a:gd name="T10" fmla="*/ 2147483646 w 381"/>
                <a:gd name="T11" fmla="*/ 2147483646 h 470"/>
                <a:gd name="T12" fmla="*/ 2147483646 w 381"/>
                <a:gd name="T13" fmla="*/ 2147483646 h 470"/>
                <a:gd name="T14" fmla="*/ 2147483646 w 381"/>
                <a:gd name="T15" fmla="*/ 2147483646 h 470"/>
                <a:gd name="T16" fmla="*/ 2147483646 w 381"/>
                <a:gd name="T17" fmla="*/ 2147483646 h 470"/>
                <a:gd name="T18" fmla="*/ 2147483646 w 381"/>
                <a:gd name="T19" fmla="*/ 2147483646 h 470"/>
                <a:gd name="T20" fmla="*/ 2147483646 w 381"/>
                <a:gd name="T21" fmla="*/ 2147483646 h 470"/>
                <a:gd name="T22" fmla="*/ 2147483646 w 381"/>
                <a:gd name="T23" fmla="*/ 2147483646 h 470"/>
                <a:gd name="T24" fmla="*/ 2147483646 w 381"/>
                <a:gd name="T25" fmla="*/ 2147483646 h 470"/>
                <a:gd name="T26" fmla="*/ 2147483646 w 381"/>
                <a:gd name="T27" fmla="*/ 2147483646 h 470"/>
                <a:gd name="T28" fmla="*/ 2147483646 w 381"/>
                <a:gd name="T29" fmla="*/ 2147483646 h 470"/>
                <a:gd name="T30" fmla="*/ 2147483646 w 381"/>
                <a:gd name="T31" fmla="*/ 2147483646 h 470"/>
                <a:gd name="T32" fmla="*/ 2147483646 w 381"/>
                <a:gd name="T33" fmla="*/ 2147483646 h 470"/>
                <a:gd name="T34" fmla="*/ 2147483646 w 381"/>
                <a:gd name="T35" fmla="*/ 2147483646 h 470"/>
                <a:gd name="T36" fmla="*/ 2147483646 w 381"/>
                <a:gd name="T37" fmla="*/ 2147483646 h 470"/>
                <a:gd name="T38" fmla="*/ 2147483646 w 381"/>
                <a:gd name="T39" fmla="*/ 2147483646 h 470"/>
                <a:gd name="T40" fmla="*/ 2147483646 w 381"/>
                <a:gd name="T41" fmla="*/ 2147483646 h 470"/>
                <a:gd name="T42" fmla="*/ 2147483646 w 381"/>
                <a:gd name="T43" fmla="*/ 2147483646 h 470"/>
                <a:gd name="T44" fmla="*/ 2147483646 w 381"/>
                <a:gd name="T45" fmla="*/ 2147483646 h 470"/>
                <a:gd name="T46" fmla="*/ 2147483646 w 381"/>
                <a:gd name="T47" fmla="*/ 0 h 470"/>
                <a:gd name="T48" fmla="*/ 2147483646 w 381"/>
                <a:gd name="T49" fmla="*/ 2147483646 h 470"/>
                <a:gd name="T50" fmla="*/ 2147483646 w 381"/>
                <a:gd name="T51" fmla="*/ 2147483646 h 470"/>
                <a:gd name="T52" fmla="*/ 2147483646 w 381"/>
                <a:gd name="T53" fmla="*/ 2147483646 h 470"/>
                <a:gd name="T54" fmla="*/ 2147483646 w 381"/>
                <a:gd name="T55" fmla="*/ 2147483646 h 470"/>
                <a:gd name="T56" fmla="*/ 2147483646 w 381"/>
                <a:gd name="T57" fmla="*/ 2147483646 h 470"/>
                <a:gd name="T58" fmla="*/ 2147483646 w 381"/>
                <a:gd name="T59" fmla="*/ 2147483646 h 470"/>
                <a:gd name="T60" fmla="*/ 2147483646 w 381"/>
                <a:gd name="T61" fmla="*/ 2147483646 h 470"/>
                <a:gd name="T62" fmla="*/ 2147483646 w 381"/>
                <a:gd name="T63" fmla="*/ 2147483646 h 470"/>
                <a:gd name="T64" fmla="*/ 2147483646 w 381"/>
                <a:gd name="T65" fmla="*/ 2147483646 h 470"/>
                <a:gd name="T66" fmla="*/ 2147483646 w 381"/>
                <a:gd name="T67" fmla="*/ 2147483646 h 470"/>
                <a:gd name="T68" fmla="*/ 2147483646 w 381"/>
                <a:gd name="T69" fmla="*/ 2147483646 h 470"/>
                <a:gd name="T70" fmla="*/ 2147483646 w 381"/>
                <a:gd name="T71" fmla="*/ 2147483646 h 470"/>
                <a:gd name="T72" fmla="*/ 2147483646 w 381"/>
                <a:gd name="T73" fmla="*/ 2147483646 h 470"/>
                <a:gd name="T74" fmla="*/ 2147483646 w 381"/>
                <a:gd name="T75" fmla="*/ 2147483646 h 470"/>
                <a:gd name="T76" fmla="*/ 2147483646 w 381"/>
                <a:gd name="T77" fmla="*/ 2147483646 h 470"/>
                <a:gd name="T78" fmla="*/ 2147483646 w 381"/>
                <a:gd name="T79" fmla="*/ 2147483646 h 470"/>
                <a:gd name="T80" fmla="*/ 2147483646 w 381"/>
                <a:gd name="T81" fmla="*/ 2147483646 h 470"/>
                <a:gd name="T82" fmla="*/ 2147483646 w 381"/>
                <a:gd name="T83" fmla="*/ 2147483646 h 470"/>
                <a:gd name="T84" fmla="*/ 2147483646 w 381"/>
                <a:gd name="T85" fmla="*/ 2147483646 h 470"/>
                <a:gd name="T86" fmla="*/ 2147483646 w 381"/>
                <a:gd name="T87" fmla="*/ 2147483646 h 470"/>
                <a:gd name="T88" fmla="*/ 2147483646 w 381"/>
                <a:gd name="T89" fmla="*/ 2147483646 h 470"/>
                <a:gd name="T90" fmla="*/ 2147483646 w 381"/>
                <a:gd name="T91" fmla="*/ 2147483646 h 470"/>
                <a:gd name="T92" fmla="*/ 2147483646 w 381"/>
                <a:gd name="T93" fmla="*/ 2147483646 h 470"/>
                <a:gd name="T94" fmla="*/ 2147483646 w 381"/>
                <a:gd name="T95" fmla="*/ 2147483646 h 470"/>
                <a:gd name="T96" fmla="*/ 0 w 381"/>
                <a:gd name="T97" fmla="*/ 2147483646 h 470"/>
                <a:gd name="T98" fmla="*/ 0 w 381"/>
                <a:gd name="T99" fmla="*/ 2147483646 h 470"/>
                <a:gd name="T100" fmla="*/ 2147483646 w 381"/>
                <a:gd name="T101" fmla="*/ 2147483646 h 470"/>
                <a:gd name="T102" fmla="*/ 2147483646 w 381"/>
                <a:gd name="T103" fmla="*/ 2147483646 h 470"/>
                <a:gd name="T104" fmla="*/ 2147483646 w 381"/>
                <a:gd name="T105" fmla="*/ 2147483646 h 470"/>
                <a:gd name="T106" fmla="*/ 2147483646 w 381"/>
                <a:gd name="T107" fmla="*/ 2147483646 h 470"/>
                <a:gd name="T108" fmla="*/ 2147483646 w 381"/>
                <a:gd name="T109" fmla="*/ 2147483646 h 470"/>
                <a:gd name="T110" fmla="*/ 2147483646 w 381"/>
                <a:gd name="T111" fmla="*/ 2147483646 h 470"/>
                <a:gd name="T112" fmla="*/ 2147483646 w 381"/>
                <a:gd name="T113" fmla="*/ 2147483646 h 470"/>
                <a:gd name="T114" fmla="*/ 2147483646 w 381"/>
                <a:gd name="T115" fmla="*/ 0 h 4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5" name="Freeform 19">
              <a:extLst>
                <a:ext uri="{FF2B5EF4-FFF2-40B4-BE49-F238E27FC236}">
                  <a16:creationId xmlns:a16="http://schemas.microsoft.com/office/drawing/2014/main" id="{30D190D5-FA05-4C78-8D55-C74B11FD139F}"/>
                </a:ext>
              </a:extLst>
            </p:cNvPr>
            <p:cNvSpPr>
              <a:spLocks/>
            </p:cNvSpPr>
            <p:nvPr userDrawn="1"/>
          </p:nvSpPr>
          <p:spPr bwMode="black">
            <a:xfrm>
              <a:off x="4656138" y="3948113"/>
              <a:ext cx="331788" cy="373063"/>
            </a:xfrm>
            <a:custGeom>
              <a:avLst/>
              <a:gdLst>
                <a:gd name="T0" fmla="*/ 2147483646 w 418"/>
                <a:gd name="T1" fmla="*/ 0 h 470"/>
                <a:gd name="T2" fmla="*/ 2147483646 w 418"/>
                <a:gd name="T3" fmla="*/ 2147483646 h 470"/>
                <a:gd name="T4" fmla="*/ 2147483646 w 418"/>
                <a:gd name="T5" fmla="*/ 2147483646 h 470"/>
                <a:gd name="T6" fmla="*/ 2147483646 w 418"/>
                <a:gd name="T7" fmla="*/ 2147483646 h 470"/>
                <a:gd name="T8" fmla="*/ 2147483646 w 418"/>
                <a:gd name="T9" fmla="*/ 2147483646 h 470"/>
                <a:gd name="T10" fmla="*/ 2147483646 w 418"/>
                <a:gd name="T11" fmla="*/ 2147483646 h 470"/>
                <a:gd name="T12" fmla="*/ 2147483646 w 418"/>
                <a:gd name="T13" fmla="*/ 2147483646 h 470"/>
                <a:gd name="T14" fmla="*/ 2147483646 w 418"/>
                <a:gd name="T15" fmla="*/ 2147483646 h 470"/>
                <a:gd name="T16" fmla="*/ 2147483646 w 418"/>
                <a:gd name="T17" fmla="*/ 2147483646 h 470"/>
                <a:gd name="T18" fmla="*/ 2147483646 w 418"/>
                <a:gd name="T19" fmla="*/ 2147483646 h 470"/>
                <a:gd name="T20" fmla="*/ 2147483646 w 418"/>
                <a:gd name="T21" fmla="*/ 2147483646 h 470"/>
                <a:gd name="T22" fmla="*/ 2147483646 w 418"/>
                <a:gd name="T23" fmla="*/ 2147483646 h 470"/>
                <a:gd name="T24" fmla="*/ 2147483646 w 418"/>
                <a:gd name="T25" fmla="*/ 2147483646 h 470"/>
                <a:gd name="T26" fmla="*/ 2147483646 w 418"/>
                <a:gd name="T27" fmla="*/ 2147483646 h 470"/>
                <a:gd name="T28" fmla="*/ 2147483646 w 418"/>
                <a:gd name="T29" fmla="*/ 2147483646 h 470"/>
                <a:gd name="T30" fmla="*/ 2147483646 w 418"/>
                <a:gd name="T31" fmla="*/ 2147483646 h 470"/>
                <a:gd name="T32" fmla="*/ 2147483646 w 418"/>
                <a:gd name="T33" fmla="*/ 2147483646 h 470"/>
                <a:gd name="T34" fmla="*/ 2147483646 w 418"/>
                <a:gd name="T35" fmla="*/ 2147483646 h 470"/>
                <a:gd name="T36" fmla="*/ 2147483646 w 418"/>
                <a:gd name="T37" fmla="*/ 2147483646 h 470"/>
                <a:gd name="T38" fmla="*/ 2147483646 w 418"/>
                <a:gd name="T39" fmla="*/ 0 h 470"/>
                <a:gd name="T40" fmla="*/ 2147483646 w 418"/>
                <a:gd name="T41" fmla="*/ 2147483646 h 470"/>
                <a:gd name="T42" fmla="*/ 2147483646 w 418"/>
                <a:gd name="T43" fmla="*/ 2147483646 h 470"/>
                <a:gd name="T44" fmla="*/ 2147483646 w 418"/>
                <a:gd name="T45" fmla="*/ 2147483646 h 470"/>
                <a:gd name="T46" fmla="*/ 2147483646 w 418"/>
                <a:gd name="T47" fmla="*/ 2147483646 h 470"/>
                <a:gd name="T48" fmla="*/ 2147483646 w 418"/>
                <a:gd name="T49" fmla="*/ 2147483646 h 470"/>
                <a:gd name="T50" fmla="*/ 2147483646 w 418"/>
                <a:gd name="T51" fmla="*/ 2147483646 h 470"/>
                <a:gd name="T52" fmla="*/ 2147483646 w 418"/>
                <a:gd name="T53" fmla="*/ 2147483646 h 470"/>
                <a:gd name="T54" fmla="*/ 2147483646 w 418"/>
                <a:gd name="T55" fmla="*/ 2147483646 h 470"/>
                <a:gd name="T56" fmla="*/ 2147483646 w 418"/>
                <a:gd name="T57" fmla="*/ 2147483646 h 470"/>
                <a:gd name="T58" fmla="*/ 2147483646 w 418"/>
                <a:gd name="T59" fmla="*/ 2147483646 h 470"/>
                <a:gd name="T60" fmla="*/ 2147483646 w 418"/>
                <a:gd name="T61" fmla="*/ 2147483646 h 470"/>
                <a:gd name="T62" fmla="*/ 2147483646 w 418"/>
                <a:gd name="T63" fmla="*/ 2147483646 h 470"/>
                <a:gd name="T64" fmla="*/ 2147483646 w 418"/>
                <a:gd name="T65" fmla="*/ 2147483646 h 470"/>
                <a:gd name="T66" fmla="*/ 2147483646 w 418"/>
                <a:gd name="T67" fmla="*/ 2147483646 h 470"/>
                <a:gd name="T68" fmla="*/ 2147483646 w 418"/>
                <a:gd name="T69" fmla="*/ 2147483646 h 470"/>
                <a:gd name="T70" fmla="*/ 2147483646 w 418"/>
                <a:gd name="T71" fmla="*/ 2147483646 h 470"/>
                <a:gd name="T72" fmla="*/ 2147483646 w 418"/>
                <a:gd name="T73" fmla="*/ 2147483646 h 470"/>
                <a:gd name="T74" fmla="*/ 2147483646 w 418"/>
                <a:gd name="T75" fmla="*/ 2147483646 h 470"/>
                <a:gd name="T76" fmla="*/ 2147483646 w 418"/>
                <a:gd name="T77" fmla="*/ 2147483646 h 470"/>
                <a:gd name="T78" fmla="*/ 2147483646 w 418"/>
                <a:gd name="T79" fmla="*/ 2147483646 h 470"/>
                <a:gd name="T80" fmla="*/ 2147483646 w 418"/>
                <a:gd name="T81" fmla="*/ 2147483646 h 470"/>
                <a:gd name="T82" fmla="*/ 2147483646 w 418"/>
                <a:gd name="T83" fmla="*/ 2147483646 h 470"/>
                <a:gd name="T84" fmla="*/ 2147483646 w 418"/>
                <a:gd name="T85" fmla="*/ 2147483646 h 470"/>
                <a:gd name="T86" fmla="*/ 2147483646 w 418"/>
                <a:gd name="T87" fmla="*/ 2147483646 h 470"/>
                <a:gd name="T88" fmla="*/ 2147483646 w 418"/>
                <a:gd name="T89" fmla="*/ 2147483646 h 470"/>
                <a:gd name="T90" fmla="*/ 2147483646 w 418"/>
                <a:gd name="T91" fmla="*/ 2147483646 h 470"/>
                <a:gd name="T92" fmla="*/ 2147483646 w 418"/>
                <a:gd name="T93" fmla="*/ 2147483646 h 470"/>
                <a:gd name="T94" fmla="*/ 2147483646 w 418"/>
                <a:gd name="T95" fmla="*/ 2147483646 h 470"/>
                <a:gd name="T96" fmla="*/ 2147483646 w 418"/>
                <a:gd name="T97" fmla="*/ 2147483646 h 470"/>
                <a:gd name="T98" fmla="*/ 2147483646 w 418"/>
                <a:gd name="T99" fmla="*/ 2147483646 h 470"/>
                <a:gd name="T100" fmla="*/ 2147483646 w 418"/>
                <a:gd name="T101" fmla="*/ 2147483646 h 470"/>
                <a:gd name="T102" fmla="*/ 2147483646 w 418"/>
                <a:gd name="T103" fmla="*/ 2147483646 h 470"/>
                <a:gd name="T104" fmla="*/ 2147483646 w 418"/>
                <a:gd name="T105" fmla="*/ 2147483646 h 470"/>
                <a:gd name="T106" fmla="*/ 2147483646 w 418"/>
                <a:gd name="T107" fmla="*/ 2147483646 h 470"/>
                <a:gd name="T108" fmla="*/ 0 w 418"/>
                <a:gd name="T109" fmla="*/ 2147483646 h 470"/>
                <a:gd name="T110" fmla="*/ 0 w 418"/>
                <a:gd name="T111" fmla="*/ 2147483646 h 470"/>
                <a:gd name="T112" fmla="*/ 2147483646 w 418"/>
                <a:gd name="T113" fmla="*/ 2147483646 h 470"/>
                <a:gd name="T114" fmla="*/ 2147483646 w 418"/>
                <a:gd name="T115" fmla="*/ 2147483646 h 470"/>
                <a:gd name="T116" fmla="*/ 2147483646 w 418"/>
                <a:gd name="T117" fmla="*/ 2147483646 h 470"/>
                <a:gd name="T118" fmla="*/ 2147483646 w 418"/>
                <a:gd name="T119" fmla="*/ 0 h 47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sp>
          <p:nvSpPr>
            <p:cNvPr id="1046" name="Freeform 20">
              <a:extLst>
                <a:ext uri="{FF2B5EF4-FFF2-40B4-BE49-F238E27FC236}">
                  <a16:creationId xmlns:a16="http://schemas.microsoft.com/office/drawing/2014/main" id="{3BE5F535-98E6-49C4-9C5A-62F2641A3F36}"/>
                </a:ext>
              </a:extLst>
            </p:cNvPr>
            <p:cNvSpPr>
              <a:spLocks noEditPoints="1"/>
            </p:cNvSpPr>
            <p:nvPr userDrawn="1"/>
          </p:nvSpPr>
          <p:spPr bwMode="black">
            <a:xfrm>
              <a:off x="5037138" y="3948113"/>
              <a:ext cx="328613" cy="498475"/>
            </a:xfrm>
            <a:custGeom>
              <a:avLst/>
              <a:gdLst>
                <a:gd name="T0" fmla="*/ 2147483646 w 414"/>
                <a:gd name="T1" fmla="*/ 2147483646 h 628"/>
                <a:gd name="T2" fmla="*/ 2147483646 w 414"/>
                <a:gd name="T3" fmla="*/ 2147483646 h 628"/>
                <a:gd name="T4" fmla="*/ 2147483646 w 414"/>
                <a:gd name="T5" fmla="*/ 2147483646 h 628"/>
                <a:gd name="T6" fmla="*/ 2147483646 w 414"/>
                <a:gd name="T7" fmla="*/ 2147483646 h 628"/>
                <a:gd name="T8" fmla="*/ 2147483646 w 414"/>
                <a:gd name="T9" fmla="*/ 2147483646 h 628"/>
                <a:gd name="T10" fmla="*/ 2147483646 w 414"/>
                <a:gd name="T11" fmla="*/ 2147483646 h 628"/>
                <a:gd name="T12" fmla="*/ 2147483646 w 414"/>
                <a:gd name="T13" fmla="*/ 2147483646 h 628"/>
                <a:gd name="T14" fmla="*/ 2147483646 w 414"/>
                <a:gd name="T15" fmla="*/ 2147483646 h 628"/>
                <a:gd name="T16" fmla="*/ 2147483646 w 414"/>
                <a:gd name="T17" fmla="*/ 2147483646 h 628"/>
                <a:gd name="T18" fmla="*/ 2147483646 w 414"/>
                <a:gd name="T19" fmla="*/ 0 h 628"/>
                <a:gd name="T20" fmla="*/ 2147483646 w 414"/>
                <a:gd name="T21" fmla="*/ 2147483646 h 628"/>
                <a:gd name="T22" fmla="*/ 2147483646 w 414"/>
                <a:gd name="T23" fmla="*/ 2147483646 h 628"/>
                <a:gd name="T24" fmla="*/ 2147483646 w 414"/>
                <a:gd name="T25" fmla="*/ 2147483646 h 628"/>
                <a:gd name="T26" fmla="*/ 2147483646 w 414"/>
                <a:gd name="T27" fmla="*/ 0 h 628"/>
                <a:gd name="T28" fmla="*/ 2147483646 w 414"/>
                <a:gd name="T29" fmla="*/ 2147483646 h 628"/>
                <a:gd name="T30" fmla="*/ 2147483646 w 414"/>
                <a:gd name="T31" fmla="*/ 2147483646 h 628"/>
                <a:gd name="T32" fmla="*/ 2147483646 w 414"/>
                <a:gd name="T33" fmla="*/ 2147483646 h 628"/>
                <a:gd name="T34" fmla="*/ 2147483646 w 414"/>
                <a:gd name="T35" fmla="*/ 2147483646 h 628"/>
                <a:gd name="T36" fmla="*/ 2147483646 w 414"/>
                <a:gd name="T37" fmla="*/ 2147483646 h 628"/>
                <a:gd name="T38" fmla="*/ 2147483646 w 414"/>
                <a:gd name="T39" fmla="*/ 2147483646 h 628"/>
                <a:gd name="T40" fmla="*/ 2147483646 w 414"/>
                <a:gd name="T41" fmla="*/ 2147483646 h 628"/>
                <a:gd name="T42" fmla="*/ 2147483646 w 414"/>
                <a:gd name="T43" fmla="*/ 2147483646 h 628"/>
                <a:gd name="T44" fmla="*/ 2147483646 w 414"/>
                <a:gd name="T45" fmla="*/ 2147483646 h 628"/>
                <a:gd name="T46" fmla="*/ 2147483646 w 414"/>
                <a:gd name="T47" fmla="*/ 2147483646 h 628"/>
                <a:gd name="T48" fmla="*/ 2147483646 w 414"/>
                <a:gd name="T49" fmla="*/ 2147483646 h 628"/>
                <a:gd name="T50" fmla="*/ 2147483646 w 414"/>
                <a:gd name="T51" fmla="*/ 2147483646 h 628"/>
                <a:gd name="T52" fmla="*/ 2147483646 w 414"/>
                <a:gd name="T53" fmla="*/ 2147483646 h 628"/>
                <a:gd name="T54" fmla="*/ 2147483646 w 414"/>
                <a:gd name="T55" fmla="*/ 2147483646 h 628"/>
                <a:gd name="T56" fmla="*/ 2147483646 w 414"/>
                <a:gd name="T57" fmla="*/ 2147483646 h 628"/>
                <a:gd name="T58" fmla="*/ 2147483646 w 414"/>
                <a:gd name="T59" fmla="*/ 2147483646 h 628"/>
                <a:gd name="T60" fmla="*/ 2147483646 w 414"/>
                <a:gd name="T61" fmla="*/ 2147483646 h 628"/>
                <a:gd name="T62" fmla="*/ 2147483646 w 414"/>
                <a:gd name="T63" fmla="*/ 2147483646 h 628"/>
                <a:gd name="T64" fmla="*/ 2147483646 w 414"/>
                <a:gd name="T65" fmla="*/ 2147483646 h 628"/>
                <a:gd name="T66" fmla="*/ 2147483646 w 414"/>
                <a:gd name="T67" fmla="*/ 2147483646 h 628"/>
                <a:gd name="T68" fmla="*/ 2147483646 w 414"/>
                <a:gd name="T69" fmla="*/ 0 h 6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GB"/>
            </a:p>
          </p:txBody>
        </p:sp>
      </p:grpSp>
      <p:sp>
        <p:nvSpPr>
          <p:cNvPr id="1031" name="Line 12">
            <a:extLst>
              <a:ext uri="{FF2B5EF4-FFF2-40B4-BE49-F238E27FC236}">
                <a16:creationId xmlns:a16="http://schemas.microsoft.com/office/drawing/2014/main" id="{B67F7D3C-2CF7-4B9F-8D10-342024B330AE}"/>
              </a:ext>
            </a:extLst>
          </p:cNvPr>
          <p:cNvSpPr>
            <a:spLocks noChangeShapeType="1"/>
          </p:cNvSpPr>
          <p:nvPr userDrawn="1"/>
        </p:nvSpPr>
        <p:spPr bwMode="auto">
          <a:xfrm>
            <a:off x="0" y="5822950"/>
            <a:ext cx="9144000" cy="0"/>
          </a:xfrm>
          <a:prstGeom prst="line">
            <a:avLst/>
          </a:prstGeom>
          <a:noFill/>
          <a:ln w="57150">
            <a:solidFill>
              <a:srgbClr val="EC111B"/>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32" name="MSIPCMContentMarking" descr="{&quot;HashCode&quot;:1293305733,&quot;Placement&quot;:&quot;Footer&quot;}">
            <a:extLst>
              <a:ext uri="{FF2B5EF4-FFF2-40B4-BE49-F238E27FC236}">
                <a16:creationId xmlns:a16="http://schemas.microsoft.com/office/drawing/2014/main" id="{F7EB3C67-9514-4F33-AF11-E475CDC002CE}"/>
              </a:ext>
            </a:extLst>
          </p:cNvPr>
          <p:cNvSpPr txBox="1">
            <a:spLocks noChangeArrowheads="1"/>
          </p:cNvSpPr>
          <p:nvPr userDrawn="1"/>
        </p:nvSpPr>
        <p:spPr bwMode="auto">
          <a:xfrm>
            <a:off x="0" y="6595656"/>
            <a:ext cx="1533936" cy="262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1">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spcBef>
                <a:spcPct val="0"/>
              </a:spcBef>
              <a:spcAft>
                <a:spcPct val="0"/>
              </a:spcAft>
              <a:defRPr/>
            </a:pPr>
            <a:r>
              <a:rPr lang="en-GB" altLang="en-US" sz="1000">
                <a:solidFill>
                  <a:srgbClr val="000000"/>
                </a:solidFill>
                <a:latin typeface="Calibri" panose="020F0502020204030204" pitchFamily="34" charset="0"/>
              </a:rPr>
              <a:t>Classified: RMG – Public</a:t>
            </a:r>
          </a:p>
        </p:txBody>
      </p:sp>
    </p:spTree>
  </p:cSld>
  <p:clrMap bg1="lt1" tx1="dk1" bg2="lt2" tx2="dk2" accent1="accent1" accent2="accent2" accent3="accent3" accent4="accent4" accent5="accent5" accent6="accent6" hlink="hlink" folHlink="folHlink"/>
  <p:sldLayoutIdLst>
    <p:sldLayoutId id="2147484625" r:id="rId1"/>
    <p:sldLayoutId id="2147484626" r:id="rId2"/>
    <p:sldLayoutId id="2147484627" r:id="rId3"/>
    <p:sldLayoutId id="2147484628" r:id="rId4"/>
    <p:sldLayoutId id="2147484624" r:id="rId5"/>
    <p:sldLayoutId id="2147484629" r:id="rId6"/>
    <p:sldLayoutId id="2147484630" r:id="rId7"/>
    <p:sldLayoutId id="2147484631" r:id="rId8"/>
  </p:sldLayoutIdLst>
  <p:hf sldNum="0" hdr="0" ftr="0"/>
  <p:txStyles>
    <p:titleStyle>
      <a:lvl1pPr algn="l" rtl="0" eaLnBrk="0" fontAlgn="base" hangingPunct="0">
        <a:lnSpc>
          <a:spcPct val="90000"/>
        </a:lnSpc>
        <a:spcBef>
          <a:spcPct val="0"/>
        </a:spcBef>
        <a:spcAft>
          <a:spcPct val="0"/>
        </a:spcAft>
        <a:defRPr sz="3600" b="1" kern="1200">
          <a:solidFill>
            <a:schemeClr val="tx1"/>
          </a:solidFill>
          <a:latin typeface="Arial" pitchFamily="34" charset="0"/>
          <a:ea typeface="+mj-ea"/>
          <a:cs typeface="+mj-cs"/>
        </a:defRPr>
      </a:lvl1pPr>
      <a:lvl2pPr algn="l" rtl="0" eaLnBrk="0" fontAlgn="base" hangingPunct="0">
        <a:lnSpc>
          <a:spcPct val="90000"/>
        </a:lnSpc>
        <a:spcBef>
          <a:spcPct val="0"/>
        </a:spcBef>
        <a:spcAft>
          <a:spcPct val="0"/>
        </a:spcAft>
        <a:defRPr sz="3600" b="1">
          <a:solidFill>
            <a:schemeClr val="tx1"/>
          </a:solidFill>
          <a:latin typeface="Arial" charset="0"/>
        </a:defRPr>
      </a:lvl2pPr>
      <a:lvl3pPr algn="l" rtl="0" eaLnBrk="0" fontAlgn="base" hangingPunct="0">
        <a:lnSpc>
          <a:spcPct val="90000"/>
        </a:lnSpc>
        <a:spcBef>
          <a:spcPct val="0"/>
        </a:spcBef>
        <a:spcAft>
          <a:spcPct val="0"/>
        </a:spcAft>
        <a:defRPr sz="3600" b="1">
          <a:solidFill>
            <a:schemeClr val="tx1"/>
          </a:solidFill>
          <a:latin typeface="Arial" charset="0"/>
        </a:defRPr>
      </a:lvl3pPr>
      <a:lvl4pPr algn="l" rtl="0" eaLnBrk="0" fontAlgn="base" hangingPunct="0">
        <a:lnSpc>
          <a:spcPct val="90000"/>
        </a:lnSpc>
        <a:spcBef>
          <a:spcPct val="0"/>
        </a:spcBef>
        <a:spcAft>
          <a:spcPct val="0"/>
        </a:spcAft>
        <a:defRPr sz="3600" b="1">
          <a:solidFill>
            <a:schemeClr val="tx1"/>
          </a:solidFill>
          <a:latin typeface="Arial" charset="0"/>
        </a:defRPr>
      </a:lvl4pPr>
      <a:lvl5pPr algn="l" rtl="0" eaLnBrk="0" fontAlgn="base" hangingPunct="0">
        <a:lnSpc>
          <a:spcPct val="90000"/>
        </a:lnSpc>
        <a:spcBef>
          <a:spcPct val="0"/>
        </a:spcBef>
        <a:spcAft>
          <a:spcPct val="0"/>
        </a:spcAft>
        <a:defRPr sz="3600" b="1">
          <a:solidFill>
            <a:schemeClr val="tx1"/>
          </a:solidFill>
          <a:latin typeface="Arial" charset="0"/>
        </a:defRPr>
      </a:lvl5pPr>
      <a:lvl6pPr marL="457200" algn="l" rtl="0" fontAlgn="base">
        <a:lnSpc>
          <a:spcPct val="90000"/>
        </a:lnSpc>
        <a:spcBef>
          <a:spcPct val="0"/>
        </a:spcBef>
        <a:spcAft>
          <a:spcPct val="0"/>
        </a:spcAft>
        <a:defRPr sz="3600" b="1">
          <a:solidFill>
            <a:schemeClr val="tx1"/>
          </a:solidFill>
          <a:latin typeface="Arial" charset="0"/>
        </a:defRPr>
      </a:lvl6pPr>
      <a:lvl7pPr marL="914400" algn="l" rtl="0" fontAlgn="base">
        <a:lnSpc>
          <a:spcPct val="90000"/>
        </a:lnSpc>
        <a:spcBef>
          <a:spcPct val="0"/>
        </a:spcBef>
        <a:spcAft>
          <a:spcPct val="0"/>
        </a:spcAft>
        <a:defRPr sz="3600" b="1">
          <a:solidFill>
            <a:schemeClr val="tx1"/>
          </a:solidFill>
          <a:latin typeface="Arial" charset="0"/>
        </a:defRPr>
      </a:lvl7pPr>
      <a:lvl8pPr marL="1371600" algn="l" rtl="0" fontAlgn="base">
        <a:lnSpc>
          <a:spcPct val="90000"/>
        </a:lnSpc>
        <a:spcBef>
          <a:spcPct val="0"/>
        </a:spcBef>
        <a:spcAft>
          <a:spcPct val="0"/>
        </a:spcAft>
        <a:defRPr sz="3600" b="1">
          <a:solidFill>
            <a:schemeClr val="tx1"/>
          </a:solidFill>
          <a:latin typeface="Arial" charset="0"/>
        </a:defRPr>
      </a:lvl8pPr>
      <a:lvl9pPr marL="1828800" algn="l" rtl="0" fontAlgn="base">
        <a:lnSpc>
          <a:spcPct val="90000"/>
        </a:lnSpc>
        <a:spcBef>
          <a:spcPct val="0"/>
        </a:spcBef>
        <a:spcAft>
          <a:spcPct val="0"/>
        </a:spcAft>
        <a:defRPr sz="3600" b="1">
          <a:solidFill>
            <a:schemeClr val="tx1"/>
          </a:solidFill>
          <a:latin typeface="Arial" charset="0"/>
        </a:defRPr>
      </a:lvl9pPr>
    </p:titleStyle>
    <p:bodyStyle>
      <a:lvl1pPr marL="277813" indent="-277813" algn="l" rtl="0" eaLnBrk="0" fontAlgn="base" hangingPunct="0">
        <a:spcBef>
          <a:spcPct val="20000"/>
        </a:spcBef>
        <a:spcAft>
          <a:spcPct val="0"/>
        </a:spcAft>
        <a:buClr>
          <a:schemeClr val="tx2"/>
        </a:buClr>
        <a:buFont typeface="Verdana" panose="020B0604030504040204" pitchFamily="34" charset="0"/>
        <a:buChar char="•"/>
        <a:defRPr sz="2400" kern="1200">
          <a:solidFill>
            <a:schemeClr val="tx1"/>
          </a:solidFill>
          <a:latin typeface="Arial" pitchFamily="34" charset="0"/>
          <a:ea typeface="+mn-ea"/>
          <a:cs typeface="+mn-cs"/>
        </a:defRPr>
      </a:lvl1pPr>
      <a:lvl2pPr marL="447675" indent="9525" algn="l" rtl="0" eaLnBrk="0" fontAlgn="base" hangingPunct="0">
        <a:spcBef>
          <a:spcPct val="20000"/>
        </a:spcBef>
        <a:spcAft>
          <a:spcPct val="0"/>
        </a:spcAft>
        <a:defRPr sz="2000" kern="1200">
          <a:solidFill>
            <a:schemeClr val="tx2"/>
          </a:solidFill>
          <a:latin typeface="Arial" pitchFamily="34" charset="0"/>
          <a:ea typeface="+mn-ea"/>
          <a:cs typeface="+mn-cs"/>
        </a:defRPr>
      </a:lvl2pPr>
      <a:lvl3pPr marL="996950" indent="-185738"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Arial" pitchFamily="34" charset="0"/>
          <a:ea typeface="+mn-ea"/>
          <a:cs typeface="+mn-cs"/>
        </a:defRPr>
      </a:lvl3pPr>
      <a:lvl4pPr marL="1358900" indent="-180975" algn="l" rtl="0" eaLnBrk="0" fontAlgn="base" hangingPunct="0">
        <a:spcBef>
          <a:spcPct val="20000"/>
        </a:spcBef>
        <a:spcAft>
          <a:spcPct val="0"/>
        </a:spcAft>
        <a:buFont typeface="Arial" panose="020B0604020202020204" pitchFamily="34" charset="0"/>
        <a:buChar char="–"/>
        <a:defRPr sz="1600" kern="1200">
          <a:solidFill>
            <a:srgbClr val="595959"/>
          </a:solidFill>
          <a:latin typeface="Arial" pitchFamily="34" charset="0"/>
          <a:ea typeface="+mn-ea"/>
          <a:cs typeface="+mn-cs"/>
        </a:defRPr>
      </a:lvl4pPr>
      <a:lvl5pPr marL="1725613" indent="-185738" algn="l" rtl="0" eaLnBrk="0" fontAlgn="base" hangingPunct="0">
        <a:spcBef>
          <a:spcPct val="20000"/>
        </a:spcBef>
        <a:spcAft>
          <a:spcPct val="0"/>
        </a:spcAft>
        <a:buFont typeface="Arial" panose="020B0604020202020204" pitchFamily="34" charset="0"/>
        <a:buChar char="–"/>
        <a:defRPr sz="1600" kern="1200">
          <a:solidFill>
            <a:srgbClr val="595959"/>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5.jpeg"/><Relationship Id="rId5" Type="http://schemas.openxmlformats.org/officeDocument/2006/relationships/diagramQuickStyle" Target="../diagrams/quickStyle1.xml"/><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3.png"/><Relationship Id="rId14"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AC04C35-A0F7-48AF-8A12-F347A69E8D33}"/>
              </a:ext>
            </a:extLst>
          </p:cNvPr>
          <p:cNvSpPr>
            <a:spLocks noGrp="1"/>
          </p:cNvSpPr>
          <p:nvPr>
            <p:ph type="ctrTitle"/>
          </p:nvPr>
        </p:nvSpPr>
        <p:spPr>
          <a:xfrm>
            <a:off x="403225" y="546100"/>
            <a:ext cx="8310563" cy="1882775"/>
          </a:xfrm>
        </p:spPr>
        <p:txBody>
          <a:bodyPr/>
          <a:lstStyle/>
          <a:p>
            <a:pPr eaLnBrk="1" hangingPunct="1"/>
            <a:r>
              <a:rPr lang="en-GB" altLang="en-US" sz="3200" dirty="0"/>
              <a:t>Price Plan Benchmarks explained</a:t>
            </a:r>
            <a:br>
              <a:rPr lang="en-GB" altLang="en-US" sz="3200" dirty="0"/>
            </a:br>
            <a:endParaRPr lang="en-GB" altLang="en-US" sz="3200" b="0" dirty="0"/>
          </a:p>
        </p:txBody>
      </p:sp>
      <p:sp>
        <p:nvSpPr>
          <p:cNvPr id="11267" name="Rectangle 3">
            <a:extLst>
              <a:ext uri="{FF2B5EF4-FFF2-40B4-BE49-F238E27FC236}">
                <a16:creationId xmlns:a16="http://schemas.microsoft.com/office/drawing/2014/main" id="{6AE98E7B-939A-4B44-A1E8-BC03D9275A89}"/>
              </a:ext>
            </a:extLst>
          </p:cNvPr>
          <p:cNvSpPr>
            <a:spLocks noGrp="1"/>
          </p:cNvSpPr>
          <p:nvPr>
            <p:ph type="subTitle" idx="1"/>
          </p:nvPr>
        </p:nvSpPr>
        <p:spPr>
          <a:xfrm>
            <a:off x="376238" y="1858963"/>
            <a:ext cx="7121525" cy="3078162"/>
          </a:xfrm>
          <a:extLst/>
        </p:spPr>
        <p:txBody>
          <a:bodyPr/>
          <a:lstStyle/>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r>
              <a:rPr lang="en-GB" altLang="en-US" dirty="0"/>
              <a:t>16 December 2019</a:t>
            </a:r>
          </a:p>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endParaRPr lang="en-GB" alt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e 17">
            <a:extLst>
              <a:ext uri="{FF2B5EF4-FFF2-40B4-BE49-F238E27FC236}">
                <a16:creationId xmlns:a16="http://schemas.microsoft.com/office/drawing/2014/main" id="{BEAA56A5-6F37-414A-BE5D-91B6616116D1}"/>
              </a:ext>
            </a:extLst>
          </p:cNvPr>
          <p:cNvGraphicFramePr>
            <a:graphicFrameLocks noGrp="1"/>
          </p:cNvGraphicFramePr>
          <p:nvPr/>
        </p:nvGraphicFramePr>
        <p:xfrm>
          <a:off x="609600" y="2403475"/>
          <a:ext cx="7978774" cy="3276600"/>
        </p:xfrm>
        <a:graphic>
          <a:graphicData uri="http://schemas.openxmlformats.org/drawingml/2006/table">
            <a:tbl>
              <a:tblPr firstRow="1" bandRow="1">
                <a:tableStyleId>{5C22544A-7EE6-4342-B048-85BDC9FD1C3A}</a:tableStyleId>
              </a:tblPr>
              <a:tblGrid>
                <a:gridCol w="2509790">
                  <a:extLst>
                    <a:ext uri="{9D8B030D-6E8A-4147-A177-3AD203B41FA5}">
                      <a16:colId xmlns:a16="http://schemas.microsoft.com/office/drawing/2014/main" val="297014342"/>
                    </a:ext>
                  </a:extLst>
                </a:gridCol>
                <a:gridCol w="2580265">
                  <a:extLst>
                    <a:ext uri="{9D8B030D-6E8A-4147-A177-3AD203B41FA5}">
                      <a16:colId xmlns:a16="http://schemas.microsoft.com/office/drawing/2014/main" val="2960144906"/>
                    </a:ext>
                  </a:extLst>
                </a:gridCol>
                <a:gridCol w="2888719">
                  <a:extLst>
                    <a:ext uri="{9D8B030D-6E8A-4147-A177-3AD203B41FA5}">
                      <a16:colId xmlns:a16="http://schemas.microsoft.com/office/drawing/2014/main" val="3709836915"/>
                    </a:ext>
                  </a:extLst>
                </a:gridCol>
              </a:tblGrid>
              <a:tr h="3276600">
                <a:tc>
                  <a:txBody>
                    <a:bodyPr/>
                    <a:lstStyle/>
                    <a:p>
                      <a:endParaRPr lang="en-GB" sz="1800" dirty="0"/>
                    </a:p>
                  </a:txBody>
                  <a:tcPr marL="91416" marR="91416" marT="45718" marB="45718">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lang="en-GB" sz="1800" dirty="0"/>
                    </a:p>
                  </a:txBody>
                  <a:tcPr marL="91416" marR="91416" marT="45718" marB="45718">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lang="en-GB" sz="1800" dirty="0"/>
                    </a:p>
                  </a:txBody>
                  <a:tcPr marL="91416" marR="91416" marT="45718" marB="45718">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708142211"/>
                  </a:ext>
                </a:extLst>
              </a:tr>
            </a:tbl>
          </a:graphicData>
        </a:graphic>
      </p:graphicFrame>
      <p:sp>
        <p:nvSpPr>
          <p:cNvPr id="13324" name="Title 1">
            <a:extLst>
              <a:ext uri="{FF2B5EF4-FFF2-40B4-BE49-F238E27FC236}">
                <a16:creationId xmlns:a16="http://schemas.microsoft.com/office/drawing/2014/main" id="{CBDEB2AA-4BE5-4B50-9E26-4AE21B19D7B4}"/>
              </a:ext>
            </a:extLst>
          </p:cNvPr>
          <p:cNvSpPr>
            <a:spLocks noGrp="1"/>
          </p:cNvSpPr>
          <p:nvPr>
            <p:ph type="title"/>
          </p:nvPr>
        </p:nvSpPr>
        <p:spPr>
          <a:xfrm>
            <a:off x="417513" y="284163"/>
            <a:ext cx="8310562" cy="989012"/>
          </a:xfrm>
        </p:spPr>
        <p:txBody>
          <a:bodyPr/>
          <a:lstStyle/>
          <a:p>
            <a:r>
              <a:rPr lang="en-GB" altLang="en-US" sz="2800">
                <a:solidFill>
                  <a:schemeClr val="tx2"/>
                </a:solidFill>
              </a:rPr>
              <a:t>Profile creation at a glance</a:t>
            </a:r>
            <a:br>
              <a:rPr lang="en-GB" altLang="en-US" sz="2800">
                <a:solidFill>
                  <a:schemeClr val="tx2"/>
                </a:solidFill>
              </a:rPr>
            </a:br>
            <a:r>
              <a:rPr lang="en-GB" altLang="en-US" sz="2400" b="0">
                <a:solidFill>
                  <a:schemeClr val="tx2"/>
                </a:solidFill>
              </a:rPr>
              <a:t>Building blocks and process</a:t>
            </a:r>
            <a:endParaRPr lang="en-GB" altLang="en-US" sz="2800">
              <a:solidFill>
                <a:schemeClr val="tx2"/>
              </a:solidFill>
            </a:endParaRPr>
          </a:p>
        </p:txBody>
      </p:sp>
      <p:sp>
        <p:nvSpPr>
          <p:cNvPr id="19475" name="TextBox 6">
            <a:extLst>
              <a:ext uri="{FF2B5EF4-FFF2-40B4-BE49-F238E27FC236}">
                <a16:creationId xmlns:a16="http://schemas.microsoft.com/office/drawing/2014/main" id="{B4658317-5793-47ED-9786-38B88D3DEF74}"/>
              </a:ext>
            </a:extLst>
          </p:cNvPr>
          <p:cNvSpPr txBox="1">
            <a:spLocks noChangeArrowheads="1"/>
          </p:cNvSpPr>
          <p:nvPr/>
        </p:nvSpPr>
        <p:spPr bwMode="auto">
          <a:xfrm>
            <a:off x="729574" y="5027499"/>
            <a:ext cx="2334034" cy="646331"/>
          </a:xfrm>
          <a:prstGeom prst="rect">
            <a:avLst/>
          </a:prstGeom>
          <a:noFill/>
          <a:ln w="9525">
            <a:no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GB" altLang="en-US" sz="1200" b="1" dirty="0"/>
              <a:t>Mail volumes</a:t>
            </a:r>
            <a:r>
              <a:rPr lang="en-GB" altLang="en-US" sz="1200" dirty="0"/>
              <a:t>:</a:t>
            </a:r>
          </a:p>
          <a:p>
            <a:pPr algn="ctr">
              <a:defRPr/>
            </a:pPr>
            <a:r>
              <a:rPr lang="en-GB" altLang="en-US" sz="1200" dirty="0"/>
              <a:t> Baseline Year (PP1); or</a:t>
            </a:r>
          </a:p>
          <a:p>
            <a:pPr algn="ctr">
              <a:defRPr/>
            </a:pPr>
            <a:r>
              <a:rPr lang="en-GB" altLang="en-US" sz="1200" dirty="0"/>
              <a:t>Financial Year (PP2 &amp; 4) </a:t>
            </a:r>
          </a:p>
        </p:txBody>
      </p:sp>
      <p:pic>
        <p:nvPicPr>
          <p:cNvPr id="13326" name="Graphic 10" descr="Bar chart">
            <a:extLst>
              <a:ext uri="{FF2B5EF4-FFF2-40B4-BE49-F238E27FC236}">
                <a16:creationId xmlns:a16="http://schemas.microsoft.com/office/drawing/2014/main" id="{00690C82-C87D-4F4D-9724-8B4553786C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3389" y="2379177"/>
            <a:ext cx="806212" cy="80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Diagram 13">
            <a:extLst>
              <a:ext uri="{FF2B5EF4-FFF2-40B4-BE49-F238E27FC236}">
                <a16:creationId xmlns:a16="http://schemas.microsoft.com/office/drawing/2014/main" id="{10DBA3AA-26E8-431D-B30E-777D5D6DBE9D}"/>
              </a:ext>
            </a:extLst>
          </p:cNvPr>
          <p:cNvGraphicFramePr/>
          <p:nvPr>
            <p:extLst>
              <p:ext uri="{D42A27DB-BD31-4B8C-83A1-F6EECF244321}">
                <p14:modId xmlns:p14="http://schemas.microsoft.com/office/powerpoint/2010/main" val="378611173"/>
              </p:ext>
            </p:extLst>
          </p:nvPr>
        </p:nvGraphicFramePr>
        <p:xfrm>
          <a:off x="578640" y="1301070"/>
          <a:ext cx="8010259" cy="10325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328" name="Graphic 15" descr="Gears">
            <a:extLst>
              <a:ext uri="{FF2B5EF4-FFF2-40B4-BE49-F238E27FC236}">
                <a16:creationId xmlns:a16="http://schemas.microsoft.com/office/drawing/2014/main" id="{C08CC32E-6C81-48DB-9C11-207BB0C9BE6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89122" y="3685802"/>
            <a:ext cx="618452" cy="618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Graphic 12" descr="Network diagram">
            <a:extLst>
              <a:ext uri="{FF2B5EF4-FFF2-40B4-BE49-F238E27FC236}">
                <a16:creationId xmlns:a16="http://schemas.microsoft.com/office/drawing/2014/main" id="{358141F6-25BD-4A7E-B7D1-C408F29FB46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78113" y="3565525"/>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1" name="TextBox 28">
            <a:extLst>
              <a:ext uri="{FF2B5EF4-FFF2-40B4-BE49-F238E27FC236}">
                <a16:creationId xmlns:a16="http://schemas.microsoft.com/office/drawing/2014/main" id="{42093855-96A7-4192-A8A2-72D06828B804}"/>
              </a:ext>
            </a:extLst>
          </p:cNvPr>
          <p:cNvSpPr txBox="1">
            <a:spLocks noChangeArrowheads="1"/>
          </p:cNvSpPr>
          <p:nvPr/>
        </p:nvSpPr>
        <p:spPr bwMode="auto">
          <a:xfrm>
            <a:off x="5949444" y="2445176"/>
            <a:ext cx="1347584" cy="663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dirty="0"/>
              <a:t>PP1 </a:t>
            </a:r>
          </a:p>
          <a:p>
            <a:pPr algn="ctr"/>
            <a:r>
              <a:rPr lang="en-GB" altLang="en-US" sz="1200" b="1" dirty="0"/>
              <a:t>National Spread Benchmark</a:t>
            </a:r>
          </a:p>
        </p:txBody>
      </p:sp>
      <p:sp>
        <p:nvSpPr>
          <p:cNvPr id="13332" name="TextBox 29">
            <a:extLst>
              <a:ext uri="{FF2B5EF4-FFF2-40B4-BE49-F238E27FC236}">
                <a16:creationId xmlns:a16="http://schemas.microsoft.com/office/drawing/2014/main" id="{E86DC558-4873-4220-9232-DDFF7D6C3F5B}"/>
              </a:ext>
            </a:extLst>
          </p:cNvPr>
          <p:cNvSpPr txBox="1">
            <a:spLocks noChangeArrowheads="1"/>
          </p:cNvSpPr>
          <p:nvPr/>
        </p:nvSpPr>
        <p:spPr bwMode="auto">
          <a:xfrm>
            <a:off x="5905686" y="3633843"/>
            <a:ext cx="14351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dirty="0"/>
              <a:t>PP1</a:t>
            </a:r>
          </a:p>
          <a:p>
            <a:pPr algn="ctr"/>
            <a:r>
              <a:rPr lang="en-GB" altLang="en-US" sz="1200" b="1" dirty="0"/>
              <a:t> Urban Density Benchmark</a:t>
            </a:r>
          </a:p>
        </p:txBody>
      </p:sp>
      <p:sp>
        <p:nvSpPr>
          <p:cNvPr id="13333" name="TextBox 30">
            <a:extLst>
              <a:ext uri="{FF2B5EF4-FFF2-40B4-BE49-F238E27FC236}">
                <a16:creationId xmlns:a16="http://schemas.microsoft.com/office/drawing/2014/main" id="{B5AB6D27-76C3-4C0A-AB3A-7A9BD96383F2}"/>
              </a:ext>
            </a:extLst>
          </p:cNvPr>
          <p:cNvSpPr txBox="1">
            <a:spLocks noChangeArrowheads="1"/>
          </p:cNvSpPr>
          <p:nvPr/>
        </p:nvSpPr>
        <p:spPr bwMode="auto">
          <a:xfrm>
            <a:off x="995363" y="2395538"/>
            <a:ext cx="17462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a:t>Zones:</a:t>
            </a:r>
          </a:p>
          <a:p>
            <a:r>
              <a:rPr lang="en-GB" altLang="en-US" sz="1200">
                <a:solidFill>
                  <a:srgbClr val="FF00FF"/>
                </a:solidFill>
              </a:rPr>
              <a:t>•</a:t>
            </a:r>
            <a:r>
              <a:rPr lang="en-GB" altLang="en-US" sz="1200"/>
              <a:t> Urban	</a:t>
            </a:r>
            <a:r>
              <a:rPr lang="en-GB" altLang="en-US" sz="1200">
                <a:solidFill>
                  <a:srgbClr val="00FF01"/>
                </a:solidFill>
              </a:rPr>
              <a:t>•</a:t>
            </a:r>
            <a:r>
              <a:rPr lang="en-GB" altLang="en-US" sz="1200"/>
              <a:t> Rural</a:t>
            </a:r>
          </a:p>
          <a:p>
            <a:r>
              <a:rPr lang="en-GB" altLang="en-US" sz="1200">
                <a:solidFill>
                  <a:srgbClr val="0000FF"/>
                </a:solidFill>
              </a:rPr>
              <a:t>•</a:t>
            </a:r>
            <a:r>
              <a:rPr lang="en-GB" altLang="en-US" sz="1200"/>
              <a:t> Suburban	</a:t>
            </a:r>
            <a:r>
              <a:rPr lang="en-GB" altLang="en-US" sz="1200">
                <a:solidFill>
                  <a:srgbClr val="FF0000"/>
                </a:solidFill>
              </a:rPr>
              <a:t>•</a:t>
            </a:r>
            <a:r>
              <a:rPr lang="en-GB" altLang="en-US" sz="1200"/>
              <a:t> London</a:t>
            </a:r>
          </a:p>
        </p:txBody>
      </p:sp>
      <p:pic>
        <p:nvPicPr>
          <p:cNvPr id="13334" name="Graphic 3" descr="Pie chart">
            <a:extLst>
              <a:ext uri="{FF2B5EF4-FFF2-40B4-BE49-F238E27FC236}">
                <a16:creationId xmlns:a16="http://schemas.microsoft.com/office/drawing/2014/main" id="{417812F5-CA2C-4ACC-84E3-C180F38F20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04509" y="4740782"/>
            <a:ext cx="667870" cy="667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5" name="TextBox 29">
            <a:extLst>
              <a:ext uri="{FF2B5EF4-FFF2-40B4-BE49-F238E27FC236}">
                <a16:creationId xmlns:a16="http://schemas.microsoft.com/office/drawing/2014/main" id="{A148BA14-E0E7-4BA8-9C3F-F379576A9F2D}"/>
              </a:ext>
            </a:extLst>
          </p:cNvPr>
          <p:cNvSpPr txBox="1">
            <a:spLocks noChangeArrowheads="1"/>
          </p:cNvSpPr>
          <p:nvPr/>
        </p:nvSpPr>
        <p:spPr bwMode="auto">
          <a:xfrm>
            <a:off x="5899577" y="4747090"/>
            <a:ext cx="144731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dirty="0"/>
              <a:t>PP2&amp;4 </a:t>
            </a:r>
          </a:p>
          <a:p>
            <a:pPr algn="ctr"/>
            <a:r>
              <a:rPr lang="en-GB" altLang="en-US" sz="1200" b="1" dirty="0"/>
              <a:t>Zonal Posting Profile</a:t>
            </a:r>
          </a:p>
        </p:txBody>
      </p:sp>
      <p:grpSp>
        <p:nvGrpSpPr>
          <p:cNvPr id="13336" name="Group 2">
            <a:extLst>
              <a:ext uri="{FF2B5EF4-FFF2-40B4-BE49-F238E27FC236}">
                <a16:creationId xmlns:a16="http://schemas.microsoft.com/office/drawing/2014/main" id="{BAD48D06-8A09-4C78-8D0E-39F8BBF81C3A}"/>
              </a:ext>
            </a:extLst>
          </p:cNvPr>
          <p:cNvGrpSpPr>
            <a:grpSpLocks/>
          </p:cNvGrpSpPr>
          <p:nvPr/>
        </p:nvGrpSpPr>
        <p:grpSpPr bwMode="auto">
          <a:xfrm>
            <a:off x="7504509" y="3638042"/>
            <a:ext cx="648000" cy="648000"/>
            <a:chOff x="6187234" y="4514831"/>
            <a:chExt cx="801926" cy="776609"/>
          </a:xfrm>
        </p:grpSpPr>
        <p:grpSp>
          <p:nvGrpSpPr>
            <p:cNvPr id="13343" name="Group 1">
              <a:extLst>
                <a:ext uri="{FF2B5EF4-FFF2-40B4-BE49-F238E27FC236}">
                  <a16:creationId xmlns:a16="http://schemas.microsoft.com/office/drawing/2014/main" id="{7ABA6DEF-F500-4F70-A3DE-8765F4F76415}"/>
                </a:ext>
              </a:extLst>
            </p:cNvPr>
            <p:cNvGrpSpPr>
              <a:grpSpLocks/>
            </p:cNvGrpSpPr>
            <p:nvPr/>
          </p:nvGrpSpPr>
          <p:grpSpPr bwMode="auto">
            <a:xfrm>
              <a:off x="6187234" y="4514831"/>
              <a:ext cx="801926" cy="279876"/>
              <a:chOff x="6187234" y="4514831"/>
              <a:chExt cx="801926" cy="279876"/>
            </a:xfrm>
          </p:grpSpPr>
          <p:pic>
            <p:nvPicPr>
              <p:cNvPr id="13352" name="Graphic 3" descr="Pie chart">
                <a:extLst>
                  <a:ext uri="{FF2B5EF4-FFF2-40B4-BE49-F238E27FC236}">
                    <a16:creationId xmlns:a16="http://schemas.microsoft.com/office/drawing/2014/main" id="{2484F66D-B91D-4ACC-B8A0-D7A97C2110E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8723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3" name="Graphic 3" descr="Pie chart">
                <a:extLst>
                  <a:ext uri="{FF2B5EF4-FFF2-40B4-BE49-F238E27FC236}">
                    <a16:creationId xmlns:a16="http://schemas.microsoft.com/office/drawing/2014/main" id="{47C3B3BE-8F82-4A16-BBEB-50DFF223FC4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48259"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4" name="Graphic 3" descr="Pie chart">
                <a:extLst>
                  <a:ext uri="{FF2B5EF4-FFF2-40B4-BE49-F238E27FC236}">
                    <a16:creationId xmlns:a16="http://schemas.microsoft.com/office/drawing/2014/main" id="{F15E48EA-25DA-4DF4-905A-A76B2C7C9AB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928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44" name="Group 35">
              <a:extLst>
                <a:ext uri="{FF2B5EF4-FFF2-40B4-BE49-F238E27FC236}">
                  <a16:creationId xmlns:a16="http://schemas.microsoft.com/office/drawing/2014/main" id="{558314FF-DA20-4CBE-93AB-655540219697}"/>
                </a:ext>
              </a:extLst>
            </p:cNvPr>
            <p:cNvGrpSpPr>
              <a:grpSpLocks/>
            </p:cNvGrpSpPr>
            <p:nvPr/>
          </p:nvGrpSpPr>
          <p:grpSpPr bwMode="auto">
            <a:xfrm>
              <a:off x="6187234" y="4763198"/>
              <a:ext cx="801926" cy="279876"/>
              <a:chOff x="6187234" y="4514831"/>
              <a:chExt cx="801926" cy="279876"/>
            </a:xfrm>
          </p:grpSpPr>
          <p:pic>
            <p:nvPicPr>
              <p:cNvPr id="13349" name="Graphic 3" descr="Pie chart">
                <a:extLst>
                  <a:ext uri="{FF2B5EF4-FFF2-40B4-BE49-F238E27FC236}">
                    <a16:creationId xmlns:a16="http://schemas.microsoft.com/office/drawing/2014/main" id="{0724DEFC-25E2-481D-9811-60316342D4B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8723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0" name="Graphic 3" descr="Pie chart">
                <a:extLst>
                  <a:ext uri="{FF2B5EF4-FFF2-40B4-BE49-F238E27FC236}">
                    <a16:creationId xmlns:a16="http://schemas.microsoft.com/office/drawing/2014/main" id="{00366133-69B4-49D6-8358-DF2C816D368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48259"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1" name="Graphic 3" descr="Pie chart">
                <a:extLst>
                  <a:ext uri="{FF2B5EF4-FFF2-40B4-BE49-F238E27FC236}">
                    <a16:creationId xmlns:a16="http://schemas.microsoft.com/office/drawing/2014/main" id="{274D3F46-5280-444F-8ABE-FDB28884064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928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45" name="Group 39">
              <a:extLst>
                <a:ext uri="{FF2B5EF4-FFF2-40B4-BE49-F238E27FC236}">
                  <a16:creationId xmlns:a16="http://schemas.microsoft.com/office/drawing/2014/main" id="{15ED4EA7-9E47-4F03-A04F-E351C4DE4192}"/>
                </a:ext>
              </a:extLst>
            </p:cNvPr>
            <p:cNvGrpSpPr>
              <a:grpSpLocks/>
            </p:cNvGrpSpPr>
            <p:nvPr/>
          </p:nvGrpSpPr>
          <p:grpSpPr bwMode="auto">
            <a:xfrm>
              <a:off x="6187234" y="5011564"/>
              <a:ext cx="801926" cy="279876"/>
              <a:chOff x="6187234" y="4514831"/>
              <a:chExt cx="801926" cy="279876"/>
            </a:xfrm>
          </p:grpSpPr>
          <p:pic>
            <p:nvPicPr>
              <p:cNvPr id="13346" name="Graphic 3" descr="Pie chart">
                <a:extLst>
                  <a:ext uri="{FF2B5EF4-FFF2-40B4-BE49-F238E27FC236}">
                    <a16:creationId xmlns:a16="http://schemas.microsoft.com/office/drawing/2014/main" id="{74D4C458-7AC6-46E0-A834-50445F67B58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8723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7" name="Graphic 3" descr="Pie chart">
                <a:extLst>
                  <a:ext uri="{FF2B5EF4-FFF2-40B4-BE49-F238E27FC236}">
                    <a16:creationId xmlns:a16="http://schemas.microsoft.com/office/drawing/2014/main" id="{ABECEE05-91CF-4715-828B-7C2B3E2E8DA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48259"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8" name="Graphic 3" descr="Pie chart">
                <a:extLst>
                  <a:ext uri="{FF2B5EF4-FFF2-40B4-BE49-F238E27FC236}">
                    <a16:creationId xmlns:a16="http://schemas.microsoft.com/office/drawing/2014/main" id="{3556DFA1-2D7A-49C4-B5A6-E5AEDED739A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9284" y="4514831"/>
                <a:ext cx="279876" cy="2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7" name="TextBox 6">
            <a:extLst>
              <a:ext uri="{FF2B5EF4-FFF2-40B4-BE49-F238E27FC236}">
                <a16:creationId xmlns:a16="http://schemas.microsoft.com/office/drawing/2014/main" id="{62B0C9BA-0F2F-4AF8-B1AA-30527E9BFDCF}"/>
              </a:ext>
            </a:extLst>
          </p:cNvPr>
          <p:cNvSpPr txBox="1"/>
          <p:nvPr/>
        </p:nvSpPr>
        <p:spPr>
          <a:xfrm>
            <a:off x="578640" y="5879195"/>
            <a:ext cx="5334635" cy="600164"/>
          </a:xfrm>
          <a:prstGeom prst="rect">
            <a:avLst/>
          </a:prstGeom>
          <a:noFill/>
        </p:spPr>
        <p:txBody>
          <a:bodyPr>
            <a:spAutoFit/>
          </a:bodyPr>
          <a:lstStyle/>
          <a:p>
            <a:pPr>
              <a:defRPr/>
            </a:pPr>
            <a:r>
              <a:rPr lang="en-GB" sz="1100" dirty="0"/>
              <a:t>Baseline Year is a contractual term applicable to PP1 which uses the actual fall to earth of the national postbag during the baseline year to enable us to determine the Profile that customers need to achieve in subsequent years</a:t>
            </a:r>
          </a:p>
        </p:txBody>
      </p:sp>
      <p:pic>
        <p:nvPicPr>
          <p:cNvPr id="13338" name="Picture 8">
            <a:extLst>
              <a:ext uri="{FF2B5EF4-FFF2-40B4-BE49-F238E27FC236}">
                <a16:creationId xmlns:a16="http://schemas.microsoft.com/office/drawing/2014/main" id="{2710721C-8C44-4878-8746-8A8BDAFEB837}"/>
              </a:ext>
            </a:extLst>
          </p:cNvPr>
          <p:cNvPicPr>
            <a:picLocks noChangeAspect="1"/>
          </p:cNvPicPr>
          <p:nvPr/>
        </p:nvPicPr>
        <p:blipFill>
          <a:blip r:embed="rId11">
            <a:extLst>
              <a:ext uri="{28A0092B-C50C-407E-A947-70E740481C1C}">
                <a14:useLocalDpi xmlns:a14="http://schemas.microsoft.com/office/drawing/2010/main" val="0"/>
              </a:ext>
            </a:extLst>
          </a:blip>
          <a:srcRect l="27159" t="1611" r="38522" b="3955"/>
          <a:stretch>
            <a:fillRect/>
          </a:stretch>
        </p:blipFill>
        <p:spPr bwMode="auto">
          <a:xfrm>
            <a:off x="1323533" y="3135241"/>
            <a:ext cx="1220981" cy="1884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9" name="Content Placeholder 8" descr="Arrow Straight">
            <a:extLst>
              <a:ext uri="{FF2B5EF4-FFF2-40B4-BE49-F238E27FC236}">
                <a16:creationId xmlns:a16="http://schemas.microsoft.com/office/drawing/2014/main" id="{708E01E8-F0AE-4449-90AC-F2D031AFFD7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25600" y="2981325"/>
            <a:ext cx="4127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0" name="Content Placeholder 8" descr="Arrow Straight">
            <a:extLst>
              <a:ext uri="{FF2B5EF4-FFF2-40B4-BE49-F238E27FC236}">
                <a16:creationId xmlns:a16="http://schemas.microsoft.com/office/drawing/2014/main" id="{0FCBF1EF-06BA-4510-BBCC-FB4AC64F2FE3}"/>
              </a:ext>
            </a:extLst>
          </p:cNvPr>
          <p:cNvPicPr>
            <a:picLocks noGrp="1" noChangeAspect="1" noChangeArrowheads="1"/>
          </p:cNvPicPr>
          <p:nvPr>
            <p:ph idx="1"/>
          </p:nvPr>
        </p:nvPicPr>
        <p:blipFill>
          <a:blip r:embed="rId13">
            <a:extLst>
              <a:ext uri="{28A0092B-C50C-407E-A947-70E740481C1C}">
                <a14:useLocalDpi xmlns:a14="http://schemas.microsoft.com/office/drawing/2010/main" val="0"/>
              </a:ext>
            </a:extLst>
          </a:blip>
          <a:srcRect/>
          <a:stretch>
            <a:fillRect/>
          </a:stretch>
        </p:blipFill>
        <p:spPr>
          <a:xfrm>
            <a:off x="1735986" y="4765675"/>
            <a:ext cx="414338" cy="325438"/>
          </a:xfrm>
        </p:spPr>
      </p:pic>
      <p:pic>
        <p:nvPicPr>
          <p:cNvPr id="13341" name="Picture 4">
            <a:extLst>
              <a:ext uri="{FF2B5EF4-FFF2-40B4-BE49-F238E27FC236}">
                <a16:creationId xmlns:a16="http://schemas.microsoft.com/office/drawing/2014/main" id="{D8BEA7D1-5B0F-4CA8-9B5F-74AB3088769E}"/>
              </a:ext>
            </a:extLst>
          </p:cNvPr>
          <p:cNvPicPr>
            <a:picLocks noChangeAspect="1"/>
          </p:cNvPicPr>
          <p:nvPr/>
        </p:nvPicPr>
        <p:blipFill>
          <a:blip r:embed="rId14">
            <a:extLst>
              <a:ext uri="{28A0092B-C50C-407E-A947-70E740481C1C}">
                <a14:useLocalDpi xmlns:a14="http://schemas.microsoft.com/office/drawing/2010/main" val="0"/>
              </a:ext>
            </a:extLst>
          </a:blip>
          <a:srcRect l="35915" t="6825" r="41690" b="5540"/>
          <a:stretch>
            <a:fillRect/>
          </a:stretch>
        </p:blipFill>
        <p:spPr bwMode="auto">
          <a:xfrm>
            <a:off x="3752213" y="3038438"/>
            <a:ext cx="1336509" cy="2580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2" name="TextBox 27">
            <a:extLst>
              <a:ext uri="{FF2B5EF4-FFF2-40B4-BE49-F238E27FC236}">
                <a16:creationId xmlns:a16="http://schemas.microsoft.com/office/drawing/2014/main" id="{F7FA4EF5-BB01-41E2-BBE1-AD7A5E1CCAF2}"/>
              </a:ext>
            </a:extLst>
          </p:cNvPr>
          <p:cNvSpPr txBox="1">
            <a:spLocks noChangeArrowheads="1"/>
          </p:cNvSpPr>
          <p:nvPr/>
        </p:nvSpPr>
        <p:spPr bwMode="auto">
          <a:xfrm>
            <a:off x="3898900" y="2633663"/>
            <a:ext cx="10080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a:t>86 or 48 SSCs</a:t>
            </a:r>
          </a:p>
        </p:txBody>
      </p:sp>
      <p:sp>
        <p:nvSpPr>
          <p:cNvPr id="13330" name="TextBox 25">
            <a:extLst>
              <a:ext uri="{FF2B5EF4-FFF2-40B4-BE49-F238E27FC236}">
                <a16:creationId xmlns:a16="http://schemas.microsoft.com/office/drawing/2014/main" id="{ACA405BA-1FBC-49BD-ABD1-DAA0D15A38D5}"/>
              </a:ext>
            </a:extLst>
          </p:cNvPr>
          <p:cNvSpPr txBox="1">
            <a:spLocks noChangeArrowheads="1"/>
          </p:cNvSpPr>
          <p:nvPr/>
        </p:nvSpPr>
        <p:spPr bwMode="auto">
          <a:xfrm>
            <a:off x="560388" y="3719513"/>
            <a:ext cx="946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200" b="1" dirty="0"/>
              <a:t>11,000 PC</a:t>
            </a:r>
          </a:p>
          <a:p>
            <a:pPr algn="ctr"/>
            <a:r>
              <a:rPr lang="en-GB" altLang="en-US" sz="1200" b="1" dirty="0"/>
              <a:t>sectors</a:t>
            </a:r>
          </a:p>
        </p:txBody>
      </p:sp>
      <p:sp>
        <p:nvSpPr>
          <p:cNvPr id="2" name="TextBox 1">
            <a:extLst>
              <a:ext uri="{FF2B5EF4-FFF2-40B4-BE49-F238E27FC236}">
                <a16:creationId xmlns:a16="http://schemas.microsoft.com/office/drawing/2014/main" id="{D2F3BBC1-22C2-4ADF-9586-A858BBE2B055}"/>
              </a:ext>
            </a:extLst>
          </p:cNvPr>
          <p:cNvSpPr txBox="1"/>
          <p:nvPr/>
        </p:nvSpPr>
        <p:spPr>
          <a:xfrm>
            <a:off x="5916612" y="3093974"/>
            <a:ext cx="2559516" cy="415498"/>
          </a:xfrm>
          <a:prstGeom prst="rect">
            <a:avLst/>
          </a:prstGeom>
          <a:noFill/>
        </p:spPr>
        <p:txBody>
          <a:bodyPr wrap="square" rtlCol="0">
            <a:spAutoFit/>
          </a:bodyPr>
          <a:lstStyle/>
          <a:p>
            <a:r>
              <a:rPr lang="en-GB" sz="1050" dirty="0"/>
              <a:t>Does the customer proportion of mail in each SSC reflect the national postbag?</a:t>
            </a:r>
          </a:p>
        </p:txBody>
      </p:sp>
      <p:cxnSp>
        <p:nvCxnSpPr>
          <p:cNvPr id="4" name="Straight Connector 3">
            <a:extLst>
              <a:ext uri="{FF2B5EF4-FFF2-40B4-BE49-F238E27FC236}">
                <a16:creationId xmlns:a16="http://schemas.microsoft.com/office/drawing/2014/main" id="{302D2D3B-6F5C-4CF2-B90A-0ACFFC272F97}"/>
              </a:ext>
            </a:extLst>
          </p:cNvPr>
          <p:cNvCxnSpPr>
            <a:cxnSpLocks/>
          </p:cNvCxnSpPr>
          <p:nvPr/>
        </p:nvCxnSpPr>
        <p:spPr>
          <a:xfrm flipH="1" flipV="1">
            <a:off x="5700714" y="3510097"/>
            <a:ext cx="2862646" cy="8895"/>
          </a:xfrm>
          <a:prstGeom prst="line">
            <a:avLst/>
          </a:prstGeom>
          <a:ln w="9525" cap="flat" cmpd="sng" algn="ctr">
            <a:solidFill>
              <a:schemeClr val="accent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8" name="TextBox 37">
            <a:extLst>
              <a:ext uri="{FF2B5EF4-FFF2-40B4-BE49-F238E27FC236}">
                <a16:creationId xmlns:a16="http://schemas.microsoft.com/office/drawing/2014/main" id="{0EB1E682-BA23-4150-B914-C433FACB598E}"/>
              </a:ext>
            </a:extLst>
          </p:cNvPr>
          <p:cNvSpPr txBox="1"/>
          <p:nvPr/>
        </p:nvSpPr>
        <p:spPr>
          <a:xfrm>
            <a:off x="5777327" y="4277673"/>
            <a:ext cx="2786033" cy="415498"/>
          </a:xfrm>
          <a:prstGeom prst="rect">
            <a:avLst/>
          </a:prstGeom>
          <a:noFill/>
        </p:spPr>
        <p:txBody>
          <a:bodyPr wrap="square" rtlCol="0">
            <a:spAutoFit/>
          </a:bodyPr>
          <a:lstStyle/>
          <a:p>
            <a:r>
              <a:rPr lang="en-GB" sz="1050" dirty="0"/>
              <a:t>Does the customer proportion of Urban mail in each SSC reflect the national postbag?</a:t>
            </a:r>
          </a:p>
        </p:txBody>
      </p:sp>
      <p:sp>
        <p:nvSpPr>
          <p:cNvPr id="39" name="TextBox 38">
            <a:extLst>
              <a:ext uri="{FF2B5EF4-FFF2-40B4-BE49-F238E27FC236}">
                <a16:creationId xmlns:a16="http://schemas.microsoft.com/office/drawing/2014/main" id="{614A62E2-2793-47FA-8C74-650528CBE985}"/>
              </a:ext>
            </a:extLst>
          </p:cNvPr>
          <p:cNvSpPr txBox="1"/>
          <p:nvPr/>
        </p:nvSpPr>
        <p:spPr>
          <a:xfrm>
            <a:off x="5910768" y="5299074"/>
            <a:ext cx="2559516" cy="415498"/>
          </a:xfrm>
          <a:prstGeom prst="rect">
            <a:avLst/>
          </a:prstGeom>
          <a:noFill/>
        </p:spPr>
        <p:txBody>
          <a:bodyPr wrap="square" rtlCol="0">
            <a:spAutoFit/>
          </a:bodyPr>
          <a:lstStyle/>
          <a:p>
            <a:r>
              <a:rPr lang="en-GB" sz="1050" dirty="0"/>
              <a:t>Does the customer proportion of mail in each zone reflect the RMG F2E</a:t>
            </a:r>
          </a:p>
        </p:txBody>
      </p:sp>
      <p:cxnSp>
        <p:nvCxnSpPr>
          <p:cNvPr id="40" name="Straight Connector 39">
            <a:extLst>
              <a:ext uri="{FF2B5EF4-FFF2-40B4-BE49-F238E27FC236}">
                <a16:creationId xmlns:a16="http://schemas.microsoft.com/office/drawing/2014/main" id="{4D4826F7-43F8-4A30-A472-113823942216}"/>
              </a:ext>
            </a:extLst>
          </p:cNvPr>
          <p:cNvCxnSpPr>
            <a:cxnSpLocks/>
          </p:cNvCxnSpPr>
          <p:nvPr/>
        </p:nvCxnSpPr>
        <p:spPr>
          <a:xfrm flipH="1">
            <a:off x="5707194" y="4701108"/>
            <a:ext cx="2881180" cy="2243"/>
          </a:xfrm>
          <a:prstGeom prst="line">
            <a:avLst/>
          </a:prstGeom>
          <a:ln w="9525" cap="flat" cmpd="sng" algn="ctr">
            <a:solidFill>
              <a:schemeClr val="accent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 name="TextBox 9">
            <a:extLst>
              <a:ext uri="{FF2B5EF4-FFF2-40B4-BE49-F238E27FC236}">
                <a16:creationId xmlns:a16="http://schemas.microsoft.com/office/drawing/2014/main" id="{14731343-373E-4D24-BA8A-03A7BB5C8420}"/>
              </a:ext>
            </a:extLst>
          </p:cNvPr>
          <p:cNvSpPr txBox="1"/>
          <p:nvPr/>
        </p:nvSpPr>
        <p:spPr>
          <a:xfrm>
            <a:off x="905912" y="5175993"/>
            <a:ext cx="274434" cy="369332"/>
          </a:xfrm>
          <a:prstGeom prst="rect">
            <a:avLst/>
          </a:prstGeom>
          <a:noFill/>
        </p:spPr>
        <p:txBody>
          <a:bodyPr wrap="none" rtlCol="0">
            <a:spAutoFit/>
          </a:bodyPr>
          <a:lstStyle/>
          <a:p>
            <a:r>
              <a:rPr lang="en-GB" dirty="0">
                <a:solidFill>
                  <a:srgbClr val="FF0000"/>
                </a:solidFill>
              </a:rPr>
              <a:t>*</a:t>
            </a:r>
          </a:p>
        </p:txBody>
      </p:sp>
      <p:sp>
        <p:nvSpPr>
          <p:cNvPr id="45" name="TextBox 44">
            <a:extLst>
              <a:ext uri="{FF2B5EF4-FFF2-40B4-BE49-F238E27FC236}">
                <a16:creationId xmlns:a16="http://schemas.microsoft.com/office/drawing/2014/main" id="{EBE8E276-3671-403D-AE1E-75086E4D0C30}"/>
              </a:ext>
            </a:extLst>
          </p:cNvPr>
          <p:cNvSpPr txBox="1"/>
          <p:nvPr/>
        </p:nvSpPr>
        <p:spPr>
          <a:xfrm>
            <a:off x="387231" y="5861574"/>
            <a:ext cx="274434" cy="369332"/>
          </a:xfrm>
          <a:prstGeom prst="rect">
            <a:avLst/>
          </a:prstGeom>
          <a:noFill/>
        </p:spPr>
        <p:txBody>
          <a:bodyPr wrap="none" rtlCol="0">
            <a:spAutoFit/>
          </a:bodyPr>
          <a:lstStyle/>
          <a:p>
            <a:r>
              <a:rPr lang="en-GB" dirty="0">
                <a:solidFill>
                  <a:srgbClr val="FF0000"/>
                </a:solidFill>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51F32B9E-96C4-4E41-8878-F7815AEE6AE9}"/>
              </a:ext>
            </a:extLst>
          </p:cNvPr>
          <p:cNvSpPr>
            <a:spLocks noGrp="1"/>
          </p:cNvSpPr>
          <p:nvPr>
            <p:ph type="title"/>
          </p:nvPr>
        </p:nvSpPr>
        <p:spPr>
          <a:xfrm>
            <a:off x="417513" y="284163"/>
            <a:ext cx="8310562" cy="989012"/>
          </a:xfrm>
        </p:spPr>
        <p:txBody>
          <a:bodyPr/>
          <a:lstStyle/>
          <a:p>
            <a:r>
              <a:rPr lang="en-GB" altLang="en-US" sz="2800">
                <a:solidFill>
                  <a:schemeClr val="tx2"/>
                </a:solidFill>
              </a:rPr>
              <a:t>Profile comparison at glance</a:t>
            </a:r>
          </a:p>
        </p:txBody>
      </p:sp>
      <p:graphicFrame>
        <p:nvGraphicFramePr>
          <p:cNvPr id="4" name="Content Placeholder 3">
            <a:extLst>
              <a:ext uri="{FF2B5EF4-FFF2-40B4-BE49-F238E27FC236}">
                <a16:creationId xmlns:a16="http://schemas.microsoft.com/office/drawing/2014/main" id="{7E926677-99AA-4BD9-BB22-395C4A47FDF4}"/>
              </a:ext>
            </a:extLst>
          </p:cNvPr>
          <p:cNvGraphicFramePr>
            <a:graphicFrameLocks noGrp="1"/>
          </p:cNvGraphicFramePr>
          <p:nvPr>
            <p:ph idx="1"/>
            <p:extLst>
              <p:ext uri="{D42A27DB-BD31-4B8C-83A1-F6EECF244321}">
                <p14:modId xmlns:p14="http://schemas.microsoft.com/office/powerpoint/2010/main" val="1754240322"/>
              </p:ext>
            </p:extLst>
          </p:nvPr>
        </p:nvGraphicFramePr>
        <p:xfrm>
          <a:off x="417513" y="812800"/>
          <a:ext cx="8206152" cy="4097130"/>
        </p:xfrm>
        <a:graphic>
          <a:graphicData uri="http://schemas.openxmlformats.org/drawingml/2006/table">
            <a:tbl>
              <a:tblPr firstRow="1" bandRow="1">
                <a:tableStyleId>{5C22544A-7EE6-4342-B048-85BDC9FD1C3A}</a:tableStyleId>
              </a:tblPr>
              <a:tblGrid>
                <a:gridCol w="720053">
                  <a:extLst>
                    <a:ext uri="{9D8B030D-6E8A-4147-A177-3AD203B41FA5}">
                      <a16:colId xmlns:a16="http://schemas.microsoft.com/office/drawing/2014/main" val="1756889172"/>
                    </a:ext>
                  </a:extLst>
                </a:gridCol>
                <a:gridCol w="1187310">
                  <a:extLst>
                    <a:ext uri="{9D8B030D-6E8A-4147-A177-3AD203B41FA5}">
                      <a16:colId xmlns:a16="http://schemas.microsoft.com/office/drawing/2014/main" val="874623574"/>
                    </a:ext>
                  </a:extLst>
                </a:gridCol>
                <a:gridCol w="904707">
                  <a:extLst>
                    <a:ext uri="{9D8B030D-6E8A-4147-A177-3AD203B41FA5}">
                      <a16:colId xmlns:a16="http://schemas.microsoft.com/office/drawing/2014/main" val="1171922371"/>
                    </a:ext>
                  </a:extLst>
                </a:gridCol>
                <a:gridCol w="1080000">
                  <a:extLst>
                    <a:ext uri="{9D8B030D-6E8A-4147-A177-3AD203B41FA5}">
                      <a16:colId xmlns:a16="http://schemas.microsoft.com/office/drawing/2014/main" val="3314425696"/>
                    </a:ext>
                  </a:extLst>
                </a:gridCol>
                <a:gridCol w="1157592">
                  <a:extLst>
                    <a:ext uri="{9D8B030D-6E8A-4147-A177-3AD203B41FA5}">
                      <a16:colId xmlns:a16="http://schemas.microsoft.com/office/drawing/2014/main" val="1777899848"/>
                    </a:ext>
                  </a:extLst>
                </a:gridCol>
                <a:gridCol w="1556425">
                  <a:extLst>
                    <a:ext uri="{9D8B030D-6E8A-4147-A177-3AD203B41FA5}">
                      <a16:colId xmlns:a16="http://schemas.microsoft.com/office/drawing/2014/main" val="1370036290"/>
                    </a:ext>
                  </a:extLst>
                </a:gridCol>
                <a:gridCol w="1600065">
                  <a:extLst>
                    <a:ext uri="{9D8B030D-6E8A-4147-A177-3AD203B41FA5}">
                      <a16:colId xmlns:a16="http://schemas.microsoft.com/office/drawing/2014/main" val="389798863"/>
                    </a:ext>
                  </a:extLst>
                </a:gridCol>
              </a:tblGrid>
              <a:tr h="899390">
                <a:tc>
                  <a:txBody>
                    <a:bodyPr/>
                    <a:lstStyle/>
                    <a:p>
                      <a:r>
                        <a:rPr lang="en-GB" sz="1200" dirty="0"/>
                        <a:t>Price Plan</a:t>
                      </a:r>
                    </a:p>
                  </a:txBody>
                  <a:tcPr marL="91447" marR="91447" marT="45725" marB="45725"/>
                </a:tc>
                <a:tc>
                  <a:txBody>
                    <a:bodyPr/>
                    <a:lstStyle/>
                    <a:p>
                      <a:r>
                        <a:rPr lang="en-GB" sz="1200" dirty="0"/>
                        <a:t>Profile measure</a:t>
                      </a:r>
                    </a:p>
                  </a:txBody>
                  <a:tcPr marL="91447" marR="91447" marT="45725" marB="45725"/>
                </a:tc>
                <a:tc>
                  <a:txBody>
                    <a:bodyPr/>
                    <a:lstStyle/>
                    <a:p>
                      <a:r>
                        <a:rPr lang="en-GB" sz="1200" dirty="0"/>
                        <a:t>Measure level</a:t>
                      </a:r>
                    </a:p>
                  </a:txBody>
                  <a:tcPr marL="91447" marR="91447" marT="45725" marB="45725"/>
                </a:tc>
                <a:tc>
                  <a:txBody>
                    <a:bodyPr/>
                    <a:lstStyle/>
                    <a:p>
                      <a:r>
                        <a:rPr lang="en-GB" sz="1200" dirty="0"/>
                        <a:t>Zonal allocation input</a:t>
                      </a:r>
                    </a:p>
                  </a:txBody>
                  <a:tcPr marL="91447" marR="91447" marT="45725" marB="45725"/>
                </a:tc>
                <a:tc>
                  <a:txBody>
                    <a:bodyPr/>
                    <a:lstStyle/>
                    <a:p>
                      <a:r>
                        <a:rPr lang="en-GB" sz="1200" dirty="0"/>
                        <a:t>Volume input period</a:t>
                      </a:r>
                    </a:p>
                  </a:txBody>
                  <a:tcPr marL="91447" marR="91447" marT="45725" marB="45725"/>
                </a:tc>
                <a:tc>
                  <a:txBody>
                    <a:bodyPr/>
                    <a:lstStyle/>
                    <a:p>
                      <a:r>
                        <a:rPr lang="en-GB" sz="1200" dirty="0"/>
                        <a:t>How often it is updated</a:t>
                      </a:r>
                    </a:p>
                  </a:txBody>
                  <a:tcPr marL="91447" marR="91447" marT="45725" marB="45725"/>
                </a:tc>
                <a:tc>
                  <a:txBody>
                    <a:bodyPr/>
                    <a:lstStyle/>
                    <a:p>
                      <a:r>
                        <a:rPr lang="en-GB" sz="1200" dirty="0"/>
                        <a:t>Required notice</a:t>
                      </a:r>
                    </a:p>
                  </a:txBody>
                  <a:tcPr marL="91447" marR="91447" marT="45725" marB="45725"/>
                </a:tc>
                <a:extLst>
                  <a:ext uri="{0D108BD9-81ED-4DB2-BD59-A6C34878D82A}">
                    <a16:rowId xmlns:a16="http://schemas.microsoft.com/office/drawing/2014/main" val="2556068707"/>
                  </a:ext>
                </a:extLst>
              </a:tr>
              <a:tr h="799458">
                <a:tc rowSpan="2">
                  <a:txBody>
                    <a:bodyPr/>
                    <a:lstStyle/>
                    <a:p>
                      <a:pPr algn="l"/>
                      <a:r>
                        <a:rPr lang="en-GB" sz="1200" dirty="0"/>
                        <a:t>PP1</a:t>
                      </a:r>
                    </a:p>
                  </a:txBody>
                  <a:tcPr marL="91447" marR="91447" marT="45725" marB="45725" anchor="ctr">
                    <a:solidFill>
                      <a:srgbClr val="CCD0DC"/>
                    </a:solidFill>
                  </a:tcPr>
                </a:tc>
                <a:tc>
                  <a:txBody>
                    <a:bodyPr/>
                    <a:lstStyle/>
                    <a:p>
                      <a:r>
                        <a:rPr lang="en-GB" sz="1200" dirty="0"/>
                        <a:t>National Spread Benchmark</a:t>
                      </a:r>
                    </a:p>
                  </a:txBody>
                  <a:tcPr marL="91447" marR="91447" marT="45725" marB="45725" anchor="ctr">
                    <a:solidFill>
                      <a:srgbClr val="CCD0DC"/>
                    </a:solidFill>
                  </a:tcPr>
                </a:tc>
                <a:tc>
                  <a:txBody>
                    <a:bodyPr/>
                    <a:lstStyle/>
                    <a:p>
                      <a:r>
                        <a:rPr lang="en-GB" sz="1200" dirty="0"/>
                        <a:t>SSC</a:t>
                      </a:r>
                    </a:p>
                  </a:txBody>
                  <a:tcPr marL="91447" marR="91447" marT="45725" marB="45725" anchor="ctr">
                    <a:solidFill>
                      <a:srgbClr val="CCD0D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latin typeface="Wingdings 2" panose="05020102010507070707" pitchFamily="18" charset="2"/>
                        </a:rPr>
                        <a:t>O</a:t>
                      </a:r>
                    </a:p>
                  </a:txBody>
                  <a:tcPr marL="91447" marR="91447" marT="45725" marB="45725" anchor="ctr">
                    <a:solidFill>
                      <a:srgbClr val="CCD0DC"/>
                    </a:solidFill>
                  </a:tcPr>
                </a:tc>
                <a:tc>
                  <a:txBody>
                    <a:bodyPr/>
                    <a:lstStyle/>
                    <a:p>
                      <a:r>
                        <a:rPr lang="en-GB" sz="1200" dirty="0"/>
                        <a:t>Baseline Year</a:t>
                      </a:r>
                    </a:p>
                  </a:txBody>
                  <a:tcPr marL="91447" marR="91447" marT="45725" marB="45725" anchor="ctr">
                    <a:solidFill>
                      <a:srgbClr val="CCD0DC"/>
                    </a:solidFill>
                  </a:tcPr>
                </a:tc>
                <a:tc>
                  <a:txBody>
                    <a:bodyPr/>
                    <a:lstStyle/>
                    <a:p>
                      <a:r>
                        <a:rPr lang="en-GB" sz="1200" dirty="0"/>
                        <a:t>Currently using 15/16.</a:t>
                      </a:r>
                    </a:p>
                    <a:p>
                      <a:r>
                        <a:rPr lang="en-GB" sz="1200" dirty="0"/>
                        <a:t>Aspiration annually</a:t>
                      </a:r>
                    </a:p>
                  </a:txBody>
                  <a:tcPr marL="91447" marR="91447" marT="45725" marB="45725" anchor="ctr">
                    <a:solidFill>
                      <a:srgbClr val="CCD0DC"/>
                    </a:solidFill>
                  </a:tcPr>
                </a:tc>
                <a:tc>
                  <a:txBody>
                    <a:bodyPr/>
                    <a:lstStyle/>
                    <a:p>
                      <a:r>
                        <a:rPr lang="en-GB" sz="1200" dirty="0"/>
                        <a:t>190 days</a:t>
                      </a:r>
                    </a:p>
                  </a:txBody>
                  <a:tcPr marL="91447" marR="91447" marT="45725" marB="45725" anchor="ctr">
                    <a:solidFill>
                      <a:srgbClr val="CCD0DC"/>
                    </a:solidFill>
                  </a:tcPr>
                </a:tc>
                <a:extLst>
                  <a:ext uri="{0D108BD9-81ED-4DB2-BD59-A6C34878D82A}">
                    <a16:rowId xmlns:a16="http://schemas.microsoft.com/office/drawing/2014/main" val="1551705143"/>
                  </a:ext>
                </a:extLst>
              </a:tr>
              <a:tr h="1265724">
                <a:tc vMerge="1">
                  <a:txBody>
                    <a:bodyPr/>
                    <a:lstStyle/>
                    <a:p>
                      <a:endParaRPr lang="en-GB" dirty="0"/>
                    </a:p>
                  </a:txBody>
                  <a:tcPr/>
                </a:tc>
                <a:tc>
                  <a:txBody>
                    <a:bodyPr/>
                    <a:lstStyle/>
                    <a:p>
                      <a:r>
                        <a:rPr lang="en-GB" sz="1200" dirty="0"/>
                        <a:t>Urban Density Benchmark</a:t>
                      </a:r>
                    </a:p>
                  </a:txBody>
                  <a:tcPr marL="91447" marR="91447" marT="45725" marB="45725" anchor="ctr">
                    <a:solidFill>
                      <a:srgbClr val="CCD0DC"/>
                    </a:solidFill>
                  </a:tcPr>
                </a:tc>
                <a:tc>
                  <a:txBody>
                    <a:bodyPr/>
                    <a:lstStyle/>
                    <a:p>
                      <a:r>
                        <a:rPr lang="en-GB" sz="1200" dirty="0"/>
                        <a:t>Urban zone in SSC</a:t>
                      </a:r>
                    </a:p>
                  </a:txBody>
                  <a:tcPr marL="91447" marR="91447" marT="45725" marB="45725" anchor="ctr">
                    <a:solidFill>
                      <a:srgbClr val="CCD0DC"/>
                    </a:solidFill>
                  </a:tcPr>
                </a:tc>
                <a:tc>
                  <a:txBody>
                    <a:bodyPr/>
                    <a:lstStyle/>
                    <a:p>
                      <a:pPr algn="ctr"/>
                      <a:r>
                        <a:rPr lang="en-GB" sz="1800" dirty="0">
                          <a:latin typeface="Wingdings 2" panose="05020102010507070707" pitchFamily="18" charset="2"/>
                        </a:rPr>
                        <a:t>P</a:t>
                      </a:r>
                    </a:p>
                  </a:txBody>
                  <a:tcPr marL="91447" marR="91447" marT="45725" marB="45725" anchor="ctr">
                    <a:solidFill>
                      <a:srgbClr val="CCD0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Baseline Year</a:t>
                      </a:r>
                    </a:p>
                  </a:txBody>
                  <a:tcPr marL="91447" marR="91447" marT="45725" marB="45725" anchor="ctr">
                    <a:solidFill>
                      <a:srgbClr val="CCD0DC"/>
                    </a:solidFill>
                  </a:tcPr>
                </a:tc>
                <a:tc>
                  <a:txBody>
                    <a:bodyPr/>
                    <a:lstStyle/>
                    <a:p>
                      <a:r>
                        <a:rPr lang="en-GB" sz="1200" dirty="0"/>
                        <a:t>Annually, capturing changes of postcode allocation to zones only</a:t>
                      </a:r>
                    </a:p>
                  </a:txBody>
                  <a:tcPr marL="91447" marR="91447" marT="45725" marB="45725" anchor="ctr">
                    <a:solidFill>
                      <a:srgbClr val="CCD0DC"/>
                    </a:solidFill>
                  </a:tcPr>
                </a:tc>
                <a:tc>
                  <a:txBody>
                    <a:bodyPr/>
                    <a:lstStyle/>
                    <a:p>
                      <a:r>
                        <a:rPr lang="en-GB" sz="1200" dirty="0"/>
                        <a:t>70 days for changes to zone allocations, or 190 days for changes to Baseline Year</a:t>
                      </a:r>
                    </a:p>
                  </a:txBody>
                  <a:tcPr marL="91447" marR="91447" marT="45725" marB="45725" anchor="ctr">
                    <a:solidFill>
                      <a:srgbClr val="CCD0DC"/>
                    </a:solidFill>
                  </a:tcPr>
                </a:tc>
                <a:extLst>
                  <a:ext uri="{0D108BD9-81ED-4DB2-BD59-A6C34878D82A}">
                    <a16:rowId xmlns:a16="http://schemas.microsoft.com/office/drawing/2014/main" val="1317065198"/>
                  </a:ext>
                </a:extLst>
              </a:tr>
              <a:tr h="566279">
                <a:tc>
                  <a:txBody>
                    <a:bodyPr/>
                    <a:lstStyle/>
                    <a:p>
                      <a:pPr algn="l"/>
                      <a:r>
                        <a:rPr lang="en-GB" sz="1200" dirty="0"/>
                        <a:t>PP2</a:t>
                      </a:r>
                    </a:p>
                  </a:txBody>
                  <a:tcPr marL="91447" marR="91447" marT="45725" marB="45725" anchor="ctr">
                    <a:solidFill>
                      <a:srgbClr val="E7E9EE"/>
                    </a:solidFill>
                  </a:tcPr>
                </a:tc>
                <a:tc rowSpan="2">
                  <a:txBody>
                    <a:bodyPr/>
                    <a:lstStyle/>
                    <a:p>
                      <a:r>
                        <a:rPr lang="en-GB" sz="1200" dirty="0"/>
                        <a:t>Zonal Posting Profile</a:t>
                      </a:r>
                    </a:p>
                  </a:txBody>
                  <a:tcPr marL="91447" marR="91447" marT="45725" marB="45725" anchor="ctr">
                    <a:solidFill>
                      <a:srgbClr val="E7E9EE"/>
                    </a:solidFill>
                  </a:tcPr>
                </a:tc>
                <a:tc>
                  <a:txBody>
                    <a:bodyPr/>
                    <a:lstStyle/>
                    <a:p>
                      <a:r>
                        <a:rPr lang="en-GB" sz="1200" dirty="0"/>
                        <a:t>Zone (national)</a:t>
                      </a:r>
                    </a:p>
                  </a:txBody>
                  <a:tcPr marL="91447" marR="91447" marT="45725" marB="45725" anchor="ctr">
                    <a:solidFill>
                      <a:srgbClr val="E7E9EE"/>
                    </a:solidFill>
                  </a:tcPr>
                </a:tc>
                <a:tc rowSpan="2">
                  <a:txBody>
                    <a:bodyPr/>
                    <a:lstStyle/>
                    <a:p>
                      <a:pPr algn="ctr"/>
                      <a:r>
                        <a:rPr lang="en-GB" sz="1800" dirty="0">
                          <a:latin typeface="Wingdings 2" panose="05020102010507070707" pitchFamily="18" charset="2"/>
                        </a:rPr>
                        <a:t>P</a:t>
                      </a:r>
                    </a:p>
                  </a:txBody>
                  <a:tcPr marL="91447" marR="91447" marT="45725" marB="45725" anchor="ctr">
                    <a:solidFill>
                      <a:srgbClr val="E7E9EE"/>
                    </a:solidFill>
                  </a:tcPr>
                </a:tc>
                <a:tc rowSpan="2">
                  <a:txBody>
                    <a:bodyPr/>
                    <a:lstStyle/>
                    <a:p>
                      <a:r>
                        <a:rPr lang="en-GB" sz="1200" dirty="0"/>
                        <a:t>Latest financial year</a:t>
                      </a:r>
                    </a:p>
                  </a:txBody>
                  <a:tcPr marL="91447" marR="91447" marT="45725" marB="45725" anchor="ctr">
                    <a:solidFill>
                      <a:srgbClr val="E7E9EE"/>
                    </a:solidFill>
                  </a:tcPr>
                </a:tc>
                <a:tc rowSpan="2">
                  <a:txBody>
                    <a:bodyPr/>
                    <a:lstStyle/>
                    <a:p>
                      <a:r>
                        <a:rPr lang="en-GB" sz="1200" dirty="0"/>
                        <a:t>Each year, capturing zonal changes and updated volumes</a:t>
                      </a:r>
                    </a:p>
                  </a:txBody>
                  <a:tcPr marL="91447" marR="91447" marT="45725" marB="45725" anchor="ctr">
                    <a:solidFill>
                      <a:srgbClr val="E7E9EE"/>
                    </a:solidFill>
                  </a:tcPr>
                </a:tc>
                <a:tc rowSpan="2">
                  <a:txBody>
                    <a:bodyPr/>
                    <a:lstStyle/>
                    <a:p>
                      <a:r>
                        <a:rPr lang="en-GB" sz="1200" dirty="0"/>
                        <a:t>70 days</a:t>
                      </a:r>
                    </a:p>
                  </a:txBody>
                  <a:tcPr marL="91447" marR="91447" marT="45725" marB="45725" anchor="ctr">
                    <a:solidFill>
                      <a:srgbClr val="E7E9EE"/>
                    </a:solidFill>
                  </a:tcPr>
                </a:tc>
                <a:extLst>
                  <a:ext uri="{0D108BD9-81ED-4DB2-BD59-A6C34878D82A}">
                    <a16:rowId xmlns:a16="http://schemas.microsoft.com/office/drawing/2014/main" val="3572221008"/>
                  </a:ext>
                </a:extLst>
              </a:tr>
              <a:tr h="566279">
                <a:tc>
                  <a:txBody>
                    <a:bodyPr/>
                    <a:lstStyle/>
                    <a:p>
                      <a:pPr algn="l"/>
                      <a:r>
                        <a:rPr lang="en-GB" sz="1200" dirty="0"/>
                        <a:t>PP4</a:t>
                      </a:r>
                    </a:p>
                  </a:txBody>
                  <a:tcPr marL="91447" marR="91447" marT="45725" marB="45725" anchor="ctr">
                    <a:solidFill>
                      <a:srgbClr val="E7E9EE"/>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Zone (regional)</a:t>
                      </a:r>
                    </a:p>
                  </a:txBody>
                  <a:tcPr marL="91447" marR="91447" marT="45725" marB="45725" anchor="ctr">
                    <a:solidFill>
                      <a:srgbClr val="E7E9EE"/>
                    </a:solidFill>
                  </a:tcPr>
                </a:tc>
                <a:tc vMerge="1">
                  <a:txBody>
                    <a:bodyPr/>
                    <a:lstStyle/>
                    <a:p>
                      <a:endParaRPr lang="en-GB" sz="1400" dirty="0"/>
                    </a:p>
                  </a:txBody>
                  <a:tcPr marT="45716" marB="45716"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p>
                  </a:txBody>
                  <a:tcPr anchor="ctr"/>
                </a:tc>
                <a:tc vMerge="1">
                  <a:txBody>
                    <a:bodyPr/>
                    <a:lstStyle/>
                    <a:p>
                      <a:endParaRPr lang="en-GB" sz="1400" dirty="0"/>
                    </a:p>
                  </a:txBody>
                  <a:tcPr anchor="ctr"/>
                </a:tc>
                <a:tc vMerge="1">
                  <a:txBody>
                    <a:bodyPr/>
                    <a:lstStyle/>
                    <a:p>
                      <a:endParaRPr lang="en-GB" sz="1400" dirty="0"/>
                    </a:p>
                  </a:txBody>
                  <a:tcPr marT="45716" marB="45716" anchor="ctr"/>
                </a:tc>
                <a:extLst>
                  <a:ext uri="{0D108BD9-81ED-4DB2-BD59-A6C34878D82A}">
                    <a16:rowId xmlns:a16="http://schemas.microsoft.com/office/drawing/2014/main" val="2646533018"/>
                  </a:ext>
                </a:extLst>
              </a:tr>
            </a:tbl>
          </a:graphicData>
        </a:graphic>
      </p:graphicFrame>
      <p:sp>
        <p:nvSpPr>
          <p:cNvPr id="14384" name="Content Placeholder 2">
            <a:extLst>
              <a:ext uri="{FF2B5EF4-FFF2-40B4-BE49-F238E27FC236}">
                <a16:creationId xmlns:a16="http://schemas.microsoft.com/office/drawing/2014/main" id="{59055C69-D0A8-4E92-8A8D-281BA297F532}"/>
              </a:ext>
            </a:extLst>
          </p:cNvPr>
          <p:cNvSpPr txBox="1">
            <a:spLocks/>
          </p:cNvSpPr>
          <p:nvPr/>
        </p:nvSpPr>
        <p:spPr bwMode="auto">
          <a:xfrm>
            <a:off x="417513" y="5078270"/>
            <a:ext cx="8310562" cy="656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77813" indent="-277813">
              <a:spcBef>
                <a:spcPct val="20000"/>
              </a:spcBef>
              <a:buClr>
                <a:schemeClr val="tx2"/>
              </a:buClr>
              <a:buFont typeface="Verdana" panose="020B0604030504040204" pitchFamily="34" charset="0"/>
              <a:buChar char="•"/>
              <a:defRPr sz="2400">
                <a:solidFill>
                  <a:schemeClr val="tx1"/>
                </a:solidFill>
                <a:latin typeface="Arial" panose="020B0604020202020204" pitchFamily="34" charset="0"/>
              </a:defRPr>
            </a:lvl1pPr>
            <a:lvl2pPr marL="447675" indent="9525">
              <a:spcBef>
                <a:spcPct val="20000"/>
              </a:spcBef>
              <a:defRPr sz="2000">
                <a:solidFill>
                  <a:schemeClr val="tx2"/>
                </a:solidFill>
                <a:latin typeface="Arial" panose="020B0604020202020204" pitchFamily="34" charset="0"/>
              </a:defRPr>
            </a:lvl2pPr>
            <a:lvl3pPr marL="996950" indent="-18573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358900" indent="-180975">
              <a:spcBef>
                <a:spcPct val="20000"/>
              </a:spcBef>
              <a:buFont typeface="Arial" panose="020B0604020202020204" pitchFamily="34" charset="0"/>
              <a:buChar char="–"/>
              <a:defRPr sz="1600">
                <a:solidFill>
                  <a:srgbClr val="595959"/>
                </a:solidFill>
                <a:latin typeface="Arial" panose="020B0604020202020204" pitchFamily="34" charset="0"/>
              </a:defRPr>
            </a:lvl4pPr>
            <a:lvl5pPr marL="1725613" indent="-185738">
              <a:spcBef>
                <a:spcPct val="20000"/>
              </a:spcBef>
              <a:buFont typeface="Arial" panose="020B0604020202020204" pitchFamily="34" charset="0"/>
              <a:buChar char="–"/>
              <a:defRPr sz="1600">
                <a:solidFill>
                  <a:srgbClr val="595959"/>
                </a:solidFill>
                <a:latin typeface="Arial" panose="020B0604020202020204" pitchFamily="34" charset="0"/>
              </a:defRPr>
            </a:lvl5pPr>
            <a:lvl6pPr marL="21828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6pPr>
            <a:lvl7pPr marL="26400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7pPr>
            <a:lvl8pPr marL="30972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8pPr>
            <a:lvl9pPr marL="35544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9pPr>
          </a:lstStyle>
          <a:p>
            <a:r>
              <a:rPr lang="en-GB" altLang="en-US" sz="1400" dirty="0"/>
              <a:t>Profiles always come into effect at the start of the contract year (April), meaning notice is given in Jan (70 days) or Sep (190 days).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a:extLst>
              <a:ext uri="{FF2B5EF4-FFF2-40B4-BE49-F238E27FC236}">
                <a16:creationId xmlns:a16="http://schemas.microsoft.com/office/drawing/2014/main" id="{B8584598-5304-45E5-929E-E02388EC951D}"/>
              </a:ext>
            </a:extLst>
          </p:cNvPr>
          <p:cNvSpPr>
            <a:spLocks noGrp="1"/>
          </p:cNvSpPr>
          <p:nvPr>
            <p:ph type="title"/>
          </p:nvPr>
        </p:nvSpPr>
        <p:spPr>
          <a:xfrm>
            <a:off x="463550" y="131763"/>
            <a:ext cx="8310563" cy="828675"/>
          </a:xfrm>
        </p:spPr>
        <p:txBody>
          <a:bodyPr/>
          <a:lstStyle/>
          <a:p>
            <a:r>
              <a:rPr lang="en-US" altLang="en-US" sz="2800">
                <a:solidFill>
                  <a:schemeClr val="tx2"/>
                </a:solidFill>
              </a:rPr>
              <a:t>Data sources and key differences in the makeup of the Benchmarks</a:t>
            </a:r>
          </a:p>
        </p:txBody>
      </p:sp>
      <p:sp>
        <p:nvSpPr>
          <p:cNvPr id="17411" name="Content Placeholder 3">
            <a:extLst>
              <a:ext uri="{FF2B5EF4-FFF2-40B4-BE49-F238E27FC236}">
                <a16:creationId xmlns:a16="http://schemas.microsoft.com/office/drawing/2014/main" id="{97764B23-13B2-413A-AFFD-5A41C4FBB3B5}"/>
              </a:ext>
            </a:extLst>
          </p:cNvPr>
          <p:cNvSpPr>
            <a:spLocks noGrp="1"/>
          </p:cNvSpPr>
          <p:nvPr>
            <p:ph idx="1"/>
          </p:nvPr>
        </p:nvSpPr>
        <p:spPr>
          <a:xfrm>
            <a:off x="463550" y="4124325"/>
            <a:ext cx="8310563" cy="996950"/>
          </a:xfrm>
        </p:spPr>
        <p:txBody>
          <a:bodyPr/>
          <a:lstStyle/>
          <a:p>
            <a:pPr marL="0" indent="0">
              <a:buFont typeface="Verdana" panose="020B0604030504040204" pitchFamily="34" charset="0"/>
              <a:buNone/>
              <a:defRPr/>
            </a:pPr>
            <a:endParaRPr lang="en-GB" altLang="en-US" sz="1400" dirty="0"/>
          </a:p>
          <a:p>
            <a:pPr>
              <a:defRPr/>
            </a:pPr>
            <a:endParaRPr lang="en-US" altLang="en-US" sz="1400" dirty="0"/>
          </a:p>
        </p:txBody>
      </p:sp>
      <p:graphicFrame>
        <p:nvGraphicFramePr>
          <p:cNvPr id="4" name="Content Placeholder 6">
            <a:extLst>
              <a:ext uri="{FF2B5EF4-FFF2-40B4-BE49-F238E27FC236}">
                <a16:creationId xmlns:a16="http://schemas.microsoft.com/office/drawing/2014/main" id="{ABB461BC-FADC-4A36-9976-C4ACD7FE5B05}"/>
              </a:ext>
            </a:extLst>
          </p:cNvPr>
          <p:cNvGraphicFramePr>
            <a:graphicFrameLocks/>
          </p:cNvGraphicFramePr>
          <p:nvPr>
            <p:extLst>
              <p:ext uri="{D42A27DB-BD31-4B8C-83A1-F6EECF244321}">
                <p14:modId xmlns:p14="http://schemas.microsoft.com/office/powerpoint/2010/main" val="2914182894"/>
              </p:ext>
            </p:extLst>
          </p:nvPr>
        </p:nvGraphicFramePr>
        <p:xfrm>
          <a:off x="368300" y="1084094"/>
          <a:ext cx="8531225" cy="3208132"/>
        </p:xfrm>
        <a:graphic>
          <a:graphicData uri="http://schemas.openxmlformats.org/drawingml/2006/table">
            <a:tbl>
              <a:tblPr firstRow="1" bandRow="1">
                <a:tableStyleId>{5C22544A-7EE6-4342-B048-85BDC9FD1C3A}</a:tableStyleId>
              </a:tblPr>
              <a:tblGrid>
                <a:gridCol w="755991">
                  <a:extLst>
                    <a:ext uri="{9D8B030D-6E8A-4147-A177-3AD203B41FA5}">
                      <a16:colId xmlns:a16="http://schemas.microsoft.com/office/drawing/2014/main" val="3482558162"/>
                    </a:ext>
                  </a:extLst>
                </a:gridCol>
                <a:gridCol w="1439858">
                  <a:extLst>
                    <a:ext uri="{9D8B030D-6E8A-4147-A177-3AD203B41FA5}">
                      <a16:colId xmlns:a16="http://schemas.microsoft.com/office/drawing/2014/main" val="1644746789"/>
                    </a:ext>
                  </a:extLst>
                </a:gridCol>
                <a:gridCol w="3167688">
                  <a:extLst>
                    <a:ext uri="{9D8B030D-6E8A-4147-A177-3AD203B41FA5}">
                      <a16:colId xmlns:a16="http://schemas.microsoft.com/office/drawing/2014/main" val="3298686182"/>
                    </a:ext>
                  </a:extLst>
                </a:gridCol>
                <a:gridCol w="3167688">
                  <a:extLst>
                    <a:ext uri="{9D8B030D-6E8A-4147-A177-3AD203B41FA5}">
                      <a16:colId xmlns:a16="http://schemas.microsoft.com/office/drawing/2014/main" val="2656195392"/>
                    </a:ext>
                  </a:extLst>
                </a:gridCol>
              </a:tblGrid>
              <a:tr h="393294">
                <a:tc gridSpan="2">
                  <a:txBody>
                    <a:bodyPr/>
                    <a:lstStyle/>
                    <a:p>
                      <a:endParaRPr lang="en-GB" sz="1200" dirty="0"/>
                    </a:p>
                  </a:txBody>
                  <a:tcPr marL="91431" marR="91431" marT="45731" marB="45731">
                    <a:no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t>Current</a:t>
                      </a:r>
                    </a:p>
                  </a:txBody>
                  <a:tcPr marL="91431" marR="91431" marT="45731" marB="4573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t>Updated (proposed)</a:t>
                      </a:r>
                    </a:p>
                  </a:txBody>
                  <a:tcPr marL="91431" marR="91431" marT="45731" marB="45731"/>
                </a:tc>
                <a:extLst>
                  <a:ext uri="{0D108BD9-81ED-4DB2-BD59-A6C34878D82A}">
                    <a16:rowId xmlns:a16="http://schemas.microsoft.com/office/drawing/2014/main" val="950159766"/>
                  </a:ext>
                </a:extLst>
              </a:tr>
              <a:tr h="566156">
                <a:tc gridSpan="2">
                  <a:txBody>
                    <a:bodyPr/>
                    <a:lstStyle/>
                    <a:p>
                      <a:pPr marL="0" algn="l" defTabSz="914400" rtl="0" eaLnBrk="1" latinLnBrk="0" hangingPunct="1"/>
                      <a:endParaRPr lang="en-GB" sz="1200" b="1" kern="1200" dirty="0">
                        <a:solidFill>
                          <a:schemeClr val="lt1"/>
                        </a:solidFill>
                        <a:latin typeface="+mn-lt"/>
                        <a:ea typeface="+mn-ea"/>
                        <a:cs typeface="+mn-cs"/>
                      </a:endParaRPr>
                    </a:p>
                  </a:txBody>
                  <a:tcPr marL="91431" marR="91431" marT="45731" marB="45731">
                    <a:lnB w="38100" cap="flat" cmpd="sng" algn="ctr">
                      <a:solidFill>
                        <a:schemeClr val="bg1"/>
                      </a:solidFill>
                      <a:prstDash val="solid"/>
                      <a:round/>
                      <a:headEnd type="none" w="med" len="med"/>
                      <a:tailEnd type="none" w="med" len="med"/>
                    </a:lnB>
                    <a:solidFill>
                      <a:srgbClr val="204A91"/>
                    </a:solidFill>
                  </a:tcPr>
                </a:tc>
                <a:tc hMerge="1">
                  <a:txBody>
                    <a:bodyPr/>
                    <a:lstStyle/>
                    <a:p>
                      <a:endParaRPr lang="en-GB" sz="1400" dirty="0"/>
                    </a:p>
                  </a:txBody>
                  <a:tcPr marL="91432" marR="91432" marT="45744" marB="45744"/>
                </a:tc>
                <a:tc>
                  <a:txBody>
                    <a:bodyPr/>
                    <a:lstStyle/>
                    <a:p>
                      <a:pPr marL="0" algn="l" defTabSz="914400" rtl="0" eaLnBrk="1" latinLnBrk="0" hangingPunct="1"/>
                      <a:r>
                        <a:rPr lang="en-GB" sz="1200" b="1" kern="1200" dirty="0">
                          <a:solidFill>
                            <a:schemeClr val="lt1"/>
                          </a:solidFill>
                          <a:latin typeface="+mn-lt"/>
                          <a:ea typeface="+mn-ea"/>
                          <a:cs typeface="+mn-cs"/>
                        </a:rPr>
                        <a:t>2019/20 Benchmark</a:t>
                      </a:r>
                    </a:p>
                    <a:p>
                      <a:pPr marL="0" algn="l" defTabSz="914400" rtl="0" eaLnBrk="1" latinLnBrk="0" hangingPunct="1"/>
                      <a:r>
                        <a:rPr lang="en-GB" sz="1200" b="1" kern="1200" dirty="0">
                          <a:solidFill>
                            <a:schemeClr val="lt1"/>
                          </a:solidFill>
                          <a:latin typeface="+mn-lt"/>
                          <a:ea typeface="+mn-ea"/>
                          <a:cs typeface="+mn-cs"/>
                        </a:rPr>
                        <a:t>(2015/16 baseline volumes)</a:t>
                      </a:r>
                    </a:p>
                  </a:txBody>
                  <a:tcPr marL="91431" marR="91431" marT="45731" marB="45731">
                    <a:lnB w="38100" cap="flat" cmpd="sng" algn="ctr">
                      <a:solidFill>
                        <a:schemeClr val="bg1"/>
                      </a:solidFill>
                      <a:prstDash val="solid"/>
                      <a:round/>
                      <a:headEnd type="none" w="med" len="med"/>
                      <a:tailEnd type="none" w="med" len="med"/>
                    </a:lnB>
                    <a:solidFill>
                      <a:srgbClr val="204A91"/>
                    </a:solidFill>
                  </a:tcPr>
                </a:tc>
                <a:tc>
                  <a:txBody>
                    <a:bodyPr/>
                    <a:lstStyle/>
                    <a:p>
                      <a:pPr marL="0" algn="l" defTabSz="914400" rtl="0" eaLnBrk="1" latinLnBrk="0" hangingPunct="1"/>
                      <a:r>
                        <a:rPr lang="en-GB" sz="1200" b="1" kern="1200" dirty="0">
                          <a:solidFill>
                            <a:schemeClr val="lt1"/>
                          </a:solidFill>
                          <a:latin typeface="+mn-lt"/>
                          <a:ea typeface="+mn-ea"/>
                          <a:cs typeface="+mn-cs"/>
                        </a:rPr>
                        <a:t>2020/21 Benchmark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lt1"/>
                          </a:solidFill>
                          <a:latin typeface="+mn-lt"/>
                          <a:ea typeface="+mn-ea"/>
                          <a:cs typeface="+mn-cs"/>
                        </a:rPr>
                        <a:t>(2018/19 baseline volumes)</a:t>
                      </a:r>
                    </a:p>
                  </a:txBody>
                  <a:tcPr marL="91431" marR="91431" marT="45731" marB="45731">
                    <a:lnB w="38100" cap="flat" cmpd="sng" algn="ctr">
                      <a:solidFill>
                        <a:schemeClr val="bg1"/>
                      </a:solidFill>
                      <a:prstDash val="solid"/>
                      <a:round/>
                      <a:headEnd type="none" w="med" len="med"/>
                      <a:tailEnd type="none" w="med" len="med"/>
                    </a:lnB>
                    <a:solidFill>
                      <a:srgbClr val="204A91"/>
                    </a:solidFill>
                  </a:tcPr>
                </a:tc>
                <a:extLst>
                  <a:ext uri="{0D108BD9-81ED-4DB2-BD59-A6C34878D82A}">
                    <a16:rowId xmlns:a16="http://schemas.microsoft.com/office/drawing/2014/main" val="3711848155"/>
                  </a:ext>
                </a:extLst>
              </a:tr>
              <a:tr h="566095">
                <a:tc rowSpan="2">
                  <a:txBody>
                    <a:bodyPr/>
                    <a:lstStyle/>
                    <a:p>
                      <a:r>
                        <a:rPr lang="en-GB" sz="1400" dirty="0"/>
                        <a:t>PP1 NSB</a:t>
                      </a:r>
                    </a:p>
                  </a:txBody>
                  <a:tcPr marL="91431" marR="91431" marT="45731" marB="45731" anchor="ctr">
                    <a:lnT w="38100" cap="flat" cmpd="sng" algn="ctr">
                      <a:solidFill>
                        <a:schemeClr val="bg1"/>
                      </a:solidFill>
                      <a:prstDash val="solid"/>
                      <a:round/>
                      <a:headEnd type="none" w="med" len="med"/>
                      <a:tailEnd type="none" w="med" len="med"/>
                    </a:lnT>
                    <a:solidFill>
                      <a:srgbClr val="CCD0DC"/>
                    </a:solidFill>
                  </a:tcPr>
                </a:tc>
                <a:tc>
                  <a:txBody>
                    <a:bodyPr/>
                    <a:lstStyle/>
                    <a:p>
                      <a:r>
                        <a:rPr lang="en-GB" sz="1200" dirty="0"/>
                        <a:t>Source data</a:t>
                      </a:r>
                    </a:p>
                  </a:txBody>
                  <a:tcPr marL="91431" marR="91431" marT="45731" marB="45731" anchor="ctr">
                    <a:lnT w="38100" cap="flat" cmpd="sng" algn="ctr">
                      <a:solidFill>
                        <a:schemeClr val="bg1"/>
                      </a:solidFill>
                      <a:prstDash val="solid"/>
                      <a:round/>
                      <a:headEnd type="none" w="med" len="med"/>
                      <a:tailEnd type="none" w="med" len="med"/>
                    </a:lnT>
                    <a:solidFill>
                      <a:srgbClr val="CCD0DC"/>
                    </a:solidFill>
                  </a:tcPr>
                </a:tc>
                <a:tc>
                  <a:txBody>
                    <a:bodyPr/>
                    <a:lstStyle/>
                    <a:p>
                      <a:r>
                        <a:rPr lang="en-GB" sz="1200" dirty="0"/>
                        <a:t>DSA </a:t>
                      </a:r>
                      <a:r>
                        <a:rPr lang="en-GB" sz="1200" dirty="0" err="1"/>
                        <a:t>DocketHUB</a:t>
                      </a:r>
                      <a:r>
                        <a:rPr lang="en-GB" sz="1200" dirty="0"/>
                        <a:t> declaration and Retail MCS</a:t>
                      </a:r>
                    </a:p>
                  </a:txBody>
                  <a:tcPr marL="91431" marR="91431" marT="45731" marB="45731" anchor="ctr">
                    <a:lnT w="38100" cap="flat" cmpd="sng" algn="ctr">
                      <a:solidFill>
                        <a:schemeClr val="bg1"/>
                      </a:solidFill>
                      <a:prstDash val="solid"/>
                      <a:round/>
                      <a:headEnd type="none" w="med" len="med"/>
                      <a:tailEnd type="none" w="med" len="med"/>
                    </a:lnT>
                    <a:solidFill>
                      <a:srgbClr val="CCD0DC"/>
                    </a:solidFill>
                  </a:tcPr>
                </a:tc>
                <a:tc>
                  <a:txBody>
                    <a:bodyPr/>
                    <a:lstStyle/>
                    <a:p>
                      <a:r>
                        <a:rPr lang="en-GB" sz="1200" dirty="0"/>
                        <a:t>DSA and Retail </a:t>
                      </a:r>
                      <a:r>
                        <a:rPr lang="en-GB" sz="1200" dirty="0" err="1"/>
                        <a:t>Mailmark</a:t>
                      </a:r>
                      <a:r>
                        <a:rPr lang="en-GB" sz="1200" dirty="0"/>
                        <a:t> and MCS</a:t>
                      </a:r>
                    </a:p>
                  </a:txBody>
                  <a:tcPr marL="91431" marR="91431" marT="45731" marB="45731" anchor="ctr">
                    <a:lnT w="38100" cap="flat" cmpd="sng" algn="ctr">
                      <a:solidFill>
                        <a:schemeClr val="bg1"/>
                      </a:solidFill>
                      <a:prstDash val="solid"/>
                      <a:round/>
                      <a:headEnd type="none" w="med" len="med"/>
                      <a:tailEnd type="none" w="med" len="med"/>
                    </a:lnT>
                    <a:solidFill>
                      <a:srgbClr val="CCD0DC"/>
                    </a:solidFill>
                  </a:tcPr>
                </a:tc>
                <a:extLst>
                  <a:ext uri="{0D108BD9-81ED-4DB2-BD59-A6C34878D82A}">
                    <a16:rowId xmlns:a16="http://schemas.microsoft.com/office/drawing/2014/main" val="3456507750"/>
                  </a:ext>
                </a:extLst>
              </a:tr>
              <a:tr h="566095">
                <a:tc vMerge="1">
                  <a:txBody>
                    <a:bodyPr/>
                    <a:lstStyle/>
                    <a:p>
                      <a:endParaRPr lang="en-GB" dirty="0"/>
                    </a:p>
                  </a:txBody>
                  <a:tcPr/>
                </a:tc>
                <a:tc>
                  <a:txBody>
                    <a:bodyPr/>
                    <a:lstStyle/>
                    <a:p>
                      <a:r>
                        <a:rPr lang="en-GB" sz="1200" dirty="0"/>
                        <a:t>Baseline Year volumes</a:t>
                      </a:r>
                    </a:p>
                  </a:txBody>
                  <a:tcPr marL="91431" marR="91431" marT="45731" marB="45731" anchor="ctr">
                    <a:solidFill>
                      <a:srgbClr val="CCD0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Jul 2015 to Jun 2016</a:t>
                      </a:r>
                    </a:p>
                  </a:txBody>
                  <a:tcPr marL="91431" marR="91431" marT="45731" marB="45731" anchor="ctr">
                    <a:solidFill>
                      <a:srgbClr val="CCD0DC"/>
                    </a:solidFill>
                  </a:tcPr>
                </a:tc>
                <a:tc>
                  <a:txBody>
                    <a:bodyPr/>
                    <a:lstStyle/>
                    <a:p>
                      <a:r>
                        <a:rPr lang="en-GB" sz="1200" dirty="0"/>
                        <a:t>Apr 2018 to Mar 2019</a:t>
                      </a:r>
                    </a:p>
                  </a:txBody>
                  <a:tcPr marL="91431" marR="91431" marT="45731" marB="45731" anchor="ctr">
                    <a:solidFill>
                      <a:srgbClr val="CCD0DC"/>
                    </a:solidFill>
                  </a:tcPr>
                </a:tc>
                <a:extLst>
                  <a:ext uri="{0D108BD9-81ED-4DB2-BD59-A6C34878D82A}">
                    <a16:rowId xmlns:a16="http://schemas.microsoft.com/office/drawing/2014/main" val="2643124543"/>
                  </a:ext>
                </a:extLst>
              </a:tr>
              <a:tr h="550397">
                <a:tc rowSpan="2">
                  <a:txBody>
                    <a:bodyPr/>
                    <a:lstStyle/>
                    <a:p>
                      <a:r>
                        <a:rPr lang="en-GB" sz="1400" dirty="0"/>
                        <a:t>PP1 UDB</a:t>
                      </a:r>
                    </a:p>
                  </a:txBody>
                  <a:tcPr marL="91431" marR="91431" marT="45731" marB="45731" anchor="ctr">
                    <a:solidFill>
                      <a:srgbClr val="E7E9EE"/>
                    </a:solidFill>
                  </a:tcPr>
                </a:tc>
                <a:tc>
                  <a:txBody>
                    <a:bodyPr/>
                    <a:lstStyle/>
                    <a:p>
                      <a:r>
                        <a:rPr lang="en-GB" sz="1200" dirty="0"/>
                        <a:t>Source data</a:t>
                      </a:r>
                    </a:p>
                  </a:txBody>
                  <a:tcPr marL="91431" marR="91431" marT="45731" marB="45731" anchor="ctr">
                    <a:solidFill>
                      <a:srgbClr val="E7E9EE"/>
                    </a:solidFill>
                  </a:tcPr>
                </a:tc>
                <a:tc>
                  <a:txBody>
                    <a:bodyPr/>
                    <a:lstStyle/>
                    <a:p>
                      <a:r>
                        <a:rPr lang="en-GB" sz="1200" dirty="0"/>
                        <a:t>DSA and Retail MCS</a:t>
                      </a:r>
                    </a:p>
                  </a:txBody>
                  <a:tcPr marL="91431" marR="91431" marT="45731" marB="45731" anchor="ctr">
                    <a:solidFill>
                      <a:srgbClr val="E7E9EE"/>
                    </a:solidFill>
                  </a:tcPr>
                </a:tc>
                <a:tc>
                  <a:txBody>
                    <a:bodyPr/>
                    <a:lstStyle/>
                    <a:p>
                      <a:r>
                        <a:rPr lang="en-GB" sz="1200" dirty="0"/>
                        <a:t>DSA and Retail </a:t>
                      </a:r>
                      <a:r>
                        <a:rPr lang="en-GB" sz="1200" dirty="0" err="1"/>
                        <a:t>Mailmark</a:t>
                      </a:r>
                      <a:r>
                        <a:rPr lang="en-GB" sz="1200" dirty="0"/>
                        <a:t> and MCS</a:t>
                      </a:r>
                    </a:p>
                  </a:txBody>
                  <a:tcPr marL="91431" marR="91431" marT="45731" marB="45731" anchor="ctr">
                    <a:solidFill>
                      <a:srgbClr val="E7E9EE"/>
                    </a:solidFill>
                  </a:tcPr>
                </a:tc>
                <a:extLst>
                  <a:ext uri="{0D108BD9-81ED-4DB2-BD59-A6C34878D82A}">
                    <a16:rowId xmlns:a16="http://schemas.microsoft.com/office/drawing/2014/main" val="2999661134"/>
                  </a:ext>
                </a:extLst>
              </a:tr>
              <a:tr h="566095">
                <a:tc vMerge="1">
                  <a:txBody>
                    <a:bodyPr/>
                    <a:lstStyle/>
                    <a:p>
                      <a:endParaRPr lang="en-GB" dirty="0"/>
                    </a:p>
                  </a:txBody>
                  <a:tcPr anchor="ctr"/>
                </a:tc>
                <a:tc>
                  <a:txBody>
                    <a:bodyPr/>
                    <a:lstStyle/>
                    <a:p>
                      <a:r>
                        <a:rPr lang="en-GB" sz="1200" dirty="0"/>
                        <a:t>Baseline Year  volumes</a:t>
                      </a:r>
                    </a:p>
                  </a:txBody>
                  <a:tcPr marL="91431" marR="91431" marT="45731" marB="45731" anchor="ctr">
                    <a:solidFill>
                      <a:srgbClr val="E7E9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Jul 2015 to Jun 2016</a:t>
                      </a:r>
                    </a:p>
                  </a:txBody>
                  <a:tcPr marL="91431" marR="91431" marT="45731" marB="45731" anchor="ctr">
                    <a:solidFill>
                      <a:srgbClr val="E7E9EE"/>
                    </a:solidFill>
                  </a:tcPr>
                </a:tc>
                <a:tc>
                  <a:txBody>
                    <a:bodyPr/>
                    <a:lstStyle/>
                    <a:p>
                      <a:r>
                        <a:rPr lang="en-GB" sz="1200" dirty="0"/>
                        <a:t>Apr 2018 to Mar 2019</a:t>
                      </a:r>
                    </a:p>
                  </a:txBody>
                  <a:tcPr marL="91431" marR="91431" marT="45731" marB="45731" anchor="ctr">
                    <a:solidFill>
                      <a:srgbClr val="E7E9EE"/>
                    </a:solidFill>
                  </a:tcPr>
                </a:tc>
                <a:extLst>
                  <a:ext uri="{0D108BD9-81ED-4DB2-BD59-A6C34878D82A}">
                    <a16:rowId xmlns:a16="http://schemas.microsoft.com/office/drawing/2014/main" val="164200787"/>
                  </a:ext>
                </a:extLst>
              </a:tr>
            </a:tbl>
          </a:graphicData>
        </a:graphic>
      </p:graphicFrame>
      <p:sp>
        <p:nvSpPr>
          <p:cNvPr id="15397" name="Content Placeholder 2">
            <a:extLst>
              <a:ext uri="{FF2B5EF4-FFF2-40B4-BE49-F238E27FC236}">
                <a16:creationId xmlns:a16="http://schemas.microsoft.com/office/drawing/2014/main" id="{25995A90-41B8-468B-B9D2-E926DAA6D14B}"/>
              </a:ext>
            </a:extLst>
          </p:cNvPr>
          <p:cNvSpPr txBox="1">
            <a:spLocks/>
          </p:cNvSpPr>
          <p:nvPr/>
        </p:nvSpPr>
        <p:spPr bwMode="auto">
          <a:xfrm>
            <a:off x="463550" y="4562272"/>
            <a:ext cx="8310563" cy="1120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77813" indent="-277813">
              <a:spcBef>
                <a:spcPct val="20000"/>
              </a:spcBef>
              <a:buClr>
                <a:schemeClr val="tx2"/>
              </a:buClr>
              <a:buFont typeface="Verdana" panose="020B0604030504040204" pitchFamily="34" charset="0"/>
              <a:buChar char="•"/>
              <a:defRPr sz="2400">
                <a:solidFill>
                  <a:schemeClr val="tx1"/>
                </a:solidFill>
                <a:latin typeface="Arial" panose="020B0604020202020204" pitchFamily="34" charset="0"/>
              </a:defRPr>
            </a:lvl1pPr>
            <a:lvl2pPr marL="447675" indent="9525">
              <a:spcBef>
                <a:spcPct val="20000"/>
              </a:spcBef>
              <a:defRPr sz="2000">
                <a:solidFill>
                  <a:schemeClr val="tx2"/>
                </a:solidFill>
                <a:latin typeface="Arial" panose="020B0604020202020204" pitchFamily="34" charset="0"/>
              </a:defRPr>
            </a:lvl2pPr>
            <a:lvl3pPr marL="996950" indent="-18573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358900" indent="-180975">
              <a:spcBef>
                <a:spcPct val="20000"/>
              </a:spcBef>
              <a:buFont typeface="Arial" panose="020B0604020202020204" pitchFamily="34" charset="0"/>
              <a:buChar char="–"/>
              <a:defRPr sz="1600">
                <a:solidFill>
                  <a:srgbClr val="595959"/>
                </a:solidFill>
                <a:latin typeface="Arial" panose="020B0604020202020204" pitchFamily="34" charset="0"/>
              </a:defRPr>
            </a:lvl4pPr>
            <a:lvl5pPr marL="1725613" indent="-185738">
              <a:spcBef>
                <a:spcPct val="20000"/>
              </a:spcBef>
              <a:buFont typeface="Arial" panose="020B0604020202020204" pitchFamily="34" charset="0"/>
              <a:buChar char="–"/>
              <a:defRPr sz="1600">
                <a:solidFill>
                  <a:srgbClr val="595959"/>
                </a:solidFill>
                <a:latin typeface="Arial" panose="020B0604020202020204" pitchFamily="34" charset="0"/>
              </a:defRPr>
            </a:lvl5pPr>
            <a:lvl6pPr marL="21828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6pPr>
            <a:lvl7pPr marL="26400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7pPr>
            <a:lvl8pPr marL="30972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8pPr>
            <a:lvl9pPr marL="35544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9pPr>
          </a:lstStyle>
          <a:p>
            <a:pPr>
              <a:spcAft>
                <a:spcPts val="600"/>
              </a:spcAft>
            </a:pPr>
            <a:r>
              <a:rPr lang="en-GB" altLang="en-US" sz="1400" dirty="0"/>
              <a:t>We will utilise </a:t>
            </a:r>
            <a:r>
              <a:rPr lang="en-GB" altLang="en-US" sz="1400" dirty="0" err="1"/>
              <a:t>Mailmark</a:t>
            </a:r>
            <a:r>
              <a:rPr lang="en-GB" altLang="en-US" sz="1400" dirty="0"/>
              <a:t> data for greater assurance on the accuracy in the UDB and align the NSB and UDB source data. In addition, the introduction of the 48-way sort service means the NSB source data has to change from </a:t>
            </a:r>
            <a:r>
              <a:rPr lang="en-GB" altLang="en-US" sz="1400" dirty="0" err="1"/>
              <a:t>DocketHUB</a:t>
            </a:r>
            <a:r>
              <a:rPr lang="en-GB" altLang="en-US" sz="1400" dirty="0"/>
              <a:t> to continue to create an 86-way sort benchmark.</a:t>
            </a:r>
          </a:p>
          <a:p>
            <a:r>
              <a:rPr lang="en-GB" altLang="en-US" sz="1400" dirty="0"/>
              <a:t>PP2 &amp; PP4 benchmarks’ source data is DSA and Retail Mailmark, and MCS.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F868002-B814-4504-802A-FE93D4BBFF8C}"/>
              </a:ext>
            </a:extLst>
          </p:cNvPr>
          <p:cNvSpPr>
            <a:spLocks noGrp="1"/>
          </p:cNvSpPr>
          <p:nvPr>
            <p:ph type="title"/>
          </p:nvPr>
        </p:nvSpPr>
        <p:spPr>
          <a:xfrm>
            <a:off x="417513" y="293688"/>
            <a:ext cx="8310562" cy="989012"/>
          </a:xfrm>
        </p:spPr>
        <p:txBody>
          <a:bodyPr/>
          <a:lstStyle/>
          <a:p>
            <a:r>
              <a:rPr lang="en-GB" altLang="en-US" sz="2800">
                <a:solidFill>
                  <a:schemeClr val="tx2"/>
                </a:solidFill>
              </a:rPr>
              <a:t>Allocation of postcode sectors to zones</a:t>
            </a:r>
            <a:br>
              <a:rPr lang="en-GB" altLang="en-US" sz="2800">
                <a:solidFill>
                  <a:schemeClr val="tx2"/>
                </a:solidFill>
              </a:rPr>
            </a:br>
            <a:r>
              <a:rPr lang="en-GB" altLang="en-US" sz="2400" b="0">
                <a:solidFill>
                  <a:schemeClr val="tx2"/>
                </a:solidFill>
              </a:rPr>
              <a:t>An important input to UDB &amp; Zonal Posting Profiles</a:t>
            </a:r>
            <a:endParaRPr lang="en-GB" altLang="en-US" sz="2800">
              <a:solidFill>
                <a:schemeClr val="tx2"/>
              </a:solidFill>
            </a:endParaRPr>
          </a:p>
        </p:txBody>
      </p:sp>
      <p:sp>
        <p:nvSpPr>
          <p:cNvPr id="16387" name="Content Placeholder 2">
            <a:extLst>
              <a:ext uri="{FF2B5EF4-FFF2-40B4-BE49-F238E27FC236}">
                <a16:creationId xmlns:a16="http://schemas.microsoft.com/office/drawing/2014/main" id="{E7E20AD4-FD33-44E1-9AD7-562CA132C51B}"/>
              </a:ext>
            </a:extLst>
          </p:cNvPr>
          <p:cNvSpPr>
            <a:spLocks noGrp="1"/>
          </p:cNvSpPr>
          <p:nvPr>
            <p:ph idx="1"/>
          </p:nvPr>
        </p:nvSpPr>
        <p:spPr>
          <a:xfrm>
            <a:off x="417513" y="1441450"/>
            <a:ext cx="8310562" cy="4260850"/>
          </a:xfrm>
        </p:spPr>
        <p:txBody>
          <a:bodyPr/>
          <a:lstStyle/>
          <a:p>
            <a:pPr>
              <a:spcAft>
                <a:spcPts val="1200"/>
              </a:spcAft>
            </a:pPr>
            <a:r>
              <a:rPr lang="en-GB" altLang="en-US" sz="2000" dirty="0"/>
              <a:t>Each year we assess the zone allocated to each postcode sector based on factors such as delivery point density.</a:t>
            </a:r>
            <a:endParaRPr lang="en-GB" altLang="en-US" sz="2000" strike="sngStrike" dirty="0"/>
          </a:p>
          <a:p>
            <a:pPr>
              <a:spcAft>
                <a:spcPts val="1200"/>
              </a:spcAft>
            </a:pPr>
            <a:r>
              <a:rPr lang="en-GB" altLang="en-US" sz="2000" dirty="0"/>
              <a:t>London is allocated based on the volume of mail in each SSC that is  within the London boundary. Any SSC that straddles the boundary is assessed on the volume inside and outside London.</a:t>
            </a:r>
          </a:p>
          <a:p>
            <a:pPr>
              <a:spcAft>
                <a:spcPts val="1200"/>
              </a:spcAft>
            </a:pPr>
            <a:r>
              <a:rPr lang="en-GB" altLang="en-US" sz="2000" dirty="0"/>
              <a:t>The change in allocation of postcode sectors to zones each year is minimal</a:t>
            </a:r>
            <a:r>
              <a:rPr lang="en-GB" altLang="en-US" sz="2000" dirty="0">
                <a:solidFill>
                  <a:schemeClr val="tx2"/>
                </a:solidFill>
              </a:rPr>
              <a:t>*</a:t>
            </a:r>
            <a:r>
              <a:rPr lang="en-GB" altLang="en-US" sz="2000" dirty="0"/>
              <a:t>, except where an SSC changes from being classed as London to Urban/Suburban/Rural, or vice versa.</a:t>
            </a:r>
          </a:p>
          <a:p>
            <a:pPr>
              <a:spcAft>
                <a:spcPts val="1200"/>
              </a:spcAft>
            </a:pPr>
            <a:r>
              <a:rPr lang="en-GB" altLang="en-US" sz="2000" dirty="0"/>
              <a:t>This process ensures changes to delivery points are reflected in the Royal Mail Urban Density Benchmark and Zonal Posting Profiles.</a:t>
            </a:r>
          </a:p>
          <a:p>
            <a:endParaRPr lang="en-GB" altLang="en-US" sz="2000" dirty="0"/>
          </a:p>
        </p:txBody>
      </p:sp>
      <p:sp>
        <p:nvSpPr>
          <p:cNvPr id="2" name="Footer Placeholder 1">
            <a:extLst>
              <a:ext uri="{FF2B5EF4-FFF2-40B4-BE49-F238E27FC236}">
                <a16:creationId xmlns:a16="http://schemas.microsoft.com/office/drawing/2014/main" id="{C21B392F-8D79-413F-9635-341141B020C9}"/>
              </a:ext>
            </a:extLst>
          </p:cNvPr>
          <p:cNvSpPr>
            <a:spLocks noGrp="1"/>
          </p:cNvSpPr>
          <p:nvPr>
            <p:ph type="ftr" sz="quarter" idx="10"/>
          </p:nvPr>
        </p:nvSpPr>
        <p:spPr>
          <a:xfrm>
            <a:off x="-49896" y="5973763"/>
            <a:ext cx="5195888" cy="225425"/>
          </a:xfrm>
        </p:spPr>
        <p:txBody>
          <a:bodyPr/>
          <a:lstStyle/>
          <a:p>
            <a:pPr>
              <a:defRPr/>
            </a:pPr>
            <a:r>
              <a:rPr lang="en-US" sz="1000" dirty="0">
                <a:solidFill>
                  <a:schemeClr val="tx2"/>
                </a:solidFill>
              </a:rPr>
              <a:t>*</a:t>
            </a:r>
            <a:r>
              <a:rPr lang="en-US" dirty="0">
                <a:solidFill>
                  <a:schemeClr val="tx2"/>
                </a:solidFill>
              </a:rPr>
              <a:t> For 2020 just 40 postcode sectors changed of the 11,000</a:t>
            </a:r>
            <a:endParaRPr lang="en-GB"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BE89096-AAB6-4C14-9964-B2047CC0CF2B}"/>
              </a:ext>
            </a:extLst>
          </p:cNvPr>
          <p:cNvSpPr>
            <a:spLocks noGrp="1"/>
          </p:cNvSpPr>
          <p:nvPr>
            <p:ph type="title"/>
          </p:nvPr>
        </p:nvSpPr>
        <p:spPr>
          <a:xfrm>
            <a:off x="417513" y="284163"/>
            <a:ext cx="8310562" cy="989012"/>
          </a:xfrm>
        </p:spPr>
        <p:txBody>
          <a:bodyPr/>
          <a:lstStyle/>
          <a:p>
            <a:r>
              <a:rPr lang="en-GB" altLang="en-US" sz="2800">
                <a:solidFill>
                  <a:schemeClr val="tx2"/>
                </a:solidFill>
              </a:rPr>
              <a:t>Profile calculations in detail</a:t>
            </a:r>
          </a:p>
        </p:txBody>
      </p:sp>
      <p:graphicFrame>
        <p:nvGraphicFramePr>
          <p:cNvPr id="5" name="Content Placeholder 4">
            <a:extLst>
              <a:ext uri="{FF2B5EF4-FFF2-40B4-BE49-F238E27FC236}">
                <a16:creationId xmlns:a16="http://schemas.microsoft.com/office/drawing/2014/main" id="{64CA12F5-26D4-42E7-8DA2-903527A5CA3D}"/>
              </a:ext>
            </a:extLst>
          </p:cNvPr>
          <p:cNvGraphicFramePr>
            <a:graphicFrameLocks noGrp="1"/>
          </p:cNvGraphicFramePr>
          <p:nvPr>
            <p:ph idx="1"/>
          </p:nvPr>
        </p:nvGraphicFramePr>
        <p:xfrm>
          <a:off x="417513" y="1254125"/>
          <a:ext cx="3276599" cy="2063754"/>
        </p:xfrm>
        <a:graphic>
          <a:graphicData uri="http://schemas.openxmlformats.org/drawingml/2006/table">
            <a:tbl>
              <a:tblPr firstRow="1" bandRow="1">
                <a:tableStyleId>{5C22544A-7EE6-4342-B048-85BDC9FD1C3A}</a:tableStyleId>
              </a:tblPr>
              <a:tblGrid>
                <a:gridCol w="792329">
                  <a:extLst>
                    <a:ext uri="{9D8B030D-6E8A-4147-A177-3AD203B41FA5}">
                      <a16:colId xmlns:a16="http://schemas.microsoft.com/office/drawing/2014/main" val="2142140203"/>
                    </a:ext>
                  </a:extLst>
                </a:gridCol>
                <a:gridCol w="828090">
                  <a:extLst>
                    <a:ext uri="{9D8B030D-6E8A-4147-A177-3AD203B41FA5}">
                      <a16:colId xmlns:a16="http://schemas.microsoft.com/office/drawing/2014/main" val="2657578747"/>
                    </a:ext>
                  </a:extLst>
                </a:gridCol>
                <a:gridCol w="828090">
                  <a:extLst>
                    <a:ext uri="{9D8B030D-6E8A-4147-A177-3AD203B41FA5}">
                      <a16:colId xmlns:a16="http://schemas.microsoft.com/office/drawing/2014/main" val="870498352"/>
                    </a:ext>
                  </a:extLst>
                </a:gridCol>
                <a:gridCol w="828090">
                  <a:extLst>
                    <a:ext uri="{9D8B030D-6E8A-4147-A177-3AD203B41FA5}">
                      <a16:colId xmlns:a16="http://schemas.microsoft.com/office/drawing/2014/main" val="4129741239"/>
                    </a:ext>
                  </a:extLst>
                </a:gridCol>
              </a:tblGrid>
              <a:tr h="539864">
                <a:tc>
                  <a:txBody>
                    <a:bodyPr/>
                    <a:lstStyle/>
                    <a:p>
                      <a:pPr algn="ctr"/>
                      <a:r>
                        <a:rPr lang="en-GB" sz="1400" dirty="0"/>
                        <a:t>PC sector</a:t>
                      </a:r>
                    </a:p>
                  </a:txBody>
                  <a:tcPr marL="91450" marR="91450" marT="45709" marB="45709" anchor="ctr">
                    <a:solidFill>
                      <a:srgbClr val="204A91"/>
                    </a:solidFill>
                  </a:tcPr>
                </a:tc>
                <a:tc>
                  <a:txBody>
                    <a:bodyPr/>
                    <a:lstStyle/>
                    <a:p>
                      <a:pPr algn="ctr"/>
                      <a:r>
                        <a:rPr lang="en-GB" sz="1400" dirty="0"/>
                        <a:t>Zone</a:t>
                      </a:r>
                    </a:p>
                  </a:txBody>
                  <a:tcPr marL="91450" marR="91450" marT="45709" marB="45709" anchor="ctr"/>
                </a:tc>
                <a:tc>
                  <a:txBody>
                    <a:bodyPr/>
                    <a:lstStyle/>
                    <a:p>
                      <a:pPr algn="ctr"/>
                      <a:r>
                        <a:rPr lang="en-GB" sz="1400" dirty="0"/>
                        <a:t>SSC</a:t>
                      </a:r>
                    </a:p>
                  </a:txBody>
                  <a:tcPr marL="91450" marR="91450" marT="45709" marB="45709" anchor="ctr"/>
                </a:tc>
                <a:tc>
                  <a:txBody>
                    <a:bodyPr/>
                    <a:lstStyle/>
                    <a:p>
                      <a:pPr algn="ctr"/>
                      <a:r>
                        <a:rPr lang="en-GB" sz="1400" dirty="0"/>
                        <a:t>Volume</a:t>
                      </a:r>
                    </a:p>
                  </a:txBody>
                  <a:tcPr marL="91450" marR="91450" marT="45709" marB="45709" anchor="ctr"/>
                </a:tc>
                <a:extLst>
                  <a:ext uri="{0D108BD9-81ED-4DB2-BD59-A6C34878D82A}">
                    <a16:rowId xmlns:a16="http://schemas.microsoft.com/office/drawing/2014/main" val="2778880180"/>
                  </a:ext>
                </a:extLst>
              </a:tr>
              <a:tr h="304777">
                <a:tc>
                  <a:txBody>
                    <a:bodyPr/>
                    <a:lstStyle/>
                    <a:p>
                      <a:r>
                        <a:rPr lang="en-GB" sz="1400" dirty="0"/>
                        <a:t>AB10 1</a:t>
                      </a:r>
                    </a:p>
                  </a:txBody>
                  <a:tcPr marL="91450" marR="91450" marT="45709" marB="45709">
                    <a:solidFill>
                      <a:srgbClr val="CCD0DC"/>
                    </a:solidFill>
                  </a:tcPr>
                </a:tc>
                <a:tc>
                  <a:txBody>
                    <a:bodyPr/>
                    <a:lstStyle/>
                    <a:p>
                      <a:pPr algn="ctr"/>
                      <a:r>
                        <a:rPr lang="en-GB" sz="1400" dirty="0"/>
                        <a:t>A</a:t>
                      </a:r>
                    </a:p>
                  </a:txBody>
                  <a:tcPr marL="91450" marR="91450" marT="45709" marB="45709"/>
                </a:tc>
                <a:tc>
                  <a:txBody>
                    <a:bodyPr/>
                    <a:lstStyle/>
                    <a:p>
                      <a:pPr algn="ctr"/>
                      <a:r>
                        <a:rPr lang="en-GB" sz="1400" dirty="0"/>
                        <a:t>310</a:t>
                      </a:r>
                    </a:p>
                  </a:txBody>
                  <a:tcPr marL="91450" marR="91450" marT="45709" marB="45709"/>
                </a:tc>
                <a:tc>
                  <a:txBody>
                    <a:bodyPr/>
                    <a:lstStyle/>
                    <a:p>
                      <a:pPr algn="r"/>
                      <a:r>
                        <a:rPr lang="en-GB" sz="1400" dirty="0"/>
                        <a:t>100</a:t>
                      </a:r>
                    </a:p>
                  </a:txBody>
                  <a:tcPr marL="91450" marR="91450" marT="45709" marB="45709"/>
                </a:tc>
                <a:extLst>
                  <a:ext uri="{0D108BD9-81ED-4DB2-BD59-A6C34878D82A}">
                    <a16:rowId xmlns:a16="http://schemas.microsoft.com/office/drawing/2014/main" val="2322669483"/>
                  </a:ext>
                </a:extLst>
              </a:tr>
              <a:tr h="3047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HA0 1</a:t>
                      </a:r>
                    </a:p>
                  </a:txBody>
                  <a:tcPr marL="91450" marR="91450" marT="45709" marB="45709">
                    <a:solidFill>
                      <a:srgbClr val="E7E9EE"/>
                    </a:solidFill>
                  </a:tcPr>
                </a:tc>
                <a:tc>
                  <a:txBody>
                    <a:bodyPr/>
                    <a:lstStyle/>
                    <a:p>
                      <a:pPr algn="ctr"/>
                      <a:r>
                        <a:rPr lang="en-GB" sz="1400" dirty="0"/>
                        <a:t>D</a:t>
                      </a:r>
                    </a:p>
                  </a:txBody>
                  <a:tcPr marL="91450" marR="91450" marT="45709" marB="45709"/>
                </a:tc>
                <a:tc>
                  <a:txBody>
                    <a:bodyPr/>
                    <a:lstStyle/>
                    <a:p>
                      <a:pPr algn="ctr"/>
                      <a:r>
                        <a:rPr lang="en-GB" sz="1400" dirty="0"/>
                        <a:t>375</a:t>
                      </a:r>
                    </a:p>
                  </a:txBody>
                  <a:tcPr marL="91450" marR="91450" marT="45709" marB="45709"/>
                </a:tc>
                <a:tc>
                  <a:txBody>
                    <a:bodyPr/>
                    <a:lstStyle/>
                    <a:p>
                      <a:pPr algn="r"/>
                      <a:r>
                        <a:rPr lang="en-GB" sz="1400" dirty="0"/>
                        <a:t>50</a:t>
                      </a:r>
                    </a:p>
                  </a:txBody>
                  <a:tcPr marL="91450" marR="91450" marT="45709" marB="45709"/>
                </a:tc>
                <a:extLst>
                  <a:ext uri="{0D108BD9-81ED-4DB2-BD59-A6C34878D82A}">
                    <a16:rowId xmlns:a16="http://schemas.microsoft.com/office/drawing/2014/main" val="3441916172"/>
                  </a:ext>
                </a:extLst>
              </a:tr>
              <a:tr h="304777">
                <a:tc>
                  <a:txBody>
                    <a:bodyPr/>
                    <a:lstStyle/>
                    <a:p>
                      <a:r>
                        <a:rPr lang="en-GB" sz="1400" dirty="0"/>
                        <a:t>AL2 1</a:t>
                      </a:r>
                    </a:p>
                  </a:txBody>
                  <a:tcPr marL="91450" marR="91450" marT="45709" marB="45709">
                    <a:solidFill>
                      <a:srgbClr val="CCD0DC"/>
                    </a:solidFill>
                  </a:tcPr>
                </a:tc>
                <a:tc>
                  <a:txBody>
                    <a:bodyPr/>
                    <a:lstStyle/>
                    <a:p>
                      <a:pPr algn="ctr"/>
                      <a:r>
                        <a:rPr lang="en-GB" sz="1400" dirty="0"/>
                        <a:t>B</a:t>
                      </a:r>
                    </a:p>
                  </a:txBody>
                  <a:tcPr marL="91450" marR="91450" marT="45709" marB="45709"/>
                </a:tc>
                <a:tc>
                  <a:txBody>
                    <a:bodyPr/>
                    <a:lstStyle/>
                    <a:p>
                      <a:pPr algn="ctr"/>
                      <a:r>
                        <a:rPr lang="en-GB" sz="1400" dirty="0"/>
                        <a:t>359</a:t>
                      </a:r>
                    </a:p>
                  </a:txBody>
                  <a:tcPr marL="91450" marR="91450" marT="45709" marB="45709"/>
                </a:tc>
                <a:tc>
                  <a:txBody>
                    <a:bodyPr/>
                    <a:lstStyle/>
                    <a:p>
                      <a:pPr algn="r"/>
                      <a:r>
                        <a:rPr lang="en-GB" sz="1400" dirty="0"/>
                        <a:t>75</a:t>
                      </a:r>
                    </a:p>
                  </a:txBody>
                  <a:tcPr marL="91450" marR="91450" marT="45709" marB="45709"/>
                </a:tc>
                <a:extLst>
                  <a:ext uri="{0D108BD9-81ED-4DB2-BD59-A6C34878D82A}">
                    <a16:rowId xmlns:a16="http://schemas.microsoft.com/office/drawing/2014/main" val="3701203901"/>
                  </a:ext>
                </a:extLst>
              </a:tr>
              <a:tr h="304777">
                <a:tc>
                  <a:txBody>
                    <a:bodyPr/>
                    <a:lstStyle/>
                    <a:p>
                      <a:r>
                        <a:rPr lang="en-GB" sz="1400" dirty="0"/>
                        <a:t>AL3 6</a:t>
                      </a:r>
                    </a:p>
                  </a:txBody>
                  <a:tcPr marL="91450" marR="91450" marT="45709" marB="45709">
                    <a:solidFill>
                      <a:srgbClr val="E7E9EE"/>
                    </a:solidFill>
                  </a:tcPr>
                </a:tc>
                <a:tc>
                  <a:txBody>
                    <a:bodyPr/>
                    <a:lstStyle/>
                    <a:p>
                      <a:pPr algn="ctr"/>
                      <a:r>
                        <a:rPr lang="en-GB" sz="1400" dirty="0"/>
                        <a:t>C</a:t>
                      </a:r>
                    </a:p>
                  </a:txBody>
                  <a:tcPr marL="91450" marR="91450" marT="45709" marB="45709"/>
                </a:tc>
                <a:tc>
                  <a:txBody>
                    <a:bodyPr/>
                    <a:lstStyle/>
                    <a:p>
                      <a:pPr algn="ctr"/>
                      <a:r>
                        <a:rPr lang="en-GB" sz="1400" dirty="0"/>
                        <a:t>359</a:t>
                      </a:r>
                    </a:p>
                  </a:txBody>
                  <a:tcPr marL="91450" marR="91450" marT="45709" marB="45709"/>
                </a:tc>
                <a:tc>
                  <a:txBody>
                    <a:bodyPr/>
                    <a:lstStyle/>
                    <a:p>
                      <a:pPr algn="r"/>
                      <a:r>
                        <a:rPr lang="en-GB" sz="1400" dirty="0"/>
                        <a:t>10</a:t>
                      </a:r>
                    </a:p>
                  </a:txBody>
                  <a:tcPr marL="91450" marR="91450" marT="45709" marB="45709"/>
                </a:tc>
                <a:extLst>
                  <a:ext uri="{0D108BD9-81ED-4DB2-BD59-A6C34878D82A}">
                    <a16:rowId xmlns:a16="http://schemas.microsoft.com/office/drawing/2014/main" val="3955714342"/>
                  </a:ext>
                </a:extLst>
              </a:tr>
              <a:tr h="304777">
                <a:tc>
                  <a:txBody>
                    <a:bodyPr/>
                    <a:lstStyle/>
                    <a:p>
                      <a:r>
                        <a:rPr lang="en-GB" sz="1400" dirty="0"/>
                        <a:t>…</a:t>
                      </a:r>
                    </a:p>
                  </a:txBody>
                  <a:tcPr marL="91450" marR="91450" marT="45709" marB="45709">
                    <a:solidFill>
                      <a:srgbClr val="CCD0DC"/>
                    </a:solidFill>
                  </a:tcPr>
                </a:tc>
                <a:tc>
                  <a:txBody>
                    <a:bodyPr/>
                    <a:lstStyle/>
                    <a:p>
                      <a:pPr algn="ctr"/>
                      <a:r>
                        <a:rPr lang="en-GB" sz="1400" dirty="0"/>
                        <a:t>…</a:t>
                      </a:r>
                    </a:p>
                  </a:txBody>
                  <a:tcPr marL="91450" marR="91450" marT="45709" marB="45709"/>
                </a:tc>
                <a:tc>
                  <a:txBody>
                    <a:bodyPr/>
                    <a:lstStyle/>
                    <a:p>
                      <a:pPr algn="ctr"/>
                      <a:r>
                        <a:rPr lang="en-GB" sz="1400" dirty="0"/>
                        <a:t>…</a:t>
                      </a:r>
                    </a:p>
                  </a:txBody>
                  <a:tcPr marL="91450" marR="91450" marT="45709" marB="45709"/>
                </a:tc>
                <a:tc>
                  <a:txBody>
                    <a:bodyPr/>
                    <a:lstStyle/>
                    <a:p>
                      <a:pPr algn="r"/>
                      <a:r>
                        <a:rPr lang="en-GB" sz="1400" dirty="0"/>
                        <a:t>…</a:t>
                      </a:r>
                    </a:p>
                  </a:txBody>
                  <a:tcPr marL="91450" marR="91450" marT="45709" marB="45709"/>
                </a:tc>
                <a:extLst>
                  <a:ext uri="{0D108BD9-81ED-4DB2-BD59-A6C34878D82A}">
                    <a16:rowId xmlns:a16="http://schemas.microsoft.com/office/drawing/2014/main" val="2025680450"/>
                  </a:ext>
                </a:extLst>
              </a:tr>
            </a:tbl>
          </a:graphicData>
        </a:graphic>
      </p:graphicFrame>
      <p:sp>
        <p:nvSpPr>
          <p:cNvPr id="7" name="Isosceles Triangle 6">
            <a:extLst>
              <a:ext uri="{FF2B5EF4-FFF2-40B4-BE49-F238E27FC236}">
                <a16:creationId xmlns:a16="http://schemas.microsoft.com/office/drawing/2014/main" id="{614DF988-5B15-48F9-B949-F770912650D4}"/>
              </a:ext>
            </a:extLst>
          </p:cNvPr>
          <p:cNvSpPr/>
          <p:nvPr/>
        </p:nvSpPr>
        <p:spPr>
          <a:xfrm rot="5400000">
            <a:off x="3108325" y="2101850"/>
            <a:ext cx="1819275" cy="3460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graphicFrame>
        <p:nvGraphicFramePr>
          <p:cNvPr id="8" name="Table 7">
            <a:extLst>
              <a:ext uri="{FF2B5EF4-FFF2-40B4-BE49-F238E27FC236}">
                <a16:creationId xmlns:a16="http://schemas.microsoft.com/office/drawing/2014/main" id="{60FDE87D-08CB-4C91-85CE-87E10EC757B6}"/>
              </a:ext>
            </a:extLst>
          </p:cNvPr>
          <p:cNvGraphicFramePr>
            <a:graphicFrameLocks noGrp="1"/>
          </p:cNvGraphicFramePr>
          <p:nvPr>
            <p:extLst>
              <p:ext uri="{D42A27DB-BD31-4B8C-83A1-F6EECF244321}">
                <p14:modId xmlns:p14="http://schemas.microsoft.com/office/powerpoint/2010/main" val="550956523"/>
              </p:ext>
            </p:extLst>
          </p:nvPr>
        </p:nvGraphicFramePr>
        <p:xfrm>
          <a:off x="4343400" y="1254125"/>
          <a:ext cx="4392613" cy="2193924"/>
        </p:xfrm>
        <a:graphic>
          <a:graphicData uri="http://schemas.openxmlformats.org/drawingml/2006/table">
            <a:tbl>
              <a:tblPr firstRow="1" bandRow="1">
                <a:tableStyleId>{5C22544A-7EE6-4342-B048-85BDC9FD1C3A}</a:tableStyleId>
              </a:tblPr>
              <a:tblGrid>
                <a:gridCol w="792111">
                  <a:extLst>
                    <a:ext uri="{9D8B030D-6E8A-4147-A177-3AD203B41FA5}">
                      <a16:colId xmlns:a16="http://schemas.microsoft.com/office/drawing/2014/main" val="3930934187"/>
                    </a:ext>
                  </a:extLst>
                </a:gridCol>
                <a:gridCol w="504070">
                  <a:extLst>
                    <a:ext uri="{9D8B030D-6E8A-4147-A177-3AD203B41FA5}">
                      <a16:colId xmlns:a16="http://schemas.microsoft.com/office/drawing/2014/main" val="2971329230"/>
                    </a:ext>
                  </a:extLst>
                </a:gridCol>
                <a:gridCol w="504070">
                  <a:extLst>
                    <a:ext uri="{9D8B030D-6E8A-4147-A177-3AD203B41FA5}">
                      <a16:colId xmlns:a16="http://schemas.microsoft.com/office/drawing/2014/main" val="3672242695"/>
                    </a:ext>
                  </a:extLst>
                </a:gridCol>
                <a:gridCol w="504070">
                  <a:extLst>
                    <a:ext uri="{9D8B030D-6E8A-4147-A177-3AD203B41FA5}">
                      <a16:colId xmlns:a16="http://schemas.microsoft.com/office/drawing/2014/main" val="2177690116"/>
                    </a:ext>
                  </a:extLst>
                </a:gridCol>
                <a:gridCol w="504070">
                  <a:extLst>
                    <a:ext uri="{9D8B030D-6E8A-4147-A177-3AD203B41FA5}">
                      <a16:colId xmlns:a16="http://schemas.microsoft.com/office/drawing/2014/main" val="822811413"/>
                    </a:ext>
                  </a:extLst>
                </a:gridCol>
                <a:gridCol w="756106">
                  <a:extLst>
                    <a:ext uri="{9D8B030D-6E8A-4147-A177-3AD203B41FA5}">
                      <a16:colId xmlns:a16="http://schemas.microsoft.com/office/drawing/2014/main" val="3801125195"/>
                    </a:ext>
                  </a:extLst>
                </a:gridCol>
                <a:gridCol w="828116">
                  <a:extLst>
                    <a:ext uri="{9D8B030D-6E8A-4147-A177-3AD203B41FA5}">
                      <a16:colId xmlns:a16="http://schemas.microsoft.com/office/drawing/2014/main" val="1411749910"/>
                    </a:ext>
                  </a:extLst>
                </a:gridCol>
              </a:tblGrid>
              <a:tr h="540189">
                <a:tc>
                  <a:txBody>
                    <a:bodyPr/>
                    <a:lstStyle/>
                    <a:p>
                      <a:pPr algn="ctr"/>
                      <a:r>
                        <a:rPr lang="en-GB" sz="1400" dirty="0"/>
                        <a:t>SSC</a:t>
                      </a:r>
                    </a:p>
                  </a:txBody>
                  <a:tcPr marL="91441" marR="91441" marT="45736" marB="45736" anchor="ctr"/>
                </a:tc>
                <a:tc>
                  <a:txBody>
                    <a:bodyPr/>
                    <a:lstStyle/>
                    <a:p>
                      <a:pPr algn="ctr"/>
                      <a:r>
                        <a:rPr lang="en-GB" sz="1400" dirty="0"/>
                        <a:t>A</a:t>
                      </a:r>
                    </a:p>
                  </a:txBody>
                  <a:tcPr marL="91441" marR="91441" marT="45736" marB="45736" anchor="ctr"/>
                </a:tc>
                <a:tc>
                  <a:txBody>
                    <a:bodyPr/>
                    <a:lstStyle/>
                    <a:p>
                      <a:pPr algn="ctr"/>
                      <a:r>
                        <a:rPr lang="en-GB" sz="1400" dirty="0"/>
                        <a:t>B</a:t>
                      </a:r>
                    </a:p>
                  </a:txBody>
                  <a:tcPr marL="91441" marR="91441" marT="45736" marB="45736" anchor="ctr"/>
                </a:tc>
                <a:tc>
                  <a:txBody>
                    <a:bodyPr/>
                    <a:lstStyle/>
                    <a:p>
                      <a:pPr algn="ctr"/>
                      <a:r>
                        <a:rPr lang="en-GB" sz="1400" dirty="0"/>
                        <a:t>C</a:t>
                      </a:r>
                    </a:p>
                  </a:txBody>
                  <a:tcPr marL="91441" marR="91441" marT="45736" marB="45736" anchor="ctr"/>
                </a:tc>
                <a:tc>
                  <a:txBody>
                    <a:bodyPr/>
                    <a:lstStyle/>
                    <a:p>
                      <a:pPr algn="ctr"/>
                      <a:r>
                        <a:rPr lang="en-GB" sz="1400" dirty="0"/>
                        <a:t>D</a:t>
                      </a:r>
                    </a:p>
                  </a:txBody>
                  <a:tcPr marL="91441" marR="91441" marT="45736" marB="45736" anchor="ctr"/>
                </a:tc>
                <a:tc>
                  <a:txBody>
                    <a:bodyPr/>
                    <a:lstStyle/>
                    <a:p>
                      <a:pPr algn="ctr"/>
                      <a:r>
                        <a:rPr lang="en-GB" sz="1400" dirty="0"/>
                        <a:t>NSB</a:t>
                      </a:r>
                    </a:p>
                  </a:txBody>
                  <a:tcPr marL="91441" marR="91441" marT="45736" marB="45736" anchor="ctr">
                    <a:solidFill>
                      <a:srgbClr val="FF0000"/>
                    </a:solidFill>
                  </a:tcPr>
                </a:tc>
                <a:tc>
                  <a:txBody>
                    <a:bodyPr/>
                    <a:lstStyle/>
                    <a:p>
                      <a:pPr algn="ctr"/>
                      <a:r>
                        <a:rPr lang="en-GB" sz="1400" dirty="0"/>
                        <a:t>UDB</a:t>
                      </a:r>
                    </a:p>
                  </a:txBody>
                  <a:tcPr marL="91441" marR="91441" marT="45736" marB="45736" anchor="ctr">
                    <a:solidFill>
                      <a:schemeClr val="tx2"/>
                    </a:solidFill>
                  </a:tcPr>
                </a:tc>
                <a:extLst>
                  <a:ext uri="{0D108BD9-81ED-4DB2-BD59-A6C34878D82A}">
                    <a16:rowId xmlns:a16="http://schemas.microsoft.com/office/drawing/2014/main" val="1127414504"/>
                  </a:ext>
                </a:extLst>
              </a:tr>
              <a:tr h="378420">
                <a:tc>
                  <a:txBody>
                    <a:bodyPr/>
                    <a:lstStyle/>
                    <a:p>
                      <a:pPr algn="ctr"/>
                      <a:r>
                        <a:rPr lang="en-GB" sz="1400" dirty="0"/>
                        <a:t>310</a:t>
                      </a:r>
                    </a:p>
                  </a:txBody>
                  <a:tcPr marL="91441" marR="91441" marT="45736" marB="45736" anchor="ctr"/>
                </a:tc>
                <a:tc>
                  <a:txBody>
                    <a:bodyPr/>
                    <a:lstStyle/>
                    <a:p>
                      <a:endParaRPr lang="en-GB" sz="1400" dirty="0"/>
                    </a:p>
                  </a:txBody>
                  <a:tcPr marL="91441" marR="91441" marT="45736" marB="45736" anchor="ctr"/>
                </a:tc>
                <a:tc>
                  <a:txBody>
                    <a:bodyPr/>
                    <a:lstStyle/>
                    <a:p>
                      <a:endParaRPr lang="en-GB" sz="1400" dirty="0"/>
                    </a:p>
                  </a:txBody>
                  <a:tcPr marL="91441" marR="91441" marT="45736" marB="45736" anchor="ctr"/>
                </a:tc>
                <a:tc>
                  <a:txBody>
                    <a:bodyPr/>
                    <a:lstStyle/>
                    <a:p>
                      <a:endParaRPr lang="en-GB" sz="1400" dirty="0"/>
                    </a:p>
                  </a:txBody>
                  <a:tcPr marL="91441" marR="91441" marT="45736" marB="45736" anchor="ctr"/>
                </a:tc>
                <a:tc>
                  <a:txBody>
                    <a:bodyPr/>
                    <a:lstStyle/>
                    <a:p>
                      <a:endParaRPr lang="en-GB" sz="1400" dirty="0"/>
                    </a:p>
                  </a:txBody>
                  <a:tcPr marL="91441" marR="91441" marT="45736" marB="45736" anchor="ctr"/>
                </a:tc>
                <a:tc>
                  <a:txBody>
                    <a:bodyPr/>
                    <a:lstStyle/>
                    <a:p>
                      <a:pPr algn="ctr"/>
                      <a:r>
                        <a:rPr lang="en-GB" sz="1400" dirty="0"/>
                        <a:t>%</a:t>
                      </a:r>
                    </a:p>
                  </a:txBody>
                  <a:tcPr marL="91441" marR="91441" marT="45736" marB="45736" anchor="ctr">
                    <a:solidFill>
                      <a:srgbClr val="FF9999"/>
                    </a:solidFill>
                  </a:tcPr>
                </a:tc>
                <a:tc>
                  <a:txBody>
                    <a:bodyPr/>
                    <a:lstStyle/>
                    <a:p>
                      <a:pPr algn="ctr"/>
                      <a:r>
                        <a:rPr lang="en-GB" sz="1400" dirty="0"/>
                        <a:t>%</a:t>
                      </a:r>
                    </a:p>
                  </a:txBody>
                  <a:tcPr marL="91441" marR="91441" marT="45736" marB="45736" anchor="ctr">
                    <a:solidFill>
                      <a:schemeClr val="tx2">
                        <a:lumMod val="40000"/>
                        <a:lumOff val="60000"/>
                      </a:schemeClr>
                    </a:solidFill>
                  </a:tcPr>
                </a:tc>
                <a:extLst>
                  <a:ext uri="{0D108BD9-81ED-4DB2-BD59-A6C34878D82A}">
                    <a16:rowId xmlns:a16="http://schemas.microsoft.com/office/drawing/2014/main" val="1066789595"/>
                  </a:ext>
                </a:extLst>
              </a:tr>
              <a:tr h="378420">
                <a:tc>
                  <a:txBody>
                    <a:bodyPr/>
                    <a:lstStyle/>
                    <a:p>
                      <a:pPr algn="ctr"/>
                      <a:r>
                        <a:rPr lang="en-GB" sz="1400" dirty="0"/>
                        <a:t>375</a:t>
                      </a:r>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pPr algn="ctr"/>
                      <a:r>
                        <a:rPr lang="en-GB" sz="1400" dirty="0"/>
                        <a:t>%</a:t>
                      </a:r>
                    </a:p>
                  </a:txBody>
                  <a:tcPr marL="91441" marR="91441" marT="45736" marB="45736" anchor="ctr">
                    <a:solidFill>
                      <a:srgbClr val="FFCCCC"/>
                    </a:solidFill>
                  </a:tcPr>
                </a:tc>
                <a:tc>
                  <a:txBody>
                    <a:bodyPr/>
                    <a:lstStyle/>
                    <a:p>
                      <a:pPr algn="ctr"/>
                      <a:r>
                        <a:rPr lang="en-GB" sz="1400" dirty="0"/>
                        <a:t>%</a:t>
                      </a:r>
                    </a:p>
                  </a:txBody>
                  <a:tcPr marL="91441" marR="91441" marT="45736" marB="45736" anchor="ctr">
                    <a:solidFill>
                      <a:schemeClr val="tx2">
                        <a:lumMod val="20000"/>
                        <a:lumOff val="80000"/>
                      </a:schemeClr>
                    </a:solidFill>
                  </a:tcPr>
                </a:tc>
                <a:extLst>
                  <a:ext uri="{0D108BD9-81ED-4DB2-BD59-A6C34878D82A}">
                    <a16:rowId xmlns:a16="http://schemas.microsoft.com/office/drawing/2014/main" val="1682209524"/>
                  </a:ext>
                </a:extLst>
              </a:tr>
              <a:tr h="378420">
                <a:tc>
                  <a:txBody>
                    <a:bodyPr/>
                    <a:lstStyle/>
                    <a:p>
                      <a:pPr algn="ctr"/>
                      <a:r>
                        <a:rPr lang="en-GB" sz="1400" dirty="0"/>
                        <a:t>…</a:t>
                      </a:r>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endParaRPr lang="en-GB" sz="1400"/>
                    </a:p>
                  </a:txBody>
                  <a:tcPr marL="91441" marR="91441" marT="45736" marB="45736" anchor="ctr"/>
                </a:tc>
                <a:tc>
                  <a:txBody>
                    <a:bodyPr/>
                    <a:lstStyle/>
                    <a:p>
                      <a:pPr algn="ctr"/>
                      <a:r>
                        <a:rPr lang="en-GB" sz="1400" dirty="0"/>
                        <a:t>%</a:t>
                      </a:r>
                    </a:p>
                  </a:txBody>
                  <a:tcPr marL="91441" marR="91441" marT="45736" marB="45736" anchor="ctr">
                    <a:solidFill>
                      <a:srgbClr val="FF9999"/>
                    </a:solidFill>
                  </a:tcPr>
                </a:tc>
                <a:tc>
                  <a:txBody>
                    <a:bodyPr/>
                    <a:lstStyle/>
                    <a:p>
                      <a:pPr algn="ctr"/>
                      <a:r>
                        <a:rPr lang="en-GB" sz="1400" dirty="0"/>
                        <a:t>%</a:t>
                      </a:r>
                    </a:p>
                  </a:txBody>
                  <a:tcPr marL="91441" marR="91441" marT="45736" marB="45736" anchor="ctr">
                    <a:solidFill>
                      <a:schemeClr val="tx2">
                        <a:lumMod val="40000"/>
                        <a:lumOff val="60000"/>
                      </a:schemeClr>
                    </a:solidFill>
                  </a:tcPr>
                </a:tc>
                <a:extLst>
                  <a:ext uri="{0D108BD9-81ED-4DB2-BD59-A6C34878D82A}">
                    <a16:rowId xmlns:a16="http://schemas.microsoft.com/office/drawing/2014/main" val="3793259960"/>
                  </a:ext>
                </a:extLst>
              </a:tr>
              <a:tr h="518475">
                <a:tc>
                  <a:txBody>
                    <a:bodyPr/>
                    <a:lstStyle/>
                    <a:p>
                      <a:pPr algn="ctr"/>
                      <a:r>
                        <a:rPr lang="en-GB" sz="1400" b="1" dirty="0">
                          <a:solidFill>
                            <a:schemeClr val="bg1"/>
                          </a:solidFill>
                        </a:rPr>
                        <a:t>Zonal Profile</a:t>
                      </a:r>
                    </a:p>
                  </a:txBody>
                  <a:tcPr marL="91441" marR="91441" marT="45736" marB="45736" anchor="ctr">
                    <a:solidFill>
                      <a:schemeClr val="tx2"/>
                    </a:solidFill>
                  </a:tcPr>
                </a:tc>
                <a:tc>
                  <a:txBody>
                    <a:bodyPr/>
                    <a:lstStyle/>
                    <a:p>
                      <a:pPr algn="ctr"/>
                      <a:r>
                        <a:rPr lang="en-GB" sz="1400" dirty="0"/>
                        <a:t>%</a:t>
                      </a:r>
                    </a:p>
                  </a:txBody>
                  <a:tcPr marL="91441" marR="91441" marT="45736" marB="45736"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a:ea typeface="+mn-ea"/>
                          <a:cs typeface="+mn-cs"/>
                        </a:rPr>
                        <a:t>%</a:t>
                      </a:r>
                    </a:p>
                  </a:txBody>
                  <a:tcPr marL="91441" marR="91441" marT="45736" marB="45736"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a:ea typeface="+mn-ea"/>
                          <a:cs typeface="+mn-cs"/>
                        </a:rPr>
                        <a:t>%</a:t>
                      </a:r>
                    </a:p>
                  </a:txBody>
                  <a:tcPr marL="91441" marR="91441" marT="45736" marB="45736"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a:ea typeface="+mn-ea"/>
                          <a:cs typeface="+mn-cs"/>
                        </a:rPr>
                        <a:t>%</a:t>
                      </a:r>
                    </a:p>
                  </a:txBody>
                  <a:tcPr marL="91441" marR="91441" marT="45736" marB="45736"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Arial"/>
                        <a:ea typeface="+mn-ea"/>
                        <a:cs typeface="+mn-cs"/>
                      </a:endParaRPr>
                    </a:p>
                  </a:txBody>
                  <a:tcPr marL="91441" marR="91441" marT="45736" marB="45736" anchor="ctr">
                    <a:solidFill>
                      <a:srgbClr val="E7E9EE"/>
                    </a:solidFill>
                  </a:tcPr>
                </a:tc>
                <a:tc>
                  <a:txBody>
                    <a:bodyPr/>
                    <a:lstStyle/>
                    <a:p>
                      <a:endParaRPr lang="en-GB" sz="1400" dirty="0"/>
                    </a:p>
                  </a:txBody>
                  <a:tcPr marL="91441" marR="91441" marT="45736" marB="45736" anchor="ctr"/>
                </a:tc>
                <a:extLst>
                  <a:ext uri="{0D108BD9-81ED-4DB2-BD59-A6C34878D82A}">
                    <a16:rowId xmlns:a16="http://schemas.microsoft.com/office/drawing/2014/main" val="932433878"/>
                  </a:ext>
                </a:extLst>
              </a:tr>
            </a:tbl>
          </a:graphicData>
        </a:graphic>
      </p:graphicFrame>
      <p:sp>
        <p:nvSpPr>
          <p:cNvPr id="11" name="Rectangle 10">
            <a:extLst>
              <a:ext uri="{FF2B5EF4-FFF2-40B4-BE49-F238E27FC236}">
                <a16:creationId xmlns:a16="http://schemas.microsoft.com/office/drawing/2014/main" id="{42A55238-4226-4185-91AD-29BF54B86DC8}"/>
              </a:ext>
            </a:extLst>
          </p:cNvPr>
          <p:cNvSpPr/>
          <p:nvPr/>
        </p:nvSpPr>
        <p:spPr>
          <a:xfrm>
            <a:off x="5184775" y="1854200"/>
            <a:ext cx="1897063" cy="996950"/>
          </a:xfrm>
          <a:prstGeom prst="rect">
            <a:avLst/>
          </a:prstGeom>
          <a:solidFill>
            <a:schemeClr val="accent1">
              <a:lumMod val="40000"/>
              <a:lumOff val="60000"/>
              <a:alpha val="43922"/>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solidFill>
                  <a:schemeClr val="tx1"/>
                </a:solidFill>
              </a:rPr>
              <a:t>Volume</a:t>
            </a:r>
          </a:p>
        </p:txBody>
      </p:sp>
      <p:sp>
        <p:nvSpPr>
          <p:cNvPr id="17500" name="Content Placeholder 2">
            <a:extLst>
              <a:ext uri="{FF2B5EF4-FFF2-40B4-BE49-F238E27FC236}">
                <a16:creationId xmlns:a16="http://schemas.microsoft.com/office/drawing/2014/main" id="{6F8B2E33-D59F-4618-A23D-D8044B7D702D}"/>
              </a:ext>
            </a:extLst>
          </p:cNvPr>
          <p:cNvSpPr txBox="1">
            <a:spLocks/>
          </p:cNvSpPr>
          <p:nvPr/>
        </p:nvSpPr>
        <p:spPr bwMode="auto">
          <a:xfrm>
            <a:off x="728800" y="3575050"/>
            <a:ext cx="8310562" cy="202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77813" indent="-277813">
              <a:spcBef>
                <a:spcPct val="20000"/>
              </a:spcBef>
              <a:buClr>
                <a:schemeClr val="tx2"/>
              </a:buClr>
              <a:buFont typeface="Verdana" panose="020B0604030504040204" pitchFamily="34" charset="0"/>
              <a:buChar char="•"/>
              <a:defRPr sz="2400">
                <a:solidFill>
                  <a:schemeClr val="tx1"/>
                </a:solidFill>
                <a:latin typeface="Arial" panose="020B0604020202020204" pitchFamily="34" charset="0"/>
              </a:defRPr>
            </a:lvl1pPr>
            <a:lvl2pPr marL="447675" indent="9525">
              <a:spcBef>
                <a:spcPct val="20000"/>
              </a:spcBef>
              <a:defRPr sz="2000">
                <a:solidFill>
                  <a:schemeClr val="tx2"/>
                </a:solidFill>
                <a:latin typeface="Arial" panose="020B0604020202020204" pitchFamily="34" charset="0"/>
              </a:defRPr>
            </a:lvl2pPr>
            <a:lvl3pPr marL="996950" indent="-18573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358900" indent="-180975">
              <a:spcBef>
                <a:spcPct val="20000"/>
              </a:spcBef>
              <a:buFont typeface="Arial" panose="020B0604020202020204" pitchFamily="34" charset="0"/>
              <a:buChar char="–"/>
              <a:defRPr sz="1600">
                <a:solidFill>
                  <a:srgbClr val="595959"/>
                </a:solidFill>
                <a:latin typeface="Arial" panose="020B0604020202020204" pitchFamily="34" charset="0"/>
              </a:defRPr>
            </a:lvl4pPr>
            <a:lvl5pPr marL="1725613" indent="-185738">
              <a:spcBef>
                <a:spcPct val="20000"/>
              </a:spcBef>
              <a:buFont typeface="Arial" panose="020B0604020202020204" pitchFamily="34" charset="0"/>
              <a:buChar char="–"/>
              <a:defRPr sz="1600">
                <a:solidFill>
                  <a:srgbClr val="595959"/>
                </a:solidFill>
                <a:latin typeface="Arial" panose="020B0604020202020204" pitchFamily="34" charset="0"/>
              </a:defRPr>
            </a:lvl5pPr>
            <a:lvl6pPr marL="21828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6pPr>
            <a:lvl7pPr marL="26400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7pPr>
            <a:lvl8pPr marL="30972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8pPr>
            <a:lvl9pPr marL="3554413" indent="-185738" eaLnBrk="0" fontAlgn="base" hangingPunct="0">
              <a:spcBef>
                <a:spcPct val="20000"/>
              </a:spcBef>
              <a:spcAft>
                <a:spcPct val="0"/>
              </a:spcAft>
              <a:buFont typeface="Arial" panose="020B0604020202020204" pitchFamily="34" charset="0"/>
              <a:buChar char="–"/>
              <a:defRPr sz="1600">
                <a:solidFill>
                  <a:srgbClr val="595959"/>
                </a:solidFill>
                <a:latin typeface="Arial" panose="020B0604020202020204" pitchFamily="34" charset="0"/>
              </a:defRPr>
            </a:lvl9pPr>
          </a:lstStyle>
          <a:p>
            <a:pPr marL="0" indent="0">
              <a:lnSpc>
                <a:spcPct val="150000"/>
              </a:lnSpc>
              <a:buNone/>
            </a:pPr>
            <a:r>
              <a:rPr lang="en-GB" altLang="en-US" sz="1400" dirty="0"/>
              <a:t>Each postcode sector has a zone allocated, and belongs to an SSC</a:t>
            </a:r>
          </a:p>
          <a:p>
            <a:pPr marL="0" indent="0">
              <a:lnSpc>
                <a:spcPct val="150000"/>
              </a:lnSpc>
              <a:buNone/>
            </a:pPr>
            <a:r>
              <a:rPr lang="en-GB" altLang="en-US" sz="1400" dirty="0"/>
              <a:t>Mail volume is allocated to each postcode sector</a:t>
            </a:r>
          </a:p>
          <a:p>
            <a:pPr marL="0" indent="0">
              <a:lnSpc>
                <a:spcPct val="150000"/>
              </a:lnSpc>
              <a:buNone/>
            </a:pPr>
            <a:r>
              <a:rPr lang="en-GB" altLang="en-US" sz="1400" dirty="0"/>
              <a:t>Postcode sectors are summarised into SSCs, and volume for each zone within each SSC is summed</a:t>
            </a:r>
          </a:p>
          <a:p>
            <a:pPr marL="0" indent="0">
              <a:lnSpc>
                <a:spcPct val="150000"/>
              </a:lnSpc>
              <a:buNone/>
            </a:pPr>
            <a:r>
              <a:rPr lang="en-GB" altLang="en-US" sz="1400" dirty="0"/>
              <a:t>PP1 NSB is the SSC volume as a % of total volume (all zones)</a:t>
            </a:r>
          </a:p>
          <a:p>
            <a:pPr marL="0" indent="0">
              <a:lnSpc>
                <a:spcPct val="150000"/>
              </a:lnSpc>
              <a:buNone/>
            </a:pPr>
            <a:r>
              <a:rPr lang="en-GB" altLang="en-US" sz="1400" dirty="0"/>
              <a:t>PP1 UDB for each SSC is the volume of zone A (urban) / total volume for the specified SSC</a:t>
            </a:r>
          </a:p>
          <a:p>
            <a:pPr marL="0" indent="0">
              <a:lnSpc>
                <a:spcPct val="150000"/>
              </a:lnSpc>
              <a:buNone/>
            </a:pPr>
            <a:r>
              <a:rPr lang="en-GB" altLang="en-US" sz="1400" dirty="0"/>
              <a:t>Zonal Profiles are the % in each zone for all SSCs combined for PP2 or regional SSCs for PP4</a:t>
            </a:r>
          </a:p>
        </p:txBody>
      </p:sp>
      <p:sp>
        <p:nvSpPr>
          <p:cNvPr id="14" name="Oval 13">
            <a:extLst>
              <a:ext uri="{FF2B5EF4-FFF2-40B4-BE49-F238E27FC236}">
                <a16:creationId xmlns:a16="http://schemas.microsoft.com/office/drawing/2014/main" id="{A874B36E-EC0D-47F7-86C4-F5D78230C07F}"/>
              </a:ext>
            </a:extLst>
          </p:cNvPr>
          <p:cNvSpPr/>
          <p:nvPr/>
        </p:nvSpPr>
        <p:spPr>
          <a:xfrm>
            <a:off x="413179" y="365745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1</a:t>
            </a:r>
          </a:p>
        </p:txBody>
      </p:sp>
      <p:sp>
        <p:nvSpPr>
          <p:cNvPr id="15" name="Oval 14">
            <a:extLst>
              <a:ext uri="{FF2B5EF4-FFF2-40B4-BE49-F238E27FC236}">
                <a16:creationId xmlns:a16="http://schemas.microsoft.com/office/drawing/2014/main" id="{AE510969-A331-44E5-B803-B5524E26562B}"/>
              </a:ext>
            </a:extLst>
          </p:cNvPr>
          <p:cNvSpPr/>
          <p:nvPr/>
        </p:nvSpPr>
        <p:spPr>
          <a:xfrm>
            <a:off x="1512888" y="758825"/>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1</a:t>
            </a:r>
          </a:p>
        </p:txBody>
      </p:sp>
      <p:sp>
        <p:nvSpPr>
          <p:cNvPr id="16" name="Left Brace 15">
            <a:extLst>
              <a:ext uri="{FF2B5EF4-FFF2-40B4-BE49-F238E27FC236}">
                <a16:creationId xmlns:a16="http://schemas.microsoft.com/office/drawing/2014/main" id="{4792C25F-96C7-4E72-81FB-CFC0A999F1B3}"/>
              </a:ext>
            </a:extLst>
          </p:cNvPr>
          <p:cNvSpPr/>
          <p:nvPr/>
        </p:nvSpPr>
        <p:spPr>
          <a:xfrm rot="5400000">
            <a:off x="1527175" y="33338"/>
            <a:ext cx="201613" cy="2185987"/>
          </a:xfrm>
          <a:prstGeom prst="leftBrace">
            <a:avLst>
              <a:gd name="adj1" fmla="val 128921"/>
              <a:gd name="adj2" fmla="val 50000"/>
            </a:avLst>
          </a:prstGeom>
          <a:noFill/>
          <a:ln w="19050">
            <a:solidFill>
              <a:schemeClr val="bg2"/>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a:p>
        </p:txBody>
      </p:sp>
      <p:sp>
        <p:nvSpPr>
          <p:cNvPr id="17" name="Left Brace 16">
            <a:extLst>
              <a:ext uri="{FF2B5EF4-FFF2-40B4-BE49-F238E27FC236}">
                <a16:creationId xmlns:a16="http://schemas.microsoft.com/office/drawing/2014/main" id="{C050D1CC-BFB9-4F92-B18D-EE6FE5B26FAD}"/>
              </a:ext>
            </a:extLst>
          </p:cNvPr>
          <p:cNvSpPr/>
          <p:nvPr/>
        </p:nvSpPr>
        <p:spPr>
          <a:xfrm rot="5400000">
            <a:off x="5379244" y="-488156"/>
            <a:ext cx="206375" cy="3198813"/>
          </a:xfrm>
          <a:prstGeom prst="leftBrace">
            <a:avLst>
              <a:gd name="adj1" fmla="val 128921"/>
              <a:gd name="adj2" fmla="val 50000"/>
            </a:avLst>
          </a:prstGeom>
          <a:noFill/>
          <a:ln w="19050">
            <a:solidFill>
              <a:schemeClr val="bg2"/>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a:p>
        </p:txBody>
      </p:sp>
      <p:sp>
        <p:nvSpPr>
          <p:cNvPr id="18" name="Oval 17">
            <a:extLst>
              <a:ext uri="{FF2B5EF4-FFF2-40B4-BE49-F238E27FC236}">
                <a16:creationId xmlns:a16="http://schemas.microsoft.com/office/drawing/2014/main" id="{D43ED8A7-445C-4D67-BC8F-2DE5311D9AC1}"/>
              </a:ext>
            </a:extLst>
          </p:cNvPr>
          <p:cNvSpPr/>
          <p:nvPr/>
        </p:nvSpPr>
        <p:spPr>
          <a:xfrm>
            <a:off x="3187700" y="99695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2</a:t>
            </a:r>
          </a:p>
        </p:txBody>
      </p:sp>
      <p:sp>
        <p:nvSpPr>
          <p:cNvPr id="19" name="Oval 18">
            <a:extLst>
              <a:ext uri="{FF2B5EF4-FFF2-40B4-BE49-F238E27FC236}">
                <a16:creationId xmlns:a16="http://schemas.microsoft.com/office/drawing/2014/main" id="{7D921B15-BA4A-4FAD-9D79-460717E18774}"/>
              </a:ext>
            </a:extLst>
          </p:cNvPr>
          <p:cNvSpPr/>
          <p:nvPr/>
        </p:nvSpPr>
        <p:spPr>
          <a:xfrm>
            <a:off x="5367338" y="758825"/>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3</a:t>
            </a:r>
          </a:p>
        </p:txBody>
      </p:sp>
      <p:sp>
        <p:nvSpPr>
          <p:cNvPr id="20" name="Oval 19">
            <a:extLst>
              <a:ext uri="{FF2B5EF4-FFF2-40B4-BE49-F238E27FC236}">
                <a16:creationId xmlns:a16="http://schemas.microsoft.com/office/drawing/2014/main" id="{BE5DCDEE-294A-4438-9D2F-152082578A5D}"/>
              </a:ext>
            </a:extLst>
          </p:cNvPr>
          <p:cNvSpPr/>
          <p:nvPr/>
        </p:nvSpPr>
        <p:spPr>
          <a:xfrm>
            <a:off x="7413625" y="97790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4</a:t>
            </a:r>
          </a:p>
        </p:txBody>
      </p:sp>
      <p:sp>
        <p:nvSpPr>
          <p:cNvPr id="21" name="Oval 20">
            <a:extLst>
              <a:ext uri="{FF2B5EF4-FFF2-40B4-BE49-F238E27FC236}">
                <a16:creationId xmlns:a16="http://schemas.microsoft.com/office/drawing/2014/main" id="{F9A9A27C-7E8B-40EE-8DDD-E9436C62AF9A}"/>
              </a:ext>
            </a:extLst>
          </p:cNvPr>
          <p:cNvSpPr/>
          <p:nvPr/>
        </p:nvSpPr>
        <p:spPr>
          <a:xfrm>
            <a:off x="4084638" y="305435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6</a:t>
            </a:r>
          </a:p>
        </p:txBody>
      </p:sp>
      <p:sp>
        <p:nvSpPr>
          <p:cNvPr id="22" name="Oval 21">
            <a:extLst>
              <a:ext uri="{FF2B5EF4-FFF2-40B4-BE49-F238E27FC236}">
                <a16:creationId xmlns:a16="http://schemas.microsoft.com/office/drawing/2014/main" id="{E90EA4A8-CAA2-427E-82F8-6A57967E228B}"/>
              </a:ext>
            </a:extLst>
          </p:cNvPr>
          <p:cNvSpPr/>
          <p:nvPr/>
        </p:nvSpPr>
        <p:spPr>
          <a:xfrm>
            <a:off x="413179" y="4021382"/>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2</a:t>
            </a:r>
          </a:p>
        </p:txBody>
      </p:sp>
      <p:sp>
        <p:nvSpPr>
          <p:cNvPr id="23" name="Oval 22">
            <a:extLst>
              <a:ext uri="{FF2B5EF4-FFF2-40B4-BE49-F238E27FC236}">
                <a16:creationId xmlns:a16="http://schemas.microsoft.com/office/drawing/2014/main" id="{5CE25ADA-A6ED-4D54-B693-A0D4205D9494}"/>
              </a:ext>
            </a:extLst>
          </p:cNvPr>
          <p:cNvSpPr/>
          <p:nvPr/>
        </p:nvSpPr>
        <p:spPr>
          <a:xfrm>
            <a:off x="413179" y="4385314"/>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3</a:t>
            </a:r>
          </a:p>
        </p:txBody>
      </p:sp>
      <p:sp>
        <p:nvSpPr>
          <p:cNvPr id="24" name="Oval 23">
            <a:extLst>
              <a:ext uri="{FF2B5EF4-FFF2-40B4-BE49-F238E27FC236}">
                <a16:creationId xmlns:a16="http://schemas.microsoft.com/office/drawing/2014/main" id="{04091A30-E068-4A0D-92D5-F5C06E6C77F8}"/>
              </a:ext>
            </a:extLst>
          </p:cNvPr>
          <p:cNvSpPr/>
          <p:nvPr/>
        </p:nvSpPr>
        <p:spPr>
          <a:xfrm>
            <a:off x="413179" y="4749246"/>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4</a:t>
            </a:r>
          </a:p>
        </p:txBody>
      </p:sp>
      <p:sp>
        <p:nvSpPr>
          <p:cNvPr id="25" name="Oval 24">
            <a:extLst>
              <a:ext uri="{FF2B5EF4-FFF2-40B4-BE49-F238E27FC236}">
                <a16:creationId xmlns:a16="http://schemas.microsoft.com/office/drawing/2014/main" id="{B0E5DD69-9A40-4ABD-9815-70D79E9FA462}"/>
              </a:ext>
            </a:extLst>
          </p:cNvPr>
          <p:cNvSpPr/>
          <p:nvPr/>
        </p:nvSpPr>
        <p:spPr>
          <a:xfrm>
            <a:off x="413179" y="5113178"/>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5</a:t>
            </a:r>
          </a:p>
        </p:txBody>
      </p:sp>
      <p:sp>
        <p:nvSpPr>
          <p:cNvPr id="26" name="Oval 25">
            <a:extLst>
              <a:ext uri="{FF2B5EF4-FFF2-40B4-BE49-F238E27FC236}">
                <a16:creationId xmlns:a16="http://schemas.microsoft.com/office/drawing/2014/main" id="{EF4E2B66-AA3E-4F2B-ACCC-AD8383320BD9}"/>
              </a:ext>
            </a:extLst>
          </p:cNvPr>
          <p:cNvSpPr/>
          <p:nvPr/>
        </p:nvSpPr>
        <p:spPr>
          <a:xfrm>
            <a:off x="8186738" y="97790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a:t>5</a:t>
            </a:r>
          </a:p>
        </p:txBody>
      </p:sp>
      <p:sp>
        <p:nvSpPr>
          <p:cNvPr id="27" name="Oval 26">
            <a:extLst>
              <a:ext uri="{FF2B5EF4-FFF2-40B4-BE49-F238E27FC236}">
                <a16:creationId xmlns:a16="http://schemas.microsoft.com/office/drawing/2014/main" id="{38DC3D94-3EEC-4A1D-9F40-97A91FE934A2}"/>
              </a:ext>
            </a:extLst>
          </p:cNvPr>
          <p:cNvSpPr/>
          <p:nvPr/>
        </p:nvSpPr>
        <p:spPr>
          <a:xfrm>
            <a:off x="413179" y="5477110"/>
            <a:ext cx="180000" cy="180000"/>
          </a:xfrm>
          <a:prstGeom prst="ellips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6</a:t>
            </a:r>
          </a:p>
        </p:txBody>
      </p:sp>
    </p:spTree>
  </p:cSld>
  <p:clrMapOvr>
    <a:masterClrMapping/>
  </p:clrMapOvr>
</p:sld>
</file>

<file path=ppt/theme/theme1.xml><?xml version="1.0" encoding="utf-8"?>
<a:theme xmlns:a="http://schemas.openxmlformats.org/drawingml/2006/main" name="Office Theme">
  <a:themeElements>
    <a:clrScheme name="Royal Mail Group">
      <a:dk1>
        <a:srgbClr val="000000"/>
      </a:dk1>
      <a:lt1>
        <a:srgbClr val="FFFFFF"/>
      </a:lt1>
      <a:dk2>
        <a:srgbClr val="FF0000"/>
      </a:dk2>
      <a:lt2>
        <a:srgbClr val="666666"/>
      </a:lt2>
      <a:accent1>
        <a:srgbClr val="204A91"/>
      </a:accent1>
      <a:accent2>
        <a:srgbClr val="000000"/>
      </a:accent2>
      <a:accent3>
        <a:srgbClr val="007E5F"/>
      </a:accent3>
      <a:accent4>
        <a:srgbClr val="969696"/>
      </a:accent4>
      <a:accent5>
        <a:srgbClr val="B2B2B2"/>
      </a:accent5>
      <a:accent6>
        <a:srgbClr val="DDDDDD"/>
      </a:accent6>
      <a:hlink>
        <a:srgbClr val="204A91"/>
      </a:hlink>
      <a:folHlink>
        <a:srgbClr val="204A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ABC21BE2FB554E8C7BA60406DC021D" ma:contentTypeVersion="6" ma:contentTypeDescription="Create a new document." ma:contentTypeScope="" ma:versionID="0d3d35c007678d3881e970c37f5378e9">
  <xsd:schema xmlns:xsd="http://www.w3.org/2001/XMLSchema" xmlns:xs="http://www.w3.org/2001/XMLSchema" xmlns:p="http://schemas.microsoft.com/office/2006/metadata/properties" xmlns:ns2="fcb9b7c9-7c1b-47aa-b0c0-298b6e69adfc" xmlns:ns3="c6a4b7fa-877d-4597-b002-57ce20afce07" targetNamespace="http://schemas.microsoft.com/office/2006/metadata/properties" ma:root="true" ma:fieldsID="adfe4013869c5a6803fad4cde91e78ad" ns2:_="" ns3:_="">
    <xsd:import namespace="fcb9b7c9-7c1b-47aa-b0c0-298b6e69adfc"/>
    <xsd:import namespace="c6a4b7fa-877d-4597-b002-57ce20afce0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b9b7c9-7c1b-47aa-b0c0-298b6e69ad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6a4b7fa-877d-4597-b002-57ce20afce0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8F5622-17F8-427D-A7A4-4797537957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b9b7c9-7c1b-47aa-b0c0-298b6e69adfc"/>
    <ds:schemaRef ds:uri="c6a4b7fa-877d-4597-b002-57ce20afce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85A98A-62F4-47FA-A53A-4193FF41093A}">
  <ds:schemaRefs>
    <ds:schemaRef ds:uri="http://purl.org/dc/elements/1.1/"/>
    <ds:schemaRef ds:uri="http://schemas.microsoft.com/office/2006/metadata/properties"/>
    <ds:schemaRef ds:uri="fcb9b7c9-7c1b-47aa-b0c0-298b6e69adfc"/>
    <ds:schemaRef ds:uri="http://purl.org/dc/term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c6a4b7fa-877d-4597-b002-57ce20afce07"/>
    <ds:schemaRef ds:uri="http://www.w3.org/XML/1998/namespace"/>
  </ds:schemaRefs>
</ds:datastoreItem>
</file>

<file path=customXml/itemProps3.xml><?xml version="1.0" encoding="utf-8"?>
<ds:datastoreItem xmlns:ds="http://schemas.openxmlformats.org/officeDocument/2006/customXml" ds:itemID="{794CACE2-6B72-4B4A-BCE9-1FF616DFB3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10301</TotalTime>
  <Words>745</Words>
  <Application>Microsoft Office PowerPoint</Application>
  <PresentationFormat>On-screen Show (4:3)</PresentationFormat>
  <Paragraphs>160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Verdana</vt:lpstr>
      <vt:lpstr>Wingdings 2</vt:lpstr>
      <vt:lpstr>Office Theme</vt:lpstr>
      <vt:lpstr>Price Plan Benchmarks explained </vt:lpstr>
      <vt:lpstr>Profile creation at a glance Building blocks and process</vt:lpstr>
      <vt:lpstr>Profile comparison at glance</vt:lpstr>
      <vt:lpstr>Data sources and key differences in the makeup of the Benchmarks</vt:lpstr>
      <vt:lpstr>Allocation of postcode sectors to zones An important input to UDB &amp; Zonal Posting Profiles</vt:lpstr>
      <vt:lpstr>Profile calculations in detail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www.wizkit.com</dc:creator>
  <cp:lastModifiedBy>Ravi Chauhan</cp:lastModifiedBy>
  <cp:revision>453</cp:revision>
  <dcterms:created xsi:type="dcterms:W3CDTF">2011-10-20T13:01:56Z</dcterms:created>
  <dcterms:modified xsi:type="dcterms:W3CDTF">2019-12-22T07:08:45Z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5</vt:i4>
  </property>
  <property fmtid="{D5CDD505-2E9C-101B-9397-08002B2CF9AE}" pid="4" name="WizKit Template Sub">
    <vt:lpwstr>Group</vt:lpwstr>
  </property>
  <property fmtid="{D5CDD505-2E9C-101B-9397-08002B2CF9AE}" pid="5" name="MSIP_Label_758ef3ce-5376-40b0-bf3f-35cf6e817934_Enabled">
    <vt:lpwstr>True</vt:lpwstr>
  </property>
  <property fmtid="{D5CDD505-2E9C-101B-9397-08002B2CF9AE}" pid="6" name="MSIP_Label_758ef3ce-5376-40b0-bf3f-35cf6e817934_SiteId">
    <vt:lpwstr>7a082108-90dd-41ac-be41-9b8feabee2da</vt:lpwstr>
  </property>
  <property fmtid="{D5CDD505-2E9C-101B-9397-08002B2CF9AE}" pid="7" name="MSIP_Label_758ef3ce-5376-40b0-bf3f-35cf6e817934_Owner">
    <vt:lpwstr>kyle.robertson@royalmail.com</vt:lpwstr>
  </property>
  <property fmtid="{D5CDD505-2E9C-101B-9397-08002B2CF9AE}" pid="8" name="MSIP_Label_758ef3ce-5376-40b0-bf3f-35cf6e817934_SetDate">
    <vt:lpwstr>2019-12-11T09:33:55.5073253Z</vt:lpwstr>
  </property>
  <property fmtid="{D5CDD505-2E9C-101B-9397-08002B2CF9AE}" pid="9" name="MSIP_Label_758ef3ce-5376-40b0-bf3f-35cf6e817934_Name">
    <vt:lpwstr>Public</vt:lpwstr>
  </property>
  <property fmtid="{D5CDD505-2E9C-101B-9397-08002B2CF9AE}" pid="10" name="MSIP_Label_758ef3ce-5376-40b0-bf3f-35cf6e817934_Application">
    <vt:lpwstr>Microsoft Azure Information Protection</vt:lpwstr>
  </property>
  <property fmtid="{D5CDD505-2E9C-101B-9397-08002B2CF9AE}" pid="11" name="MSIP_Label_758ef3ce-5376-40b0-bf3f-35cf6e817934_Extended_MSFT_Method">
    <vt:lpwstr>Manual</vt:lpwstr>
  </property>
  <property fmtid="{D5CDD505-2E9C-101B-9397-08002B2CF9AE}" pid="12" name="Sensitivity">
    <vt:lpwstr>Public</vt:lpwstr>
  </property>
  <property fmtid="{D5CDD505-2E9C-101B-9397-08002B2CF9AE}" pid="13" name="ContentTypeId">
    <vt:lpwstr>0x0101007FABC21BE2FB554E8C7BA60406DC021D</vt:lpwstr>
  </property>
</Properties>
</file>