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ags/tag1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6644" r:id="rId4"/>
    <p:sldMasterId id="2147487527" r:id="rId5"/>
    <p:sldMasterId id="2147487539" r:id="rId6"/>
    <p:sldMasterId id="2147487618" r:id="rId7"/>
    <p:sldMasterId id="2147489947" r:id="rId8"/>
    <p:sldMasterId id="2147498955" r:id="rId9"/>
    <p:sldMasterId id="2147498968" r:id="rId10"/>
    <p:sldMasterId id="2147498980" r:id="rId11"/>
    <p:sldMasterId id="2147499004" r:id="rId12"/>
    <p:sldMasterId id="2147499052" r:id="rId13"/>
  </p:sldMasterIdLst>
  <p:notesMasterIdLst>
    <p:notesMasterId r:id="rId23"/>
  </p:notesMasterIdLst>
  <p:handoutMasterIdLst>
    <p:handoutMasterId r:id="rId24"/>
  </p:handoutMasterIdLst>
  <p:sldIdLst>
    <p:sldId id="1413" r:id="rId14"/>
    <p:sldId id="1576" r:id="rId15"/>
    <p:sldId id="1578" r:id="rId16"/>
    <p:sldId id="1579" r:id="rId17"/>
    <p:sldId id="1577" r:id="rId18"/>
    <p:sldId id="1583" r:id="rId19"/>
    <p:sldId id="1581" r:id="rId20"/>
    <p:sldId id="1580" r:id="rId21"/>
    <p:sldId id="1564" r:id="rId22"/>
  </p:sldIdLst>
  <p:sldSz cx="12192000" cy="6858000"/>
  <p:notesSz cx="6794500" cy="9931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210" userDrawn="1">
          <p15:clr>
            <a:srgbClr val="A4A3A4"/>
          </p15:clr>
        </p15:guide>
        <p15:guide id="3" orient="horz" pos="957" userDrawn="1">
          <p15:clr>
            <a:srgbClr val="A4A3A4"/>
          </p15:clr>
        </p15:guide>
        <p15:guide id="4" orient="horz" pos="910" userDrawn="1">
          <p15:clr>
            <a:srgbClr val="A4A3A4"/>
          </p15:clr>
        </p15:guide>
        <p15:guide id="5" orient="horz" pos="4071" userDrawn="1">
          <p15:clr>
            <a:srgbClr val="A4A3A4"/>
          </p15:clr>
        </p15:guide>
        <p15:guide id="6" orient="horz" pos="3651" userDrawn="1">
          <p15:clr>
            <a:srgbClr val="A4A3A4"/>
          </p15:clr>
        </p15:guide>
        <p15:guide id="7" orient="horz" pos="3592" userDrawn="1">
          <p15:clr>
            <a:srgbClr val="A4A3A4"/>
          </p15:clr>
        </p15:guide>
        <p15:guide id="8" pos="3840" userDrawn="1">
          <p15:clr>
            <a:srgbClr val="A4A3A4"/>
          </p15:clr>
        </p15:guide>
        <p15:guide id="9" pos="351" userDrawn="1">
          <p15:clr>
            <a:srgbClr val="A4A3A4"/>
          </p15:clr>
        </p15:guide>
        <p15:guide id="10" pos="73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966"/>
    <a:srgbClr val="FF9900"/>
    <a:srgbClr val="009900"/>
    <a:srgbClr val="FC7404"/>
    <a:srgbClr val="009999"/>
    <a:srgbClr val="33CCCC"/>
    <a:srgbClr val="34B3EC"/>
    <a:srgbClr val="27E0F9"/>
    <a:srgbClr val="DEE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62268" autoAdjust="0"/>
  </p:normalViewPr>
  <p:slideViewPr>
    <p:cSldViewPr snapToGrid="0">
      <p:cViewPr varScale="1">
        <p:scale>
          <a:sx n="57" d="100"/>
          <a:sy n="57" d="100"/>
        </p:scale>
        <p:origin x="780" y="28"/>
      </p:cViewPr>
      <p:guideLst>
        <p:guide orient="horz" pos="2160"/>
        <p:guide orient="horz" pos="210"/>
        <p:guide orient="horz" pos="957"/>
        <p:guide orient="horz" pos="910"/>
        <p:guide orient="horz" pos="4071"/>
        <p:guide orient="horz" pos="3651"/>
        <p:guide orient="horz" pos="3592"/>
        <p:guide pos="3840"/>
        <p:guide pos="351"/>
        <p:guide pos="7331"/>
      </p:guideLst>
    </p:cSldViewPr>
  </p:slideViewPr>
  <p:outlineViewPr>
    <p:cViewPr>
      <p:scale>
        <a:sx n="33" d="100"/>
        <a:sy n="33" d="100"/>
      </p:scale>
      <p:origin x="0" y="14478"/>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53" d="100"/>
          <a:sy n="53" d="100"/>
        </p:scale>
        <p:origin x="2850" y="96"/>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A89EBBE-0C20-45E0-808A-148CC2851368}" type="datetimeFigureOut">
              <a:rPr lang="en-US"/>
              <a:pPr>
                <a:defRPr/>
              </a:pPr>
              <a:t>11/9/2020</a:t>
            </a:fld>
            <a:endParaRPr lang="en-US" dirty="0"/>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372E52F-EA2C-4B9B-8693-119B1448AE92}" type="slidenum">
              <a:rPr lang="en-US" altLang="en-US"/>
              <a:pPr/>
              <a:t>‹#›</a:t>
            </a:fld>
            <a:endParaRPr lang="en-US" altLang="en-US" dirty="0"/>
          </a:p>
        </p:txBody>
      </p:sp>
    </p:spTree>
    <p:extLst>
      <p:ext uri="{BB962C8B-B14F-4D97-AF65-F5344CB8AC3E}">
        <p14:creationId xmlns:p14="http://schemas.microsoft.com/office/powerpoint/2010/main" val="71906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itchFamily="34" charset="0"/>
                <a:cs typeface="+mn-cs"/>
              </a:defRPr>
            </a:lvl1pPr>
          </a:lstStyle>
          <a:p>
            <a:pPr>
              <a:defRPr/>
            </a:pPr>
            <a:endParaRPr lang="en-US" dirty="0"/>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itchFamily="34" charset="0"/>
                <a:cs typeface="+mn-cs"/>
              </a:defRPr>
            </a:lvl1pPr>
          </a:lstStyle>
          <a:p>
            <a:pPr>
              <a:defRPr/>
            </a:pPr>
            <a:fld id="{D929EBF9-54EF-440C-8EDB-6ADFE63688F4}" type="datetimeFigureOut">
              <a:rPr lang="en-US"/>
              <a:pPr>
                <a:defRPr/>
              </a:pPr>
              <a:t>11/9/2020</a:t>
            </a:fld>
            <a:endParaRPr lang="en-US"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F07D4BF-3D31-4E30-A027-C09B1DDF1182}" type="slidenum">
              <a:rPr lang="en-US" altLang="en-US"/>
              <a:pPr/>
              <a:t>‹#›</a:t>
            </a:fld>
            <a:endParaRPr lang="en-US" altLang="en-US" dirty="0"/>
          </a:p>
        </p:txBody>
      </p:sp>
    </p:spTree>
    <p:extLst>
      <p:ext uri="{BB962C8B-B14F-4D97-AF65-F5344CB8AC3E}">
        <p14:creationId xmlns:p14="http://schemas.microsoft.com/office/powerpoint/2010/main" val="144758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a:defRPr/>
            </a:pPr>
            <a:endParaRPr lang="en-GB"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623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702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2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1643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5845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703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763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a:defRPr/>
            </a:pPr>
            <a:endParaRPr lang="en-GB" dirty="0">
              <a:ea typeface="ＭＳ Ｐゴシック" pitchFamily="34" charset="-128"/>
            </a:endParaRPr>
          </a:p>
        </p:txBody>
      </p:sp>
    </p:spTree>
    <p:extLst>
      <p:ext uri="{BB962C8B-B14F-4D97-AF65-F5344CB8AC3E}">
        <p14:creationId xmlns:p14="http://schemas.microsoft.com/office/powerpoint/2010/main" val="982320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15.bin"/></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6.emf"/><Relationship Id="rId4" Type="http://schemas.openxmlformats.org/officeDocument/2006/relationships/oleObject" Target="../embeddings/oleObject27.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2.xml"/><Relationship Id="rId1" Type="http://schemas.openxmlformats.org/officeDocument/2006/relationships/vmlDrawing" Target="../drawings/vmlDrawing32.vml"/><Relationship Id="rId5" Type="http://schemas.openxmlformats.org/officeDocument/2006/relationships/image" Target="../media/image6.emf"/><Relationship Id="rId4" Type="http://schemas.openxmlformats.org/officeDocument/2006/relationships/oleObject" Target="../embeddings/oleObject3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8"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9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09600" y="1160463"/>
            <a:ext cx="1158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10"/>
          <p:cNvGrpSpPr>
            <a:grpSpLocks/>
          </p:cNvGrpSpPr>
          <p:nvPr/>
        </p:nvGrpSpPr>
        <p:grpSpPr bwMode="auto">
          <a:xfrm>
            <a:off x="611726" y="377825"/>
            <a:ext cx="2912533" cy="636588"/>
            <a:chOff x="448031" y="5788818"/>
            <a:chExt cx="2183719" cy="635721"/>
          </a:xfrm>
        </p:grpSpPr>
        <p:pic>
          <p:nvPicPr>
            <p:cNvPr id="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31" y="6039743"/>
              <a:ext cx="2183719" cy="3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730331" y="5788818"/>
              <a:ext cx="211071" cy="215606"/>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grpSp>
      <p:pic>
        <p:nvPicPr>
          <p:cNvPr id="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1717" y="868363"/>
            <a:ext cx="3361267"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8219020" y="1484352"/>
            <a:ext cx="2683933" cy="2060575"/>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pic>
        <p:nvPicPr>
          <p:cNvPr id="11"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075" y="2325731"/>
            <a:ext cx="409786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623392" y="2348880"/>
            <a:ext cx="5868325" cy="1440160"/>
          </a:xfrm>
          <a:prstGeom prst="rect">
            <a:avLst/>
          </a:prstGeom>
        </p:spPr>
        <p:txBody>
          <a:bodyPr>
            <a:noAutofit/>
          </a:bodyPr>
          <a:lstStyle>
            <a:lvl1pPr marL="0" indent="0">
              <a:lnSpc>
                <a:spcPct val="100000"/>
              </a:lnSpc>
              <a:spcBef>
                <a:spcPts val="0"/>
              </a:spcBef>
              <a:spcAft>
                <a:spcPts val="0"/>
              </a:spcAft>
              <a:buNone/>
              <a:defRPr sz="2800" baseline="0">
                <a:solidFill>
                  <a:schemeClr val="bg1"/>
                </a:solidFill>
                <a:latin typeface="ChevinBold" panose="00000700000000000000" pitchFamily="2"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a:t>Click to edit Master text styles</a:t>
            </a:r>
          </a:p>
        </p:txBody>
      </p:sp>
    </p:spTree>
    <p:extLst>
      <p:ext uri="{BB962C8B-B14F-4D97-AF65-F5344CB8AC3E}">
        <p14:creationId xmlns:p14="http://schemas.microsoft.com/office/powerpoint/2010/main" val="38296239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5855198"/>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defTabSz="914400" fontAlgn="base">
              <a:lnSpc>
                <a:spcPct val="100000"/>
              </a:lnSpc>
              <a:spcBef>
                <a:spcPct val="0"/>
              </a:spcBef>
              <a:spcAft>
                <a:spcPct val="0"/>
              </a:spcAft>
              <a:defRPr sz="800" b="0" i="0">
                <a:solidFill>
                  <a:srgbClr val="404044"/>
                </a:solidFill>
                <a:latin typeface="Calibri"/>
                <a:cs typeface="Calibri"/>
              </a:defRPr>
            </a:lvl1pPr>
          </a:lstStyle>
          <a:p>
            <a:pPr>
              <a:defRPr/>
            </a:pPr>
            <a:r>
              <a:rPr lang="en-GB"/>
              <a:t>Commercial in confidence</a:t>
            </a:r>
          </a:p>
        </p:txBody>
      </p:sp>
      <p:sp>
        <p:nvSpPr>
          <p:cNvPr id="3" name="Holder 4"/>
          <p:cNvSpPr>
            <a:spLocks noGrp="1"/>
          </p:cNvSpPr>
          <p:nvPr>
            <p:ph type="sldNum" sz="quarter" idx="11"/>
          </p:nvPr>
        </p:nvSpPr>
        <p:spPr/>
        <p:txBody>
          <a:bodyPr/>
          <a:lstStyle>
            <a:lvl1pPr defTabSz="914400" fontAlgn="base">
              <a:spcBef>
                <a:spcPct val="0"/>
              </a:spcBef>
              <a:spcAft>
                <a:spcPct val="0"/>
              </a:spcAft>
              <a:defRPr sz="800" b="0" i="0">
                <a:solidFill>
                  <a:srgbClr val="404044"/>
                </a:solidFill>
                <a:latin typeface="Calibri"/>
                <a:cs typeface="Calibri"/>
              </a:defRPr>
            </a:lvl1pPr>
          </a:lstStyle>
          <a:p>
            <a:pPr>
              <a:defRPr/>
            </a:pPr>
            <a:fld id="{4B95CCB4-153E-4517-8C2C-AE060B3C418E}" type="slidenum">
              <a:rPr lang="en-GB"/>
              <a:pPr>
                <a:defRPr/>
              </a:pPr>
              <a:t>‹#›</a:t>
            </a:fld>
            <a:endParaRPr lang="en-GB" dirty="0"/>
          </a:p>
        </p:txBody>
      </p:sp>
    </p:spTree>
    <p:extLst>
      <p:ext uri="{BB962C8B-B14F-4D97-AF65-F5344CB8AC3E}">
        <p14:creationId xmlns:p14="http://schemas.microsoft.com/office/powerpoint/2010/main" val="3641427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7AE1-EA55-4A6C-95CE-170D5A18B8B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7BD586D-27A9-4C51-B916-158269860C99}"/>
              </a:ext>
            </a:extLst>
          </p:cNvPr>
          <p:cNvSpPr>
            <a:spLocks noGrp="1"/>
          </p:cNvSpPr>
          <p:nvPr>
            <p:ph type="ftr" sz="quarter" idx="10"/>
          </p:nvPr>
        </p:nvSpPr>
        <p:spPr>
          <a:xfrm>
            <a:off x="1001189" y="6508750"/>
            <a:ext cx="8462433" cy="122238"/>
          </a:xfrm>
        </p:spPr>
        <p:txBody>
          <a:bodyPr/>
          <a:lstStyle/>
          <a:p>
            <a:pPr eaLnBrk="1" hangingPunct="1">
              <a:defRPr/>
            </a:pPr>
            <a:endParaRPr lang="en-GB" dirty="0"/>
          </a:p>
        </p:txBody>
      </p:sp>
      <p:sp>
        <p:nvSpPr>
          <p:cNvPr id="4" name="Slide Number Placeholder 3">
            <a:extLst>
              <a:ext uri="{FF2B5EF4-FFF2-40B4-BE49-F238E27FC236}">
                <a16:creationId xmlns:a16="http://schemas.microsoft.com/office/drawing/2014/main" id="{8062AB09-376A-4C36-BAD1-A06A28676D8A}"/>
              </a:ext>
            </a:extLst>
          </p:cNvPr>
          <p:cNvSpPr>
            <a:spLocks noGrp="1"/>
          </p:cNvSpPr>
          <p:nvPr>
            <p:ph type="sldNum" sz="quarter" idx="11"/>
          </p:nvPr>
        </p:nvSpPr>
        <p:spPr/>
        <p:txBody>
          <a:bodyPr/>
          <a:lstStyle/>
          <a:p>
            <a:pPr eaLnBrk="1" hangingPunct="1">
              <a:defRPr/>
            </a:pPr>
            <a:fld id="{16467A57-CF1F-4B15-B0C3-1A0C9CB9C647}" type="slidenum">
              <a:rPr lang="en-GB" smtClean="0"/>
              <a:pPr eaLnBrk="1" hangingPunct="1">
                <a:defRPr/>
              </a:pPr>
              <a:t>‹#›</a:t>
            </a:fld>
            <a:endParaRPr lang="en-GB" dirty="0"/>
          </a:p>
        </p:txBody>
      </p:sp>
    </p:spTree>
    <p:extLst>
      <p:ext uri="{BB962C8B-B14F-4D97-AF65-F5344CB8AC3E}">
        <p14:creationId xmlns:p14="http://schemas.microsoft.com/office/powerpoint/2010/main" val="193375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45959" indent="0" algn="ctr">
              <a:buNone/>
              <a:defRPr>
                <a:solidFill>
                  <a:schemeClr val="tx1">
                    <a:tint val="75000"/>
                  </a:schemeClr>
                </a:solidFill>
              </a:defRPr>
            </a:lvl2pPr>
            <a:lvl3pPr marL="891917" indent="0" algn="ctr">
              <a:buNone/>
              <a:defRPr>
                <a:solidFill>
                  <a:schemeClr val="tx1">
                    <a:tint val="75000"/>
                  </a:schemeClr>
                </a:solidFill>
              </a:defRPr>
            </a:lvl3pPr>
            <a:lvl4pPr marL="1337876" indent="0" algn="ctr">
              <a:buNone/>
              <a:defRPr>
                <a:solidFill>
                  <a:schemeClr val="tx1">
                    <a:tint val="75000"/>
                  </a:schemeClr>
                </a:solidFill>
              </a:defRPr>
            </a:lvl4pPr>
            <a:lvl5pPr marL="1783834" indent="0" algn="ctr">
              <a:buNone/>
              <a:defRPr>
                <a:solidFill>
                  <a:schemeClr val="tx1">
                    <a:tint val="75000"/>
                  </a:schemeClr>
                </a:solidFill>
              </a:defRPr>
            </a:lvl5pPr>
            <a:lvl6pPr marL="2229793" indent="0" algn="ctr">
              <a:buNone/>
              <a:defRPr>
                <a:solidFill>
                  <a:schemeClr val="tx1">
                    <a:tint val="75000"/>
                  </a:schemeClr>
                </a:solidFill>
              </a:defRPr>
            </a:lvl6pPr>
            <a:lvl7pPr marL="2675752" indent="0" algn="ctr">
              <a:buNone/>
              <a:defRPr>
                <a:solidFill>
                  <a:schemeClr val="tx1">
                    <a:tint val="75000"/>
                  </a:schemeClr>
                </a:solidFill>
              </a:defRPr>
            </a:lvl7pPr>
            <a:lvl8pPr marL="3121710" indent="0" algn="ctr">
              <a:buNone/>
              <a:defRPr>
                <a:solidFill>
                  <a:schemeClr val="tx1">
                    <a:tint val="75000"/>
                  </a:schemeClr>
                </a:solidFill>
              </a:defRPr>
            </a:lvl8pPr>
            <a:lvl9pPr marL="3567669"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165601" y="6356394"/>
            <a:ext cx="3860800" cy="365125"/>
          </a:xfrm>
          <a:prstGeom prst="rect">
            <a:avLst/>
          </a:prstGeom>
        </p:spPr>
        <p:txBody>
          <a:bodyPr/>
          <a:lstStyle/>
          <a:p>
            <a:r>
              <a:rPr lang="en-US"/>
              <a:t>Commercial in confidence</a:t>
            </a:r>
            <a:endParaRPr lang="en-US" dirty="0"/>
          </a:p>
        </p:txBody>
      </p:sp>
      <p:sp>
        <p:nvSpPr>
          <p:cNvPr id="6" name="Slide Number Placeholder 5"/>
          <p:cNvSpPr>
            <a:spLocks noGrp="1"/>
          </p:cNvSpPr>
          <p:nvPr>
            <p:ph type="sldNum" sz="quarter" idx="12"/>
          </p:nvPr>
        </p:nvSpPr>
        <p:spPr>
          <a:xfrm>
            <a:off x="8737600" y="6356394"/>
            <a:ext cx="2844800" cy="365125"/>
          </a:xfrm>
          <a:prstGeom prst="rect">
            <a:avLst/>
          </a:prstGeom>
        </p:spPr>
        <p:txBody>
          <a:bodyPr/>
          <a:lstStyle/>
          <a:p>
            <a:fld id="{C8921D41-B698-4324-9538-F9845400320A}" type="slidenum">
              <a:rPr lang="en-US" smtClean="0"/>
              <a:t>‹#›</a:t>
            </a:fld>
            <a:endParaRPr lang="en-US" dirty="0"/>
          </a:p>
        </p:txBody>
      </p:sp>
    </p:spTree>
    <p:extLst>
      <p:ext uri="{BB962C8B-B14F-4D97-AF65-F5344CB8AC3E}">
        <p14:creationId xmlns:p14="http://schemas.microsoft.com/office/powerpoint/2010/main" val="601062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8"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9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09600" y="1160463"/>
            <a:ext cx="1158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10"/>
          <p:cNvGrpSpPr>
            <a:grpSpLocks/>
          </p:cNvGrpSpPr>
          <p:nvPr/>
        </p:nvGrpSpPr>
        <p:grpSpPr bwMode="auto">
          <a:xfrm>
            <a:off x="611726" y="377825"/>
            <a:ext cx="2912533" cy="636588"/>
            <a:chOff x="448031" y="5788818"/>
            <a:chExt cx="2183719" cy="635721"/>
          </a:xfrm>
        </p:grpSpPr>
        <p:pic>
          <p:nvPicPr>
            <p:cNvPr id="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31" y="6039743"/>
              <a:ext cx="2183719" cy="3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730331" y="5788818"/>
              <a:ext cx="211071" cy="215606"/>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grpSp>
      <p:pic>
        <p:nvPicPr>
          <p:cNvPr id="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1717" y="868363"/>
            <a:ext cx="3361267"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8219020" y="1484352"/>
            <a:ext cx="2683933" cy="2060575"/>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pic>
        <p:nvPicPr>
          <p:cNvPr id="11"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075" y="2325731"/>
            <a:ext cx="409786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623392" y="2348880"/>
            <a:ext cx="5868325" cy="1440160"/>
          </a:xfrm>
          <a:prstGeom prst="rect">
            <a:avLst/>
          </a:prstGeom>
        </p:spPr>
        <p:txBody>
          <a:bodyPr>
            <a:noAutofit/>
          </a:bodyPr>
          <a:lstStyle>
            <a:lvl1pPr marL="0" indent="0">
              <a:lnSpc>
                <a:spcPct val="100000"/>
              </a:lnSpc>
              <a:spcBef>
                <a:spcPts val="0"/>
              </a:spcBef>
              <a:spcAft>
                <a:spcPts val="0"/>
              </a:spcAft>
              <a:buNone/>
              <a:defRPr sz="2800" baseline="0">
                <a:solidFill>
                  <a:schemeClr val="bg1"/>
                </a:solidFill>
                <a:latin typeface="ChevinBold" panose="00000700000000000000" pitchFamily="2"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a:t>Click to edit Master text styles</a:t>
            </a:r>
          </a:p>
        </p:txBody>
      </p:sp>
    </p:spTree>
    <p:extLst>
      <p:ext uri="{BB962C8B-B14F-4D97-AF65-F5344CB8AC3E}">
        <p14:creationId xmlns:p14="http://schemas.microsoft.com/office/powerpoint/2010/main" val="174725693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2F539C"/>
        </a:solidFill>
        <a:effectLst/>
      </p:bgPr>
    </p:bg>
    <p:spTree>
      <p:nvGrpSpPr>
        <p:cNvPr id="1" name=""/>
        <p:cNvGrpSpPr/>
        <p:nvPr/>
      </p:nvGrpSpPr>
      <p:grpSpPr>
        <a:xfrm>
          <a:off x="0" y="0"/>
          <a:ext cx="0" cy="0"/>
          <a:chOff x="0" y="0"/>
          <a:chExt cx="0" cy="0"/>
        </a:xfrm>
      </p:grpSpPr>
      <p:graphicFrame>
        <p:nvGraphicFramePr>
          <p:cNvPr id="3"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7174" name="think-cell Slide" r:id="rId4" imgW="360" imgH="360" progId="TCLayout.ActiveDocument.1">
                  <p:embed/>
                </p:oleObj>
              </mc:Choice>
              <mc:Fallback>
                <p:oleObj name="think-cell Slide" r:id="rId4" imgW="360" imgH="360" progId="TCLayout.ActiveDocument.1">
                  <p:embed/>
                  <p:pic>
                    <p:nvPicPr>
                      <p:cNvPr id="3"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89869" y="4293096"/>
            <a:ext cx="10936073" cy="2287438"/>
          </a:xfrm>
        </p:spPr>
        <p:txBody>
          <a:bodyPr anchor="b"/>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6263879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18980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52"/>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0650829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3188"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6569"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994541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5760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22"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3540585"/>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6230907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8256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2F539C"/>
        </a:solidFill>
        <a:effectLst/>
      </p:bgPr>
    </p:bg>
    <p:spTree>
      <p:nvGrpSpPr>
        <p:cNvPr id="1" name=""/>
        <p:cNvGrpSpPr/>
        <p:nvPr/>
      </p:nvGrpSpPr>
      <p:grpSpPr>
        <a:xfrm>
          <a:off x="0" y="0"/>
          <a:ext cx="0" cy="0"/>
          <a:chOff x="0" y="0"/>
          <a:chExt cx="0" cy="0"/>
        </a:xfrm>
      </p:grpSpPr>
      <p:graphicFrame>
        <p:nvGraphicFramePr>
          <p:cNvPr id="3"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054" name="think-cell Slide" r:id="rId4" imgW="360" imgH="360" progId="TCLayout.ActiveDocument.1">
                  <p:embed/>
                </p:oleObj>
              </mc:Choice>
              <mc:Fallback>
                <p:oleObj name="think-cell Slide" r:id="rId4" imgW="360" imgH="360" progId="TCLayout.ActiveDocument.1">
                  <p:embed/>
                  <p:pic>
                    <p:nvPicPr>
                      <p:cNvPr id="3"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89869" y="4293096"/>
            <a:ext cx="10936073" cy="2287438"/>
          </a:xfrm>
        </p:spPr>
        <p:txBody>
          <a:bodyPr anchor="b"/>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966035522"/>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66270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662738"/>
            <a:ext cx="6815016" cy="5463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10" y="1844831"/>
            <a:ext cx="4011247" cy="42813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031118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483327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8198"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rPr>
              <a:t>Page </a:t>
            </a:r>
            <a:fld id="{B3C59664-062E-4849-B2E0-F30422255543}" type="slidenum">
              <a:rPr lang="en-GB" altLang="en-US" sz="800">
                <a:solidFill>
                  <a:srgbClr val="000000"/>
                </a:solidFill>
                <a:latin typeface="Arial Narrow" panose="020B0606020202030204" pitchFamily="34" charset="0"/>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rPr>
              <a:t> </a:t>
            </a:r>
          </a:p>
        </p:txBody>
      </p:sp>
      <p:sp>
        <p:nvSpPr>
          <p:cNvPr id="7"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 name="Title 1"/>
          <p:cNvSpPr>
            <a:spLocks noGrp="1"/>
          </p:cNvSpPr>
          <p:nvPr>
            <p:ph type="ctrTitle"/>
          </p:nvPr>
        </p:nvSpPr>
        <p:spPr>
          <a:xfrm>
            <a:off x="914400" y="213046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Date Placeholder 3"/>
          <p:cNvSpPr>
            <a:spLocks noGrp="1"/>
          </p:cNvSpPr>
          <p:nvPr>
            <p:ph type="dt" sz="half" idx="10"/>
          </p:nvPr>
        </p:nvSpPr>
        <p:spPr>
          <a:xfrm>
            <a:off x="609600" y="6356393"/>
            <a:ext cx="2844800" cy="365125"/>
          </a:xfrm>
          <a:prstGeom prst="rect">
            <a:avLst/>
          </a:prstGeom>
        </p:spPr>
        <p:txBody>
          <a:bodyPr/>
          <a:lstStyle>
            <a:lvl1pPr eaLnBrk="1" fontAlgn="auto" hangingPunct="1">
              <a:spcBef>
                <a:spcPts val="0"/>
              </a:spcBef>
              <a:spcAft>
                <a:spcPts val="0"/>
              </a:spcAft>
              <a:defRPr>
                <a:solidFill>
                  <a:srgbClr val="000000"/>
                </a:solidFill>
                <a:latin typeface="Arial"/>
                <a:cs typeface="Arial" charset="0"/>
              </a:defRPr>
            </a:lvl1pPr>
          </a:lstStyle>
          <a:p>
            <a:pPr>
              <a:defRPr/>
            </a:pPr>
            <a:endParaRPr lang="en-GB" dirty="0"/>
          </a:p>
        </p:txBody>
      </p:sp>
      <p:sp>
        <p:nvSpPr>
          <p:cNvPr id="10" name="Footer Placeholder 4"/>
          <p:cNvSpPr>
            <a:spLocks noGrp="1"/>
          </p:cNvSpPr>
          <p:nvPr>
            <p:ph type="ftr" sz="quarter" idx="11"/>
          </p:nvPr>
        </p:nvSpPr>
        <p:spPr>
          <a:xfrm>
            <a:off x="4165600" y="6356393"/>
            <a:ext cx="3860800" cy="365125"/>
          </a:xfrm>
          <a:prstGeom prst="rect">
            <a:avLst/>
          </a:prstGeom>
        </p:spPr>
        <p:txBody>
          <a:bodyPr/>
          <a:lstStyle>
            <a:lvl1pPr eaLnBrk="1" fontAlgn="auto" hangingPunct="1">
              <a:spcBef>
                <a:spcPts val="0"/>
              </a:spcBef>
              <a:spcAft>
                <a:spcPts val="0"/>
              </a:spcAft>
              <a:defRPr>
                <a:solidFill>
                  <a:srgbClr val="000000"/>
                </a:solidFill>
                <a:latin typeface="Arial"/>
                <a:cs typeface="Arial" charset="0"/>
              </a:defRPr>
            </a:lvl1pPr>
          </a:lstStyle>
          <a:p>
            <a:pPr>
              <a:defRPr/>
            </a:pPr>
            <a:r>
              <a:rPr lang="en-GB"/>
              <a:t>Commercial in confidence</a:t>
            </a:r>
            <a:endParaRPr lang="en-GB" dirty="0"/>
          </a:p>
        </p:txBody>
      </p:sp>
      <p:sp>
        <p:nvSpPr>
          <p:cNvPr id="11" name="Slide Number Placeholder 5"/>
          <p:cNvSpPr>
            <a:spLocks noGrp="1"/>
          </p:cNvSpPr>
          <p:nvPr>
            <p:ph type="sldNum" sz="quarter" idx="12"/>
          </p:nvPr>
        </p:nvSpPr>
        <p:spPr>
          <a:xfrm>
            <a:off x="8737600" y="6356393"/>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B0A52351-E646-4D04-945E-3D50DF95322C}" type="slidenum">
              <a:rPr lang="en-GB" altLang="en-US"/>
              <a:pPr/>
              <a:t>‹#›</a:t>
            </a:fld>
            <a:endParaRPr lang="en-GB" altLang="en-US" dirty="0"/>
          </a:p>
        </p:txBody>
      </p:sp>
    </p:spTree>
    <p:extLst>
      <p:ext uri="{BB962C8B-B14F-4D97-AF65-F5344CB8AC3E}">
        <p14:creationId xmlns:p14="http://schemas.microsoft.com/office/powerpoint/2010/main" val="4212513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8"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9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09600" y="1160463"/>
            <a:ext cx="1158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10"/>
          <p:cNvGrpSpPr>
            <a:grpSpLocks/>
          </p:cNvGrpSpPr>
          <p:nvPr/>
        </p:nvGrpSpPr>
        <p:grpSpPr bwMode="auto">
          <a:xfrm>
            <a:off x="611726" y="377825"/>
            <a:ext cx="2912533" cy="636588"/>
            <a:chOff x="448031" y="5788818"/>
            <a:chExt cx="2183719" cy="635721"/>
          </a:xfrm>
        </p:grpSpPr>
        <p:pic>
          <p:nvPicPr>
            <p:cNvPr id="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31" y="6039743"/>
              <a:ext cx="2183719" cy="3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730331" y="5788818"/>
              <a:ext cx="211071" cy="215606"/>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grpSp>
      <p:pic>
        <p:nvPicPr>
          <p:cNvPr id="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1717" y="868363"/>
            <a:ext cx="3361267"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8219020" y="1484352"/>
            <a:ext cx="2683933" cy="2060575"/>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pic>
        <p:nvPicPr>
          <p:cNvPr id="11"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075" y="2325731"/>
            <a:ext cx="409786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623392" y="2348880"/>
            <a:ext cx="5868325" cy="1440160"/>
          </a:xfrm>
          <a:prstGeom prst="rect">
            <a:avLst/>
          </a:prstGeom>
        </p:spPr>
        <p:txBody>
          <a:bodyPr>
            <a:noAutofit/>
          </a:bodyPr>
          <a:lstStyle>
            <a:lvl1pPr marL="0" indent="0">
              <a:lnSpc>
                <a:spcPct val="100000"/>
              </a:lnSpc>
              <a:spcBef>
                <a:spcPts val="0"/>
              </a:spcBef>
              <a:spcAft>
                <a:spcPts val="0"/>
              </a:spcAft>
              <a:buNone/>
              <a:defRPr sz="2800" baseline="0">
                <a:solidFill>
                  <a:schemeClr val="bg1"/>
                </a:solidFill>
                <a:latin typeface="ChevinBold" panose="00000700000000000000" pitchFamily="2"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a:t>Click to edit Master text styles</a:t>
            </a:r>
          </a:p>
        </p:txBody>
      </p:sp>
    </p:spTree>
    <p:extLst>
      <p:ext uri="{BB962C8B-B14F-4D97-AF65-F5344CB8AC3E}">
        <p14:creationId xmlns:p14="http://schemas.microsoft.com/office/powerpoint/2010/main" val="1449136892"/>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2F539C"/>
        </a:solidFill>
        <a:effectLst/>
      </p:bgPr>
    </p:bg>
    <p:spTree>
      <p:nvGrpSpPr>
        <p:cNvPr id="1" name=""/>
        <p:cNvGrpSpPr/>
        <p:nvPr/>
      </p:nvGrpSpPr>
      <p:grpSpPr>
        <a:xfrm>
          <a:off x="0" y="0"/>
          <a:ext cx="0" cy="0"/>
          <a:chOff x="0" y="0"/>
          <a:chExt cx="0" cy="0"/>
        </a:xfrm>
      </p:grpSpPr>
      <p:graphicFrame>
        <p:nvGraphicFramePr>
          <p:cNvPr id="3"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0246" name="think-cell Slide" r:id="rId4" imgW="360" imgH="360" progId="TCLayout.ActiveDocument.1">
                  <p:embed/>
                </p:oleObj>
              </mc:Choice>
              <mc:Fallback>
                <p:oleObj name="think-cell Slide" r:id="rId4" imgW="360" imgH="360" progId="TCLayout.ActiveDocument.1">
                  <p:embed/>
                  <p:pic>
                    <p:nvPicPr>
                      <p:cNvPr id="3"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89869" y="4293096"/>
            <a:ext cx="10936073" cy="2287438"/>
          </a:xfrm>
        </p:spPr>
        <p:txBody>
          <a:bodyPr anchor="b"/>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3460289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0414522"/>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52"/>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0087952"/>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3188"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6569"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8210009"/>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5760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22"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9849638"/>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9471393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3078"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7D03F400-0DD7-4B90-9E6A-177876928660}"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7"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2873036"/>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97925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66270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662738"/>
            <a:ext cx="6815016" cy="5463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10" y="1844831"/>
            <a:ext cx="4011247" cy="42813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5079255"/>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273274"/>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1270"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rPr>
              <a:t>Page </a:t>
            </a:r>
            <a:fld id="{4E4F9B58-2B07-4AA2-8D7B-8C13FE301E1D}" type="slidenum">
              <a:rPr lang="en-GB" altLang="en-US" sz="800">
                <a:solidFill>
                  <a:srgbClr val="000000"/>
                </a:solidFill>
                <a:latin typeface="Arial Narrow" panose="020B0606020202030204" pitchFamily="34" charset="0"/>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rPr>
              <a:t> </a:t>
            </a:r>
          </a:p>
        </p:txBody>
      </p:sp>
      <p:sp>
        <p:nvSpPr>
          <p:cNvPr id="7"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 name="Title 1"/>
          <p:cNvSpPr>
            <a:spLocks noGrp="1"/>
          </p:cNvSpPr>
          <p:nvPr>
            <p:ph type="ctrTitle"/>
          </p:nvPr>
        </p:nvSpPr>
        <p:spPr>
          <a:xfrm>
            <a:off x="914400" y="213046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Date Placeholder 3"/>
          <p:cNvSpPr>
            <a:spLocks noGrp="1"/>
          </p:cNvSpPr>
          <p:nvPr>
            <p:ph type="dt" sz="half" idx="10"/>
          </p:nvPr>
        </p:nvSpPr>
        <p:spPr>
          <a:xfrm>
            <a:off x="609600" y="6356393"/>
            <a:ext cx="2844800" cy="365125"/>
          </a:xfrm>
          <a:prstGeom prst="rect">
            <a:avLst/>
          </a:prstGeom>
        </p:spPr>
        <p:txBody>
          <a:bodyPr/>
          <a:lstStyle>
            <a:lvl1pPr eaLnBrk="1" fontAlgn="auto" hangingPunct="1">
              <a:spcBef>
                <a:spcPts val="0"/>
              </a:spcBef>
              <a:spcAft>
                <a:spcPts val="0"/>
              </a:spcAft>
              <a:defRPr>
                <a:solidFill>
                  <a:srgbClr val="000000"/>
                </a:solidFill>
                <a:latin typeface="Arial"/>
                <a:cs typeface="Arial" charset="0"/>
              </a:defRPr>
            </a:lvl1pPr>
          </a:lstStyle>
          <a:p>
            <a:pPr>
              <a:defRPr/>
            </a:pPr>
            <a:endParaRPr lang="en-GB" dirty="0"/>
          </a:p>
        </p:txBody>
      </p:sp>
      <p:sp>
        <p:nvSpPr>
          <p:cNvPr id="10" name="Footer Placeholder 4"/>
          <p:cNvSpPr>
            <a:spLocks noGrp="1"/>
          </p:cNvSpPr>
          <p:nvPr>
            <p:ph type="ftr" sz="quarter" idx="11"/>
          </p:nvPr>
        </p:nvSpPr>
        <p:spPr>
          <a:xfrm>
            <a:off x="4165600" y="6356393"/>
            <a:ext cx="3860800" cy="365125"/>
          </a:xfrm>
          <a:prstGeom prst="rect">
            <a:avLst/>
          </a:prstGeom>
        </p:spPr>
        <p:txBody>
          <a:bodyPr/>
          <a:lstStyle>
            <a:lvl1pPr eaLnBrk="1" fontAlgn="auto" hangingPunct="1">
              <a:spcBef>
                <a:spcPts val="0"/>
              </a:spcBef>
              <a:spcAft>
                <a:spcPts val="0"/>
              </a:spcAft>
              <a:defRPr>
                <a:solidFill>
                  <a:srgbClr val="000000"/>
                </a:solidFill>
                <a:latin typeface="Arial"/>
                <a:cs typeface="Arial" charset="0"/>
              </a:defRPr>
            </a:lvl1pPr>
          </a:lstStyle>
          <a:p>
            <a:pPr>
              <a:defRPr/>
            </a:pPr>
            <a:r>
              <a:rPr lang="en-GB"/>
              <a:t>Commercial in confidence</a:t>
            </a:r>
            <a:endParaRPr lang="en-GB" dirty="0"/>
          </a:p>
        </p:txBody>
      </p:sp>
      <p:sp>
        <p:nvSpPr>
          <p:cNvPr id="11" name="Slide Number Placeholder 5"/>
          <p:cNvSpPr>
            <a:spLocks noGrp="1"/>
          </p:cNvSpPr>
          <p:nvPr>
            <p:ph type="sldNum" sz="quarter" idx="12"/>
          </p:nvPr>
        </p:nvSpPr>
        <p:spPr>
          <a:xfrm>
            <a:off x="8737600" y="6356393"/>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40463C6-0584-4704-927A-A8817B88BE6C}" type="slidenum">
              <a:rPr lang="en-GB" altLang="en-US"/>
              <a:pPr/>
              <a:t>‹#›</a:t>
            </a:fld>
            <a:endParaRPr lang="en-GB" altLang="en-US" dirty="0"/>
          </a:p>
        </p:txBody>
      </p:sp>
    </p:spTree>
    <p:extLst>
      <p:ext uri="{BB962C8B-B14F-4D97-AF65-F5344CB8AC3E}">
        <p14:creationId xmlns:p14="http://schemas.microsoft.com/office/powerpoint/2010/main" val="2621882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8"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9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09600" y="1160463"/>
            <a:ext cx="1158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10"/>
          <p:cNvGrpSpPr>
            <a:grpSpLocks/>
          </p:cNvGrpSpPr>
          <p:nvPr/>
        </p:nvGrpSpPr>
        <p:grpSpPr bwMode="auto">
          <a:xfrm>
            <a:off x="611726" y="377825"/>
            <a:ext cx="2912533" cy="636588"/>
            <a:chOff x="448031" y="5788818"/>
            <a:chExt cx="2183719" cy="635721"/>
          </a:xfrm>
        </p:grpSpPr>
        <p:pic>
          <p:nvPicPr>
            <p:cNvPr id="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31" y="6039743"/>
              <a:ext cx="2183719" cy="3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730331" y="5788818"/>
              <a:ext cx="211071" cy="215606"/>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grpSp>
      <p:pic>
        <p:nvPicPr>
          <p:cNvPr id="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1717" y="868363"/>
            <a:ext cx="3361267"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8219020" y="1484352"/>
            <a:ext cx="2683933" cy="2060575"/>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pic>
        <p:nvPicPr>
          <p:cNvPr id="11"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075" y="2325731"/>
            <a:ext cx="409786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623392" y="2348880"/>
            <a:ext cx="5868325" cy="1440160"/>
          </a:xfrm>
          <a:prstGeom prst="rect">
            <a:avLst/>
          </a:prstGeom>
        </p:spPr>
        <p:txBody>
          <a:bodyPr>
            <a:noAutofit/>
          </a:bodyPr>
          <a:lstStyle>
            <a:lvl1pPr marL="0" indent="0">
              <a:lnSpc>
                <a:spcPct val="100000"/>
              </a:lnSpc>
              <a:spcBef>
                <a:spcPts val="0"/>
              </a:spcBef>
              <a:spcAft>
                <a:spcPts val="0"/>
              </a:spcAft>
              <a:buNone/>
              <a:defRPr sz="2800" baseline="0">
                <a:solidFill>
                  <a:schemeClr val="bg1"/>
                </a:solidFill>
                <a:latin typeface="ChevinBold" panose="00000700000000000000" pitchFamily="2"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a:t>Click to edit Master text styles</a:t>
            </a:r>
          </a:p>
        </p:txBody>
      </p:sp>
    </p:spTree>
    <p:extLst>
      <p:ext uri="{BB962C8B-B14F-4D97-AF65-F5344CB8AC3E}">
        <p14:creationId xmlns:p14="http://schemas.microsoft.com/office/powerpoint/2010/main" val="482076450"/>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2F539C"/>
        </a:solidFill>
        <a:effectLst/>
      </p:bgPr>
    </p:bg>
    <p:spTree>
      <p:nvGrpSpPr>
        <p:cNvPr id="1" name=""/>
        <p:cNvGrpSpPr/>
        <p:nvPr/>
      </p:nvGrpSpPr>
      <p:grpSpPr>
        <a:xfrm>
          <a:off x="0" y="0"/>
          <a:ext cx="0" cy="0"/>
          <a:chOff x="0" y="0"/>
          <a:chExt cx="0" cy="0"/>
        </a:xfrm>
      </p:grpSpPr>
      <p:graphicFrame>
        <p:nvGraphicFramePr>
          <p:cNvPr id="3"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3318" name="think-cell Slide" r:id="rId4" imgW="360" imgH="360" progId="TCLayout.ActiveDocument.1">
                  <p:embed/>
                </p:oleObj>
              </mc:Choice>
              <mc:Fallback>
                <p:oleObj name="think-cell Slide" r:id="rId4" imgW="360" imgH="360" progId="TCLayout.ActiveDocument.1">
                  <p:embed/>
                  <p:pic>
                    <p:nvPicPr>
                      <p:cNvPr id="3"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89869" y="4293096"/>
            <a:ext cx="10936073" cy="2287438"/>
          </a:xfrm>
        </p:spPr>
        <p:txBody>
          <a:bodyPr anchor="b"/>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316268963"/>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083871"/>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52"/>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9015575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3188"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6569"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9324664"/>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5760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22"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682280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52"/>
            <a:ext cx="10363200" cy="1362075"/>
          </a:xfrm>
        </p:spPr>
        <p:txBody>
          <a:bodyP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50140017"/>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11098330"/>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12781"/>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66270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662738"/>
            <a:ext cx="6815016" cy="5463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10" y="1844831"/>
            <a:ext cx="4011247" cy="42813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5259545"/>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7680745"/>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4342"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rPr>
              <a:t>Page </a:t>
            </a:r>
            <a:fld id="{212E9317-53FE-47A4-B3BB-81164895A187}" type="slidenum">
              <a:rPr lang="en-GB" altLang="en-US" sz="800">
                <a:solidFill>
                  <a:srgbClr val="000000"/>
                </a:solidFill>
                <a:latin typeface="Arial Narrow" panose="020B0606020202030204" pitchFamily="34" charset="0"/>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rPr>
              <a:t> </a:t>
            </a:r>
          </a:p>
        </p:txBody>
      </p:sp>
      <p:sp>
        <p:nvSpPr>
          <p:cNvPr id="7"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 name="Title 1"/>
          <p:cNvSpPr>
            <a:spLocks noGrp="1"/>
          </p:cNvSpPr>
          <p:nvPr>
            <p:ph type="ctrTitle"/>
          </p:nvPr>
        </p:nvSpPr>
        <p:spPr>
          <a:xfrm>
            <a:off x="914400" y="213046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Date Placeholder 3"/>
          <p:cNvSpPr>
            <a:spLocks noGrp="1"/>
          </p:cNvSpPr>
          <p:nvPr>
            <p:ph type="dt" sz="half" idx="10"/>
          </p:nvPr>
        </p:nvSpPr>
        <p:spPr>
          <a:xfrm>
            <a:off x="609600" y="6356393"/>
            <a:ext cx="2844800" cy="365125"/>
          </a:xfrm>
          <a:prstGeom prst="rect">
            <a:avLst/>
          </a:prstGeom>
        </p:spPr>
        <p:txBody>
          <a:bodyPr/>
          <a:lstStyle>
            <a:lvl1pPr eaLnBrk="1" fontAlgn="auto" hangingPunct="1">
              <a:spcBef>
                <a:spcPts val="0"/>
              </a:spcBef>
              <a:spcAft>
                <a:spcPts val="0"/>
              </a:spcAft>
              <a:defRPr>
                <a:solidFill>
                  <a:srgbClr val="000000"/>
                </a:solidFill>
                <a:latin typeface="Arial"/>
                <a:cs typeface="Arial" charset="0"/>
              </a:defRPr>
            </a:lvl1pPr>
          </a:lstStyle>
          <a:p>
            <a:pPr>
              <a:defRPr/>
            </a:pPr>
            <a:endParaRPr lang="en-GB" dirty="0"/>
          </a:p>
        </p:txBody>
      </p:sp>
      <p:sp>
        <p:nvSpPr>
          <p:cNvPr id="10" name="Footer Placeholder 4"/>
          <p:cNvSpPr>
            <a:spLocks noGrp="1"/>
          </p:cNvSpPr>
          <p:nvPr>
            <p:ph type="ftr" sz="quarter" idx="11"/>
          </p:nvPr>
        </p:nvSpPr>
        <p:spPr>
          <a:xfrm>
            <a:off x="4165600" y="6356393"/>
            <a:ext cx="3860800" cy="365125"/>
          </a:xfrm>
          <a:prstGeom prst="rect">
            <a:avLst/>
          </a:prstGeom>
        </p:spPr>
        <p:txBody>
          <a:bodyPr/>
          <a:lstStyle>
            <a:lvl1pPr eaLnBrk="1" fontAlgn="auto" hangingPunct="1">
              <a:spcBef>
                <a:spcPts val="0"/>
              </a:spcBef>
              <a:spcAft>
                <a:spcPts val="0"/>
              </a:spcAft>
              <a:defRPr>
                <a:solidFill>
                  <a:srgbClr val="000000"/>
                </a:solidFill>
                <a:latin typeface="Arial"/>
                <a:cs typeface="Arial" charset="0"/>
              </a:defRPr>
            </a:lvl1pPr>
          </a:lstStyle>
          <a:p>
            <a:pPr>
              <a:defRPr/>
            </a:pPr>
            <a:r>
              <a:rPr lang="en-GB"/>
              <a:t>Commercial in confidence</a:t>
            </a:r>
            <a:endParaRPr lang="en-GB" dirty="0"/>
          </a:p>
        </p:txBody>
      </p:sp>
      <p:sp>
        <p:nvSpPr>
          <p:cNvPr id="11" name="Slide Number Placeholder 5"/>
          <p:cNvSpPr>
            <a:spLocks noGrp="1"/>
          </p:cNvSpPr>
          <p:nvPr>
            <p:ph type="sldNum" sz="quarter" idx="12"/>
          </p:nvPr>
        </p:nvSpPr>
        <p:spPr>
          <a:xfrm>
            <a:off x="8737600" y="6356393"/>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6D5EA569-7DCC-4BDF-85C6-DEEB369F3C14}" type="slidenum">
              <a:rPr lang="en-GB" altLang="en-US"/>
              <a:pPr/>
              <a:t>‹#›</a:t>
            </a:fld>
            <a:endParaRPr lang="en-GB" altLang="en-US" dirty="0"/>
          </a:p>
        </p:txBody>
      </p:sp>
    </p:spTree>
    <p:extLst>
      <p:ext uri="{BB962C8B-B14F-4D97-AF65-F5344CB8AC3E}">
        <p14:creationId xmlns:p14="http://schemas.microsoft.com/office/powerpoint/2010/main" val="715335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349257" y="2846393"/>
            <a:ext cx="6379633" cy="2382317"/>
          </a:xfrm>
          <a:prstGeom prst="roundRect">
            <a:avLst>
              <a:gd name="adj" fmla="val 9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cxnSp>
        <p:nvCxnSpPr>
          <p:cNvPr id="6" name="Straight Connector 5"/>
          <p:cNvCxnSpPr/>
          <p:nvPr userDrawn="1"/>
        </p:nvCxnSpPr>
        <p:spPr>
          <a:xfrm>
            <a:off x="0" y="625157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4" descr="C:\Users\Erin\Desktop\070214\RMG-Technology-Organisation-PPT-Templates-060214\internal\slide_imgs\Logo-RM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50276" y="6288088"/>
            <a:ext cx="352424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16041" y="370388"/>
            <a:ext cx="5612843" cy="748800"/>
          </a:xfrm>
        </p:spPr>
        <p:txBody>
          <a:bodyPr>
            <a:noAutofit/>
          </a:bodyPr>
          <a:lstStyle>
            <a:lvl1pPr>
              <a:defRPr sz="2400"/>
            </a:lvl1pPr>
          </a:lstStyle>
          <a:p>
            <a:r>
              <a:rPr lang="en-US"/>
              <a:t>Click to edit Master title style</a:t>
            </a:r>
            <a:endParaRPr lang="en-GB" dirty="0"/>
          </a:p>
        </p:txBody>
      </p:sp>
      <p:sp>
        <p:nvSpPr>
          <p:cNvPr id="3" name="Subtitle 2"/>
          <p:cNvSpPr>
            <a:spLocks noGrp="1"/>
          </p:cNvSpPr>
          <p:nvPr>
            <p:ph type="subTitle" idx="1" hasCustomPrompt="1"/>
          </p:nvPr>
        </p:nvSpPr>
        <p:spPr>
          <a:xfrm>
            <a:off x="349253" y="6377675"/>
            <a:ext cx="5600059" cy="289132"/>
          </a:xfrm>
        </p:spPr>
        <p:txBody>
          <a:bodyPr>
            <a:noAutofit/>
          </a:bodyPr>
          <a:lstStyle>
            <a:lvl1pPr marL="0" indent="0" algn="l">
              <a:buNone/>
              <a:defRPr sz="1600" b="0">
                <a:solidFill>
                  <a:srgbClr val="675C53"/>
                </a:solidFill>
                <a:latin typeface="ChevinExtraBold" panose="020008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STRICTLY CONFIDENTIAL</a:t>
            </a:r>
            <a:endParaRPr lang="en-GB" dirty="0"/>
          </a:p>
        </p:txBody>
      </p:sp>
      <p:sp>
        <p:nvSpPr>
          <p:cNvPr id="8" name="Date Placeholder 3"/>
          <p:cNvSpPr>
            <a:spLocks noGrp="1"/>
          </p:cNvSpPr>
          <p:nvPr>
            <p:ph type="dt" sz="half" idx="10"/>
          </p:nvPr>
        </p:nvSpPr>
        <p:spPr/>
        <p:txBody>
          <a:bodyPr/>
          <a:lstStyle>
            <a:lvl1pPr>
              <a:defRPr b="1">
                <a:solidFill>
                  <a:srgbClr val="FFFFFF"/>
                </a:solidFill>
              </a:defRPr>
            </a:lvl1pPr>
          </a:lstStyle>
          <a:p>
            <a:pPr>
              <a:defRPr/>
            </a:pPr>
            <a:endParaRPr lang="en-GB" dirty="0"/>
          </a:p>
        </p:txBody>
      </p:sp>
      <p:sp>
        <p:nvSpPr>
          <p:cNvPr id="9" name="Slide Number Placeholder 5"/>
          <p:cNvSpPr>
            <a:spLocks noGrp="1"/>
          </p:cNvSpPr>
          <p:nvPr>
            <p:ph type="sldNum" sz="quarter" idx="11"/>
          </p:nvPr>
        </p:nvSpPr>
        <p:spPr/>
        <p:txBody>
          <a:bodyPr/>
          <a:lstStyle>
            <a:lvl1pPr>
              <a:defRPr>
                <a:solidFill>
                  <a:srgbClr val="FFFFFF"/>
                </a:solidFill>
              </a:defRPr>
            </a:lvl1pPr>
          </a:lstStyle>
          <a:p>
            <a:fld id="{6361EAC4-B4EA-43D8-994A-459A2940027D}" type="slidenum">
              <a:rPr lang="en-GB" altLang="en-US"/>
              <a:pPr/>
              <a:t>‹#›</a:t>
            </a:fld>
            <a:endParaRPr lang="en-GB" altLang="en-US" dirty="0"/>
          </a:p>
        </p:txBody>
      </p:sp>
    </p:spTree>
    <p:extLst>
      <p:ext uri="{BB962C8B-B14F-4D97-AF65-F5344CB8AC3E}">
        <p14:creationId xmlns:p14="http://schemas.microsoft.com/office/powerpoint/2010/main" val="283346367"/>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774700" y="1695450"/>
            <a:ext cx="11071109" cy="4110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Slide Number Placeholder 5"/>
          <p:cNvSpPr>
            <a:spLocks noGrp="1"/>
          </p:cNvSpPr>
          <p:nvPr>
            <p:ph type="sldNum" sz="quarter" idx="11"/>
          </p:nvPr>
        </p:nvSpPr>
        <p:spPr/>
        <p:txBody>
          <a:bodyPr/>
          <a:lstStyle>
            <a:lvl1pPr>
              <a:defRPr/>
            </a:lvl1pPr>
          </a:lstStyle>
          <a:p>
            <a:fld id="{6ACB9A88-63C4-405E-BDD6-333E1C1C2BCD}" type="slidenum">
              <a:rPr lang="en-GB" altLang="en-US"/>
              <a:pPr/>
              <a:t>‹#›</a:t>
            </a:fld>
            <a:endParaRPr lang="en-GB" altLang="en-US" dirty="0"/>
          </a:p>
        </p:txBody>
      </p:sp>
    </p:spTree>
    <p:extLst>
      <p:ext uri="{BB962C8B-B14F-4D97-AF65-F5344CB8AC3E}">
        <p14:creationId xmlns:p14="http://schemas.microsoft.com/office/powerpoint/2010/main" val="452750480"/>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0" name="Content Placeholder 2"/>
          <p:cNvSpPr>
            <a:spLocks noGrp="1"/>
          </p:cNvSpPr>
          <p:nvPr>
            <p:ph idx="1"/>
          </p:nvPr>
        </p:nvSpPr>
        <p:spPr>
          <a:xfrm>
            <a:off x="774699" y="1695450"/>
            <a:ext cx="5417312" cy="4110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3"/>
          </p:nvPr>
        </p:nvSpPr>
        <p:spPr>
          <a:xfrm>
            <a:off x="6430185" y="1695450"/>
            <a:ext cx="5417312" cy="4110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4"/>
          </p:nvPr>
        </p:nvSpPr>
        <p:spPr/>
        <p:txBody>
          <a:bodyPr/>
          <a:lstStyle>
            <a:lvl1pPr>
              <a:defRPr/>
            </a:lvl1pPr>
          </a:lstStyle>
          <a:p>
            <a:pPr>
              <a:defRPr/>
            </a:pPr>
            <a:endParaRPr lang="en-GB" dirty="0"/>
          </a:p>
        </p:txBody>
      </p:sp>
      <p:sp>
        <p:nvSpPr>
          <p:cNvPr id="6" name="Slide Number Placeholder 5"/>
          <p:cNvSpPr>
            <a:spLocks noGrp="1"/>
          </p:cNvSpPr>
          <p:nvPr>
            <p:ph type="sldNum" sz="quarter" idx="15"/>
          </p:nvPr>
        </p:nvSpPr>
        <p:spPr/>
        <p:txBody>
          <a:bodyPr/>
          <a:lstStyle>
            <a:lvl1pPr>
              <a:defRPr/>
            </a:lvl1pPr>
          </a:lstStyle>
          <a:p>
            <a:fld id="{927E4296-46EA-46EE-9396-B82939CCA512}" type="slidenum">
              <a:rPr lang="en-GB" altLang="en-US"/>
              <a:pPr/>
              <a:t>‹#›</a:t>
            </a:fld>
            <a:endParaRPr lang="en-GB" altLang="en-US" dirty="0"/>
          </a:p>
        </p:txBody>
      </p:sp>
    </p:spTree>
    <p:extLst>
      <p:ext uri="{BB962C8B-B14F-4D97-AF65-F5344CB8AC3E}">
        <p14:creationId xmlns:p14="http://schemas.microsoft.com/office/powerpoint/2010/main" val="168044584"/>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714" y="463414"/>
            <a:ext cx="11065935" cy="556039"/>
          </a:xfrm>
        </p:spPr>
        <p:txBody>
          <a:bodyPr/>
          <a:lstStyle/>
          <a:p>
            <a:r>
              <a:rPr lang="en-US" dirty="0"/>
              <a:t>Click to edit Master title style</a:t>
            </a:r>
            <a:endParaRPr lang="en-GB" dirty="0"/>
          </a:p>
        </p:txBody>
      </p:sp>
      <p:sp>
        <p:nvSpPr>
          <p:cNvPr id="3" name="Content Placeholder 2"/>
          <p:cNvSpPr>
            <a:spLocks noGrp="1"/>
          </p:cNvSpPr>
          <p:nvPr>
            <p:ph idx="1"/>
          </p:nvPr>
        </p:nvSpPr>
        <p:spPr>
          <a:xfrm>
            <a:off x="774700" y="1695450"/>
            <a:ext cx="11071109"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a:xfrm>
            <a:off x="774706" y="940901"/>
            <a:ext cx="11065933" cy="406400"/>
          </a:xfrm>
        </p:spPr>
        <p:txBody>
          <a:bodyPr anchor="ctr"/>
          <a:lstStyle>
            <a:lvl1pPr>
              <a:defRPr>
                <a:solidFill>
                  <a:schemeClr val="accent1"/>
                </a:solidFill>
              </a:defRPr>
            </a:lvl1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GB" dirty="0"/>
          </a:p>
        </p:txBody>
      </p:sp>
      <p:sp>
        <p:nvSpPr>
          <p:cNvPr id="6" name="Slide Number Placeholder 5"/>
          <p:cNvSpPr>
            <a:spLocks noGrp="1"/>
          </p:cNvSpPr>
          <p:nvPr>
            <p:ph type="sldNum" sz="quarter" idx="15"/>
          </p:nvPr>
        </p:nvSpPr>
        <p:spPr/>
        <p:txBody>
          <a:bodyPr/>
          <a:lstStyle>
            <a:lvl1pPr>
              <a:defRPr/>
            </a:lvl1pPr>
          </a:lstStyle>
          <a:p>
            <a:fld id="{3D5C5759-9C0E-4794-BEE4-D2A9EF6475EE}" type="slidenum">
              <a:rPr lang="en-GB" altLang="en-US"/>
              <a:pPr/>
              <a:t>‹#›</a:t>
            </a:fld>
            <a:endParaRPr lang="en-GB" altLang="en-US" dirty="0"/>
          </a:p>
        </p:txBody>
      </p:sp>
    </p:spTree>
    <p:extLst>
      <p:ext uri="{BB962C8B-B14F-4D97-AF65-F5344CB8AC3E}">
        <p14:creationId xmlns:p14="http://schemas.microsoft.com/office/powerpoint/2010/main" val="3381332050"/>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nd 2 x Content">
    <p:spTree>
      <p:nvGrpSpPr>
        <p:cNvPr id="1" name=""/>
        <p:cNvGrpSpPr/>
        <p:nvPr/>
      </p:nvGrpSpPr>
      <p:grpSpPr>
        <a:xfrm>
          <a:off x="0" y="0"/>
          <a:ext cx="0" cy="0"/>
          <a:chOff x="0" y="0"/>
          <a:chExt cx="0" cy="0"/>
        </a:xfrm>
      </p:grpSpPr>
      <p:sp>
        <p:nvSpPr>
          <p:cNvPr id="2" name="Title 1"/>
          <p:cNvSpPr>
            <a:spLocks noGrp="1"/>
          </p:cNvSpPr>
          <p:nvPr>
            <p:ph type="title"/>
          </p:nvPr>
        </p:nvSpPr>
        <p:spPr>
          <a:xfrm>
            <a:off x="774714" y="463414"/>
            <a:ext cx="11065935" cy="556039"/>
          </a:xfrm>
        </p:spPr>
        <p:txBody>
          <a:bodyPr/>
          <a:lstStyle/>
          <a:p>
            <a:r>
              <a:rPr lang="en-US" dirty="0"/>
              <a:t>Click to edit Master title style</a:t>
            </a:r>
            <a:endParaRPr lang="en-GB" dirty="0"/>
          </a:p>
        </p:txBody>
      </p:sp>
      <p:sp>
        <p:nvSpPr>
          <p:cNvPr id="13" name="Text Placeholder 7"/>
          <p:cNvSpPr>
            <a:spLocks noGrp="1"/>
          </p:cNvSpPr>
          <p:nvPr>
            <p:ph type="body" sz="quarter" idx="13"/>
          </p:nvPr>
        </p:nvSpPr>
        <p:spPr>
          <a:xfrm>
            <a:off x="774706" y="940901"/>
            <a:ext cx="11065933" cy="406400"/>
          </a:xfrm>
        </p:spPr>
        <p:txBody>
          <a:bodyPr anchor="ctr"/>
          <a:lstStyle>
            <a:lvl1pPr>
              <a:defRPr>
                <a:solidFill>
                  <a:schemeClr val="accent1"/>
                </a:solidFill>
              </a:defRPr>
            </a:lvl1pPr>
          </a:lstStyle>
          <a:p>
            <a:pPr lvl="0"/>
            <a:r>
              <a:rPr lang="en-US"/>
              <a:t>Click to edit Master text styles</a:t>
            </a:r>
          </a:p>
        </p:txBody>
      </p:sp>
      <p:sp>
        <p:nvSpPr>
          <p:cNvPr id="14" name="Content Placeholder 2"/>
          <p:cNvSpPr>
            <a:spLocks noGrp="1"/>
          </p:cNvSpPr>
          <p:nvPr>
            <p:ph idx="1"/>
          </p:nvPr>
        </p:nvSpPr>
        <p:spPr>
          <a:xfrm>
            <a:off x="774699" y="1695450"/>
            <a:ext cx="5417312" cy="4110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2"/>
          <p:cNvSpPr>
            <a:spLocks noGrp="1"/>
          </p:cNvSpPr>
          <p:nvPr>
            <p:ph idx="14"/>
          </p:nvPr>
        </p:nvSpPr>
        <p:spPr>
          <a:xfrm>
            <a:off x="6430185" y="1695450"/>
            <a:ext cx="5417312" cy="4110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5"/>
          </p:nvPr>
        </p:nvSpPr>
        <p:spPr/>
        <p:txBody>
          <a:bodyPr/>
          <a:lstStyle>
            <a:lvl1pPr>
              <a:defRPr/>
            </a:lvl1pPr>
          </a:lstStyle>
          <a:p>
            <a:pPr>
              <a:defRPr/>
            </a:pPr>
            <a:endParaRPr lang="en-GB" dirty="0"/>
          </a:p>
        </p:txBody>
      </p:sp>
      <p:sp>
        <p:nvSpPr>
          <p:cNvPr id="7" name="Slide Number Placeholder 5"/>
          <p:cNvSpPr>
            <a:spLocks noGrp="1"/>
          </p:cNvSpPr>
          <p:nvPr>
            <p:ph type="sldNum" sz="quarter" idx="16"/>
          </p:nvPr>
        </p:nvSpPr>
        <p:spPr/>
        <p:txBody>
          <a:bodyPr/>
          <a:lstStyle>
            <a:lvl1pPr>
              <a:defRPr/>
            </a:lvl1pPr>
          </a:lstStyle>
          <a:p>
            <a:fld id="{FA9EE529-8BFC-4ACB-A85D-08D79667DB39}" type="slidenum">
              <a:rPr lang="en-GB" altLang="en-US"/>
              <a:pPr/>
              <a:t>‹#›</a:t>
            </a:fld>
            <a:endParaRPr lang="en-GB" altLang="en-US" dirty="0"/>
          </a:p>
        </p:txBody>
      </p:sp>
    </p:spTree>
    <p:extLst>
      <p:ext uri="{BB962C8B-B14F-4D97-AF65-F5344CB8AC3E}">
        <p14:creationId xmlns:p14="http://schemas.microsoft.com/office/powerpoint/2010/main" val="7974408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3188"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6569"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6818959"/>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Slide Number Placeholder 5"/>
          <p:cNvSpPr>
            <a:spLocks noGrp="1"/>
          </p:cNvSpPr>
          <p:nvPr>
            <p:ph type="sldNum" sz="quarter" idx="11"/>
          </p:nvPr>
        </p:nvSpPr>
        <p:spPr/>
        <p:txBody>
          <a:bodyPr/>
          <a:lstStyle>
            <a:lvl1pPr>
              <a:defRPr/>
            </a:lvl1pPr>
          </a:lstStyle>
          <a:p>
            <a:fld id="{91E29F2B-C245-44DB-AF13-A72F2541B32F}" type="slidenum">
              <a:rPr lang="en-GB" altLang="en-US"/>
              <a:pPr/>
              <a:t>‹#›</a:t>
            </a:fld>
            <a:endParaRPr lang="en-GB" altLang="en-US" dirty="0"/>
          </a:p>
        </p:txBody>
      </p:sp>
    </p:spTree>
    <p:extLst>
      <p:ext uri="{BB962C8B-B14F-4D97-AF65-F5344CB8AC3E}">
        <p14:creationId xmlns:p14="http://schemas.microsoft.com/office/powerpoint/2010/main" val="3111760102"/>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4714" y="463414"/>
            <a:ext cx="11065935" cy="556039"/>
          </a:xfrm>
        </p:spPr>
        <p:txBody>
          <a:bodyPr/>
          <a:lstStyle/>
          <a:p>
            <a:r>
              <a:rPr lang="en-US" dirty="0"/>
              <a:t>Click to edit Master title style</a:t>
            </a:r>
            <a:endParaRPr lang="en-GB" dirty="0"/>
          </a:p>
        </p:txBody>
      </p:sp>
      <p:sp>
        <p:nvSpPr>
          <p:cNvPr id="9" name="Text Placeholder 7"/>
          <p:cNvSpPr>
            <a:spLocks noGrp="1"/>
          </p:cNvSpPr>
          <p:nvPr>
            <p:ph type="body" sz="quarter" idx="13"/>
          </p:nvPr>
        </p:nvSpPr>
        <p:spPr>
          <a:xfrm>
            <a:off x="774706" y="940901"/>
            <a:ext cx="11065933" cy="406400"/>
          </a:xfrm>
        </p:spPr>
        <p:txBody>
          <a:bodyPr anchor="ctr"/>
          <a:lstStyle>
            <a:lvl1pPr>
              <a:defRPr>
                <a:solidFill>
                  <a:schemeClr val="accent1"/>
                </a:solidFill>
              </a:defRPr>
            </a:lvl1pPr>
          </a:lstStyle>
          <a:p>
            <a:pPr lvl="0"/>
            <a:r>
              <a:rPr lang="en-US"/>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GB" dirty="0"/>
          </a:p>
        </p:txBody>
      </p:sp>
      <p:sp>
        <p:nvSpPr>
          <p:cNvPr id="5" name="Slide Number Placeholder 5"/>
          <p:cNvSpPr>
            <a:spLocks noGrp="1"/>
          </p:cNvSpPr>
          <p:nvPr>
            <p:ph type="sldNum" sz="quarter" idx="15"/>
          </p:nvPr>
        </p:nvSpPr>
        <p:spPr/>
        <p:txBody>
          <a:bodyPr/>
          <a:lstStyle>
            <a:lvl1pPr>
              <a:defRPr/>
            </a:lvl1pPr>
          </a:lstStyle>
          <a:p>
            <a:fld id="{7F6BE091-DF1A-466C-A3B6-187A8CA4D70A}" type="slidenum">
              <a:rPr lang="en-GB" altLang="en-US"/>
              <a:pPr/>
              <a:t>‹#›</a:t>
            </a:fld>
            <a:endParaRPr lang="en-GB" altLang="en-US" dirty="0"/>
          </a:p>
        </p:txBody>
      </p:sp>
    </p:spTree>
    <p:extLst>
      <p:ext uri="{BB962C8B-B14F-4D97-AF65-F5344CB8AC3E}">
        <p14:creationId xmlns:p14="http://schemas.microsoft.com/office/powerpoint/2010/main" val="425215349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68"/>
            <a:ext cx="12192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Users\Erin\Desktop\070214\RMG-Technology-Organisation-PPT-Templates-060214\internal\slide_imgs\Logo-RM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09617" y="6354806"/>
            <a:ext cx="2667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625157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Rounded Rectangle 4"/>
          <p:cNvSpPr/>
          <p:nvPr userDrawn="1"/>
        </p:nvSpPr>
        <p:spPr>
          <a:xfrm>
            <a:off x="349274" y="6073818"/>
            <a:ext cx="2584449" cy="6524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pic>
        <p:nvPicPr>
          <p:cNvPr id="6" name="Picture 3" descr="C:\Users\Erin\Desktop\070214\RMG-Technology-Organisation-PPT-Templates-060214\internal\slide_imgs\Logo-Technology-Organisati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0036" y="6119856"/>
            <a:ext cx="198331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1"/>
          <p:cNvSpPr>
            <a:spLocks noGrp="1"/>
          </p:cNvSpPr>
          <p:nvPr>
            <p:ph type="dt" sz="half" idx="10"/>
          </p:nvPr>
        </p:nvSpPr>
        <p:spPr/>
        <p:txBody>
          <a:bodyPr/>
          <a:lstStyle>
            <a:lvl1pPr>
              <a:defRPr/>
            </a:lvl1pPr>
          </a:lstStyle>
          <a:p>
            <a:pPr>
              <a:defRPr/>
            </a:pPr>
            <a:endParaRPr lang="en-GB" dirty="0"/>
          </a:p>
        </p:txBody>
      </p:sp>
      <p:sp>
        <p:nvSpPr>
          <p:cNvPr id="8" name="Slide Number Placeholder 3"/>
          <p:cNvSpPr>
            <a:spLocks noGrp="1"/>
          </p:cNvSpPr>
          <p:nvPr>
            <p:ph type="sldNum" sz="quarter" idx="11"/>
          </p:nvPr>
        </p:nvSpPr>
        <p:spPr/>
        <p:txBody>
          <a:bodyPr/>
          <a:lstStyle>
            <a:lvl1pPr>
              <a:defRPr/>
            </a:lvl1pPr>
          </a:lstStyle>
          <a:p>
            <a:fld id="{94DB2983-F774-48F5-B8CE-447656CC9C42}" type="slidenum">
              <a:rPr lang="en-GB" altLang="en-US"/>
              <a:pPr/>
              <a:t>‹#›</a:t>
            </a:fld>
            <a:endParaRPr lang="en-GB" altLang="en-US" dirty="0"/>
          </a:p>
        </p:txBody>
      </p:sp>
    </p:spTree>
    <p:extLst>
      <p:ext uri="{BB962C8B-B14F-4D97-AF65-F5344CB8AC3E}">
        <p14:creationId xmlns:p14="http://schemas.microsoft.com/office/powerpoint/2010/main" val="106416899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userDrawn="1">
            <p:custDataLst>
              <p:tags r:id="rId2"/>
            </p:custDataLst>
          </p:nvPr>
        </p:nvGraphicFramePr>
        <p:xfrm>
          <a:off x="9" y="37"/>
          <a:ext cx="182033" cy="144463"/>
        </p:xfrm>
        <a:graphic>
          <a:graphicData uri="http://schemas.openxmlformats.org/presentationml/2006/ole">
            <mc:AlternateContent xmlns:mc="http://schemas.openxmlformats.org/markup-compatibility/2006">
              <mc:Choice xmlns:v="urn:schemas-microsoft-com:vml" Requires="v">
                <p:oleObj spid="_x0000_s15366" name="think-cell Slide" r:id="rId4" imgW="360" imgH="360" progId="">
                  <p:embed/>
                </p:oleObj>
              </mc:Choice>
              <mc:Fallback>
                <p:oleObj name="think-cell Slide" r:id="rId4" imgW="360" imgH="360" progId="">
                  <p:embed/>
                  <p:pic>
                    <p:nvPicPr>
                      <p:cNvPr id="4"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 y="37"/>
                        <a:ext cx="18203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noProof="0"/>
              <a:t>Click to edit Master title style</a:t>
            </a:r>
            <a:endParaRPr lang="en-US" dirty="0"/>
          </a:p>
        </p:txBody>
      </p:sp>
      <p:sp>
        <p:nvSpPr>
          <p:cNvPr id="3" name="Content Placeholder 2"/>
          <p:cNvSpPr>
            <a:spLocks noGrp="1"/>
          </p:cNvSpPr>
          <p:nvPr>
            <p:ph idx="1"/>
          </p:nvPr>
        </p:nvSpPr>
        <p:spPr>
          <a:xfrm>
            <a:off x="445630" y="1178867"/>
            <a:ext cx="11543059" cy="4643751"/>
          </a:xfrm>
        </p:spPr>
        <p:txBody>
          <a:bodyPr/>
          <a:lstStyle>
            <a:lvl1pPr>
              <a:defRPr b="0"/>
            </a:lvl1pPr>
            <a:lvl5pPr>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486355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8"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9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09600" y="1160463"/>
            <a:ext cx="1158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10"/>
          <p:cNvGrpSpPr>
            <a:grpSpLocks/>
          </p:cNvGrpSpPr>
          <p:nvPr/>
        </p:nvGrpSpPr>
        <p:grpSpPr bwMode="auto">
          <a:xfrm>
            <a:off x="611726" y="377825"/>
            <a:ext cx="2912533" cy="636588"/>
            <a:chOff x="448031" y="5788818"/>
            <a:chExt cx="2183719" cy="635721"/>
          </a:xfrm>
        </p:grpSpPr>
        <p:pic>
          <p:nvPicPr>
            <p:cNvPr id="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31" y="6039743"/>
              <a:ext cx="2183719" cy="3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730331" y="5788818"/>
              <a:ext cx="211071" cy="215606"/>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grpSp>
      <p:pic>
        <p:nvPicPr>
          <p:cNvPr id="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1717" y="868363"/>
            <a:ext cx="3361267"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8219020" y="1484352"/>
            <a:ext cx="2683933" cy="2060575"/>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pic>
        <p:nvPicPr>
          <p:cNvPr id="11"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075" y="2325733"/>
            <a:ext cx="409786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623392" y="2348880"/>
            <a:ext cx="5868325" cy="1440160"/>
          </a:xfrm>
          <a:prstGeom prst="rect">
            <a:avLst/>
          </a:prstGeom>
        </p:spPr>
        <p:txBody>
          <a:bodyPr>
            <a:noAutofit/>
          </a:bodyPr>
          <a:lstStyle>
            <a:lvl1pPr marL="0" indent="0">
              <a:lnSpc>
                <a:spcPct val="100000"/>
              </a:lnSpc>
              <a:spcBef>
                <a:spcPts val="0"/>
              </a:spcBef>
              <a:spcAft>
                <a:spcPts val="0"/>
              </a:spcAft>
              <a:buNone/>
              <a:defRPr sz="2100" baseline="0">
                <a:solidFill>
                  <a:schemeClr val="bg1"/>
                </a:solidFill>
                <a:latin typeface="ChevinBold" panose="00000700000000000000" pitchFamily="2" charset="0"/>
              </a:defRPr>
            </a:lvl1pPr>
            <a:lvl2pPr marL="0" indent="0">
              <a:lnSpc>
                <a:spcPct val="100000"/>
              </a:lnSpc>
              <a:spcAft>
                <a:spcPts val="0"/>
              </a:spcAft>
              <a:buNone/>
              <a:defRPr sz="1425">
                <a:solidFill>
                  <a:schemeClr val="bg1"/>
                </a:solidFill>
              </a:defRPr>
            </a:lvl2pPr>
            <a:lvl3pPr marL="351000" indent="0">
              <a:buNone/>
              <a:defRPr/>
            </a:lvl3pPr>
          </a:lstStyle>
          <a:p>
            <a:pPr lvl="0"/>
            <a:r>
              <a:rPr lang="en-US"/>
              <a:t>Click to edit Master text styles</a:t>
            </a:r>
          </a:p>
        </p:txBody>
      </p:sp>
    </p:spTree>
    <p:extLst>
      <p:ext uri="{BB962C8B-B14F-4D97-AF65-F5344CB8AC3E}">
        <p14:creationId xmlns:p14="http://schemas.microsoft.com/office/powerpoint/2010/main" val="227710797"/>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2F539C"/>
        </a:solidFill>
        <a:effectLst/>
      </p:bgPr>
    </p:bg>
    <p:spTree>
      <p:nvGrpSpPr>
        <p:cNvPr id="1" name=""/>
        <p:cNvGrpSpPr/>
        <p:nvPr/>
      </p:nvGrpSpPr>
      <p:grpSpPr>
        <a:xfrm>
          <a:off x="0" y="0"/>
          <a:ext cx="0" cy="0"/>
          <a:chOff x="0" y="0"/>
          <a:chExt cx="0" cy="0"/>
        </a:xfrm>
      </p:grpSpPr>
      <p:graphicFrame>
        <p:nvGraphicFramePr>
          <p:cNvPr id="3"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7414" name="think-cell Slide" r:id="rId4" imgW="360" imgH="360" progId="TCLayout.ActiveDocument.1">
                  <p:embed/>
                </p:oleObj>
              </mc:Choice>
              <mc:Fallback>
                <p:oleObj name="think-cell Slide" r:id="rId4" imgW="360" imgH="360" progId="TCLayout.ActiveDocument.1">
                  <p:embed/>
                  <p:pic>
                    <p:nvPicPr>
                      <p:cNvPr id="3"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89869" y="4293096"/>
            <a:ext cx="10936073" cy="2287438"/>
          </a:xfrm>
        </p:spPr>
        <p:txBody>
          <a:bodyPr anchor="b"/>
          <a:lstStyle>
            <a:lvl1pPr>
              <a:defRPr sz="27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918253708"/>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8438"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5486401" y="6456363"/>
            <a:ext cx="11620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600" dirty="0">
                <a:solidFill>
                  <a:srgbClr val="000000"/>
                </a:solidFill>
                <a:latin typeface="Arial Narrow" panose="020B0606020202030204" pitchFamily="34" charset="0"/>
                <a:ea typeface="ＭＳ Ｐゴシック" panose="020B0600070205080204" pitchFamily="34" charset="-128"/>
              </a:rPr>
              <a:t>Page </a:t>
            </a:r>
            <a:fld id="{7D03F400-0DD7-4B90-9E6A-177876928660}" type="slidenum">
              <a:rPr lang="en-GB" altLang="en-US" sz="6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600" dirty="0">
                <a:solidFill>
                  <a:srgbClr val="000000"/>
                </a:solidFill>
                <a:latin typeface="Arial Narrow" panose="020B0606020202030204" pitchFamily="34" charset="0"/>
                <a:ea typeface="ＭＳ Ｐゴシック" panose="020B0600070205080204" pitchFamily="34" charset="-128"/>
              </a:rPr>
              <a:t> </a:t>
            </a:r>
          </a:p>
        </p:txBody>
      </p:sp>
      <p:sp>
        <p:nvSpPr>
          <p:cNvPr id="7"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latin typeface="Arial"/>
            </a:endParaRPr>
          </a:p>
        </p:txBody>
      </p:sp>
      <p:sp>
        <p:nvSpPr>
          <p:cNvPr id="8"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latin typeface="Aria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3639281"/>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54"/>
            <a:ext cx="10363200" cy="1362075"/>
          </a:xfrm>
        </p:spPr>
        <p:txBody>
          <a:bodyPr/>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003416810"/>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3188" y="1298582"/>
            <a:ext cx="5595816" cy="4797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6569" y="1298582"/>
            <a:ext cx="5595816" cy="4797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5100723"/>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5760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75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22" y="1535113"/>
            <a:ext cx="538870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722" y="2174875"/>
            <a:ext cx="538870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330999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5760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22"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7011906"/>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9462" name="think-cell Slide" r:id="rId4" imgW="270" imgH="270" progId="TCLayout.ActiveDocument.1">
                  <p:embed/>
                </p:oleObj>
              </mc:Choice>
              <mc:Fallback>
                <p:oleObj name="think-cell Slide" r:id="rId4" imgW="270" imgH="270" progId="TCLayout.ActiveDocument.1">
                  <p:embed/>
                  <p:pic>
                    <p:nvPicPr>
                      <p:cNvPr id="3"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5486401" y="6456363"/>
            <a:ext cx="11620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600" dirty="0">
                <a:solidFill>
                  <a:srgbClr val="000000"/>
                </a:solidFill>
                <a:latin typeface="Arial Narrow" panose="020B0606020202030204" pitchFamily="34" charset="0"/>
                <a:ea typeface="ＭＳ Ｐゴシック" panose="020B0600070205080204" pitchFamily="34" charset="-128"/>
              </a:rPr>
              <a:t>Page </a:t>
            </a:r>
            <a:fld id="{588313E6-07C8-46A7-B0CC-4765BAE4B502}" type="slidenum">
              <a:rPr lang="en-GB" altLang="en-US" sz="6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600" dirty="0">
                <a:solidFill>
                  <a:srgbClr val="000000"/>
                </a:solidFill>
                <a:latin typeface="Arial Narrow" panose="020B0606020202030204" pitchFamily="34" charset="0"/>
                <a:ea typeface="ＭＳ Ｐゴシック" panose="020B0600070205080204" pitchFamily="34" charset="-128"/>
              </a:rPr>
              <a:t> </a:t>
            </a:r>
          </a:p>
        </p:txBody>
      </p:sp>
      <p:sp>
        <p:nvSpPr>
          <p:cNvPr id="6"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latin typeface="Arial"/>
            </a:endParaRPr>
          </a:p>
        </p:txBody>
      </p:sp>
      <p:sp>
        <p:nvSpPr>
          <p:cNvPr id="7"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latin typeface="Arial"/>
            </a:endParaRP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13236236"/>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0486" name="think-cell Slide" r:id="rId4" imgW="270" imgH="270" progId="TCLayout.ActiveDocument.1">
                  <p:embed/>
                </p:oleObj>
              </mc:Choice>
              <mc:Fallback>
                <p:oleObj name="think-cell Slide" r:id="rId4" imgW="270" imgH="270" progId="TCLayout.ActiveDocument.1">
                  <p:embed/>
                  <p:pic>
                    <p:nvPicPr>
                      <p:cNvPr id="2"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p:cNvSpPr txBox="1">
            <a:spLocks noChangeArrowheads="1"/>
          </p:cNvSpPr>
          <p:nvPr/>
        </p:nvSpPr>
        <p:spPr bwMode="auto">
          <a:xfrm>
            <a:off x="5486401" y="6456363"/>
            <a:ext cx="11620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600" dirty="0">
                <a:solidFill>
                  <a:srgbClr val="000000"/>
                </a:solidFill>
                <a:latin typeface="Arial Narrow" panose="020B0606020202030204" pitchFamily="34" charset="0"/>
                <a:ea typeface="ＭＳ Ｐゴシック" panose="020B0600070205080204" pitchFamily="34" charset="-128"/>
              </a:rPr>
              <a:t>Page </a:t>
            </a:r>
            <a:fld id="{D438677B-FA7B-45B1-AC1C-1E663054DF18}" type="slidenum">
              <a:rPr lang="en-GB" altLang="en-US" sz="6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600" dirty="0">
                <a:solidFill>
                  <a:srgbClr val="000000"/>
                </a:solidFill>
                <a:latin typeface="Arial Narrow" panose="020B0606020202030204" pitchFamily="34" charset="0"/>
                <a:ea typeface="ＭＳ Ｐゴシック" panose="020B0600070205080204" pitchFamily="34" charset="-128"/>
              </a:rPr>
              <a:t> </a:t>
            </a:r>
          </a:p>
        </p:txBody>
      </p:sp>
      <p:sp>
        <p:nvSpPr>
          <p:cNvPr id="5"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latin typeface="Arial"/>
            </a:endParaRPr>
          </a:p>
        </p:txBody>
      </p:sp>
      <p:sp>
        <p:nvSpPr>
          <p:cNvPr id="6"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latin typeface="Arial"/>
            </a:endParaRPr>
          </a:p>
        </p:txBody>
      </p:sp>
    </p:spTree>
    <p:extLst>
      <p:ext uri="{BB962C8B-B14F-4D97-AF65-F5344CB8AC3E}">
        <p14:creationId xmlns:p14="http://schemas.microsoft.com/office/powerpoint/2010/main" val="3948822831"/>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662700"/>
            <a:ext cx="4011247"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7384" y="662743"/>
            <a:ext cx="6815016" cy="546346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10" y="1844831"/>
            <a:ext cx="4011247" cy="428134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76411255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541270508"/>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334469" indent="0" algn="ctr">
              <a:buNone/>
              <a:defRPr>
                <a:solidFill>
                  <a:schemeClr val="tx1">
                    <a:tint val="75000"/>
                  </a:schemeClr>
                </a:solidFill>
              </a:defRPr>
            </a:lvl2pPr>
            <a:lvl3pPr marL="668938" indent="0" algn="ctr">
              <a:buNone/>
              <a:defRPr>
                <a:solidFill>
                  <a:schemeClr val="tx1">
                    <a:tint val="75000"/>
                  </a:schemeClr>
                </a:solidFill>
              </a:defRPr>
            </a:lvl3pPr>
            <a:lvl4pPr marL="1003407" indent="0" algn="ctr">
              <a:buNone/>
              <a:defRPr>
                <a:solidFill>
                  <a:schemeClr val="tx1">
                    <a:tint val="75000"/>
                  </a:schemeClr>
                </a:solidFill>
              </a:defRPr>
            </a:lvl4pPr>
            <a:lvl5pPr marL="1337876" indent="0" algn="ctr">
              <a:buNone/>
              <a:defRPr>
                <a:solidFill>
                  <a:schemeClr val="tx1">
                    <a:tint val="75000"/>
                  </a:schemeClr>
                </a:solidFill>
              </a:defRPr>
            </a:lvl5pPr>
            <a:lvl6pPr marL="1672345" indent="0" algn="ctr">
              <a:buNone/>
              <a:defRPr>
                <a:solidFill>
                  <a:schemeClr val="tx1">
                    <a:tint val="75000"/>
                  </a:schemeClr>
                </a:solidFill>
              </a:defRPr>
            </a:lvl6pPr>
            <a:lvl7pPr marL="2006814" indent="0" algn="ctr">
              <a:buNone/>
              <a:defRPr>
                <a:solidFill>
                  <a:schemeClr val="tx1">
                    <a:tint val="75000"/>
                  </a:schemeClr>
                </a:solidFill>
              </a:defRPr>
            </a:lvl7pPr>
            <a:lvl8pPr marL="2341283" indent="0" algn="ctr">
              <a:buNone/>
              <a:defRPr>
                <a:solidFill>
                  <a:schemeClr val="tx1">
                    <a:tint val="75000"/>
                  </a:schemeClr>
                </a:solidFill>
              </a:defRPr>
            </a:lvl8pPr>
            <a:lvl9pPr marL="26757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96"/>
            <a:ext cx="2844800" cy="365125"/>
          </a:xfrm>
          <a:prstGeom prst="rect">
            <a:avLst/>
          </a:prstGeom>
        </p:spPr>
        <p:txBody>
          <a:bodyPr/>
          <a:lstStyle/>
          <a:p>
            <a:endParaRPr lang="en-US" dirty="0">
              <a:solidFill>
                <a:srgbClr val="000000"/>
              </a:solidFill>
              <a:latin typeface="Arial"/>
            </a:endParaRPr>
          </a:p>
        </p:txBody>
      </p:sp>
      <p:sp>
        <p:nvSpPr>
          <p:cNvPr id="5" name="Footer Placeholder 4"/>
          <p:cNvSpPr>
            <a:spLocks noGrp="1"/>
          </p:cNvSpPr>
          <p:nvPr>
            <p:ph type="ftr" sz="quarter" idx="11"/>
          </p:nvPr>
        </p:nvSpPr>
        <p:spPr>
          <a:xfrm>
            <a:off x="4165601" y="6356396"/>
            <a:ext cx="3860800" cy="365125"/>
          </a:xfrm>
          <a:prstGeom prst="rect">
            <a:avLst/>
          </a:prstGeom>
        </p:spPr>
        <p:txBody>
          <a:bodyPr/>
          <a:lstStyle/>
          <a:p>
            <a:r>
              <a:rPr lang="en-US">
                <a:solidFill>
                  <a:srgbClr val="000000"/>
                </a:solidFill>
                <a:latin typeface="Arial"/>
              </a:rPr>
              <a:t>Commercial in confidence</a:t>
            </a:r>
            <a:endParaRPr lang="en-US" dirty="0">
              <a:solidFill>
                <a:srgbClr val="000000"/>
              </a:solidFill>
              <a:latin typeface="Arial"/>
            </a:endParaRPr>
          </a:p>
        </p:txBody>
      </p:sp>
      <p:sp>
        <p:nvSpPr>
          <p:cNvPr id="6" name="Slide Number Placeholder 5"/>
          <p:cNvSpPr>
            <a:spLocks noGrp="1"/>
          </p:cNvSpPr>
          <p:nvPr>
            <p:ph type="sldNum" sz="quarter" idx="12"/>
          </p:nvPr>
        </p:nvSpPr>
        <p:spPr>
          <a:xfrm>
            <a:off x="8737600" y="6356396"/>
            <a:ext cx="2844800" cy="365125"/>
          </a:xfrm>
          <a:prstGeom prst="rect">
            <a:avLst/>
          </a:prstGeom>
        </p:spPr>
        <p:txBody>
          <a:bodyPr/>
          <a:lstStyle/>
          <a:p>
            <a:fld id="{C8921D41-B698-4324-9538-F9845400320A}"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9581706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8"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9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09600" y="1160463"/>
            <a:ext cx="1158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10"/>
          <p:cNvGrpSpPr>
            <a:grpSpLocks/>
          </p:cNvGrpSpPr>
          <p:nvPr/>
        </p:nvGrpSpPr>
        <p:grpSpPr bwMode="auto">
          <a:xfrm>
            <a:off x="611726" y="377825"/>
            <a:ext cx="2912533" cy="636588"/>
            <a:chOff x="448031" y="5788818"/>
            <a:chExt cx="2183719" cy="635721"/>
          </a:xfrm>
        </p:grpSpPr>
        <p:pic>
          <p:nvPicPr>
            <p:cNvPr id="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31" y="6039743"/>
              <a:ext cx="2183719" cy="3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730331" y="5788818"/>
              <a:ext cx="211071" cy="215606"/>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grpSp>
      <p:pic>
        <p:nvPicPr>
          <p:cNvPr id="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1717" y="868363"/>
            <a:ext cx="3361267"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8219020" y="1484352"/>
            <a:ext cx="2683933" cy="2060575"/>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pic>
        <p:nvPicPr>
          <p:cNvPr id="11"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075" y="2325731"/>
            <a:ext cx="409786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623392" y="2348880"/>
            <a:ext cx="5868325" cy="1440160"/>
          </a:xfrm>
          <a:prstGeom prst="rect">
            <a:avLst/>
          </a:prstGeom>
        </p:spPr>
        <p:txBody>
          <a:bodyPr>
            <a:noAutofit/>
          </a:bodyPr>
          <a:lstStyle>
            <a:lvl1pPr marL="0" indent="0">
              <a:lnSpc>
                <a:spcPct val="100000"/>
              </a:lnSpc>
              <a:spcBef>
                <a:spcPts val="0"/>
              </a:spcBef>
              <a:spcAft>
                <a:spcPts val="0"/>
              </a:spcAft>
              <a:buNone/>
              <a:defRPr sz="2800" baseline="0">
                <a:solidFill>
                  <a:schemeClr val="bg1"/>
                </a:solidFill>
                <a:latin typeface="ChevinBold" panose="00000700000000000000" pitchFamily="2"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a:t>Click to edit Master text styles</a:t>
            </a:r>
          </a:p>
        </p:txBody>
      </p:sp>
    </p:spTree>
    <p:extLst>
      <p:ext uri="{BB962C8B-B14F-4D97-AF65-F5344CB8AC3E}">
        <p14:creationId xmlns:p14="http://schemas.microsoft.com/office/powerpoint/2010/main" val="1851260578"/>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2F539C"/>
        </a:solidFill>
        <a:effectLst/>
      </p:bgPr>
    </p:bg>
    <p:spTree>
      <p:nvGrpSpPr>
        <p:cNvPr id="1" name=""/>
        <p:cNvGrpSpPr/>
        <p:nvPr/>
      </p:nvGrpSpPr>
      <p:grpSpPr>
        <a:xfrm>
          <a:off x="0" y="0"/>
          <a:ext cx="0" cy="0"/>
          <a:chOff x="0" y="0"/>
          <a:chExt cx="0" cy="0"/>
        </a:xfrm>
      </p:grpSpPr>
      <p:graphicFrame>
        <p:nvGraphicFramePr>
          <p:cNvPr id="3"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2534" name="think-cell Slide" r:id="rId4" imgW="360" imgH="360" progId="TCLayout.ActiveDocument.1">
                  <p:embed/>
                </p:oleObj>
              </mc:Choice>
              <mc:Fallback>
                <p:oleObj name="think-cell Slide" r:id="rId4" imgW="360" imgH="360" progId="TCLayout.ActiveDocument.1">
                  <p:embed/>
                  <p:pic>
                    <p:nvPicPr>
                      <p:cNvPr id="3"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89869" y="4293096"/>
            <a:ext cx="10936073" cy="2287438"/>
          </a:xfrm>
        </p:spPr>
        <p:txBody>
          <a:bodyPr anchor="b"/>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887615723"/>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3558"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7D03F400-0DD7-4B90-9E6A-177876928660}"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7"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8"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0353025"/>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52"/>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5768729"/>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3188"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6569"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239020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4102" name="think-cell Slide" r:id="rId4" imgW="270" imgH="270" progId="TCLayout.ActiveDocument.1">
                  <p:embed/>
                </p:oleObj>
              </mc:Choice>
              <mc:Fallback>
                <p:oleObj name="think-cell Slide" r:id="rId4" imgW="270" imgH="270" progId="TCLayout.ActiveDocument.1">
                  <p:embed/>
                  <p:pic>
                    <p:nvPicPr>
                      <p:cNvPr id="3"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588313E6-07C8-46A7-B0CC-4765BAE4B502}"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6"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27343647"/>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5760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22"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4197589"/>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4582" name="think-cell Slide" r:id="rId4" imgW="270" imgH="270" progId="TCLayout.ActiveDocument.1">
                  <p:embed/>
                </p:oleObj>
              </mc:Choice>
              <mc:Fallback>
                <p:oleObj name="think-cell Slide" r:id="rId4" imgW="270" imgH="270" progId="TCLayout.ActiveDocument.1">
                  <p:embed/>
                  <p:pic>
                    <p:nvPicPr>
                      <p:cNvPr id="3"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588313E6-07C8-46A7-B0CC-4765BAE4B502}"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6"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7"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52095095"/>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5606" name="think-cell Slide" r:id="rId4" imgW="270" imgH="270" progId="TCLayout.ActiveDocument.1">
                  <p:embed/>
                </p:oleObj>
              </mc:Choice>
              <mc:Fallback>
                <p:oleObj name="think-cell Slide" r:id="rId4" imgW="270" imgH="270" progId="TCLayout.ActiveDocument.1">
                  <p:embed/>
                  <p:pic>
                    <p:nvPicPr>
                      <p:cNvPr id="2"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D438677B-FA7B-45B1-AC1C-1E663054DF18}"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5"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6"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Tree>
    <p:extLst>
      <p:ext uri="{BB962C8B-B14F-4D97-AF65-F5344CB8AC3E}">
        <p14:creationId xmlns:p14="http://schemas.microsoft.com/office/powerpoint/2010/main" val="3328150799"/>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66270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662738"/>
            <a:ext cx="6815016" cy="5463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10" y="1844831"/>
            <a:ext cx="4011247" cy="42813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1815410"/>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348967"/>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45959" indent="0" algn="ctr">
              <a:buNone/>
              <a:defRPr>
                <a:solidFill>
                  <a:schemeClr val="tx1">
                    <a:tint val="75000"/>
                  </a:schemeClr>
                </a:solidFill>
              </a:defRPr>
            </a:lvl2pPr>
            <a:lvl3pPr marL="891917" indent="0" algn="ctr">
              <a:buNone/>
              <a:defRPr>
                <a:solidFill>
                  <a:schemeClr val="tx1">
                    <a:tint val="75000"/>
                  </a:schemeClr>
                </a:solidFill>
              </a:defRPr>
            </a:lvl3pPr>
            <a:lvl4pPr marL="1337876" indent="0" algn="ctr">
              <a:buNone/>
              <a:defRPr>
                <a:solidFill>
                  <a:schemeClr val="tx1">
                    <a:tint val="75000"/>
                  </a:schemeClr>
                </a:solidFill>
              </a:defRPr>
            </a:lvl4pPr>
            <a:lvl5pPr marL="1783834" indent="0" algn="ctr">
              <a:buNone/>
              <a:defRPr>
                <a:solidFill>
                  <a:schemeClr val="tx1">
                    <a:tint val="75000"/>
                  </a:schemeClr>
                </a:solidFill>
              </a:defRPr>
            </a:lvl5pPr>
            <a:lvl6pPr marL="2229793" indent="0" algn="ctr">
              <a:buNone/>
              <a:defRPr>
                <a:solidFill>
                  <a:schemeClr val="tx1">
                    <a:tint val="75000"/>
                  </a:schemeClr>
                </a:solidFill>
              </a:defRPr>
            </a:lvl6pPr>
            <a:lvl7pPr marL="2675752" indent="0" algn="ctr">
              <a:buNone/>
              <a:defRPr>
                <a:solidFill>
                  <a:schemeClr val="tx1">
                    <a:tint val="75000"/>
                  </a:schemeClr>
                </a:solidFill>
              </a:defRPr>
            </a:lvl7pPr>
            <a:lvl8pPr marL="3121710" indent="0" algn="ctr">
              <a:buNone/>
              <a:defRPr>
                <a:solidFill>
                  <a:schemeClr val="tx1">
                    <a:tint val="75000"/>
                  </a:schemeClr>
                </a:solidFill>
              </a:defRPr>
            </a:lvl8pPr>
            <a:lvl9pPr marL="35676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94"/>
            <a:ext cx="28448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4165601" y="6356394"/>
            <a:ext cx="3860800" cy="365125"/>
          </a:xfrm>
          <a:prstGeom prst="rect">
            <a:avLst/>
          </a:prstGeom>
        </p:spPr>
        <p:txBody>
          <a:bodyPr/>
          <a:lstStyle/>
          <a:p>
            <a:r>
              <a:rPr lang="en-US">
                <a:solidFill>
                  <a:srgbClr val="000000"/>
                </a:solidFill>
              </a:rPr>
              <a:t>Commercial in confidence</a:t>
            </a:r>
            <a:endParaRPr lang="en-US" dirty="0">
              <a:solidFill>
                <a:srgbClr val="000000"/>
              </a:solidFill>
            </a:endParaRPr>
          </a:p>
        </p:txBody>
      </p:sp>
      <p:sp>
        <p:nvSpPr>
          <p:cNvPr id="6" name="Slide Number Placeholder 5"/>
          <p:cNvSpPr>
            <a:spLocks noGrp="1"/>
          </p:cNvSpPr>
          <p:nvPr>
            <p:ph type="sldNum" sz="quarter" idx="12"/>
          </p:nvPr>
        </p:nvSpPr>
        <p:spPr>
          <a:xfrm>
            <a:off x="8737600" y="6356394"/>
            <a:ext cx="2844800" cy="365125"/>
          </a:xfrm>
          <a:prstGeom prst="rect">
            <a:avLst/>
          </a:prstGeom>
        </p:spPr>
        <p:txBody>
          <a:bodyPr/>
          <a:lstStyle/>
          <a:p>
            <a:fld id="{C8921D41-B698-4324-9538-F9845400320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05288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8"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9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09600" y="1160463"/>
            <a:ext cx="1158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10"/>
          <p:cNvGrpSpPr>
            <a:grpSpLocks/>
          </p:cNvGrpSpPr>
          <p:nvPr/>
        </p:nvGrpSpPr>
        <p:grpSpPr bwMode="auto">
          <a:xfrm>
            <a:off x="611726" y="377825"/>
            <a:ext cx="2912533" cy="636588"/>
            <a:chOff x="448031" y="5788818"/>
            <a:chExt cx="2183719" cy="635721"/>
          </a:xfrm>
        </p:grpSpPr>
        <p:pic>
          <p:nvPicPr>
            <p:cNvPr id="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31" y="6039743"/>
              <a:ext cx="2183719" cy="3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730331" y="5788818"/>
              <a:ext cx="211071" cy="215606"/>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grpSp>
      <p:pic>
        <p:nvPicPr>
          <p:cNvPr id="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1717" y="868363"/>
            <a:ext cx="3361267"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8219020" y="1484352"/>
            <a:ext cx="2683933" cy="2060575"/>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pic>
        <p:nvPicPr>
          <p:cNvPr id="11"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075" y="2325731"/>
            <a:ext cx="409786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623392" y="2348880"/>
            <a:ext cx="5868325" cy="1440160"/>
          </a:xfrm>
          <a:prstGeom prst="rect">
            <a:avLst/>
          </a:prstGeom>
        </p:spPr>
        <p:txBody>
          <a:bodyPr>
            <a:noAutofit/>
          </a:bodyPr>
          <a:lstStyle>
            <a:lvl1pPr marL="0" indent="0">
              <a:lnSpc>
                <a:spcPct val="100000"/>
              </a:lnSpc>
              <a:spcBef>
                <a:spcPts val="0"/>
              </a:spcBef>
              <a:spcAft>
                <a:spcPts val="0"/>
              </a:spcAft>
              <a:buNone/>
              <a:defRPr sz="2800" baseline="0">
                <a:solidFill>
                  <a:schemeClr val="bg1"/>
                </a:solidFill>
                <a:latin typeface="ChevinBold" panose="00000700000000000000" pitchFamily="2"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a:t>Click to edit Master text styles</a:t>
            </a:r>
          </a:p>
        </p:txBody>
      </p:sp>
    </p:spTree>
    <p:extLst>
      <p:ext uri="{BB962C8B-B14F-4D97-AF65-F5344CB8AC3E}">
        <p14:creationId xmlns:p14="http://schemas.microsoft.com/office/powerpoint/2010/main" val="3390051091"/>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2F539C"/>
        </a:solidFill>
        <a:effectLst/>
      </p:bgPr>
    </p:bg>
    <p:spTree>
      <p:nvGrpSpPr>
        <p:cNvPr id="1" name=""/>
        <p:cNvGrpSpPr/>
        <p:nvPr/>
      </p:nvGrpSpPr>
      <p:grpSpPr>
        <a:xfrm>
          <a:off x="0" y="0"/>
          <a:ext cx="0" cy="0"/>
          <a:chOff x="0" y="0"/>
          <a:chExt cx="0" cy="0"/>
        </a:xfrm>
      </p:grpSpPr>
      <p:graphicFrame>
        <p:nvGraphicFramePr>
          <p:cNvPr id="3"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7654" name="think-cell Slide" r:id="rId4" imgW="360" imgH="360" progId="TCLayout.ActiveDocument.1">
                  <p:embed/>
                </p:oleObj>
              </mc:Choice>
              <mc:Fallback>
                <p:oleObj name="think-cell Slide" r:id="rId4" imgW="360" imgH="360" progId="TCLayout.ActiveDocument.1">
                  <p:embed/>
                  <p:pic>
                    <p:nvPicPr>
                      <p:cNvPr id="3"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89869" y="4293096"/>
            <a:ext cx="10936073" cy="2287438"/>
          </a:xfrm>
        </p:spPr>
        <p:txBody>
          <a:bodyPr anchor="b"/>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067992104"/>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8678"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7D03F400-0DD7-4B90-9E6A-177876928660}"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7"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8"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6040852"/>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52"/>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210603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5126" name="think-cell Slide" r:id="rId4" imgW="270" imgH="270" progId="TCLayout.ActiveDocument.1">
                  <p:embed/>
                </p:oleObj>
              </mc:Choice>
              <mc:Fallback>
                <p:oleObj name="think-cell Slide" r:id="rId4" imgW="270" imgH="270" progId="TCLayout.ActiveDocument.1">
                  <p:embed/>
                  <p:pic>
                    <p:nvPicPr>
                      <p:cNvPr id="2"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D438677B-FA7B-45B1-AC1C-1E663054DF18}"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5"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3364669937"/>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3188"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6569"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1459583"/>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5760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22"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9974396"/>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9702" name="think-cell Slide" r:id="rId4" imgW="270" imgH="270" progId="TCLayout.ActiveDocument.1">
                  <p:embed/>
                </p:oleObj>
              </mc:Choice>
              <mc:Fallback>
                <p:oleObj name="think-cell Slide" r:id="rId4" imgW="270" imgH="270" progId="TCLayout.ActiveDocument.1">
                  <p:embed/>
                  <p:pic>
                    <p:nvPicPr>
                      <p:cNvPr id="3"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588313E6-07C8-46A7-B0CC-4765BAE4B502}"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6"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7"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9632588"/>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30726" name="think-cell Slide" r:id="rId4" imgW="270" imgH="270" progId="TCLayout.ActiveDocument.1">
                  <p:embed/>
                </p:oleObj>
              </mc:Choice>
              <mc:Fallback>
                <p:oleObj name="think-cell Slide" r:id="rId4" imgW="270" imgH="270" progId="TCLayout.ActiveDocument.1">
                  <p:embed/>
                  <p:pic>
                    <p:nvPicPr>
                      <p:cNvPr id="2"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D438677B-FA7B-45B1-AC1C-1E663054DF18}"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5"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6"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Tree>
    <p:extLst>
      <p:ext uri="{BB962C8B-B14F-4D97-AF65-F5344CB8AC3E}">
        <p14:creationId xmlns:p14="http://schemas.microsoft.com/office/powerpoint/2010/main" val="2835409994"/>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66270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662738"/>
            <a:ext cx="6815016" cy="5463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10" y="1844831"/>
            <a:ext cx="4011247" cy="42813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2320613"/>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1985238"/>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8"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9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09600" y="1160463"/>
            <a:ext cx="1158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10"/>
          <p:cNvGrpSpPr>
            <a:grpSpLocks/>
          </p:cNvGrpSpPr>
          <p:nvPr/>
        </p:nvGrpSpPr>
        <p:grpSpPr bwMode="auto">
          <a:xfrm>
            <a:off x="611726" y="377825"/>
            <a:ext cx="2912533" cy="636588"/>
            <a:chOff x="448031" y="5788818"/>
            <a:chExt cx="2183719" cy="635721"/>
          </a:xfrm>
        </p:grpSpPr>
        <p:pic>
          <p:nvPicPr>
            <p:cNvPr id="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31" y="6039743"/>
              <a:ext cx="2183719" cy="3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730331" y="5788818"/>
              <a:ext cx="211071" cy="215606"/>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grpSp>
      <p:pic>
        <p:nvPicPr>
          <p:cNvPr id="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1717" y="868363"/>
            <a:ext cx="3361267"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p:nvSpPr>
        <p:spPr>
          <a:xfrm>
            <a:off x="8219020" y="1484352"/>
            <a:ext cx="2683933" cy="2060575"/>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solidFill>
                <a:prstClr val="white"/>
              </a:solidFill>
            </a:endParaRPr>
          </a:p>
        </p:txBody>
      </p:sp>
      <p:pic>
        <p:nvPicPr>
          <p:cNvPr id="11"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075" y="2325731"/>
            <a:ext cx="409786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623392" y="2348880"/>
            <a:ext cx="5868325" cy="1440160"/>
          </a:xfrm>
          <a:prstGeom prst="rect">
            <a:avLst/>
          </a:prstGeom>
        </p:spPr>
        <p:txBody>
          <a:bodyPr>
            <a:noAutofit/>
          </a:bodyPr>
          <a:lstStyle>
            <a:lvl1pPr marL="0" indent="0">
              <a:lnSpc>
                <a:spcPct val="100000"/>
              </a:lnSpc>
              <a:spcBef>
                <a:spcPts val="0"/>
              </a:spcBef>
              <a:spcAft>
                <a:spcPts val="0"/>
              </a:spcAft>
              <a:buNone/>
              <a:defRPr sz="2800" baseline="0">
                <a:solidFill>
                  <a:schemeClr val="bg1"/>
                </a:solidFill>
                <a:latin typeface="ChevinBold" panose="00000700000000000000" pitchFamily="2"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a:t>Click to edit Master text styles</a:t>
            </a:r>
          </a:p>
        </p:txBody>
      </p:sp>
    </p:spTree>
    <p:extLst>
      <p:ext uri="{BB962C8B-B14F-4D97-AF65-F5344CB8AC3E}">
        <p14:creationId xmlns:p14="http://schemas.microsoft.com/office/powerpoint/2010/main" val="1361605523"/>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2F539C"/>
        </a:solidFill>
        <a:effectLst/>
      </p:bgPr>
    </p:bg>
    <p:spTree>
      <p:nvGrpSpPr>
        <p:cNvPr id="1" name=""/>
        <p:cNvGrpSpPr/>
        <p:nvPr/>
      </p:nvGrpSpPr>
      <p:grpSpPr>
        <a:xfrm>
          <a:off x="0" y="0"/>
          <a:ext cx="0" cy="0"/>
          <a:chOff x="0" y="0"/>
          <a:chExt cx="0" cy="0"/>
        </a:xfrm>
      </p:grpSpPr>
      <p:graphicFrame>
        <p:nvGraphicFramePr>
          <p:cNvPr id="3"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32774" name="think-cell Slide" r:id="rId4" imgW="360" imgH="360" progId="TCLayout.ActiveDocument.1">
                  <p:embed/>
                </p:oleObj>
              </mc:Choice>
              <mc:Fallback>
                <p:oleObj name="think-cell Slide" r:id="rId4" imgW="360" imgH="360" progId="TCLayout.ActiveDocument.1">
                  <p:embed/>
                  <p:pic>
                    <p:nvPicPr>
                      <p:cNvPr id="3"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89869" y="4293096"/>
            <a:ext cx="10936073" cy="2287438"/>
          </a:xfrm>
        </p:spPr>
        <p:txBody>
          <a:bodyPr anchor="b"/>
          <a:lstStyle>
            <a:lvl1pPr>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033037735"/>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33798"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7D03F400-0DD7-4B90-9E6A-177876928660}"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7"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8"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a:xfrm>
            <a:off x="279406" y="6456363"/>
            <a:ext cx="2743187" cy="369332"/>
          </a:xfrm>
          <a:prstGeom prst="rect">
            <a:avLst/>
          </a:prstGeom>
        </p:spPr>
        <p:txBody>
          <a:bodyPr wrap="none">
            <a:spAutoFit/>
          </a:bodyPr>
          <a:lstStyle/>
          <a:p>
            <a:r>
              <a:rPr lang="en-GB" dirty="0">
                <a:latin typeface="ChevinBold" panose="02000700000000000000" pitchFamily="2" charset="0"/>
              </a:rPr>
              <a:t>STRICTLY CONFIDENTIAL</a:t>
            </a:r>
          </a:p>
        </p:txBody>
      </p:sp>
    </p:spTree>
    <p:extLst>
      <p:ext uri="{BB962C8B-B14F-4D97-AF65-F5344CB8AC3E}">
        <p14:creationId xmlns:p14="http://schemas.microsoft.com/office/powerpoint/2010/main" val="3608305298"/>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52"/>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153687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66270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662738"/>
            <a:ext cx="6815016" cy="5463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10" y="1844831"/>
            <a:ext cx="4011247" cy="42813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492871"/>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3188"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6569" y="1298582"/>
            <a:ext cx="5595816"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0178350"/>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5760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22"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3590977"/>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34822" name="think-cell Slide" r:id="rId4" imgW="270" imgH="270" progId="TCLayout.ActiveDocument.1">
                  <p:embed/>
                </p:oleObj>
              </mc:Choice>
              <mc:Fallback>
                <p:oleObj name="think-cell Slide" r:id="rId4" imgW="270" imgH="270" progId="TCLayout.ActiveDocument.1">
                  <p:embed/>
                  <p:pic>
                    <p:nvPicPr>
                      <p:cNvPr id="3"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588313E6-07C8-46A7-B0CC-4765BAE4B502}"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6"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7"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7852016"/>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8" hidden="1"/>
          <p:cNvGraphicFramePr>
            <a:graphicFrameLocks noChangeAspect="1"/>
          </p:cNvGraphicFramePr>
          <p:nvPr>
            <p:custDataLst>
              <p:tags r:id="rId2"/>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35846" name="think-cell Slide" r:id="rId4" imgW="270" imgH="270" progId="TCLayout.ActiveDocument.1">
                  <p:embed/>
                </p:oleObj>
              </mc:Choice>
              <mc:Fallback>
                <p:oleObj name="think-cell Slide" r:id="rId4" imgW="270" imgH="270" progId="TCLayout.ActiveDocument.1">
                  <p:embed/>
                  <p:pic>
                    <p:nvPicPr>
                      <p:cNvPr id="2"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8" descr="R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D438677B-FA7B-45B1-AC1C-1E663054DF18}"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5"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6"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Tree>
    <p:extLst>
      <p:ext uri="{BB962C8B-B14F-4D97-AF65-F5344CB8AC3E}">
        <p14:creationId xmlns:p14="http://schemas.microsoft.com/office/powerpoint/2010/main" val="2455700053"/>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66270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662738"/>
            <a:ext cx="6815016" cy="5463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10" y="1844831"/>
            <a:ext cx="4011247" cy="42813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0433089"/>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3937475"/>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6026"/>
            <a:ext cx="1036320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828800" y="3840488"/>
            <a:ext cx="8534400" cy="276999"/>
          </a:xfrm>
          <a:prstGeom prst="rect">
            <a:avLst/>
          </a:prstGeom>
        </p:spPr>
        <p:txBody>
          <a:bodyPr/>
          <a:lstStyle>
            <a:lvl1pPr>
              <a:defRPr>
                <a:solidFill>
                  <a:schemeClr val="tx1"/>
                </a:solidFill>
              </a:defRPr>
            </a:lvl1pPr>
          </a:lstStyle>
          <a:p>
            <a:endParaRPr/>
          </a:p>
        </p:txBody>
      </p:sp>
      <p:sp>
        <p:nvSpPr>
          <p:cNvPr id="4" name="Holder 4"/>
          <p:cNvSpPr>
            <a:spLocks noGrp="1"/>
          </p:cNvSpPr>
          <p:nvPr>
            <p:ph type="ftr" sz="quarter" idx="10"/>
          </p:nvPr>
        </p:nvSpPr>
        <p:spPr/>
        <p:txBody>
          <a:bodyPr/>
          <a:lstStyle>
            <a:lvl1pPr defTabSz="914400" fontAlgn="base">
              <a:lnSpc>
                <a:spcPct val="100000"/>
              </a:lnSpc>
              <a:spcBef>
                <a:spcPct val="0"/>
              </a:spcBef>
              <a:spcAft>
                <a:spcPct val="0"/>
              </a:spcAft>
              <a:defRPr sz="800" b="0" i="0">
                <a:solidFill>
                  <a:srgbClr val="404044"/>
                </a:solidFill>
                <a:latin typeface="Calibri"/>
                <a:cs typeface="Calibri"/>
              </a:defRPr>
            </a:lvl1pPr>
          </a:lstStyle>
          <a:p>
            <a:pPr>
              <a:defRPr/>
            </a:pPr>
            <a:r>
              <a:rPr lang="en-GB"/>
              <a:t>Commercial in confidence</a:t>
            </a:r>
          </a:p>
        </p:txBody>
      </p:sp>
    </p:spTree>
    <p:extLst>
      <p:ext uri="{BB962C8B-B14F-4D97-AF65-F5344CB8AC3E}">
        <p14:creationId xmlns:p14="http://schemas.microsoft.com/office/powerpoint/2010/main" val="29250423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718" y="596944"/>
            <a:ext cx="10968567" cy="430887"/>
          </a:xfrm>
        </p:spPr>
        <p:txBody>
          <a:bodyPr/>
          <a:lstStyle>
            <a:lvl1pPr>
              <a:defRPr sz="2800" b="0" i="0">
                <a:solidFill>
                  <a:srgbClr val="DA212A"/>
                </a:solidFill>
                <a:latin typeface="Calibri"/>
                <a:cs typeface="Calibri"/>
              </a:defRPr>
            </a:lvl1pPr>
          </a:lstStyle>
          <a:p>
            <a:endParaRPr/>
          </a:p>
        </p:txBody>
      </p:sp>
      <p:sp>
        <p:nvSpPr>
          <p:cNvPr id="3" name="Holder 3"/>
          <p:cNvSpPr>
            <a:spLocks noGrp="1"/>
          </p:cNvSpPr>
          <p:nvPr>
            <p:ph type="body" idx="1"/>
          </p:nvPr>
        </p:nvSpPr>
        <p:spPr>
          <a:xfrm>
            <a:off x="614951" y="1358946"/>
            <a:ext cx="10965496" cy="276999"/>
          </a:xfrm>
        </p:spPr>
        <p:txBody>
          <a:bodyPr/>
          <a:lstStyle>
            <a:lvl1pPr>
              <a:defRPr b="0" i="0">
                <a:solidFill>
                  <a:schemeClr val="tx1"/>
                </a:solidFill>
              </a:defRPr>
            </a:lvl1pPr>
          </a:lstStyle>
          <a:p>
            <a:endParaRPr/>
          </a:p>
        </p:txBody>
      </p:sp>
      <p:sp>
        <p:nvSpPr>
          <p:cNvPr id="4" name="Holder 4"/>
          <p:cNvSpPr>
            <a:spLocks noGrp="1"/>
          </p:cNvSpPr>
          <p:nvPr>
            <p:ph type="ftr" sz="quarter" idx="10"/>
          </p:nvPr>
        </p:nvSpPr>
        <p:spPr/>
        <p:txBody>
          <a:bodyPr/>
          <a:lstStyle>
            <a:lvl1pPr defTabSz="914400" fontAlgn="base">
              <a:lnSpc>
                <a:spcPct val="100000"/>
              </a:lnSpc>
              <a:spcBef>
                <a:spcPct val="0"/>
              </a:spcBef>
              <a:spcAft>
                <a:spcPct val="0"/>
              </a:spcAft>
              <a:defRPr sz="800" b="0" i="0">
                <a:solidFill>
                  <a:srgbClr val="404044"/>
                </a:solidFill>
                <a:latin typeface="Calibri"/>
                <a:cs typeface="Calibri"/>
              </a:defRPr>
            </a:lvl1pPr>
          </a:lstStyle>
          <a:p>
            <a:pPr>
              <a:defRPr/>
            </a:pPr>
            <a:r>
              <a:rPr lang="en-GB"/>
              <a:t>Commercial in confidence</a:t>
            </a:r>
          </a:p>
        </p:txBody>
      </p:sp>
      <p:sp>
        <p:nvSpPr>
          <p:cNvPr id="5" name="Holder 6"/>
          <p:cNvSpPr>
            <a:spLocks noGrp="1"/>
          </p:cNvSpPr>
          <p:nvPr>
            <p:ph type="sldNum" sz="quarter" idx="11"/>
          </p:nvPr>
        </p:nvSpPr>
        <p:spPr>
          <a:xfrm>
            <a:off x="615951" y="6512933"/>
            <a:ext cx="287867" cy="132922"/>
          </a:xfrm>
        </p:spPr>
        <p:txBody>
          <a:bodyPr/>
          <a:lstStyle>
            <a:lvl1pPr defTabSz="914400" fontAlgn="base">
              <a:spcBef>
                <a:spcPct val="0"/>
              </a:spcBef>
              <a:spcAft>
                <a:spcPct val="0"/>
              </a:spcAft>
              <a:defRPr sz="800" b="0" i="0">
                <a:solidFill>
                  <a:srgbClr val="404044"/>
                </a:solidFill>
                <a:latin typeface="Calibri"/>
                <a:cs typeface="Calibri"/>
              </a:defRPr>
            </a:lvl1pPr>
          </a:lstStyle>
          <a:p>
            <a:pPr>
              <a:defRPr/>
            </a:pPr>
            <a:fld id="{89BF88CA-7BE3-4FC5-9E90-9FC5FC3B7D36}" type="slidenum">
              <a:rPr lang="en-GB"/>
              <a:pPr>
                <a:defRPr/>
              </a:pPr>
              <a:t>‹#›</a:t>
            </a:fld>
            <a:endParaRPr lang="en-GB" dirty="0"/>
          </a:p>
        </p:txBody>
      </p:sp>
    </p:spTree>
    <p:extLst>
      <p:ext uri="{BB962C8B-B14F-4D97-AF65-F5344CB8AC3E}">
        <p14:creationId xmlns:p14="http://schemas.microsoft.com/office/powerpoint/2010/main" val="5822042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718" y="596944"/>
            <a:ext cx="10968567" cy="430887"/>
          </a:xfrm>
        </p:spPr>
        <p:txBody>
          <a:bodyPr/>
          <a:lstStyle>
            <a:lvl1pPr>
              <a:defRPr sz="2800" b="0" i="0">
                <a:solidFill>
                  <a:srgbClr val="DA212A"/>
                </a:solidFill>
                <a:latin typeface="Calibri"/>
                <a:cs typeface="Calibri"/>
              </a:defRPr>
            </a:lvl1pPr>
          </a:lstStyle>
          <a:p>
            <a:endParaRPr/>
          </a:p>
        </p:txBody>
      </p:sp>
      <p:sp>
        <p:nvSpPr>
          <p:cNvPr id="3" name="Holder 3"/>
          <p:cNvSpPr>
            <a:spLocks noGrp="1"/>
          </p:cNvSpPr>
          <p:nvPr>
            <p:ph sz="half" idx="2"/>
          </p:nvPr>
        </p:nvSpPr>
        <p:spPr>
          <a:xfrm>
            <a:off x="609600" y="1358946"/>
            <a:ext cx="5303520" cy="276999"/>
          </a:xfrm>
          <a:prstGeom prst="rect">
            <a:avLst/>
          </a:prstGeom>
        </p:spPr>
        <p:txBody>
          <a:bodyPr/>
          <a:lstStyle>
            <a:lvl1pPr>
              <a:defRPr/>
            </a:lvl1pPr>
          </a:lstStyle>
          <a:p>
            <a:endParaRPr/>
          </a:p>
        </p:txBody>
      </p:sp>
      <p:sp>
        <p:nvSpPr>
          <p:cNvPr id="4" name="Holder 4"/>
          <p:cNvSpPr>
            <a:spLocks noGrp="1"/>
          </p:cNvSpPr>
          <p:nvPr>
            <p:ph sz="half" idx="3"/>
          </p:nvPr>
        </p:nvSpPr>
        <p:spPr>
          <a:xfrm>
            <a:off x="6278880" y="1358946"/>
            <a:ext cx="5303520"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fontAlgn="base">
              <a:lnSpc>
                <a:spcPct val="100000"/>
              </a:lnSpc>
              <a:spcBef>
                <a:spcPct val="0"/>
              </a:spcBef>
              <a:spcAft>
                <a:spcPct val="0"/>
              </a:spcAft>
              <a:defRPr sz="800" b="0" i="0">
                <a:solidFill>
                  <a:srgbClr val="404044"/>
                </a:solidFill>
                <a:latin typeface="Calibri"/>
                <a:cs typeface="Calibri"/>
              </a:defRPr>
            </a:lvl1pPr>
          </a:lstStyle>
          <a:p>
            <a:pPr>
              <a:defRPr/>
            </a:pPr>
            <a:r>
              <a:rPr lang="en-GB"/>
              <a:t>Commercial in confidence</a:t>
            </a:r>
          </a:p>
        </p:txBody>
      </p:sp>
      <p:sp>
        <p:nvSpPr>
          <p:cNvPr id="6" name="Holder 6"/>
          <p:cNvSpPr>
            <a:spLocks noGrp="1"/>
          </p:cNvSpPr>
          <p:nvPr>
            <p:ph type="sldNum" sz="quarter" idx="11"/>
          </p:nvPr>
        </p:nvSpPr>
        <p:spPr>
          <a:xfrm>
            <a:off x="609600" y="6512933"/>
            <a:ext cx="289984" cy="132922"/>
          </a:xfrm>
        </p:spPr>
        <p:txBody>
          <a:bodyPr/>
          <a:lstStyle>
            <a:lvl1pPr fontAlgn="base">
              <a:spcBef>
                <a:spcPct val="0"/>
              </a:spcBef>
              <a:spcAft>
                <a:spcPct val="0"/>
              </a:spcAft>
              <a:defRPr sz="800" b="0" i="0">
                <a:solidFill>
                  <a:srgbClr val="404044"/>
                </a:solidFill>
                <a:latin typeface="Calibri"/>
                <a:cs typeface="Calibri"/>
              </a:defRPr>
            </a:lvl1pPr>
          </a:lstStyle>
          <a:p>
            <a:pPr>
              <a:defRPr/>
            </a:pPr>
            <a:fld id="{3BBA1194-CA07-4483-88EB-42099C2085EA}" type="slidenum">
              <a:rPr lang="en-GB"/>
              <a:pPr>
                <a:defRPr/>
              </a:pPr>
              <a:t>‹#›</a:t>
            </a:fld>
            <a:endParaRPr lang="en-GB" dirty="0"/>
          </a:p>
        </p:txBody>
      </p:sp>
    </p:spTree>
    <p:extLst>
      <p:ext uri="{BB962C8B-B14F-4D97-AF65-F5344CB8AC3E}">
        <p14:creationId xmlns:p14="http://schemas.microsoft.com/office/powerpoint/2010/main" val="6473411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718" y="596944"/>
            <a:ext cx="10968567" cy="430887"/>
          </a:xfrm>
        </p:spPr>
        <p:txBody>
          <a:bodyPr/>
          <a:lstStyle>
            <a:lvl1pPr>
              <a:defRPr sz="2800" b="0" i="0">
                <a:solidFill>
                  <a:srgbClr val="DA212A"/>
                </a:solidFill>
                <a:latin typeface="Calibri"/>
                <a:cs typeface="Calibri"/>
              </a:defRPr>
            </a:lvl1pPr>
          </a:lstStyle>
          <a:p>
            <a:endParaRPr/>
          </a:p>
        </p:txBody>
      </p:sp>
      <p:sp>
        <p:nvSpPr>
          <p:cNvPr id="3" name="Holder 3"/>
          <p:cNvSpPr>
            <a:spLocks noGrp="1"/>
          </p:cNvSpPr>
          <p:nvPr>
            <p:ph type="ftr" sz="quarter" idx="10"/>
          </p:nvPr>
        </p:nvSpPr>
        <p:spPr/>
        <p:txBody>
          <a:bodyPr/>
          <a:lstStyle>
            <a:lvl1pPr defTabSz="914400" fontAlgn="base">
              <a:lnSpc>
                <a:spcPct val="100000"/>
              </a:lnSpc>
              <a:spcBef>
                <a:spcPct val="0"/>
              </a:spcBef>
              <a:spcAft>
                <a:spcPct val="0"/>
              </a:spcAft>
              <a:defRPr sz="800" b="0" i="0">
                <a:solidFill>
                  <a:srgbClr val="404044"/>
                </a:solidFill>
                <a:latin typeface="Calibri"/>
                <a:cs typeface="Calibri"/>
              </a:defRPr>
            </a:lvl1pPr>
          </a:lstStyle>
          <a:p>
            <a:pPr>
              <a:defRPr/>
            </a:pPr>
            <a:r>
              <a:rPr lang="en-GB"/>
              <a:t>Commercial in confidence</a:t>
            </a:r>
          </a:p>
        </p:txBody>
      </p:sp>
      <p:sp>
        <p:nvSpPr>
          <p:cNvPr id="4" name="Holder 5"/>
          <p:cNvSpPr>
            <a:spLocks noGrp="1"/>
          </p:cNvSpPr>
          <p:nvPr>
            <p:ph type="sldNum" sz="quarter" idx="11"/>
          </p:nvPr>
        </p:nvSpPr>
        <p:spPr/>
        <p:txBody>
          <a:bodyPr/>
          <a:lstStyle>
            <a:lvl1pPr defTabSz="914400" fontAlgn="base">
              <a:spcBef>
                <a:spcPct val="0"/>
              </a:spcBef>
              <a:spcAft>
                <a:spcPct val="0"/>
              </a:spcAft>
              <a:defRPr sz="800" b="0" i="0">
                <a:solidFill>
                  <a:srgbClr val="404044"/>
                </a:solidFill>
                <a:latin typeface="Calibri"/>
                <a:cs typeface="Calibri"/>
              </a:defRPr>
            </a:lvl1pPr>
          </a:lstStyle>
          <a:p>
            <a:pPr>
              <a:defRPr/>
            </a:pPr>
            <a:fld id="{D2A86C3B-867D-4314-ABD1-9EFAE87F156F}" type="slidenum">
              <a:rPr lang="en-GB"/>
              <a:pPr>
                <a:defRPr/>
              </a:pPr>
              <a:t>‹#›</a:t>
            </a:fld>
            <a:endParaRPr lang="en-GB" dirty="0"/>
          </a:p>
        </p:txBody>
      </p:sp>
    </p:spTree>
    <p:extLst>
      <p:ext uri="{BB962C8B-B14F-4D97-AF65-F5344CB8AC3E}">
        <p14:creationId xmlns:p14="http://schemas.microsoft.com/office/powerpoint/2010/main" val="412639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8.xml"/><Relationship Id="rId7"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18" Type="http://schemas.openxmlformats.org/officeDocument/2006/relationships/image" Target="../media/image7.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emf"/><Relationship Id="rId2" Type="http://schemas.openxmlformats.org/officeDocument/2006/relationships/slideLayout" Target="../slideLayouts/slideLayout12.xml"/><Relationship Id="rId16" Type="http://schemas.openxmlformats.org/officeDocument/2006/relationships/oleObject" Target="../embeddings/oleObject6.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6.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vmlDrawing" Target="../drawings/vmlDrawing6.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9.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7.jpeg"/><Relationship Id="rId2" Type="http://schemas.openxmlformats.org/officeDocument/2006/relationships/slideLayout" Target="../slideLayouts/slideLayout24.xml"/><Relationship Id="rId16"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9.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12.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7.jpeg"/><Relationship Id="rId2" Type="http://schemas.openxmlformats.org/officeDocument/2006/relationships/slideLayout" Target="../slideLayouts/slideLayout35.xml"/><Relationship Id="rId16" Type="http://schemas.openxmlformats.org/officeDocument/2006/relationships/image" Target="../media/image1.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oleObject" Target="../embeddings/oleObject12.bin"/><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9.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8.jpeg"/><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vmlDrawing" Target="../drawings/vmlDrawing16.v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17" Type="http://schemas.openxmlformats.org/officeDocument/2006/relationships/image" Target="../media/image7.jpeg"/><Relationship Id="rId2" Type="http://schemas.openxmlformats.org/officeDocument/2006/relationships/slideLayout" Target="../slideLayouts/slideLayout55.xml"/><Relationship Id="rId16" Type="http://schemas.openxmlformats.org/officeDocument/2006/relationships/image" Target="../media/image1.emf"/><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oleObject" Target="../embeddings/oleObject16.bin"/><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ags" Target="../tags/tag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vmlDrawing" Target="../drawings/vmlDrawing21.v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17" Type="http://schemas.openxmlformats.org/officeDocument/2006/relationships/image" Target="../media/image7.jpeg"/><Relationship Id="rId2" Type="http://schemas.openxmlformats.org/officeDocument/2006/relationships/slideLayout" Target="../slideLayouts/slideLayout66.xml"/><Relationship Id="rId16" Type="http://schemas.openxmlformats.org/officeDocument/2006/relationships/image" Target="../media/image1.emf"/><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oleObject" Target="../embeddings/oleObject21.bin"/><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ags" Target="../tags/tag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ags" Target="../tags/tag26.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vmlDrawing" Target="../drawings/vmlDrawing26.vml"/><Relationship Id="rId2" Type="http://schemas.openxmlformats.org/officeDocument/2006/relationships/slideLayout" Target="../slideLayouts/slideLayout77.xml"/><Relationship Id="rId16" Type="http://schemas.openxmlformats.org/officeDocument/2006/relationships/image" Target="../media/image7.jpe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8.xml"/><Relationship Id="rId5" Type="http://schemas.openxmlformats.org/officeDocument/2006/relationships/slideLayout" Target="../slideLayouts/slideLayout80.xml"/><Relationship Id="rId15" Type="http://schemas.openxmlformats.org/officeDocument/2006/relationships/image" Target="../media/image1.emf"/><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oleObject" Target="../embeddings/oleObject26.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ags" Target="../tags/tag31.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vmlDrawing" Target="../drawings/vmlDrawing31.vml"/><Relationship Id="rId2" Type="http://schemas.openxmlformats.org/officeDocument/2006/relationships/slideLayout" Target="../slideLayouts/slideLayout87.xml"/><Relationship Id="rId16" Type="http://schemas.openxmlformats.org/officeDocument/2006/relationships/image" Target="../media/image7.jpe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9.xml"/><Relationship Id="rId5" Type="http://schemas.openxmlformats.org/officeDocument/2006/relationships/slideLayout" Target="../slideLayouts/slideLayout90.xml"/><Relationship Id="rId15" Type="http://schemas.openxmlformats.org/officeDocument/2006/relationships/image" Target="../media/image1.emf"/><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oleObject" Target="../embeddings/oleObject3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13"/>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030" name="think-cell Slide" r:id="rId14" imgW="270" imgH="270" progId="TCLayout.ActiveDocument.1">
                  <p:embed/>
                </p:oleObj>
              </mc:Choice>
              <mc:Fallback>
                <p:oleObj name="think-cell Slide" r:id="rId14" imgW="270" imgH="270" progId="TCLayout.ActiveDocument.1">
                  <p:embed/>
                  <p:pic>
                    <p:nvPicPr>
                      <p:cNvPr id="1026" name="Objec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2"/>
          <p:cNvSpPr>
            <a:spLocks noGrp="1" noChangeArrowheads="1"/>
          </p:cNvSpPr>
          <p:nvPr>
            <p:ph type="title"/>
          </p:nvPr>
        </p:nvSpPr>
        <p:spPr bwMode="auto">
          <a:xfrm>
            <a:off x="372533" y="115888"/>
            <a:ext cx="11379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372533" y="1298582"/>
            <a:ext cx="1137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054"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B4371B09-1DB3-409B-B830-2184C704B472}"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1031"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 name="MSIPCMContentMarking" descr="{&quot;HashCode&quot;:536067597,&quot;Placement&quot;:&quot;Footer&quot;}">
            <a:extLst>
              <a:ext uri="{FF2B5EF4-FFF2-40B4-BE49-F238E27FC236}">
                <a16:creationId xmlns:a16="http://schemas.microsoft.com/office/drawing/2014/main" id="{B9434725-CA4C-4C1B-AD75-9F1FAD9F16CE}"/>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ct val="0"/>
              </a:spcBef>
              <a:spcAft>
                <a:spcPct val="0"/>
              </a:spcAft>
            </a:pPr>
            <a:r>
              <a:rPr lang="en-GB" sz="1000">
                <a:solidFill>
                  <a:srgbClr val="000000"/>
                </a:solidFill>
                <a:latin typeface="Calibri" panose="020F0502020204030204" pitchFamily="34" charset="0"/>
              </a:rPr>
              <a:t>Classified: RMG – [Confidential]</a:t>
            </a:r>
          </a:p>
        </p:txBody>
      </p:sp>
    </p:spTree>
  </p:cSld>
  <p:clrMap bg1="lt1" tx1="dk1" bg2="lt2" tx2="dk2" accent1="accent1" accent2="accent2" accent3="accent3" accent4="accent4" accent5="accent5" accent6="accent6" hlink="hlink" folHlink="folHlink"/>
  <p:sldLayoutIdLst>
    <p:sldLayoutId id="2147498933" r:id="rId1"/>
    <p:sldLayoutId id="2147498934" r:id="rId2"/>
    <p:sldLayoutId id="2147498935" r:id="rId3"/>
    <p:sldLayoutId id="2147498902" r:id="rId4"/>
    <p:sldLayoutId id="2147498903" r:id="rId5"/>
    <p:sldLayoutId id="2147498904" r:id="rId6"/>
    <p:sldLayoutId id="2147498936" r:id="rId7"/>
    <p:sldLayoutId id="2147498937" r:id="rId8"/>
    <p:sldLayoutId id="2147498905" r:id="rId9"/>
    <p:sldLayoutId id="2147498938" r:id="rId10"/>
  </p:sldLayoutIdLst>
  <p:transition>
    <p:wipe dir="r"/>
  </p:transition>
  <p:hf hdr="0" dt="0"/>
  <p:txStyles>
    <p:titleStyle>
      <a:lvl1pPr algn="l" rtl="0" eaLnBrk="0" fontAlgn="base" hangingPunct="0">
        <a:spcBef>
          <a:spcPct val="0"/>
        </a:spcBef>
        <a:spcAft>
          <a:spcPct val="0"/>
        </a:spcAft>
        <a:defRPr sz="2400" b="1">
          <a:solidFill>
            <a:schemeClr val="tx2"/>
          </a:solidFill>
          <a:latin typeface="ChevinBold" panose="00000700000000000000" pitchFamily="2" charset="0"/>
          <a:ea typeface="+mj-ea"/>
          <a:cs typeface="+mj-cs"/>
        </a:defRPr>
      </a:lvl1pPr>
      <a:lvl2pPr algn="l" rtl="0" eaLnBrk="0" fontAlgn="base" hangingPunct="0">
        <a:spcBef>
          <a:spcPct val="0"/>
        </a:spcBef>
        <a:spcAft>
          <a:spcPct val="0"/>
        </a:spcAft>
        <a:defRPr sz="2400" b="1">
          <a:solidFill>
            <a:schemeClr val="tx2"/>
          </a:solidFill>
          <a:latin typeface="ChevinBold" pitchFamily="2" charset="0"/>
        </a:defRPr>
      </a:lvl2pPr>
      <a:lvl3pPr algn="l" rtl="0" eaLnBrk="0" fontAlgn="base" hangingPunct="0">
        <a:spcBef>
          <a:spcPct val="0"/>
        </a:spcBef>
        <a:spcAft>
          <a:spcPct val="0"/>
        </a:spcAft>
        <a:defRPr sz="2400" b="1">
          <a:solidFill>
            <a:schemeClr val="tx2"/>
          </a:solidFill>
          <a:latin typeface="ChevinBold" pitchFamily="2" charset="0"/>
        </a:defRPr>
      </a:lvl3pPr>
      <a:lvl4pPr algn="l" rtl="0" eaLnBrk="0" fontAlgn="base" hangingPunct="0">
        <a:spcBef>
          <a:spcPct val="0"/>
        </a:spcBef>
        <a:spcAft>
          <a:spcPct val="0"/>
        </a:spcAft>
        <a:defRPr sz="2400" b="1">
          <a:solidFill>
            <a:schemeClr val="tx2"/>
          </a:solidFill>
          <a:latin typeface="ChevinBold" pitchFamily="2" charset="0"/>
        </a:defRPr>
      </a:lvl4pPr>
      <a:lvl5pPr algn="l" rtl="0" eaLnBrk="0" fontAlgn="base" hangingPunct="0">
        <a:spcBef>
          <a:spcPct val="0"/>
        </a:spcBef>
        <a:spcAft>
          <a:spcPct val="0"/>
        </a:spcAft>
        <a:defRPr sz="2400" b="1">
          <a:solidFill>
            <a:schemeClr val="tx2"/>
          </a:solidFill>
          <a:latin typeface="ChevinBold" pitchFamily="2"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69863" indent="-169863" algn="l" rtl="0" eaLnBrk="0" fontAlgn="base" hangingPunct="0">
        <a:spcBef>
          <a:spcPct val="30000"/>
        </a:spcBef>
        <a:spcAft>
          <a:spcPct val="20000"/>
        </a:spcAft>
        <a:buClr>
          <a:schemeClr val="tx2"/>
        </a:buClr>
        <a:buSzPct val="70000"/>
        <a:buChar char="•"/>
        <a:defRPr sz="1600">
          <a:solidFill>
            <a:schemeClr val="tx1"/>
          </a:solidFill>
          <a:latin typeface="ChevinLight" panose="00000300000000000000" pitchFamily="2" charset="0"/>
          <a:ea typeface="+mn-ea"/>
          <a:cs typeface="+mn-cs"/>
        </a:defRPr>
      </a:lvl1pPr>
      <a:lvl2pPr marL="349250" indent="-177800" algn="l" rtl="0" eaLnBrk="0" fontAlgn="base" hangingPunct="0">
        <a:spcBef>
          <a:spcPct val="20000"/>
        </a:spcBef>
        <a:spcAft>
          <a:spcPct val="20000"/>
        </a:spcAft>
        <a:buClr>
          <a:schemeClr val="tx2"/>
        </a:buClr>
        <a:buSzPct val="85000"/>
        <a:buFont typeface="Wingdings" panose="05000000000000000000" pitchFamily="2" charset="2"/>
        <a:buChar char="q"/>
        <a:defRPr sz="1400">
          <a:solidFill>
            <a:schemeClr val="tx1"/>
          </a:solidFill>
          <a:latin typeface="ChevinLight" panose="00000300000000000000" pitchFamily="2" charset="0"/>
        </a:defRPr>
      </a:lvl2pPr>
      <a:lvl3pPr marL="519113" indent="-168275" algn="l" rtl="0" eaLnBrk="0" fontAlgn="base" hangingPunct="0">
        <a:spcBef>
          <a:spcPct val="20000"/>
        </a:spcBef>
        <a:spcAft>
          <a:spcPct val="20000"/>
        </a:spcAft>
        <a:buClr>
          <a:schemeClr val="tx2"/>
        </a:buClr>
        <a:buSzPct val="85000"/>
        <a:buChar char="•"/>
        <a:defRPr sz="1200">
          <a:solidFill>
            <a:schemeClr val="tx1"/>
          </a:solidFill>
          <a:latin typeface="ChevinLight" panose="00000300000000000000" pitchFamily="2" charset="0"/>
        </a:defRPr>
      </a:lvl3pPr>
      <a:lvl4pPr marL="687388" indent="-166688" algn="l" rtl="0" eaLnBrk="0" fontAlgn="base" hangingPunct="0">
        <a:spcBef>
          <a:spcPct val="30000"/>
        </a:spcBef>
        <a:spcAft>
          <a:spcPct val="20000"/>
        </a:spcAft>
        <a:buSzPct val="85000"/>
        <a:buChar char="–"/>
        <a:defRPr sz="1200">
          <a:solidFill>
            <a:schemeClr val="tx1"/>
          </a:solidFill>
          <a:latin typeface="ChevinLight" panose="00000300000000000000" pitchFamily="2" charset="0"/>
        </a:defRPr>
      </a:lvl4pPr>
      <a:lvl5pPr marL="847725" indent="-158750" algn="l" rtl="0" eaLnBrk="0" fontAlgn="base" hangingPunct="0">
        <a:spcBef>
          <a:spcPct val="30000"/>
        </a:spcBef>
        <a:spcAft>
          <a:spcPct val="20000"/>
        </a:spcAft>
        <a:buSzPct val="85000"/>
        <a:buChar char="•"/>
        <a:defRPr sz="1000">
          <a:solidFill>
            <a:schemeClr val="tx1"/>
          </a:solidFill>
          <a:latin typeface="ChevinLight" panose="00000300000000000000" pitchFamily="2" charset="0"/>
        </a:defRPr>
      </a:lvl5pPr>
      <a:lvl6pPr marL="1304925" indent="-158750" algn="l" rtl="0" eaLnBrk="1" fontAlgn="base" hangingPunct="1">
        <a:spcBef>
          <a:spcPct val="30000"/>
        </a:spcBef>
        <a:spcAft>
          <a:spcPct val="20000"/>
        </a:spcAft>
        <a:buSzPct val="85000"/>
        <a:buChar char="•"/>
        <a:defRPr sz="1000">
          <a:solidFill>
            <a:schemeClr val="tx1"/>
          </a:solidFill>
          <a:latin typeface="+mn-lt"/>
        </a:defRPr>
      </a:lvl6pPr>
      <a:lvl7pPr marL="1762125" indent="-158750" algn="l" rtl="0" eaLnBrk="1" fontAlgn="base" hangingPunct="1">
        <a:spcBef>
          <a:spcPct val="30000"/>
        </a:spcBef>
        <a:spcAft>
          <a:spcPct val="20000"/>
        </a:spcAft>
        <a:buSzPct val="85000"/>
        <a:buChar char="•"/>
        <a:defRPr sz="1000">
          <a:solidFill>
            <a:schemeClr val="tx1"/>
          </a:solidFill>
          <a:latin typeface="+mn-lt"/>
        </a:defRPr>
      </a:lvl7pPr>
      <a:lvl8pPr marL="2219325" indent="-158750" algn="l" rtl="0" eaLnBrk="1" fontAlgn="base" hangingPunct="1">
        <a:spcBef>
          <a:spcPct val="30000"/>
        </a:spcBef>
        <a:spcAft>
          <a:spcPct val="20000"/>
        </a:spcAft>
        <a:buSzPct val="85000"/>
        <a:buChar char="•"/>
        <a:defRPr sz="1000">
          <a:solidFill>
            <a:schemeClr val="tx1"/>
          </a:solidFill>
          <a:latin typeface="+mn-lt"/>
        </a:defRPr>
      </a:lvl8pPr>
      <a:lvl9pPr marL="2676525" indent="-158750" algn="l" rtl="0" eaLnBrk="1" fontAlgn="base" hangingPunct="1">
        <a:spcBef>
          <a:spcPct val="30000"/>
        </a:spcBef>
        <a:spcAft>
          <a:spcPct val="20000"/>
        </a:spcAft>
        <a:buSzPct val="8500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bk object 16"/>
          <p:cNvSpPr>
            <a:spLocks/>
          </p:cNvSpPr>
          <p:nvPr/>
        </p:nvSpPr>
        <p:spPr bwMode="auto">
          <a:xfrm>
            <a:off x="611718" y="6354770"/>
            <a:ext cx="10968567" cy="46037"/>
          </a:xfrm>
          <a:custGeom>
            <a:avLst/>
            <a:gdLst>
              <a:gd name="T0" fmla="*/ 0 w 8208009"/>
              <a:gd name="T1" fmla="*/ 0 h 45719"/>
              <a:gd name="T2" fmla="*/ 8412859 w 8208009"/>
              <a:gd name="T3" fmla="*/ 0 h 45719"/>
              <a:gd name="T4" fmla="*/ 0 60000 65536"/>
              <a:gd name="T5" fmla="*/ 0 60000 65536"/>
            </a:gdLst>
            <a:ahLst/>
            <a:cxnLst>
              <a:cxn ang="T4">
                <a:pos x="T0" y="T1"/>
              </a:cxn>
              <a:cxn ang="T5">
                <a:pos x="T2" y="T3"/>
              </a:cxn>
            </a:cxnLst>
            <a:rect l="0" t="0" r="r" b="b"/>
            <a:pathLst>
              <a:path w="8208009" h="45719">
                <a:moveTo>
                  <a:pt x="0" y="0"/>
                </a:moveTo>
                <a:lnTo>
                  <a:pt x="8207997" y="0"/>
                </a:lnTo>
              </a:path>
            </a:pathLst>
          </a:custGeom>
          <a:noFill/>
          <a:ln w="12700">
            <a:solidFill>
              <a:srgbClr val="DA212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1" hangingPunct="1"/>
            <a:endParaRPr lang="en-GB" sz="2600">
              <a:solidFill>
                <a:srgbClr val="404044"/>
              </a:solidFill>
              <a:latin typeface="ChevinBold" pitchFamily="2" charset="0"/>
              <a:ea typeface="MS PGothic" pitchFamily="34" charset="-128"/>
            </a:endParaRPr>
          </a:p>
        </p:txBody>
      </p:sp>
      <p:sp>
        <p:nvSpPr>
          <p:cNvPr id="4099" name="Holder 2"/>
          <p:cNvSpPr>
            <a:spLocks noGrp="1"/>
          </p:cNvSpPr>
          <p:nvPr>
            <p:ph type="title"/>
          </p:nvPr>
        </p:nvSpPr>
        <p:spPr bwMode="auto">
          <a:xfrm>
            <a:off x="611718" y="596907"/>
            <a:ext cx="1096856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100" name="Holder 3"/>
          <p:cNvSpPr>
            <a:spLocks noGrp="1"/>
          </p:cNvSpPr>
          <p:nvPr>
            <p:ph type="body" idx="1"/>
          </p:nvPr>
        </p:nvSpPr>
        <p:spPr bwMode="auto">
          <a:xfrm>
            <a:off x="611718" y="1358907"/>
            <a:ext cx="1096856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1001189" y="6518275"/>
            <a:ext cx="8462433" cy="122238"/>
          </a:xfrm>
          <a:prstGeom prst="rect">
            <a:avLst/>
          </a:prstGeom>
        </p:spPr>
        <p:txBody>
          <a:bodyPr wrap="square" lIns="0" tIns="0" rIns="0" bIns="0" anchor="ctr">
            <a:spAutoFit/>
          </a:bodyPr>
          <a:lstStyle>
            <a:lvl1pPr marL="12700" defTabSz="457200" fontAlgn="auto">
              <a:lnSpc>
                <a:spcPct val="100000"/>
              </a:lnSpc>
              <a:spcBef>
                <a:spcPts val="0"/>
              </a:spcBef>
              <a:spcAft>
                <a:spcPts val="0"/>
              </a:spcAft>
              <a:defRPr sz="800" b="0" i="0" spc="-5">
                <a:solidFill>
                  <a:srgbClr val="404044"/>
                </a:solidFill>
                <a:latin typeface="Calibri"/>
                <a:ea typeface="ＭＳ Ｐゴシック" pitchFamily="34" charset="-128"/>
                <a:cs typeface="Calibri"/>
              </a:defRPr>
            </a:lvl1pPr>
          </a:lstStyle>
          <a:p>
            <a:pPr eaLnBrk="1" hangingPunct="1">
              <a:defRPr/>
            </a:pPr>
            <a:r>
              <a:rPr lang="en-GB"/>
              <a:t>Commercial in confidence</a:t>
            </a:r>
          </a:p>
        </p:txBody>
      </p:sp>
      <p:sp>
        <p:nvSpPr>
          <p:cNvPr id="6" name="Holder 6"/>
          <p:cNvSpPr>
            <a:spLocks noGrp="1"/>
          </p:cNvSpPr>
          <p:nvPr>
            <p:ph type="sldNum" sz="quarter" idx="7"/>
          </p:nvPr>
        </p:nvSpPr>
        <p:spPr>
          <a:xfrm>
            <a:off x="611722" y="6512933"/>
            <a:ext cx="289983" cy="132922"/>
          </a:xfrm>
          <a:prstGeom prst="rect">
            <a:avLst/>
          </a:prstGeom>
        </p:spPr>
        <p:txBody>
          <a:bodyPr wrap="square" lIns="0" tIns="0" rIns="0" bIns="0" anchor="ctr">
            <a:spAutoFit/>
          </a:bodyPr>
          <a:lstStyle>
            <a:lvl1pPr marL="25400" defTabSz="457200" fontAlgn="auto">
              <a:lnSpc>
                <a:spcPts val="1080"/>
              </a:lnSpc>
              <a:spcBef>
                <a:spcPts val="0"/>
              </a:spcBef>
              <a:spcAft>
                <a:spcPts val="0"/>
              </a:spcAft>
              <a:defRPr sz="800" b="0" i="0">
                <a:solidFill>
                  <a:srgbClr val="404044"/>
                </a:solidFill>
                <a:latin typeface="Calibri"/>
                <a:ea typeface="ＭＳ Ｐゴシック" pitchFamily="34" charset="-128"/>
                <a:cs typeface="Calibri"/>
              </a:defRPr>
            </a:lvl1pPr>
          </a:lstStyle>
          <a:p>
            <a:pPr eaLnBrk="1" hangingPunct="1">
              <a:defRPr/>
            </a:pPr>
            <a:fld id="{16467A57-CF1F-4B15-B0C3-1A0C9CB9C647}" type="slidenum">
              <a:rPr lang="en-GB"/>
              <a:pPr eaLnBrk="1" hangingPunct="1">
                <a:defRPr/>
              </a:pPr>
              <a:t>‹#›</a:t>
            </a:fld>
            <a:endParaRPr lang="en-GB" dirty="0"/>
          </a:p>
        </p:txBody>
      </p:sp>
      <p:grpSp>
        <p:nvGrpSpPr>
          <p:cNvPr id="34" name="Group 33"/>
          <p:cNvGrpSpPr/>
          <p:nvPr/>
        </p:nvGrpSpPr>
        <p:grpSpPr>
          <a:xfrm>
            <a:off x="9695234" y="6490729"/>
            <a:ext cx="1875117" cy="232995"/>
            <a:chOff x="4330700" y="3700463"/>
            <a:chExt cx="3602038" cy="550862"/>
          </a:xfrm>
          <a:solidFill>
            <a:schemeClr val="accent1"/>
          </a:solidFill>
        </p:grpSpPr>
        <p:sp>
          <p:nvSpPr>
            <p:cNvPr id="35" name="Freeform 5"/>
            <p:cNvSpPr>
              <a:spLocks noEditPoints="1"/>
            </p:cNvSpPr>
            <p:nvPr/>
          </p:nvSpPr>
          <p:spPr bwMode="auto">
            <a:xfrm>
              <a:off x="4330700" y="3708400"/>
              <a:ext cx="292100" cy="438150"/>
            </a:xfrm>
            <a:custGeom>
              <a:avLst/>
              <a:gdLst>
                <a:gd name="T0" fmla="*/ 106 w 106"/>
                <a:gd name="T1" fmla="*/ 146 h 158"/>
                <a:gd name="T2" fmla="*/ 103 w 106"/>
                <a:gd name="T3" fmla="*/ 152 h 158"/>
                <a:gd name="T4" fmla="*/ 97 w 106"/>
                <a:gd name="T5" fmla="*/ 157 h 158"/>
                <a:gd name="T6" fmla="*/ 90 w 106"/>
                <a:gd name="T7" fmla="*/ 158 h 158"/>
                <a:gd name="T8" fmla="*/ 83 w 106"/>
                <a:gd name="T9" fmla="*/ 156 h 158"/>
                <a:gd name="T10" fmla="*/ 77 w 106"/>
                <a:gd name="T11" fmla="*/ 149 h 158"/>
                <a:gd name="T12" fmla="*/ 64 w 106"/>
                <a:gd name="T13" fmla="*/ 122 h 158"/>
                <a:gd name="T14" fmla="*/ 49 w 106"/>
                <a:gd name="T15" fmla="*/ 96 h 158"/>
                <a:gd name="T16" fmla="*/ 29 w 106"/>
                <a:gd name="T17" fmla="*/ 96 h 158"/>
                <a:gd name="T18" fmla="*/ 29 w 106"/>
                <a:gd name="T19" fmla="*/ 143 h 158"/>
                <a:gd name="T20" fmla="*/ 25 w 106"/>
                <a:gd name="T21" fmla="*/ 154 h 158"/>
                <a:gd name="T22" fmla="*/ 14 w 106"/>
                <a:gd name="T23" fmla="*/ 158 h 158"/>
                <a:gd name="T24" fmla="*/ 4 w 106"/>
                <a:gd name="T25" fmla="*/ 154 h 158"/>
                <a:gd name="T26" fmla="*/ 0 w 106"/>
                <a:gd name="T27" fmla="*/ 143 h 158"/>
                <a:gd name="T28" fmla="*/ 0 w 106"/>
                <a:gd name="T29" fmla="*/ 15 h 158"/>
                <a:gd name="T30" fmla="*/ 4 w 106"/>
                <a:gd name="T31" fmla="*/ 5 h 158"/>
                <a:gd name="T32" fmla="*/ 14 w 106"/>
                <a:gd name="T33" fmla="*/ 0 h 158"/>
                <a:gd name="T34" fmla="*/ 55 w 106"/>
                <a:gd name="T35" fmla="*/ 0 h 158"/>
                <a:gd name="T36" fmla="*/ 92 w 106"/>
                <a:gd name="T37" fmla="*/ 12 h 158"/>
                <a:gd name="T38" fmla="*/ 104 w 106"/>
                <a:gd name="T39" fmla="*/ 44 h 158"/>
                <a:gd name="T40" fmla="*/ 104 w 106"/>
                <a:gd name="T41" fmla="*/ 52 h 158"/>
                <a:gd name="T42" fmla="*/ 98 w 106"/>
                <a:gd name="T43" fmla="*/ 75 h 158"/>
                <a:gd name="T44" fmla="*/ 80 w 106"/>
                <a:gd name="T45" fmla="*/ 90 h 158"/>
                <a:gd name="T46" fmla="*/ 93 w 106"/>
                <a:gd name="T47" fmla="*/ 113 h 158"/>
                <a:gd name="T48" fmla="*/ 104 w 106"/>
                <a:gd name="T49" fmla="*/ 137 h 158"/>
                <a:gd name="T50" fmla="*/ 106 w 106"/>
                <a:gd name="T51" fmla="*/ 146 h 158"/>
                <a:gd name="T52" fmla="*/ 75 w 106"/>
                <a:gd name="T53" fmla="*/ 44 h 158"/>
                <a:gd name="T54" fmla="*/ 54 w 106"/>
                <a:gd name="T55" fmla="*/ 28 h 158"/>
                <a:gd name="T56" fmla="*/ 29 w 106"/>
                <a:gd name="T57" fmla="*/ 28 h 158"/>
                <a:gd name="T58" fmla="*/ 29 w 106"/>
                <a:gd name="T59" fmla="*/ 69 h 158"/>
                <a:gd name="T60" fmla="*/ 53 w 106"/>
                <a:gd name="T61" fmla="*/ 69 h 158"/>
                <a:gd name="T62" fmla="*/ 68 w 106"/>
                <a:gd name="T63" fmla="*/ 65 h 158"/>
                <a:gd name="T64" fmla="*/ 75 w 106"/>
                <a:gd name="T65" fmla="*/ 52 h 158"/>
                <a:gd name="T66" fmla="*/ 75 w 106"/>
                <a:gd name="T67" fmla="*/ 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58">
                  <a:moveTo>
                    <a:pt x="106" y="146"/>
                  </a:moveTo>
                  <a:cubicBezTo>
                    <a:pt x="105" y="148"/>
                    <a:pt x="105" y="150"/>
                    <a:pt x="103" y="152"/>
                  </a:cubicBezTo>
                  <a:cubicBezTo>
                    <a:pt x="102" y="154"/>
                    <a:pt x="100" y="156"/>
                    <a:pt x="97" y="157"/>
                  </a:cubicBezTo>
                  <a:cubicBezTo>
                    <a:pt x="95" y="158"/>
                    <a:pt x="93" y="158"/>
                    <a:pt x="90" y="158"/>
                  </a:cubicBezTo>
                  <a:cubicBezTo>
                    <a:pt x="88" y="158"/>
                    <a:pt x="86" y="158"/>
                    <a:pt x="83" y="156"/>
                  </a:cubicBezTo>
                  <a:cubicBezTo>
                    <a:pt x="81" y="155"/>
                    <a:pt x="79" y="153"/>
                    <a:pt x="77" y="149"/>
                  </a:cubicBezTo>
                  <a:cubicBezTo>
                    <a:pt x="73" y="140"/>
                    <a:pt x="69" y="131"/>
                    <a:pt x="64" y="122"/>
                  </a:cubicBezTo>
                  <a:cubicBezTo>
                    <a:pt x="59" y="113"/>
                    <a:pt x="54" y="105"/>
                    <a:pt x="49" y="96"/>
                  </a:cubicBezTo>
                  <a:cubicBezTo>
                    <a:pt x="29" y="96"/>
                    <a:pt x="29" y="96"/>
                    <a:pt x="29" y="96"/>
                  </a:cubicBezTo>
                  <a:cubicBezTo>
                    <a:pt x="29" y="143"/>
                    <a:pt x="29" y="143"/>
                    <a:pt x="29" y="143"/>
                  </a:cubicBezTo>
                  <a:cubicBezTo>
                    <a:pt x="29" y="148"/>
                    <a:pt x="27" y="151"/>
                    <a:pt x="25" y="154"/>
                  </a:cubicBezTo>
                  <a:cubicBezTo>
                    <a:pt x="22" y="157"/>
                    <a:pt x="18" y="158"/>
                    <a:pt x="14" y="158"/>
                  </a:cubicBezTo>
                  <a:cubicBezTo>
                    <a:pt x="10" y="158"/>
                    <a:pt x="6" y="157"/>
                    <a:pt x="4" y="154"/>
                  </a:cubicBezTo>
                  <a:cubicBezTo>
                    <a:pt x="1" y="151"/>
                    <a:pt x="0" y="148"/>
                    <a:pt x="0" y="143"/>
                  </a:cubicBezTo>
                  <a:cubicBezTo>
                    <a:pt x="0" y="15"/>
                    <a:pt x="0" y="15"/>
                    <a:pt x="0" y="15"/>
                  </a:cubicBezTo>
                  <a:cubicBezTo>
                    <a:pt x="0" y="11"/>
                    <a:pt x="1" y="7"/>
                    <a:pt x="4" y="5"/>
                  </a:cubicBezTo>
                  <a:cubicBezTo>
                    <a:pt x="6" y="2"/>
                    <a:pt x="10" y="0"/>
                    <a:pt x="14" y="0"/>
                  </a:cubicBezTo>
                  <a:cubicBezTo>
                    <a:pt x="55" y="0"/>
                    <a:pt x="55" y="0"/>
                    <a:pt x="55" y="0"/>
                  </a:cubicBezTo>
                  <a:cubicBezTo>
                    <a:pt x="71" y="0"/>
                    <a:pt x="84" y="4"/>
                    <a:pt x="92" y="12"/>
                  </a:cubicBezTo>
                  <a:cubicBezTo>
                    <a:pt x="100" y="19"/>
                    <a:pt x="104" y="30"/>
                    <a:pt x="104" y="44"/>
                  </a:cubicBezTo>
                  <a:cubicBezTo>
                    <a:pt x="104" y="52"/>
                    <a:pt x="104" y="52"/>
                    <a:pt x="104" y="52"/>
                  </a:cubicBezTo>
                  <a:cubicBezTo>
                    <a:pt x="104" y="61"/>
                    <a:pt x="102" y="69"/>
                    <a:pt x="98" y="75"/>
                  </a:cubicBezTo>
                  <a:cubicBezTo>
                    <a:pt x="93" y="82"/>
                    <a:pt x="87" y="87"/>
                    <a:pt x="80" y="90"/>
                  </a:cubicBezTo>
                  <a:cubicBezTo>
                    <a:pt x="84" y="98"/>
                    <a:pt x="88" y="106"/>
                    <a:pt x="93" y="113"/>
                  </a:cubicBezTo>
                  <a:cubicBezTo>
                    <a:pt x="97" y="121"/>
                    <a:pt x="101" y="129"/>
                    <a:pt x="104" y="137"/>
                  </a:cubicBezTo>
                  <a:cubicBezTo>
                    <a:pt x="106" y="140"/>
                    <a:pt x="106" y="143"/>
                    <a:pt x="106" y="146"/>
                  </a:cubicBezTo>
                  <a:close/>
                  <a:moveTo>
                    <a:pt x="75" y="44"/>
                  </a:moveTo>
                  <a:cubicBezTo>
                    <a:pt x="75" y="33"/>
                    <a:pt x="68" y="28"/>
                    <a:pt x="54" y="28"/>
                  </a:cubicBezTo>
                  <a:cubicBezTo>
                    <a:pt x="29" y="28"/>
                    <a:pt x="29" y="28"/>
                    <a:pt x="29" y="28"/>
                  </a:cubicBezTo>
                  <a:cubicBezTo>
                    <a:pt x="29" y="69"/>
                    <a:pt x="29" y="69"/>
                    <a:pt x="29" y="69"/>
                  </a:cubicBezTo>
                  <a:cubicBezTo>
                    <a:pt x="53" y="69"/>
                    <a:pt x="53" y="69"/>
                    <a:pt x="53" y="69"/>
                  </a:cubicBezTo>
                  <a:cubicBezTo>
                    <a:pt x="59" y="69"/>
                    <a:pt x="64" y="67"/>
                    <a:pt x="68" y="65"/>
                  </a:cubicBezTo>
                  <a:cubicBezTo>
                    <a:pt x="73" y="62"/>
                    <a:pt x="75" y="58"/>
                    <a:pt x="75" y="52"/>
                  </a:cubicBezTo>
                  <a:lnTo>
                    <a:pt x="7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36" name="Freeform 6"/>
            <p:cNvSpPr>
              <a:spLocks noEditPoints="1"/>
            </p:cNvSpPr>
            <p:nvPr/>
          </p:nvSpPr>
          <p:spPr bwMode="auto">
            <a:xfrm>
              <a:off x="4679950" y="3830638"/>
              <a:ext cx="254000" cy="315912"/>
            </a:xfrm>
            <a:custGeom>
              <a:avLst/>
              <a:gdLst>
                <a:gd name="T0" fmla="*/ 89 w 92"/>
                <a:gd name="T1" fmla="*/ 86 h 114"/>
                <a:gd name="T2" fmla="*/ 81 w 92"/>
                <a:gd name="T3" fmla="*/ 100 h 114"/>
                <a:gd name="T4" fmla="*/ 66 w 92"/>
                <a:gd name="T5" fmla="*/ 110 h 114"/>
                <a:gd name="T6" fmla="*/ 46 w 92"/>
                <a:gd name="T7" fmla="*/ 114 h 114"/>
                <a:gd name="T8" fmla="*/ 25 w 92"/>
                <a:gd name="T9" fmla="*/ 110 h 114"/>
                <a:gd name="T10" fmla="*/ 11 w 92"/>
                <a:gd name="T11" fmla="*/ 100 h 114"/>
                <a:gd name="T12" fmla="*/ 2 w 92"/>
                <a:gd name="T13" fmla="*/ 86 h 114"/>
                <a:gd name="T14" fmla="*/ 0 w 92"/>
                <a:gd name="T15" fmla="*/ 68 h 114"/>
                <a:gd name="T16" fmla="*/ 0 w 92"/>
                <a:gd name="T17" fmla="*/ 45 h 114"/>
                <a:gd name="T18" fmla="*/ 2 w 92"/>
                <a:gd name="T19" fmla="*/ 28 h 114"/>
                <a:gd name="T20" fmla="*/ 11 w 92"/>
                <a:gd name="T21" fmla="*/ 13 h 114"/>
                <a:gd name="T22" fmla="*/ 25 w 92"/>
                <a:gd name="T23" fmla="*/ 3 h 114"/>
                <a:gd name="T24" fmla="*/ 46 w 92"/>
                <a:gd name="T25" fmla="*/ 0 h 114"/>
                <a:gd name="T26" fmla="*/ 66 w 92"/>
                <a:gd name="T27" fmla="*/ 3 h 114"/>
                <a:gd name="T28" fmla="*/ 81 w 92"/>
                <a:gd name="T29" fmla="*/ 13 h 114"/>
                <a:gd name="T30" fmla="*/ 89 w 92"/>
                <a:gd name="T31" fmla="*/ 28 h 114"/>
                <a:gd name="T32" fmla="*/ 92 w 92"/>
                <a:gd name="T33" fmla="*/ 45 h 114"/>
                <a:gd name="T34" fmla="*/ 92 w 92"/>
                <a:gd name="T35" fmla="*/ 68 h 114"/>
                <a:gd name="T36" fmla="*/ 89 w 92"/>
                <a:gd name="T37" fmla="*/ 86 h 114"/>
                <a:gd name="T38" fmla="*/ 63 w 92"/>
                <a:gd name="T39" fmla="*/ 46 h 114"/>
                <a:gd name="T40" fmla="*/ 59 w 92"/>
                <a:gd name="T41" fmla="*/ 31 h 114"/>
                <a:gd name="T42" fmla="*/ 46 w 92"/>
                <a:gd name="T43" fmla="*/ 26 h 114"/>
                <a:gd name="T44" fmla="*/ 33 w 92"/>
                <a:gd name="T45" fmla="*/ 31 h 114"/>
                <a:gd name="T46" fmla="*/ 29 w 92"/>
                <a:gd name="T47" fmla="*/ 46 h 114"/>
                <a:gd name="T48" fmla="*/ 29 w 92"/>
                <a:gd name="T49" fmla="*/ 68 h 114"/>
                <a:gd name="T50" fmla="*/ 33 w 92"/>
                <a:gd name="T51" fmla="*/ 83 h 114"/>
                <a:gd name="T52" fmla="*/ 46 w 92"/>
                <a:gd name="T53" fmla="*/ 88 h 114"/>
                <a:gd name="T54" fmla="*/ 59 w 92"/>
                <a:gd name="T55" fmla="*/ 83 h 114"/>
                <a:gd name="T56" fmla="*/ 63 w 92"/>
                <a:gd name="T57" fmla="*/ 68 h 114"/>
                <a:gd name="T58" fmla="*/ 63 w 92"/>
                <a:gd name="T59"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14">
                  <a:moveTo>
                    <a:pt x="89" y="86"/>
                  </a:moveTo>
                  <a:cubicBezTo>
                    <a:pt x="87" y="91"/>
                    <a:pt x="84" y="96"/>
                    <a:pt x="81" y="100"/>
                  </a:cubicBezTo>
                  <a:cubicBezTo>
                    <a:pt x="77" y="104"/>
                    <a:pt x="72" y="108"/>
                    <a:pt x="66" y="110"/>
                  </a:cubicBezTo>
                  <a:cubicBezTo>
                    <a:pt x="61" y="112"/>
                    <a:pt x="54" y="114"/>
                    <a:pt x="46" y="114"/>
                  </a:cubicBezTo>
                  <a:cubicBezTo>
                    <a:pt x="38" y="114"/>
                    <a:pt x="31" y="112"/>
                    <a:pt x="25" y="110"/>
                  </a:cubicBezTo>
                  <a:cubicBezTo>
                    <a:pt x="19" y="108"/>
                    <a:pt x="14" y="104"/>
                    <a:pt x="11" y="100"/>
                  </a:cubicBezTo>
                  <a:cubicBezTo>
                    <a:pt x="7" y="96"/>
                    <a:pt x="4" y="91"/>
                    <a:pt x="2" y="86"/>
                  </a:cubicBezTo>
                  <a:cubicBezTo>
                    <a:pt x="1" y="80"/>
                    <a:pt x="0" y="74"/>
                    <a:pt x="0" y="68"/>
                  </a:cubicBezTo>
                  <a:cubicBezTo>
                    <a:pt x="0" y="45"/>
                    <a:pt x="0" y="45"/>
                    <a:pt x="0" y="45"/>
                  </a:cubicBezTo>
                  <a:cubicBezTo>
                    <a:pt x="0" y="39"/>
                    <a:pt x="1" y="33"/>
                    <a:pt x="2" y="28"/>
                  </a:cubicBezTo>
                  <a:cubicBezTo>
                    <a:pt x="4" y="22"/>
                    <a:pt x="7" y="17"/>
                    <a:pt x="11" y="13"/>
                  </a:cubicBezTo>
                  <a:cubicBezTo>
                    <a:pt x="14" y="9"/>
                    <a:pt x="19" y="6"/>
                    <a:pt x="25" y="3"/>
                  </a:cubicBezTo>
                  <a:cubicBezTo>
                    <a:pt x="31" y="1"/>
                    <a:pt x="38" y="0"/>
                    <a:pt x="46" y="0"/>
                  </a:cubicBezTo>
                  <a:cubicBezTo>
                    <a:pt x="54" y="0"/>
                    <a:pt x="61" y="1"/>
                    <a:pt x="66" y="3"/>
                  </a:cubicBezTo>
                  <a:cubicBezTo>
                    <a:pt x="72" y="6"/>
                    <a:pt x="77" y="9"/>
                    <a:pt x="81" y="13"/>
                  </a:cubicBezTo>
                  <a:cubicBezTo>
                    <a:pt x="84" y="17"/>
                    <a:pt x="87" y="22"/>
                    <a:pt x="89" y="28"/>
                  </a:cubicBezTo>
                  <a:cubicBezTo>
                    <a:pt x="91" y="33"/>
                    <a:pt x="92" y="39"/>
                    <a:pt x="92" y="45"/>
                  </a:cubicBezTo>
                  <a:cubicBezTo>
                    <a:pt x="92" y="68"/>
                    <a:pt x="92" y="68"/>
                    <a:pt x="92" y="68"/>
                  </a:cubicBezTo>
                  <a:cubicBezTo>
                    <a:pt x="92" y="74"/>
                    <a:pt x="91" y="80"/>
                    <a:pt x="89" y="86"/>
                  </a:cubicBezTo>
                  <a:close/>
                  <a:moveTo>
                    <a:pt x="63" y="46"/>
                  </a:moveTo>
                  <a:cubicBezTo>
                    <a:pt x="63" y="39"/>
                    <a:pt x="61" y="34"/>
                    <a:pt x="59" y="31"/>
                  </a:cubicBezTo>
                  <a:cubicBezTo>
                    <a:pt x="56" y="28"/>
                    <a:pt x="52" y="26"/>
                    <a:pt x="46" y="26"/>
                  </a:cubicBezTo>
                  <a:cubicBezTo>
                    <a:pt x="40" y="26"/>
                    <a:pt x="36" y="28"/>
                    <a:pt x="33" y="31"/>
                  </a:cubicBezTo>
                  <a:cubicBezTo>
                    <a:pt x="30" y="34"/>
                    <a:pt x="29" y="39"/>
                    <a:pt x="29" y="46"/>
                  </a:cubicBezTo>
                  <a:cubicBezTo>
                    <a:pt x="29" y="68"/>
                    <a:pt x="29" y="68"/>
                    <a:pt x="29" y="68"/>
                  </a:cubicBezTo>
                  <a:cubicBezTo>
                    <a:pt x="29" y="74"/>
                    <a:pt x="30" y="79"/>
                    <a:pt x="33" y="83"/>
                  </a:cubicBezTo>
                  <a:cubicBezTo>
                    <a:pt x="36" y="86"/>
                    <a:pt x="40" y="88"/>
                    <a:pt x="46" y="88"/>
                  </a:cubicBezTo>
                  <a:cubicBezTo>
                    <a:pt x="52" y="88"/>
                    <a:pt x="56" y="86"/>
                    <a:pt x="59" y="83"/>
                  </a:cubicBezTo>
                  <a:cubicBezTo>
                    <a:pt x="61" y="79"/>
                    <a:pt x="63" y="74"/>
                    <a:pt x="63" y="68"/>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37" name="Freeform 7"/>
            <p:cNvSpPr>
              <a:spLocks/>
            </p:cNvSpPr>
            <p:nvPr/>
          </p:nvSpPr>
          <p:spPr bwMode="auto">
            <a:xfrm>
              <a:off x="4962525" y="3830638"/>
              <a:ext cx="271463" cy="420687"/>
            </a:xfrm>
            <a:custGeom>
              <a:avLst/>
              <a:gdLst>
                <a:gd name="T0" fmla="*/ 70 w 99"/>
                <a:gd name="T1" fmla="*/ 96 h 152"/>
                <a:gd name="T2" fmla="*/ 60 w 99"/>
                <a:gd name="T3" fmla="*/ 120 h 152"/>
                <a:gd name="T4" fmla="*/ 49 w 99"/>
                <a:gd name="T5" fmla="*/ 136 h 152"/>
                <a:gd name="T6" fmla="*/ 34 w 99"/>
                <a:gd name="T7" fmla="*/ 147 h 152"/>
                <a:gd name="T8" fmla="*/ 16 w 99"/>
                <a:gd name="T9" fmla="*/ 151 h 152"/>
                <a:gd name="T10" fmla="*/ 4 w 99"/>
                <a:gd name="T11" fmla="*/ 148 h 152"/>
                <a:gd name="T12" fmla="*/ 0 w 99"/>
                <a:gd name="T13" fmla="*/ 138 h 152"/>
                <a:gd name="T14" fmla="*/ 3 w 99"/>
                <a:gd name="T15" fmla="*/ 128 h 152"/>
                <a:gd name="T16" fmla="*/ 13 w 99"/>
                <a:gd name="T17" fmla="*/ 124 h 152"/>
                <a:gd name="T18" fmla="*/ 26 w 99"/>
                <a:gd name="T19" fmla="*/ 120 h 152"/>
                <a:gd name="T20" fmla="*/ 38 w 99"/>
                <a:gd name="T21" fmla="*/ 108 h 152"/>
                <a:gd name="T22" fmla="*/ 28 w 99"/>
                <a:gd name="T23" fmla="*/ 84 h 152"/>
                <a:gd name="T24" fmla="*/ 19 w 99"/>
                <a:gd name="T25" fmla="*/ 59 h 152"/>
                <a:gd name="T26" fmla="*/ 11 w 99"/>
                <a:gd name="T27" fmla="*/ 36 h 152"/>
                <a:gd name="T28" fmla="*/ 5 w 99"/>
                <a:gd name="T29" fmla="*/ 17 h 152"/>
                <a:gd name="T30" fmla="*/ 4 w 99"/>
                <a:gd name="T31" fmla="*/ 10 h 152"/>
                <a:gd name="T32" fmla="*/ 7 w 99"/>
                <a:gd name="T33" fmla="*/ 5 h 152"/>
                <a:gd name="T34" fmla="*/ 12 w 99"/>
                <a:gd name="T35" fmla="*/ 1 h 152"/>
                <a:gd name="T36" fmla="*/ 18 w 99"/>
                <a:gd name="T37" fmla="*/ 0 h 152"/>
                <a:gd name="T38" fmla="*/ 26 w 99"/>
                <a:gd name="T39" fmla="*/ 2 h 152"/>
                <a:gd name="T40" fmla="*/ 31 w 99"/>
                <a:gd name="T41" fmla="*/ 10 h 152"/>
                <a:gd name="T42" fmla="*/ 40 w 99"/>
                <a:gd name="T43" fmla="*/ 38 h 152"/>
                <a:gd name="T44" fmla="*/ 51 w 99"/>
                <a:gd name="T45" fmla="*/ 72 h 152"/>
                <a:gd name="T46" fmla="*/ 71 w 99"/>
                <a:gd name="T47" fmla="*/ 10 h 152"/>
                <a:gd name="T48" fmla="*/ 76 w 99"/>
                <a:gd name="T49" fmla="*/ 2 h 152"/>
                <a:gd name="T50" fmla="*/ 84 w 99"/>
                <a:gd name="T51" fmla="*/ 0 h 152"/>
                <a:gd name="T52" fmla="*/ 91 w 99"/>
                <a:gd name="T53" fmla="*/ 1 h 152"/>
                <a:gd name="T54" fmla="*/ 96 w 99"/>
                <a:gd name="T55" fmla="*/ 5 h 152"/>
                <a:gd name="T56" fmla="*/ 98 w 99"/>
                <a:gd name="T57" fmla="*/ 11 h 152"/>
                <a:gd name="T58" fmla="*/ 98 w 99"/>
                <a:gd name="T59" fmla="*/ 19 h 152"/>
                <a:gd name="T60" fmla="*/ 70 w 99"/>
                <a:gd name="T6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52">
                  <a:moveTo>
                    <a:pt x="70" y="96"/>
                  </a:moveTo>
                  <a:cubicBezTo>
                    <a:pt x="67" y="105"/>
                    <a:pt x="64" y="113"/>
                    <a:pt x="60" y="120"/>
                  </a:cubicBezTo>
                  <a:cubicBezTo>
                    <a:pt x="57" y="126"/>
                    <a:pt x="53" y="132"/>
                    <a:pt x="49" y="136"/>
                  </a:cubicBezTo>
                  <a:cubicBezTo>
                    <a:pt x="44" y="141"/>
                    <a:pt x="39" y="144"/>
                    <a:pt x="34" y="147"/>
                  </a:cubicBezTo>
                  <a:cubicBezTo>
                    <a:pt x="29" y="149"/>
                    <a:pt x="23" y="151"/>
                    <a:pt x="16" y="151"/>
                  </a:cubicBezTo>
                  <a:cubicBezTo>
                    <a:pt x="11" y="152"/>
                    <a:pt x="7" y="151"/>
                    <a:pt x="4" y="148"/>
                  </a:cubicBezTo>
                  <a:cubicBezTo>
                    <a:pt x="1" y="145"/>
                    <a:pt x="0" y="141"/>
                    <a:pt x="0" y="138"/>
                  </a:cubicBezTo>
                  <a:cubicBezTo>
                    <a:pt x="0" y="134"/>
                    <a:pt x="1" y="131"/>
                    <a:pt x="3" y="128"/>
                  </a:cubicBezTo>
                  <a:cubicBezTo>
                    <a:pt x="5" y="125"/>
                    <a:pt x="8" y="124"/>
                    <a:pt x="13" y="124"/>
                  </a:cubicBezTo>
                  <a:cubicBezTo>
                    <a:pt x="17" y="123"/>
                    <a:pt x="21" y="122"/>
                    <a:pt x="26" y="120"/>
                  </a:cubicBezTo>
                  <a:cubicBezTo>
                    <a:pt x="30" y="118"/>
                    <a:pt x="34" y="114"/>
                    <a:pt x="38" y="108"/>
                  </a:cubicBezTo>
                  <a:cubicBezTo>
                    <a:pt x="35" y="100"/>
                    <a:pt x="32" y="92"/>
                    <a:pt x="28" y="84"/>
                  </a:cubicBezTo>
                  <a:cubicBezTo>
                    <a:pt x="25" y="75"/>
                    <a:pt x="22" y="67"/>
                    <a:pt x="19" y="59"/>
                  </a:cubicBezTo>
                  <a:cubicBezTo>
                    <a:pt x="16" y="51"/>
                    <a:pt x="13" y="43"/>
                    <a:pt x="11" y="36"/>
                  </a:cubicBezTo>
                  <a:cubicBezTo>
                    <a:pt x="8" y="29"/>
                    <a:pt x="6" y="23"/>
                    <a:pt x="5" y="17"/>
                  </a:cubicBezTo>
                  <a:cubicBezTo>
                    <a:pt x="4" y="15"/>
                    <a:pt x="4" y="12"/>
                    <a:pt x="4" y="10"/>
                  </a:cubicBezTo>
                  <a:cubicBezTo>
                    <a:pt x="5" y="8"/>
                    <a:pt x="6" y="6"/>
                    <a:pt x="7" y="5"/>
                  </a:cubicBezTo>
                  <a:cubicBezTo>
                    <a:pt x="8" y="3"/>
                    <a:pt x="10" y="2"/>
                    <a:pt x="12" y="1"/>
                  </a:cubicBezTo>
                  <a:cubicBezTo>
                    <a:pt x="14" y="0"/>
                    <a:pt x="16" y="0"/>
                    <a:pt x="18" y="0"/>
                  </a:cubicBezTo>
                  <a:cubicBezTo>
                    <a:pt x="21" y="0"/>
                    <a:pt x="24" y="1"/>
                    <a:pt x="26" y="2"/>
                  </a:cubicBezTo>
                  <a:cubicBezTo>
                    <a:pt x="28" y="4"/>
                    <a:pt x="30" y="6"/>
                    <a:pt x="31" y="10"/>
                  </a:cubicBezTo>
                  <a:cubicBezTo>
                    <a:pt x="33" y="17"/>
                    <a:pt x="36" y="27"/>
                    <a:pt x="40" y="38"/>
                  </a:cubicBezTo>
                  <a:cubicBezTo>
                    <a:pt x="43" y="49"/>
                    <a:pt x="47" y="60"/>
                    <a:pt x="51" y="72"/>
                  </a:cubicBezTo>
                  <a:cubicBezTo>
                    <a:pt x="71" y="10"/>
                    <a:pt x="71" y="10"/>
                    <a:pt x="71" y="10"/>
                  </a:cubicBezTo>
                  <a:cubicBezTo>
                    <a:pt x="72" y="6"/>
                    <a:pt x="74" y="4"/>
                    <a:pt x="76" y="2"/>
                  </a:cubicBezTo>
                  <a:cubicBezTo>
                    <a:pt x="79" y="1"/>
                    <a:pt x="82" y="0"/>
                    <a:pt x="84" y="0"/>
                  </a:cubicBezTo>
                  <a:cubicBezTo>
                    <a:pt x="87" y="0"/>
                    <a:pt x="89" y="0"/>
                    <a:pt x="91" y="1"/>
                  </a:cubicBezTo>
                  <a:cubicBezTo>
                    <a:pt x="93" y="2"/>
                    <a:pt x="94" y="3"/>
                    <a:pt x="96" y="5"/>
                  </a:cubicBezTo>
                  <a:cubicBezTo>
                    <a:pt x="97" y="7"/>
                    <a:pt x="98" y="9"/>
                    <a:pt x="98" y="11"/>
                  </a:cubicBezTo>
                  <a:cubicBezTo>
                    <a:pt x="99" y="14"/>
                    <a:pt x="99" y="16"/>
                    <a:pt x="98" y="19"/>
                  </a:cubicBezTo>
                  <a:lnTo>
                    <a:pt x="7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38" name="Freeform 8"/>
            <p:cNvSpPr>
              <a:spLocks noEditPoints="1"/>
            </p:cNvSpPr>
            <p:nvPr/>
          </p:nvSpPr>
          <p:spPr bwMode="auto">
            <a:xfrm>
              <a:off x="5265738" y="3830638"/>
              <a:ext cx="271463" cy="315912"/>
            </a:xfrm>
            <a:custGeom>
              <a:avLst/>
              <a:gdLst>
                <a:gd name="T0" fmla="*/ 96 w 99"/>
                <a:gd name="T1" fmla="*/ 111 h 114"/>
                <a:gd name="T2" fmla="*/ 85 w 99"/>
                <a:gd name="T3" fmla="*/ 114 h 114"/>
                <a:gd name="T4" fmla="*/ 77 w 99"/>
                <a:gd name="T5" fmla="*/ 112 h 114"/>
                <a:gd name="T6" fmla="*/ 72 w 99"/>
                <a:gd name="T7" fmla="*/ 109 h 114"/>
                <a:gd name="T8" fmla="*/ 67 w 99"/>
                <a:gd name="T9" fmla="*/ 105 h 114"/>
                <a:gd name="T10" fmla="*/ 53 w 99"/>
                <a:gd name="T11" fmla="*/ 112 h 114"/>
                <a:gd name="T12" fmla="*/ 38 w 99"/>
                <a:gd name="T13" fmla="*/ 114 h 114"/>
                <a:gd name="T14" fmla="*/ 9 w 99"/>
                <a:gd name="T15" fmla="*/ 104 h 114"/>
                <a:gd name="T16" fmla="*/ 0 w 99"/>
                <a:gd name="T17" fmla="*/ 80 h 114"/>
                <a:gd name="T18" fmla="*/ 0 w 99"/>
                <a:gd name="T19" fmla="*/ 79 h 114"/>
                <a:gd name="T20" fmla="*/ 10 w 99"/>
                <a:gd name="T21" fmla="*/ 55 h 114"/>
                <a:gd name="T22" fmla="*/ 42 w 99"/>
                <a:gd name="T23" fmla="*/ 46 h 114"/>
                <a:gd name="T24" fmla="*/ 61 w 99"/>
                <a:gd name="T25" fmla="*/ 46 h 114"/>
                <a:gd name="T26" fmla="*/ 61 w 99"/>
                <a:gd name="T27" fmla="*/ 42 h 114"/>
                <a:gd name="T28" fmla="*/ 58 w 99"/>
                <a:gd name="T29" fmla="*/ 28 h 114"/>
                <a:gd name="T30" fmla="*/ 45 w 99"/>
                <a:gd name="T31" fmla="*/ 23 h 114"/>
                <a:gd name="T32" fmla="*/ 33 w 99"/>
                <a:gd name="T33" fmla="*/ 24 h 114"/>
                <a:gd name="T34" fmla="*/ 25 w 99"/>
                <a:gd name="T35" fmla="*/ 27 h 114"/>
                <a:gd name="T36" fmla="*/ 16 w 99"/>
                <a:gd name="T37" fmla="*/ 29 h 114"/>
                <a:gd name="T38" fmla="*/ 9 w 99"/>
                <a:gd name="T39" fmla="*/ 23 h 114"/>
                <a:gd name="T40" fmla="*/ 7 w 99"/>
                <a:gd name="T41" fmla="*/ 15 h 114"/>
                <a:gd name="T42" fmla="*/ 13 w 99"/>
                <a:gd name="T43" fmla="*/ 8 h 114"/>
                <a:gd name="T44" fmla="*/ 29 w 99"/>
                <a:gd name="T45" fmla="*/ 1 h 114"/>
                <a:gd name="T46" fmla="*/ 47 w 99"/>
                <a:gd name="T47" fmla="*/ 0 h 114"/>
                <a:gd name="T48" fmla="*/ 67 w 99"/>
                <a:gd name="T49" fmla="*/ 2 h 114"/>
                <a:gd name="T50" fmla="*/ 80 w 99"/>
                <a:gd name="T51" fmla="*/ 11 h 114"/>
                <a:gd name="T52" fmla="*/ 88 w 99"/>
                <a:gd name="T53" fmla="*/ 25 h 114"/>
                <a:gd name="T54" fmla="*/ 90 w 99"/>
                <a:gd name="T55" fmla="*/ 46 h 114"/>
                <a:gd name="T56" fmla="*/ 90 w 99"/>
                <a:gd name="T57" fmla="*/ 81 h 114"/>
                <a:gd name="T58" fmla="*/ 91 w 99"/>
                <a:gd name="T59" fmla="*/ 89 h 114"/>
                <a:gd name="T60" fmla="*/ 95 w 99"/>
                <a:gd name="T61" fmla="*/ 93 h 114"/>
                <a:gd name="T62" fmla="*/ 98 w 99"/>
                <a:gd name="T63" fmla="*/ 97 h 114"/>
                <a:gd name="T64" fmla="*/ 99 w 99"/>
                <a:gd name="T65" fmla="*/ 102 h 114"/>
                <a:gd name="T66" fmla="*/ 96 w 99"/>
                <a:gd name="T67" fmla="*/ 111 h 114"/>
                <a:gd name="T68" fmla="*/ 61 w 99"/>
                <a:gd name="T69" fmla="*/ 67 h 114"/>
                <a:gd name="T70" fmla="*/ 45 w 99"/>
                <a:gd name="T71" fmla="*/ 67 h 114"/>
                <a:gd name="T72" fmla="*/ 32 w 99"/>
                <a:gd name="T73" fmla="*/ 70 h 114"/>
                <a:gd name="T74" fmla="*/ 28 w 99"/>
                <a:gd name="T75" fmla="*/ 79 h 114"/>
                <a:gd name="T76" fmla="*/ 28 w 99"/>
                <a:gd name="T77" fmla="*/ 81 h 114"/>
                <a:gd name="T78" fmla="*/ 32 w 99"/>
                <a:gd name="T79" fmla="*/ 90 h 114"/>
                <a:gd name="T80" fmla="*/ 44 w 99"/>
                <a:gd name="T81" fmla="*/ 93 h 114"/>
                <a:gd name="T82" fmla="*/ 56 w 99"/>
                <a:gd name="T83" fmla="*/ 89 h 114"/>
                <a:gd name="T84" fmla="*/ 61 w 99"/>
                <a:gd name="T85" fmla="*/ 76 h 114"/>
                <a:gd name="T86" fmla="*/ 61 w 99"/>
                <a:gd name="T87"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114">
                  <a:moveTo>
                    <a:pt x="96" y="111"/>
                  </a:moveTo>
                  <a:cubicBezTo>
                    <a:pt x="93" y="113"/>
                    <a:pt x="89" y="114"/>
                    <a:pt x="85" y="114"/>
                  </a:cubicBezTo>
                  <a:cubicBezTo>
                    <a:pt x="82" y="114"/>
                    <a:pt x="80" y="113"/>
                    <a:pt x="77" y="112"/>
                  </a:cubicBezTo>
                  <a:cubicBezTo>
                    <a:pt x="75" y="111"/>
                    <a:pt x="73" y="110"/>
                    <a:pt x="72" y="109"/>
                  </a:cubicBezTo>
                  <a:cubicBezTo>
                    <a:pt x="70" y="108"/>
                    <a:pt x="69" y="107"/>
                    <a:pt x="67" y="105"/>
                  </a:cubicBezTo>
                  <a:cubicBezTo>
                    <a:pt x="63" y="108"/>
                    <a:pt x="59" y="111"/>
                    <a:pt x="53" y="112"/>
                  </a:cubicBezTo>
                  <a:cubicBezTo>
                    <a:pt x="48" y="113"/>
                    <a:pt x="43" y="114"/>
                    <a:pt x="38" y="114"/>
                  </a:cubicBezTo>
                  <a:cubicBezTo>
                    <a:pt x="25" y="114"/>
                    <a:pt x="15" y="111"/>
                    <a:pt x="9" y="104"/>
                  </a:cubicBezTo>
                  <a:cubicBezTo>
                    <a:pt x="3" y="98"/>
                    <a:pt x="0" y="90"/>
                    <a:pt x="0" y="80"/>
                  </a:cubicBezTo>
                  <a:cubicBezTo>
                    <a:pt x="0" y="79"/>
                    <a:pt x="0" y="79"/>
                    <a:pt x="0" y="79"/>
                  </a:cubicBezTo>
                  <a:cubicBezTo>
                    <a:pt x="0" y="69"/>
                    <a:pt x="3" y="61"/>
                    <a:pt x="10" y="55"/>
                  </a:cubicBezTo>
                  <a:cubicBezTo>
                    <a:pt x="18" y="49"/>
                    <a:pt x="28" y="46"/>
                    <a:pt x="42" y="46"/>
                  </a:cubicBezTo>
                  <a:cubicBezTo>
                    <a:pt x="61" y="46"/>
                    <a:pt x="61" y="46"/>
                    <a:pt x="61" y="46"/>
                  </a:cubicBezTo>
                  <a:cubicBezTo>
                    <a:pt x="61" y="42"/>
                    <a:pt x="61" y="42"/>
                    <a:pt x="61" y="42"/>
                  </a:cubicBezTo>
                  <a:cubicBezTo>
                    <a:pt x="61" y="36"/>
                    <a:pt x="60" y="31"/>
                    <a:pt x="58" y="28"/>
                  </a:cubicBezTo>
                  <a:cubicBezTo>
                    <a:pt x="56" y="24"/>
                    <a:pt x="51" y="23"/>
                    <a:pt x="45" y="23"/>
                  </a:cubicBezTo>
                  <a:cubicBezTo>
                    <a:pt x="40" y="23"/>
                    <a:pt x="36" y="23"/>
                    <a:pt x="33" y="24"/>
                  </a:cubicBezTo>
                  <a:cubicBezTo>
                    <a:pt x="31" y="25"/>
                    <a:pt x="28" y="26"/>
                    <a:pt x="25" y="27"/>
                  </a:cubicBezTo>
                  <a:cubicBezTo>
                    <a:pt x="22" y="29"/>
                    <a:pt x="19" y="30"/>
                    <a:pt x="16" y="29"/>
                  </a:cubicBezTo>
                  <a:cubicBezTo>
                    <a:pt x="13" y="27"/>
                    <a:pt x="11" y="26"/>
                    <a:pt x="9" y="23"/>
                  </a:cubicBezTo>
                  <a:cubicBezTo>
                    <a:pt x="8" y="21"/>
                    <a:pt x="7" y="18"/>
                    <a:pt x="7" y="15"/>
                  </a:cubicBezTo>
                  <a:cubicBezTo>
                    <a:pt x="8" y="12"/>
                    <a:pt x="10" y="10"/>
                    <a:pt x="13" y="8"/>
                  </a:cubicBezTo>
                  <a:cubicBezTo>
                    <a:pt x="18" y="5"/>
                    <a:pt x="23" y="3"/>
                    <a:pt x="29" y="1"/>
                  </a:cubicBezTo>
                  <a:cubicBezTo>
                    <a:pt x="35" y="0"/>
                    <a:pt x="41" y="0"/>
                    <a:pt x="47" y="0"/>
                  </a:cubicBezTo>
                  <a:cubicBezTo>
                    <a:pt x="55" y="0"/>
                    <a:pt x="61" y="1"/>
                    <a:pt x="67" y="2"/>
                  </a:cubicBezTo>
                  <a:cubicBezTo>
                    <a:pt x="72" y="4"/>
                    <a:pt x="77" y="7"/>
                    <a:pt x="80" y="11"/>
                  </a:cubicBezTo>
                  <a:cubicBezTo>
                    <a:pt x="83" y="14"/>
                    <a:pt x="86" y="19"/>
                    <a:pt x="88" y="25"/>
                  </a:cubicBezTo>
                  <a:cubicBezTo>
                    <a:pt x="89" y="31"/>
                    <a:pt x="90" y="38"/>
                    <a:pt x="90" y="46"/>
                  </a:cubicBezTo>
                  <a:cubicBezTo>
                    <a:pt x="90" y="81"/>
                    <a:pt x="90" y="81"/>
                    <a:pt x="90" y="81"/>
                  </a:cubicBezTo>
                  <a:cubicBezTo>
                    <a:pt x="90" y="85"/>
                    <a:pt x="90" y="88"/>
                    <a:pt x="91" y="89"/>
                  </a:cubicBezTo>
                  <a:cubicBezTo>
                    <a:pt x="93" y="90"/>
                    <a:pt x="94" y="92"/>
                    <a:pt x="95" y="93"/>
                  </a:cubicBezTo>
                  <a:cubicBezTo>
                    <a:pt x="97" y="94"/>
                    <a:pt x="98" y="95"/>
                    <a:pt x="98" y="97"/>
                  </a:cubicBezTo>
                  <a:cubicBezTo>
                    <a:pt x="99" y="98"/>
                    <a:pt x="99" y="100"/>
                    <a:pt x="99" y="102"/>
                  </a:cubicBezTo>
                  <a:cubicBezTo>
                    <a:pt x="99" y="106"/>
                    <a:pt x="98" y="109"/>
                    <a:pt x="96" y="111"/>
                  </a:cubicBezTo>
                  <a:close/>
                  <a:moveTo>
                    <a:pt x="61" y="67"/>
                  </a:moveTo>
                  <a:cubicBezTo>
                    <a:pt x="45" y="67"/>
                    <a:pt x="45" y="67"/>
                    <a:pt x="45" y="67"/>
                  </a:cubicBezTo>
                  <a:cubicBezTo>
                    <a:pt x="39" y="67"/>
                    <a:pt x="34" y="68"/>
                    <a:pt x="32" y="70"/>
                  </a:cubicBezTo>
                  <a:cubicBezTo>
                    <a:pt x="29" y="73"/>
                    <a:pt x="28" y="76"/>
                    <a:pt x="28" y="79"/>
                  </a:cubicBezTo>
                  <a:cubicBezTo>
                    <a:pt x="28" y="81"/>
                    <a:pt x="28" y="81"/>
                    <a:pt x="28" y="81"/>
                  </a:cubicBezTo>
                  <a:cubicBezTo>
                    <a:pt x="28" y="85"/>
                    <a:pt x="30" y="88"/>
                    <a:pt x="32" y="90"/>
                  </a:cubicBezTo>
                  <a:cubicBezTo>
                    <a:pt x="35" y="92"/>
                    <a:pt x="39" y="93"/>
                    <a:pt x="44" y="93"/>
                  </a:cubicBezTo>
                  <a:cubicBezTo>
                    <a:pt x="49" y="93"/>
                    <a:pt x="53" y="92"/>
                    <a:pt x="56" y="89"/>
                  </a:cubicBezTo>
                  <a:cubicBezTo>
                    <a:pt x="59" y="86"/>
                    <a:pt x="61" y="82"/>
                    <a:pt x="61" y="76"/>
                  </a:cubicBezTo>
                  <a:lnTo>
                    <a:pt x="61"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39" name="Freeform 9"/>
            <p:cNvSpPr>
              <a:spLocks/>
            </p:cNvSpPr>
            <p:nvPr/>
          </p:nvSpPr>
          <p:spPr bwMode="auto">
            <a:xfrm>
              <a:off x="5592763"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1" y="138"/>
                    <a:pt x="0" y="133"/>
                    <a:pt x="0" y="127"/>
                  </a:cubicBezTo>
                  <a:cubicBezTo>
                    <a:pt x="0" y="15"/>
                    <a:pt x="0" y="15"/>
                    <a:pt x="0" y="15"/>
                  </a:cubicBezTo>
                  <a:cubicBezTo>
                    <a:pt x="0" y="11"/>
                    <a:pt x="2" y="7"/>
                    <a:pt x="5" y="5"/>
                  </a:cubicBezTo>
                  <a:cubicBezTo>
                    <a:pt x="8"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2"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40" name="Freeform 10"/>
            <p:cNvSpPr>
              <a:spLocks/>
            </p:cNvSpPr>
            <p:nvPr/>
          </p:nvSpPr>
          <p:spPr bwMode="auto">
            <a:xfrm>
              <a:off x="5948363" y="3703638"/>
              <a:ext cx="382588" cy="442912"/>
            </a:xfrm>
            <a:custGeom>
              <a:avLst/>
              <a:gdLst>
                <a:gd name="T0" fmla="*/ 139 w 139"/>
                <a:gd name="T1" fmla="*/ 147 h 160"/>
                <a:gd name="T2" fmla="*/ 135 w 139"/>
                <a:gd name="T3" fmla="*/ 156 h 160"/>
                <a:gd name="T4" fmla="*/ 125 w 139"/>
                <a:gd name="T5" fmla="*/ 160 h 160"/>
                <a:gd name="T6" fmla="*/ 116 w 139"/>
                <a:gd name="T7" fmla="*/ 156 h 160"/>
                <a:gd name="T8" fmla="*/ 112 w 139"/>
                <a:gd name="T9" fmla="*/ 147 h 160"/>
                <a:gd name="T10" fmla="*/ 112 w 139"/>
                <a:gd name="T11" fmla="*/ 65 h 160"/>
                <a:gd name="T12" fmla="*/ 83 w 139"/>
                <a:gd name="T13" fmla="*/ 126 h 160"/>
                <a:gd name="T14" fmla="*/ 77 w 139"/>
                <a:gd name="T15" fmla="*/ 132 h 160"/>
                <a:gd name="T16" fmla="*/ 69 w 139"/>
                <a:gd name="T17" fmla="*/ 135 h 160"/>
                <a:gd name="T18" fmla="*/ 62 w 139"/>
                <a:gd name="T19" fmla="*/ 132 h 160"/>
                <a:gd name="T20" fmla="*/ 56 w 139"/>
                <a:gd name="T21" fmla="*/ 126 h 160"/>
                <a:gd name="T22" fmla="*/ 27 w 139"/>
                <a:gd name="T23" fmla="*/ 65 h 160"/>
                <a:gd name="T24" fmla="*/ 27 w 139"/>
                <a:gd name="T25" fmla="*/ 147 h 160"/>
                <a:gd name="T26" fmla="*/ 23 w 139"/>
                <a:gd name="T27" fmla="*/ 156 h 160"/>
                <a:gd name="T28" fmla="*/ 14 w 139"/>
                <a:gd name="T29" fmla="*/ 160 h 160"/>
                <a:gd name="T30" fmla="*/ 4 w 139"/>
                <a:gd name="T31" fmla="*/ 156 h 160"/>
                <a:gd name="T32" fmla="*/ 0 w 139"/>
                <a:gd name="T33" fmla="*/ 147 h 160"/>
                <a:gd name="T34" fmla="*/ 0 w 139"/>
                <a:gd name="T35" fmla="*/ 14 h 160"/>
                <a:gd name="T36" fmla="*/ 4 w 139"/>
                <a:gd name="T37" fmla="*/ 4 h 160"/>
                <a:gd name="T38" fmla="*/ 14 w 139"/>
                <a:gd name="T39" fmla="*/ 0 h 160"/>
                <a:gd name="T40" fmla="*/ 23 w 139"/>
                <a:gd name="T41" fmla="*/ 2 h 160"/>
                <a:gd name="T42" fmla="*/ 28 w 139"/>
                <a:gd name="T43" fmla="*/ 9 h 160"/>
                <a:gd name="T44" fmla="*/ 70 w 139"/>
                <a:gd name="T45" fmla="*/ 93 h 160"/>
                <a:gd name="T46" fmla="*/ 111 w 139"/>
                <a:gd name="T47" fmla="*/ 8 h 160"/>
                <a:gd name="T48" fmla="*/ 117 w 139"/>
                <a:gd name="T49" fmla="*/ 2 h 160"/>
                <a:gd name="T50" fmla="*/ 125 w 139"/>
                <a:gd name="T51" fmla="*/ 0 h 160"/>
                <a:gd name="T52" fmla="*/ 135 w 139"/>
                <a:gd name="T53" fmla="*/ 4 h 160"/>
                <a:gd name="T54" fmla="*/ 139 w 139"/>
                <a:gd name="T55" fmla="*/ 14 h 160"/>
                <a:gd name="T56" fmla="*/ 139 w 139"/>
                <a:gd name="T57" fmla="*/ 14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60">
                  <a:moveTo>
                    <a:pt x="139" y="147"/>
                  </a:moveTo>
                  <a:cubicBezTo>
                    <a:pt x="139" y="150"/>
                    <a:pt x="138" y="153"/>
                    <a:pt x="135" y="156"/>
                  </a:cubicBezTo>
                  <a:cubicBezTo>
                    <a:pt x="132" y="159"/>
                    <a:pt x="129" y="160"/>
                    <a:pt x="125" y="160"/>
                  </a:cubicBezTo>
                  <a:cubicBezTo>
                    <a:pt x="122" y="160"/>
                    <a:pt x="118" y="159"/>
                    <a:pt x="116" y="156"/>
                  </a:cubicBezTo>
                  <a:cubicBezTo>
                    <a:pt x="113" y="153"/>
                    <a:pt x="112" y="150"/>
                    <a:pt x="112" y="147"/>
                  </a:cubicBezTo>
                  <a:cubicBezTo>
                    <a:pt x="112" y="65"/>
                    <a:pt x="112" y="65"/>
                    <a:pt x="112" y="65"/>
                  </a:cubicBezTo>
                  <a:cubicBezTo>
                    <a:pt x="83" y="126"/>
                    <a:pt x="83" y="126"/>
                    <a:pt x="83" y="126"/>
                  </a:cubicBezTo>
                  <a:cubicBezTo>
                    <a:pt x="81" y="129"/>
                    <a:pt x="79" y="131"/>
                    <a:pt x="77" y="132"/>
                  </a:cubicBezTo>
                  <a:cubicBezTo>
                    <a:pt x="75" y="134"/>
                    <a:pt x="72" y="135"/>
                    <a:pt x="69" y="135"/>
                  </a:cubicBezTo>
                  <a:cubicBezTo>
                    <a:pt x="67" y="135"/>
                    <a:pt x="64" y="134"/>
                    <a:pt x="62" y="132"/>
                  </a:cubicBezTo>
                  <a:cubicBezTo>
                    <a:pt x="59" y="131"/>
                    <a:pt x="58" y="129"/>
                    <a:pt x="56" y="126"/>
                  </a:cubicBezTo>
                  <a:cubicBezTo>
                    <a:pt x="27" y="65"/>
                    <a:pt x="27" y="65"/>
                    <a:pt x="27" y="65"/>
                  </a:cubicBezTo>
                  <a:cubicBezTo>
                    <a:pt x="27" y="147"/>
                    <a:pt x="27" y="147"/>
                    <a:pt x="27" y="147"/>
                  </a:cubicBezTo>
                  <a:cubicBezTo>
                    <a:pt x="27" y="150"/>
                    <a:pt x="26" y="154"/>
                    <a:pt x="23" y="156"/>
                  </a:cubicBezTo>
                  <a:cubicBezTo>
                    <a:pt x="20" y="159"/>
                    <a:pt x="17" y="160"/>
                    <a:pt x="14" y="160"/>
                  </a:cubicBezTo>
                  <a:cubicBezTo>
                    <a:pt x="10" y="160"/>
                    <a:pt x="7" y="159"/>
                    <a:pt x="4" y="156"/>
                  </a:cubicBezTo>
                  <a:cubicBezTo>
                    <a:pt x="1" y="154"/>
                    <a:pt x="0" y="150"/>
                    <a:pt x="0" y="147"/>
                  </a:cubicBezTo>
                  <a:cubicBezTo>
                    <a:pt x="0" y="14"/>
                    <a:pt x="0" y="14"/>
                    <a:pt x="0" y="14"/>
                  </a:cubicBezTo>
                  <a:cubicBezTo>
                    <a:pt x="0" y="10"/>
                    <a:pt x="1" y="7"/>
                    <a:pt x="4" y="4"/>
                  </a:cubicBezTo>
                  <a:cubicBezTo>
                    <a:pt x="7" y="2"/>
                    <a:pt x="10" y="0"/>
                    <a:pt x="14" y="0"/>
                  </a:cubicBezTo>
                  <a:cubicBezTo>
                    <a:pt x="18" y="0"/>
                    <a:pt x="21" y="1"/>
                    <a:pt x="23" y="2"/>
                  </a:cubicBezTo>
                  <a:cubicBezTo>
                    <a:pt x="25" y="4"/>
                    <a:pt x="27" y="6"/>
                    <a:pt x="28" y="9"/>
                  </a:cubicBezTo>
                  <a:cubicBezTo>
                    <a:pt x="70" y="93"/>
                    <a:pt x="70" y="93"/>
                    <a:pt x="70" y="93"/>
                  </a:cubicBezTo>
                  <a:cubicBezTo>
                    <a:pt x="111" y="8"/>
                    <a:pt x="111" y="8"/>
                    <a:pt x="111" y="8"/>
                  </a:cubicBezTo>
                  <a:cubicBezTo>
                    <a:pt x="113" y="5"/>
                    <a:pt x="115" y="3"/>
                    <a:pt x="117" y="2"/>
                  </a:cubicBezTo>
                  <a:cubicBezTo>
                    <a:pt x="120" y="1"/>
                    <a:pt x="122" y="0"/>
                    <a:pt x="125" y="0"/>
                  </a:cubicBezTo>
                  <a:cubicBezTo>
                    <a:pt x="129" y="0"/>
                    <a:pt x="132" y="2"/>
                    <a:pt x="135" y="4"/>
                  </a:cubicBezTo>
                  <a:cubicBezTo>
                    <a:pt x="138" y="7"/>
                    <a:pt x="139" y="10"/>
                    <a:pt x="139" y="14"/>
                  </a:cubicBezTo>
                  <a:lnTo>
                    <a:pt x="13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41" name="Freeform 11"/>
            <p:cNvSpPr>
              <a:spLocks noEditPoints="1"/>
            </p:cNvSpPr>
            <p:nvPr/>
          </p:nvSpPr>
          <p:spPr bwMode="auto">
            <a:xfrm>
              <a:off x="6397625" y="3830638"/>
              <a:ext cx="276225" cy="315912"/>
            </a:xfrm>
            <a:custGeom>
              <a:avLst/>
              <a:gdLst>
                <a:gd name="T0" fmla="*/ 96 w 100"/>
                <a:gd name="T1" fmla="*/ 111 h 114"/>
                <a:gd name="T2" fmla="*/ 85 w 100"/>
                <a:gd name="T3" fmla="*/ 114 h 114"/>
                <a:gd name="T4" fmla="*/ 78 w 100"/>
                <a:gd name="T5" fmla="*/ 112 h 114"/>
                <a:gd name="T6" fmla="*/ 72 w 100"/>
                <a:gd name="T7" fmla="*/ 109 h 114"/>
                <a:gd name="T8" fmla="*/ 68 w 100"/>
                <a:gd name="T9" fmla="*/ 105 h 114"/>
                <a:gd name="T10" fmla="*/ 54 w 100"/>
                <a:gd name="T11" fmla="*/ 112 h 114"/>
                <a:gd name="T12" fmla="*/ 39 w 100"/>
                <a:gd name="T13" fmla="*/ 114 h 114"/>
                <a:gd name="T14" fmla="*/ 10 w 100"/>
                <a:gd name="T15" fmla="*/ 104 h 114"/>
                <a:gd name="T16" fmla="*/ 0 w 100"/>
                <a:gd name="T17" fmla="*/ 80 h 114"/>
                <a:gd name="T18" fmla="*/ 0 w 100"/>
                <a:gd name="T19" fmla="*/ 79 h 114"/>
                <a:gd name="T20" fmla="*/ 11 w 100"/>
                <a:gd name="T21" fmla="*/ 55 h 114"/>
                <a:gd name="T22" fmla="*/ 42 w 100"/>
                <a:gd name="T23" fmla="*/ 46 h 114"/>
                <a:gd name="T24" fmla="*/ 62 w 100"/>
                <a:gd name="T25" fmla="*/ 46 h 114"/>
                <a:gd name="T26" fmla="*/ 62 w 100"/>
                <a:gd name="T27" fmla="*/ 42 h 114"/>
                <a:gd name="T28" fmla="*/ 58 w 100"/>
                <a:gd name="T29" fmla="*/ 28 h 114"/>
                <a:gd name="T30" fmla="*/ 45 w 100"/>
                <a:gd name="T31" fmla="*/ 23 h 114"/>
                <a:gd name="T32" fmla="*/ 34 w 100"/>
                <a:gd name="T33" fmla="*/ 24 h 114"/>
                <a:gd name="T34" fmla="*/ 26 w 100"/>
                <a:gd name="T35" fmla="*/ 27 h 114"/>
                <a:gd name="T36" fmla="*/ 16 w 100"/>
                <a:gd name="T37" fmla="*/ 29 h 114"/>
                <a:gd name="T38" fmla="*/ 10 w 100"/>
                <a:gd name="T39" fmla="*/ 23 h 114"/>
                <a:gd name="T40" fmla="*/ 8 w 100"/>
                <a:gd name="T41" fmla="*/ 15 h 114"/>
                <a:gd name="T42" fmla="*/ 14 w 100"/>
                <a:gd name="T43" fmla="*/ 8 h 114"/>
                <a:gd name="T44" fmla="*/ 30 w 100"/>
                <a:gd name="T45" fmla="*/ 1 h 114"/>
                <a:gd name="T46" fmla="*/ 48 w 100"/>
                <a:gd name="T47" fmla="*/ 0 h 114"/>
                <a:gd name="T48" fmla="*/ 67 w 100"/>
                <a:gd name="T49" fmla="*/ 2 h 114"/>
                <a:gd name="T50" fmla="*/ 81 w 100"/>
                <a:gd name="T51" fmla="*/ 11 h 114"/>
                <a:gd name="T52" fmla="*/ 88 w 100"/>
                <a:gd name="T53" fmla="*/ 25 h 114"/>
                <a:gd name="T54" fmla="*/ 90 w 100"/>
                <a:gd name="T55" fmla="*/ 46 h 114"/>
                <a:gd name="T56" fmla="*/ 90 w 100"/>
                <a:gd name="T57" fmla="*/ 81 h 114"/>
                <a:gd name="T58" fmla="*/ 92 w 100"/>
                <a:gd name="T59" fmla="*/ 89 h 114"/>
                <a:gd name="T60" fmla="*/ 96 w 100"/>
                <a:gd name="T61" fmla="*/ 93 h 114"/>
                <a:gd name="T62" fmla="*/ 99 w 100"/>
                <a:gd name="T63" fmla="*/ 97 h 114"/>
                <a:gd name="T64" fmla="*/ 100 w 100"/>
                <a:gd name="T65" fmla="*/ 102 h 114"/>
                <a:gd name="T66" fmla="*/ 96 w 100"/>
                <a:gd name="T67" fmla="*/ 111 h 114"/>
                <a:gd name="T68" fmla="*/ 62 w 100"/>
                <a:gd name="T69" fmla="*/ 67 h 114"/>
                <a:gd name="T70" fmla="*/ 46 w 100"/>
                <a:gd name="T71" fmla="*/ 67 h 114"/>
                <a:gd name="T72" fmla="*/ 33 w 100"/>
                <a:gd name="T73" fmla="*/ 70 h 114"/>
                <a:gd name="T74" fmla="*/ 29 w 100"/>
                <a:gd name="T75" fmla="*/ 79 h 114"/>
                <a:gd name="T76" fmla="*/ 29 w 100"/>
                <a:gd name="T77" fmla="*/ 81 h 114"/>
                <a:gd name="T78" fmla="*/ 33 w 100"/>
                <a:gd name="T79" fmla="*/ 90 h 114"/>
                <a:gd name="T80" fmla="*/ 45 w 100"/>
                <a:gd name="T81" fmla="*/ 93 h 114"/>
                <a:gd name="T82" fmla="*/ 57 w 100"/>
                <a:gd name="T83" fmla="*/ 89 h 114"/>
                <a:gd name="T84" fmla="*/ 62 w 100"/>
                <a:gd name="T85" fmla="*/ 76 h 114"/>
                <a:gd name="T86" fmla="*/ 62 w 100"/>
                <a:gd name="T87"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 h="114">
                  <a:moveTo>
                    <a:pt x="96" y="111"/>
                  </a:moveTo>
                  <a:cubicBezTo>
                    <a:pt x="93" y="113"/>
                    <a:pt x="90" y="114"/>
                    <a:pt x="85" y="114"/>
                  </a:cubicBezTo>
                  <a:cubicBezTo>
                    <a:pt x="83" y="114"/>
                    <a:pt x="80" y="113"/>
                    <a:pt x="78" y="112"/>
                  </a:cubicBezTo>
                  <a:cubicBezTo>
                    <a:pt x="76" y="111"/>
                    <a:pt x="74" y="110"/>
                    <a:pt x="72" y="109"/>
                  </a:cubicBezTo>
                  <a:cubicBezTo>
                    <a:pt x="71" y="108"/>
                    <a:pt x="69" y="107"/>
                    <a:pt x="68" y="105"/>
                  </a:cubicBezTo>
                  <a:cubicBezTo>
                    <a:pt x="64" y="108"/>
                    <a:pt x="59" y="111"/>
                    <a:pt x="54" y="112"/>
                  </a:cubicBezTo>
                  <a:cubicBezTo>
                    <a:pt x="48" y="113"/>
                    <a:pt x="43" y="114"/>
                    <a:pt x="39" y="114"/>
                  </a:cubicBezTo>
                  <a:cubicBezTo>
                    <a:pt x="26" y="114"/>
                    <a:pt x="16" y="111"/>
                    <a:pt x="10" y="104"/>
                  </a:cubicBezTo>
                  <a:cubicBezTo>
                    <a:pt x="3" y="98"/>
                    <a:pt x="0" y="90"/>
                    <a:pt x="0" y="80"/>
                  </a:cubicBezTo>
                  <a:cubicBezTo>
                    <a:pt x="0" y="79"/>
                    <a:pt x="0" y="79"/>
                    <a:pt x="0" y="79"/>
                  </a:cubicBezTo>
                  <a:cubicBezTo>
                    <a:pt x="0" y="69"/>
                    <a:pt x="4" y="61"/>
                    <a:pt x="11" y="55"/>
                  </a:cubicBezTo>
                  <a:cubicBezTo>
                    <a:pt x="18" y="49"/>
                    <a:pt x="29" y="46"/>
                    <a:pt x="42" y="46"/>
                  </a:cubicBezTo>
                  <a:cubicBezTo>
                    <a:pt x="62" y="46"/>
                    <a:pt x="62" y="46"/>
                    <a:pt x="62" y="46"/>
                  </a:cubicBezTo>
                  <a:cubicBezTo>
                    <a:pt x="62" y="42"/>
                    <a:pt x="62" y="42"/>
                    <a:pt x="62" y="42"/>
                  </a:cubicBezTo>
                  <a:cubicBezTo>
                    <a:pt x="62" y="36"/>
                    <a:pt x="60" y="31"/>
                    <a:pt x="58" y="28"/>
                  </a:cubicBezTo>
                  <a:cubicBezTo>
                    <a:pt x="56" y="24"/>
                    <a:pt x="52" y="23"/>
                    <a:pt x="45" y="23"/>
                  </a:cubicBezTo>
                  <a:cubicBezTo>
                    <a:pt x="41" y="23"/>
                    <a:pt x="37" y="23"/>
                    <a:pt x="34" y="24"/>
                  </a:cubicBezTo>
                  <a:cubicBezTo>
                    <a:pt x="31" y="25"/>
                    <a:pt x="28" y="26"/>
                    <a:pt x="26" y="27"/>
                  </a:cubicBezTo>
                  <a:cubicBezTo>
                    <a:pt x="22" y="29"/>
                    <a:pt x="19" y="30"/>
                    <a:pt x="16" y="29"/>
                  </a:cubicBezTo>
                  <a:cubicBezTo>
                    <a:pt x="13" y="27"/>
                    <a:pt x="11" y="26"/>
                    <a:pt x="10" y="23"/>
                  </a:cubicBezTo>
                  <a:cubicBezTo>
                    <a:pt x="8" y="21"/>
                    <a:pt x="8" y="18"/>
                    <a:pt x="8" y="15"/>
                  </a:cubicBezTo>
                  <a:cubicBezTo>
                    <a:pt x="8" y="12"/>
                    <a:pt x="10" y="10"/>
                    <a:pt x="14" y="8"/>
                  </a:cubicBezTo>
                  <a:cubicBezTo>
                    <a:pt x="18" y="5"/>
                    <a:pt x="24" y="3"/>
                    <a:pt x="30" y="1"/>
                  </a:cubicBezTo>
                  <a:cubicBezTo>
                    <a:pt x="36" y="0"/>
                    <a:pt x="42" y="0"/>
                    <a:pt x="48" y="0"/>
                  </a:cubicBezTo>
                  <a:cubicBezTo>
                    <a:pt x="55" y="0"/>
                    <a:pt x="62" y="1"/>
                    <a:pt x="67" y="2"/>
                  </a:cubicBezTo>
                  <a:cubicBezTo>
                    <a:pt x="73" y="4"/>
                    <a:pt x="77" y="7"/>
                    <a:pt x="81" y="11"/>
                  </a:cubicBezTo>
                  <a:cubicBezTo>
                    <a:pt x="84" y="14"/>
                    <a:pt x="86" y="19"/>
                    <a:pt x="88" y="25"/>
                  </a:cubicBezTo>
                  <a:cubicBezTo>
                    <a:pt x="90" y="31"/>
                    <a:pt x="90" y="38"/>
                    <a:pt x="90" y="46"/>
                  </a:cubicBezTo>
                  <a:cubicBezTo>
                    <a:pt x="90" y="81"/>
                    <a:pt x="90" y="81"/>
                    <a:pt x="90" y="81"/>
                  </a:cubicBezTo>
                  <a:cubicBezTo>
                    <a:pt x="90" y="85"/>
                    <a:pt x="91" y="88"/>
                    <a:pt x="92" y="89"/>
                  </a:cubicBezTo>
                  <a:cubicBezTo>
                    <a:pt x="93" y="90"/>
                    <a:pt x="94" y="92"/>
                    <a:pt x="96" y="93"/>
                  </a:cubicBezTo>
                  <a:cubicBezTo>
                    <a:pt x="97" y="94"/>
                    <a:pt x="98" y="95"/>
                    <a:pt x="99" y="97"/>
                  </a:cubicBezTo>
                  <a:cubicBezTo>
                    <a:pt x="100" y="98"/>
                    <a:pt x="100" y="100"/>
                    <a:pt x="100" y="102"/>
                  </a:cubicBezTo>
                  <a:cubicBezTo>
                    <a:pt x="100" y="106"/>
                    <a:pt x="99" y="109"/>
                    <a:pt x="96" y="111"/>
                  </a:cubicBezTo>
                  <a:close/>
                  <a:moveTo>
                    <a:pt x="62" y="67"/>
                  </a:moveTo>
                  <a:cubicBezTo>
                    <a:pt x="46" y="67"/>
                    <a:pt x="46" y="67"/>
                    <a:pt x="46" y="67"/>
                  </a:cubicBezTo>
                  <a:cubicBezTo>
                    <a:pt x="39" y="67"/>
                    <a:pt x="35" y="68"/>
                    <a:pt x="33" y="70"/>
                  </a:cubicBezTo>
                  <a:cubicBezTo>
                    <a:pt x="30" y="73"/>
                    <a:pt x="29" y="76"/>
                    <a:pt x="29" y="79"/>
                  </a:cubicBezTo>
                  <a:cubicBezTo>
                    <a:pt x="29" y="81"/>
                    <a:pt x="29" y="81"/>
                    <a:pt x="29" y="81"/>
                  </a:cubicBezTo>
                  <a:cubicBezTo>
                    <a:pt x="29" y="85"/>
                    <a:pt x="30" y="88"/>
                    <a:pt x="33" y="90"/>
                  </a:cubicBezTo>
                  <a:cubicBezTo>
                    <a:pt x="35" y="92"/>
                    <a:pt x="39" y="93"/>
                    <a:pt x="45" y="93"/>
                  </a:cubicBezTo>
                  <a:cubicBezTo>
                    <a:pt x="50" y="93"/>
                    <a:pt x="54" y="92"/>
                    <a:pt x="57" y="89"/>
                  </a:cubicBezTo>
                  <a:cubicBezTo>
                    <a:pt x="60" y="86"/>
                    <a:pt x="62" y="82"/>
                    <a:pt x="62" y="76"/>
                  </a:cubicBezTo>
                  <a:lnTo>
                    <a:pt x="6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42" name="Freeform 12"/>
            <p:cNvSpPr>
              <a:spLocks noEditPoints="1"/>
            </p:cNvSpPr>
            <p:nvPr/>
          </p:nvSpPr>
          <p:spPr bwMode="auto">
            <a:xfrm>
              <a:off x="6726238" y="3700463"/>
              <a:ext cx="87313" cy="446087"/>
            </a:xfrm>
            <a:custGeom>
              <a:avLst/>
              <a:gdLst>
                <a:gd name="T0" fmla="*/ 28 w 32"/>
                <a:gd name="T1" fmla="*/ 28 h 161"/>
                <a:gd name="T2" fmla="*/ 16 w 32"/>
                <a:gd name="T3" fmla="*/ 32 h 161"/>
                <a:gd name="T4" fmla="*/ 5 w 32"/>
                <a:gd name="T5" fmla="*/ 28 h 161"/>
                <a:gd name="T6" fmla="*/ 0 w 32"/>
                <a:gd name="T7" fmla="*/ 16 h 161"/>
                <a:gd name="T8" fmla="*/ 5 w 32"/>
                <a:gd name="T9" fmla="*/ 5 h 161"/>
                <a:gd name="T10" fmla="*/ 16 w 32"/>
                <a:gd name="T11" fmla="*/ 0 h 161"/>
                <a:gd name="T12" fmla="*/ 28 w 32"/>
                <a:gd name="T13" fmla="*/ 5 h 161"/>
                <a:gd name="T14" fmla="*/ 32 w 32"/>
                <a:gd name="T15" fmla="*/ 16 h 161"/>
                <a:gd name="T16" fmla="*/ 28 w 32"/>
                <a:gd name="T17" fmla="*/ 28 h 161"/>
                <a:gd name="T18" fmla="*/ 27 w 32"/>
                <a:gd name="T19" fmla="*/ 156 h 161"/>
                <a:gd name="T20" fmla="*/ 16 w 32"/>
                <a:gd name="T21" fmla="*/ 161 h 161"/>
                <a:gd name="T22" fmla="*/ 6 w 32"/>
                <a:gd name="T23" fmla="*/ 156 h 161"/>
                <a:gd name="T24" fmla="*/ 2 w 32"/>
                <a:gd name="T25" fmla="*/ 146 h 161"/>
                <a:gd name="T26" fmla="*/ 2 w 32"/>
                <a:gd name="T27" fmla="*/ 61 h 161"/>
                <a:gd name="T28" fmla="*/ 6 w 32"/>
                <a:gd name="T29" fmla="*/ 51 h 161"/>
                <a:gd name="T30" fmla="*/ 16 w 32"/>
                <a:gd name="T31" fmla="*/ 47 h 161"/>
                <a:gd name="T32" fmla="*/ 27 w 32"/>
                <a:gd name="T33" fmla="*/ 51 h 161"/>
                <a:gd name="T34" fmla="*/ 31 w 32"/>
                <a:gd name="T35" fmla="*/ 61 h 161"/>
                <a:gd name="T36" fmla="*/ 31 w 32"/>
                <a:gd name="T37" fmla="*/ 146 h 161"/>
                <a:gd name="T38" fmla="*/ 27 w 32"/>
                <a:gd name="T39" fmla="*/ 15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61">
                  <a:moveTo>
                    <a:pt x="28" y="28"/>
                  </a:moveTo>
                  <a:cubicBezTo>
                    <a:pt x="25" y="31"/>
                    <a:pt x="21" y="32"/>
                    <a:pt x="16" y="32"/>
                  </a:cubicBezTo>
                  <a:cubicBezTo>
                    <a:pt x="12" y="32"/>
                    <a:pt x="8" y="31"/>
                    <a:pt x="5" y="28"/>
                  </a:cubicBezTo>
                  <a:cubicBezTo>
                    <a:pt x="2" y="25"/>
                    <a:pt x="0" y="21"/>
                    <a:pt x="0" y="16"/>
                  </a:cubicBezTo>
                  <a:cubicBezTo>
                    <a:pt x="0" y="12"/>
                    <a:pt x="2" y="8"/>
                    <a:pt x="5" y="5"/>
                  </a:cubicBezTo>
                  <a:cubicBezTo>
                    <a:pt x="8" y="2"/>
                    <a:pt x="12" y="0"/>
                    <a:pt x="16" y="0"/>
                  </a:cubicBezTo>
                  <a:cubicBezTo>
                    <a:pt x="21" y="0"/>
                    <a:pt x="25" y="2"/>
                    <a:pt x="28" y="5"/>
                  </a:cubicBezTo>
                  <a:cubicBezTo>
                    <a:pt x="31" y="8"/>
                    <a:pt x="32" y="12"/>
                    <a:pt x="32" y="16"/>
                  </a:cubicBezTo>
                  <a:cubicBezTo>
                    <a:pt x="32" y="21"/>
                    <a:pt x="31" y="25"/>
                    <a:pt x="28" y="28"/>
                  </a:cubicBezTo>
                  <a:close/>
                  <a:moveTo>
                    <a:pt x="27" y="156"/>
                  </a:moveTo>
                  <a:cubicBezTo>
                    <a:pt x="24" y="159"/>
                    <a:pt x="20" y="161"/>
                    <a:pt x="16" y="161"/>
                  </a:cubicBezTo>
                  <a:cubicBezTo>
                    <a:pt x="12" y="161"/>
                    <a:pt x="9" y="159"/>
                    <a:pt x="6" y="156"/>
                  </a:cubicBezTo>
                  <a:cubicBezTo>
                    <a:pt x="3" y="154"/>
                    <a:pt x="2" y="150"/>
                    <a:pt x="2" y="146"/>
                  </a:cubicBezTo>
                  <a:cubicBezTo>
                    <a:pt x="2" y="61"/>
                    <a:pt x="2" y="61"/>
                    <a:pt x="2" y="61"/>
                  </a:cubicBezTo>
                  <a:cubicBezTo>
                    <a:pt x="2" y="57"/>
                    <a:pt x="3" y="54"/>
                    <a:pt x="6" y="51"/>
                  </a:cubicBezTo>
                  <a:cubicBezTo>
                    <a:pt x="9" y="48"/>
                    <a:pt x="12" y="47"/>
                    <a:pt x="16" y="47"/>
                  </a:cubicBezTo>
                  <a:cubicBezTo>
                    <a:pt x="20" y="47"/>
                    <a:pt x="24" y="48"/>
                    <a:pt x="27" y="51"/>
                  </a:cubicBezTo>
                  <a:cubicBezTo>
                    <a:pt x="29" y="54"/>
                    <a:pt x="31" y="57"/>
                    <a:pt x="31" y="61"/>
                  </a:cubicBezTo>
                  <a:cubicBezTo>
                    <a:pt x="31" y="146"/>
                    <a:pt x="31" y="146"/>
                    <a:pt x="31" y="146"/>
                  </a:cubicBezTo>
                  <a:cubicBezTo>
                    <a:pt x="31" y="150"/>
                    <a:pt x="29" y="154"/>
                    <a:pt x="2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43" name="Freeform 13"/>
            <p:cNvSpPr>
              <a:spLocks/>
            </p:cNvSpPr>
            <p:nvPr/>
          </p:nvSpPr>
          <p:spPr bwMode="auto">
            <a:xfrm>
              <a:off x="6884988"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1" y="138"/>
                    <a:pt x="0" y="133"/>
                    <a:pt x="0" y="127"/>
                  </a:cubicBezTo>
                  <a:cubicBezTo>
                    <a:pt x="0" y="15"/>
                    <a:pt x="0" y="15"/>
                    <a:pt x="0" y="15"/>
                  </a:cubicBezTo>
                  <a:cubicBezTo>
                    <a:pt x="0" y="11"/>
                    <a:pt x="2" y="7"/>
                    <a:pt x="5" y="5"/>
                  </a:cubicBezTo>
                  <a:cubicBezTo>
                    <a:pt x="7"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2"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44" name="Freeform 14"/>
            <p:cNvSpPr>
              <a:spLocks noEditPoints="1"/>
            </p:cNvSpPr>
            <p:nvPr/>
          </p:nvSpPr>
          <p:spPr bwMode="auto">
            <a:xfrm>
              <a:off x="7213600" y="3830638"/>
              <a:ext cx="274638" cy="417512"/>
            </a:xfrm>
            <a:custGeom>
              <a:avLst/>
              <a:gdLst>
                <a:gd name="T0" fmla="*/ 98 w 100"/>
                <a:gd name="T1" fmla="*/ 84 h 151"/>
                <a:gd name="T2" fmla="*/ 91 w 100"/>
                <a:gd name="T3" fmla="*/ 100 h 151"/>
                <a:gd name="T4" fmla="*/ 79 w 100"/>
                <a:gd name="T5" fmla="*/ 110 h 151"/>
                <a:gd name="T6" fmla="*/ 61 w 100"/>
                <a:gd name="T7" fmla="*/ 114 h 151"/>
                <a:gd name="T8" fmla="*/ 49 w 100"/>
                <a:gd name="T9" fmla="*/ 112 h 151"/>
                <a:gd name="T10" fmla="*/ 38 w 100"/>
                <a:gd name="T11" fmla="*/ 107 h 151"/>
                <a:gd name="T12" fmla="*/ 38 w 100"/>
                <a:gd name="T13" fmla="*/ 137 h 151"/>
                <a:gd name="T14" fmla="*/ 34 w 100"/>
                <a:gd name="T15" fmla="*/ 147 h 151"/>
                <a:gd name="T16" fmla="*/ 24 w 100"/>
                <a:gd name="T17" fmla="*/ 151 h 151"/>
                <a:gd name="T18" fmla="*/ 14 w 100"/>
                <a:gd name="T19" fmla="*/ 147 h 151"/>
                <a:gd name="T20" fmla="*/ 10 w 100"/>
                <a:gd name="T21" fmla="*/ 137 h 151"/>
                <a:gd name="T22" fmla="*/ 10 w 100"/>
                <a:gd name="T23" fmla="*/ 32 h 151"/>
                <a:gd name="T24" fmla="*/ 8 w 100"/>
                <a:gd name="T25" fmla="*/ 25 h 151"/>
                <a:gd name="T26" fmla="*/ 4 w 100"/>
                <a:gd name="T27" fmla="*/ 20 h 151"/>
                <a:gd name="T28" fmla="*/ 1 w 100"/>
                <a:gd name="T29" fmla="*/ 17 h 151"/>
                <a:gd name="T30" fmla="*/ 0 w 100"/>
                <a:gd name="T31" fmla="*/ 12 h 151"/>
                <a:gd name="T32" fmla="*/ 4 w 100"/>
                <a:gd name="T33" fmla="*/ 3 h 151"/>
                <a:gd name="T34" fmla="*/ 14 w 100"/>
                <a:gd name="T35" fmla="*/ 0 h 151"/>
                <a:gd name="T36" fmla="*/ 21 w 100"/>
                <a:gd name="T37" fmla="*/ 1 h 151"/>
                <a:gd name="T38" fmla="*/ 28 w 100"/>
                <a:gd name="T39" fmla="*/ 4 h 151"/>
                <a:gd name="T40" fmla="*/ 32 w 100"/>
                <a:gd name="T41" fmla="*/ 8 h 151"/>
                <a:gd name="T42" fmla="*/ 45 w 100"/>
                <a:gd name="T43" fmla="*/ 2 h 151"/>
                <a:gd name="T44" fmla="*/ 59 w 100"/>
                <a:gd name="T45" fmla="*/ 0 h 151"/>
                <a:gd name="T46" fmla="*/ 90 w 100"/>
                <a:gd name="T47" fmla="*/ 11 h 151"/>
                <a:gd name="T48" fmla="*/ 100 w 100"/>
                <a:gd name="T49" fmla="*/ 46 h 151"/>
                <a:gd name="T50" fmla="*/ 100 w 100"/>
                <a:gd name="T51" fmla="*/ 63 h 151"/>
                <a:gd name="T52" fmla="*/ 98 w 100"/>
                <a:gd name="T53" fmla="*/ 84 h 151"/>
                <a:gd name="T54" fmla="*/ 71 w 100"/>
                <a:gd name="T55" fmla="*/ 43 h 151"/>
                <a:gd name="T56" fmla="*/ 67 w 100"/>
                <a:gd name="T57" fmla="*/ 29 h 151"/>
                <a:gd name="T58" fmla="*/ 54 w 100"/>
                <a:gd name="T59" fmla="*/ 24 h 151"/>
                <a:gd name="T60" fmla="*/ 46 w 100"/>
                <a:gd name="T61" fmla="*/ 26 h 151"/>
                <a:gd name="T62" fmla="*/ 38 w 100"/>
                <a:gd name="T63" fmla="*/ 30 h 151"/>
                <a:gd name="T64" fmla="*/ 38 w 100"/>
                <a:gd name="T65" fmla="*/ 83 h 151"/>
                <a:gd name="T66" fmla="*/ 46 w 100"/>
                <a:gd name="T67" fmla="*/ 88 h 151"/>
                <a:gd name="T68" fmla="*/ 54 w 100"/>
                <a:gd name="T69" fmla="*/ 89 h 151"/>
                <a:gd name="T70" fmla="*/ 68 w 100"/>
                <a:gd name="T71" fmla="*/ 84 h 151"/>
                <a:gd name="T72" fmla="*/ 71 w 100"/>
                <a:gd name="T73" fmla="*/ 68 h 151"/>
                <a:gd name="T74" fmla="*/ 71 w 100"/>
                <a:gd name="T75" fmla="*/ 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51">
                  <a:moveTo>
                    <a:pt x="98" y="84"/>
                  </a:moveTo>
                  <a:cubicBezTo>
                    <a:pt x="97" y="90"/>
                    <a:pt x="94" y="96"/>
                    <a:pt x="91" y="100"/>
                  </a:cubicBezTo>
                  <a:cubicBezTo>
                    <a:pt x="88" y="105"/>
                    <a:pt x="84" y="108"/>
                    <a:pt x="79" y="110"/>
                  </a:cubicBezTo>
                  <a:cubicBezTo>
                    <a:pt x="74" y="112"/>
                    <a:pt x="68" y="114"/>
                    <a:pt x="61" y="114"/>
                  </a:cubicBezTo>
                  <a:cubicBezTo>
                    <a:pt x="57" y="114"/>
                    <a:pt x="53" y="113"/>
                    <a:pt x="49" y="112"/>
                  </a:cubicBezTo>
                  <a:cubicBezTo>
                    <a:pt x="45" y="111"/>
                    <a:pt x="41" y="109"/>
                    <a:pt x="38" y="107"/>
                  </a:cubicBezTo>
                  <a:cubicBezTo>
                    <a:pt x="38" y="137"/>
                    <a:pt x="38" y="137"/>
                    <a:pt x="38" y="137"/>
                  </a:cubicBezTo>
                  <a:cubicBezTo>
                    <a:pt x="38" y="141"/>
                    <a:pt x="37" y="145"/>
                    <a:pt x="34" y="147"/>
                  </a:cubicBezTo>
                  <a:cubicBezTo>
                    <a:pt x="31" y="150"/>
                    <a:pt x="28" y="151"/>
                    <a:pt x="24" y="151"/>
                  </a:cubicBezTo>
                  <a:cubicBezTo>
                    <a:pt x="20" y="151"/>
                    <a:pt x="17" y="150"/>
                    <a:pt x="14" y="147"/>
                  </a:cubicBezTo>
                  <a:cubicBezTo>
                    <a:pt x="11" y="145"/>
                    <a:pt x="10" y="141"/>
                    <a:pt x="10" y="137"/>
                  </a:cubicBezTo>
                  <a:cubicBezTo>
                    <a:pt x="10" y="32"/>
                    <a:pt x="10" y="32"/>
                    <a:pt x="10" y="32"/>
                  </a:cubicBezTo>
                  <a:cubicBezTo>
                    <a:pt x="10" y="29"/>
                    <a:pt x="9" y="26"/>
                    <a:pt x="8" y="25"/>
                  </a:cubicBezTo>
                  <a:cubicBezTo>
                    <a:pt x="7" y="23"/>
                    <a:pt x="6" y="22"/>
                    <a:pt x="4" y="20"/>
                  </a:cubicBezTo>
                  <a:cubicBezTo>
                    <a:pt x="3" y="19"/>
                    <a:pt x="2" y="18"/>
                    <a:pt x="1" y="17"/>
                  </a:cubicBezTo>
                  <a:cubicBezTo>
                    <a:pt x="0" y="15"/>
                    <a:pt x="0" y="14"/>
                    <a:pt x="0" y="12"/>
                  </a:cubicBezTo>
                  <a:cubicBezTo>
                    <a:pt x="0" y="8"/>
                    <a:pt x="1" y="5"/>
                    <a:pt x="4" y="3"/>
                  </a:cubicBezTo>
                  <a:cubicBezTo>
                    <a:pt x="7" y="1"/>
                    <a:pt x="10" y="0"/>
                    <a:pt x="14" y="0"/>
                  </a:cubicBezTo>
                  <a:cubicBezTo>
                    <a:pt x="17" y="0"/>
                    <a:pt x="19" y="0"/>
                    <a:pt x="21" y="1"/>
                  </a:cubicBezTo>
                  <a:cubicBezTo>
                    <a:pt x="24" y="2"/>
                    <a:pt x="26" y="3"/>
                    <a:pt x="28" y="4"/>
                  </a:cubicBezTo>
                  <a:cubicBezTo>
                    <a:pt x="29" y="5"/>
                    <a:pt x="31" y="7"/>
                    <a:pt x="32" y="8"/>
                  </a:cubicBezTo>
                  <a:cubicBezTo>
                    <a:pt x="36" y="6"/>
                    <a:pt x="40" y="4"/>
                    <a:pt x="45" y="2"/>
                  </a:cubicBezTo>
                  <a:cubicBezTo>
                    <a:pt x="49" y="1"/>
                    <a:pt x="54" y="0"/>
                    <a:pt x="59" y="0"/>
                  </a:cubicBezTo>
                  <a:cubicBezTo>
                    <a:pt x="73" y="0"/>
                    <a:pt x="83" y="4"/>
                    <a:pt x="90" y="11"/>
                  </a:cubicBezTo>
                  <a:cubicBezTo>
                    <a:pt x="97" y="19"/>
                    <a:pt x="100" y="31"/>
                    <a:pt x="100" y="46"/>
                  </a:cubicBezTo>
                  <a:cubicBezTo>
                    <a:pt x="100" y="63"/>
                    <a:pt x="100" y="63"/>
                    <a:pt x="100" y="63"/>
                  </a:cubicBezTo>
                  <a:cubicBezTo>
                    <a:pt x="100" y="71"/>
                    <a:pt x="99" y="78"/>
                    <a:pt x="98" y="84"/>
                  </a:cubicBezTo>
                  <a:close/>
                  <a:moveTo>
                    <a:pt x="71" y="43"/>
                  </a:moveTo>
                  <a:cubicBezTo>
                    <a:pt x="71" y="37"/>
                    <a:pt x="70" y="32"/>
                    <a:pt x="67" y="29"/>
                  </a:cubicBezTo>
                  <a:cubicBezTo>
                    <a:pt x="65" y="26"/>
                    <a:pt x="60" y="24"/>
                    <a:pt x="54" y="24"/>
                  </a:cubicBezTo>
                  <a:cubicBezTo>
                    <a:pt x="51" y="24"/>
                    <a:pt x="49" y="25"/>
                    <a:pt x="46" y="26"/>
                  </a:cubicBezTo>
                  <a:cubicBezTo>
                    <a:pt x="43" y="27"/>
                    <a:pt x="41" y="28"/>
                    <a:pt x="38" y="30"/>
                  </a:cubicBezTo>
                  <a:cubicBezTo>
                    <a:pt x="38" y="83"/>
                    <a:pt x="38" y="83"/>
                    <a:pt x="38" y="83"/>
                  </a:cubicBezTo>
                  <a:cubicBezTo>
                    <a:pt x="41" y="85"/>
                    <a:pt x="43" y="86"/>
                    <a:pt x="46" y="88"/>
                  </a:cubicBezTo>
                  <a:cubicBezTo>
                    <a:pt x="49" y="89"/>
                    <a:pt x="52" y="89"/>
                    <a:pt x="54" y="89"/>
                  </a:cubicBezTo>
                  <a:cubicBezTo>
                    <a:pt x="61" y="89"/>
                    <a:pt x="65" y="88"/>
                    <a:pt x="68" y="84"/>
                  </a:cubicBezTo>
                  <a:cubicBezTo>
                    <a:pt x="70" y="80"/>
                    <a:pt x="71" y="75"/>
                    <a:pt x="71" y="68"/>
                  </a:cubicBezTo>
                  <a:lnTo>
                    <a:pt x="7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45" name="Freeform 15"/>
            <p:cNvSpPr>
              <a:spLocks/>
            </p:cNvSpPr>
            <p:nvPr/>
          </p:nvSpPr>
          <p:spPr bwMode="auto">
            <a:xfrm>
              <a:off x="7554913"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2" y="138"/>
                    <a:pt x="0" y="133"/>
                    <a:pt x="0" y="127"/>
                  </a:cubicBezTo>
                  <a:cubicBezTo>
                    <a:pt x="0" y="15"/>
                    <a:pt x="0" y="15"/>
                    <a:pt x="0" y="15"/>
                  </a:cubicBezTo>
                  <a:cubicBezTo>
                    <a:pt x="0" y="11"/>
                    <a:pt x="2" y="7"/>
                    <a:pt x="5" y="5"/>
                  </a:cubicBezTo>
                  <a:cubicBezTo>
                    <a:pt x="8"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3"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sp>
          <p:nvSpPr>
            <p:cNvPr id="46" name="Freeform 16"/>
            <p:cNvSpPr>
              <a:spLocks/>
            </p:cNvSpPr>
            <p:nvPr/>
          </p:nvSpPr>
          <p:spPr bwMode="auto">
            <a:xfrm>
              <a:off x="7712075" y="3830638"/>
              <a:ext cx="220663" cy="315912"/>
            </a:xfrm>
            <a:custGeom>
              <a:avLst/>
              <a:gdLst>
                <a:gd name="T0" fmla="*/ 73 w 80"/>
                <a:gd name="T1" fmla="*/ 27 h 114"/>
                <a:gd name="T2" fmla="*/ 64 w 80"/>
                <a:gd name="T3" fmla="*/ 27 h 114"/>
                <a:gd name="T4" fmla="*/ 57 w 80"/>
                <a:gd name="T5" fmla="*/ 24 h 114"/>
                <a:gd name="T6" fmla="*/ 48 w 80"/>
                <a:gd name="T7" fmla="*/ 23 h 114"/>
                <a:gd name="T8" fmla="*/ 34 w 80"/>
                <a:gd name="T9" fmla="*/ 29 h 114"/>
                <a:gd name="T10" fmla="*/ 29 w 80"/>
                <a:gd name="T11" fmla="*/ 47 h 114"/>
                <a:gd name="T12" fmla="*/ 29 w 80"/>
                <a:gd name="T13" fmla="*/ 67 h 114"/>
                <a:gd name="T14" fmla="*/ 34 w 80"/>
                <a:gd name="T15" fmla="*/ 84 h 114"/>
                <a:gd name="T16" fmla="*/ 47 w 80"/>
                <a:gd name="T17" fmla="*/ 90 h 114"/>
                <a:gd name="T18" fmla="*/ 55 w 80"/>
                <a:gd name="T19" fmla="*/ 89 h 114"/>
                <a:gd name="T20" fmla="*/ 64 w 80"/>
                <a:gd name="T21" fmla="*/ 86 h 114"/>
                <a:gd name="T22" fmla="*/ 73 w 80"/>
                <a:gd name="T23" fmla="*/ 86 h 114"/>
                <a:gd name="T24" fmla="*/ 79 w 80"/>
                <a:gd name="T25" fmla="*/ 93 h 114"/>
                <a:gd name="T26" fmla="*/ 78 w 80"/>
                <a:gd name="T27" fmla="*/ 102 h 114"/>
                <a:gd name="T28" fmla="*/ 73 w 80"/>
                <a:gd name="T29" fmla="*/ 108 h 114"/>
                <a:gd name="T30" fmla="*/ 59 w 80"/>
                <a:gd name="T31" fmla="*/ 112 h 114"/>
                <a:gd name="T32" fmla="*/ 45 w 80"/>
                <a:gd name="T33" fmla="*/ 114 h 114"/>
                <a:gd name="T34" fmla="*/ 25 w 80"/>
                <a:gd name="T35" fmla="*/ 110 h 114"/>
                <a:gd name="T36" fmla="*/ 11 w 80"/>
                <a:gd name="T37" fmla="*/ 100 h 114"/>
                <a:gd name="T38" fmla="*/ 3 w 80"/>
                <a:gd name="T39" fmla="*/ 84 h 114"/>
                <a:gd name="T40" fmla="*/ 0 w 80"/>
                <a:gd name="T41" fmla="*/ 65 h 114"/>
                <a:gd name="T42" fmla="*/ 0 w 80"/>
                <a:gd name="T43" fmla="*/ 50 h 114"/>
                <a:gd name="T44" fmla="*/ 3 w 80"/>
                <a:gd name="T45" fmla="*/ 31 h 114"/>
                <a:gd name="T46" fmla="*/ 12 w 80"/>
                <a:gd name="T47" fmla="*/ 14 h 114"/>
                <a:gd name="T48" fmla="*/ 26 w 80"/>
                <a:gd name="T49" fmla="*/ 4 h 114"/>
                <a:gd name="T50" fmla="*/ 45 w 80"/>
                <a:gd name="T51" fmla="*/ 0 h 114"/>
                <a:gd name="T52" fmla="*/ 60 w 80"/>
                <a:gd name="T53" fmla="*/ 1 h 114"/>
                <a:gd name="T54" fmla="*/ 73 w 80"/>
                <a:gd name="T55" fmla="*/ 6 h 114"/>
                <a:gd name="T56" fmla="*/ 79 w 80"/>
                <a:gd name="T57" fmla="*/ 12 h 114"/>
                <a:gd name="T58" fmla="*/ 79 w 80"/>
                <a:gd name="T59" fmla="*/ 21 h 114"/>
                <a:gd name="T60" fmla="*/ 73 w 80"/>
                <a:gd name="T61"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14">
                  <a:moveTo>
                    <a:pt x="73" y="27"/>
                  </a:moveTo>
                  <a:cubicBezTo>
                    <a:pt x="70" y="28"/>
                    <a:pt x="67" y="28"/>
                    <a:pt x="64" y="27"/>
                  </a:cubicBezTo>
                  <a:cubicBezTo>
                    <a:pt x="62" y="26"/>
                    <a:pt x="60" y="25"/>
                    <a:pt x="57" y="24"/>
                  </a:cubicBezTo>
                  <a:cubicBezTo>
                    <a:pt x="55" y="24"/>
                    <a:pt x="52" y="23"/>
                    <a:pt x="48" y="23"/>
                  </a:cubicBezTo>
                  <a:cubicBezTo>
                    <a:pt x="42" y="23"/>
                    <a:pt x="37" y="25"/>
                    <a:pt x="34" y="29"/>
                  </a:cubicBezTo>
                  <a:cubicBezTo>
                    <a:pt x="31" y="34"/>
                    <a:pt x="29" y="39"/>
                    <a:pt x="29" y="47"/>
                  </a:cubicBezTo>
                  <a:cubicBezTo>
                    <a:pt x="29" y="67"/>
                    <a:pt x="29" y="67"/>
                    <a:pt x="29" y="67"/>
                  </a:cubicBezTo>
                  <a:cubicBezTo>
                    <a:pt x="29" y="74"/>
                    <a:pt x="31" y="80"/>
                    <a:pt x="34" y="84"/>
                  </a:cubicBezTo>
                  <a:cubicBezTo>
                    <a:pt x="37" y="88"/>
                    <a:pt x="41" y="90"/>
                    <a:pt x="47" y="90"/>
                  </a:cubicBezTo>
                  <a:cubicBezTo>
                    <a:pt x="50" y="90"/>
                    <a:pt x="52" y="90"/>
                    <a:pt x="55" y="89"/>
                  </a:cubicBezTo>
                  <a:cubicBezTo>
                    <a:pt x="58" y="89"/>
                    <a:pt x="61" y="88"/>
                    <a:pt x="64" y="86"/>
                  </a:cubicBezTo>
                  <a:cubicBezTo>
                    <a:pt x="67" y="85"/>
                    <a:pt x="70" y="85"/>
                    <a:pt x="73" y="86"/>
                  </a:cubicBezTo>
                  <a:cubicBezTo>
                    <a:pt x="76" y="88"/>
                    <a:pt x="78" y="90"/>
                    <a:pt x="79" y="93"/>
                  </a:cubicBezTo>
                  <a:cubicBezTo>
                    <a:pt x="80" y="96"/>
                    <a:pt x="80" y="99"/>
                    <a:pt x="78" y="102"/>
                  </a:cubicBezTo>
                  <a:cubicBezTo>
                    <a:pt x="77" y="104"/>
                    <a:pt x="75" y="106"/>
                    <a:pt x="73" y="108"/>
                  </a:cubicBezTo>
                  <a:cubicBezTo>
                    <a:pt x="68" y="110"/>
                    <a:pt x="64" y="112"/>
                    <a:pt x="59" y="112"/>
                  </a:cubicBezTo>
                  <a:cubicBezTo>
                    <a:pt x="54" y="113"/>
                    <a:pt x="50" y="114"/>
                    <a:pt x="45" y="114"/>
                  </a:cubicBezTo>
                  <a:cubicBezTo>
                    <a:pt x="37" y="114"/>
                    <a:pt x="30" y="112"/>
                    <a:pt x="25" y="110"/>
                  </a:cubicBezTo>
                  <a:cubicBezTo>
                    <a:pt x="19" y="108"/>
                    <a:pt x="14" y="104"/>
                    <a:pt x="11" y="100"/>
                  </a:cubicBezTo>
                  <a:cubicBezTo>
                    <a:pt x="7" y="95"/>
                    <a:pt x="5" y="90"/>
                    <a:pt x="3" y="84"/>
                  </a:cubicBezTo>
                  <a:cubicBezTo>
                    <a:pt x="1" y="78"/>
                    <a:pt x="0" y="72"/>
                    <a:pt x="0" y="65"/>
                  </a:cubicBezTo>
                  <a:cubicBezTo>
                    <a:pt x="0" y="50"/>
                    <a:pt x="0" y="50"/>
                    <a:pt x="0" y="50"/>
                  </a:cubicBezTo>
                  <a:cubicBezTo>
                    <a:pt x="0" y="43"/>
                    <a:pt x="1" y="37"/>
                    <a:pt x="3" y="31"/>
                  </a:cubicBezTo>
                  <a:cubicBezTo>
                    <a:pt x="5" y="24"/>
                    <a:pt x="8" y="19"/>
                    <a:pt x="12" y="14"/>
                  </a:cubicBezTo>
                  <a:cubicBezTo>
                    <a:pt x="15" y="10"/>
                    <a:pt x="20" y="6"/>
                    <a:pt x="26" y="4"/>
                  </a:cubicBezTo>
                  <a:cubicBezTo>
                    <a:pt x="31" y="1"/>
                    <a:pt x="38" y="0"/>
                    <a:pt x="45" y="0"/>
                  </a:cubicBezTo>
                  <a:cubicBezTo>
                    <a:pt x="50" y="0"/>
                    <a:pt x="54" y="0"/>
                    <a:pt x="60" y="1"/>
                  </a:cubicBezTo>
                  <a:cubicBezTo>
                    <a:pt x="65" y="2"/>
                    <a:pt x="69" y="4"/>
                    <a:pt x="73" y="6"/>
                  </a:cubicBezTo>
                  <a:cubicBezTo>
                    <a:pt x="76" y="8"/>
                    <a:pt x="78" y="10"/>
                    <a:pt x="79" y="12"/>
                  </a:cubicBezTo>
                  <a:cubicBezTo>
                    <a:pt x="80" y="14"/>
                    <a:pt x="80" y="17"/>
                    <a:pt x="79" y="21"/>
                  </a:cubicBezTo>
                  <a:cubicBezTo>
                    <a:pt x="78" y="24"/>
                    <a:pt x="76" y="26"/>
                    <a:pt x="7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GB" dirty="0">
                <a:solidFill>
                  <a:srgbClr val="404044"/>
                </a:solidFill>
                <a:latin typeface="Calibri"/>
                <a:ea typeface="ＭＳ Ｐゴシック" pitchFamily="34" charset="-128"/>
              </a:endParaRPr>
            </a:p>
          </p:txBody>
        </p:sp>
      </p:grpSp>
      <p:sp>
        <p:nvSpPr>
          <p:cNvPr id="2" name="MSIPCMContentMarking" descr="{&quot;HashCode&quot;:536067597,&quot;Placement&quot;:&quot;Footer&quot;}">
            <a:extLst>
              <a:ext uri="{FF2B5EF4-FFF2-40B4-BE49-F238E27FC236}">
                <a16:creationId xmlns:a16="http://schemas.microsoft.com/office/drawing/2014/main" id="{7FCEAD15-AD42-4002-95B1-9CA445717273}"/>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ct val="0"/>
              </a:spcBef>
              <a:spcAft>
                <a:spcPct val="0"/>
              </a:spcAft>
            </a:pPr>
            <a:r>
              <a:rPr lang="en-GB" sz="1000">
                <a:solidFill>
                  <a:srgbClr val="000000"/>
                </a:solidFill>
                <a:latin typeface="Calibri" panose="020F0502020204030204" pitchFamily="34" charset="0"/>
              </a:rPr>
              <a:t>Classified: RMG – [Confidential]</a:t>
            </a:r>
          </a:p>
        </p:txBody>
      </p:sp>
    </p:spTree>
    <p:extLst>
      <p:ext uri="{BB962C8B-B14F-4D97-AF65-F5344CB8AC3E}">
        <p14:creationId xmlns:p14="http://schemas.microsoft.com/office/powerpoint/2010/main" val="1694910739"/>
      </p:ext>
    </p:extLst>
  </p:cSld>
  <p:clrMap bg1="lt1" tx1="dk1" bg2="lt2" tx2="dk2" accent1="accent1" accent2="accent2" accent3="accent3" accent4="accent4" accent5="accent5" accent6="accent6" hlink="hlink" folHlink="folHlink"/>
  <p:sldLayoutIdLst>
    <p:sldLayoutId id="2147499053" r:id="rId1"/>
    <p:sldLayoutId id="2147499054" r:id="rId2"/>
    <p:sldLayoutId id="2147499055" r:id="rId3"/>
    <p:sldLayoutId id="2147499056" r:id="rId4"/>
    <p:sldLayoutId id="2147499057" r:id="rId5"/>
    <p:sldLayoutId id="2147499058" r:id="rId6"/>
  </p:sldLayoutIdLst>
  <p:hf hd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2"/>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1" hidden="1"/>
          <p:cNvGraphicFramePr>
            <a:graphicFrameLocks noChangeAspect="1"/>
          </p:cNvGraphicFramePr>
          <p:nvPr>
            <p:custDataLst>
              <p:tags r:id="rId15"/>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6150" name="think-cell Slide" r:id="rId16" imgW="270" imgH="270" progId="TCLayout.ActiveDocument.1">
                  <p:embed/>
                </p:oleObj>
              </mc:Choice>
              <mc:Fallback>
                <p:oleObj name="think-cell Slide" r:id="rId16" imgW="270" imgH="270" progId="TCLayout.ActiveDocument.1">
                  <p:embed/>
                  <p:pic>
                    <p:nvPicPr>
                      <p:cNvPr id="2050" name="Object 1"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Rectangle 2"/>
          <p:cNvSpPr>
            <a:spLocks noGrp="1" noChangeArrowheads="1"/>
          </p:cNvSpPr>
          <p:nvPr>
            <p:ph type="title"/>
          </p:nvPr>
        </p:nvSpPr>
        <p:spPr bwMode="auto">
          <a:xfrm>
            <a:off x="372533" y="115888"/>
            <a:ext cx="11379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title style</a:t>
            </a:r>
            <a:endParaRPr lang="en-GB" altLang="en-US"/>
          </a:p>
        </p:txBody>
      </p:sp>
      <p:sp>
        <p:nvSpPr>
          <p:cNvPr id="2052" name="Rectangle 3"/>
          <p:cNvSpPr>
            <a:spLocks noGrp="1" noChangeArrowheads="1"/>
          </p:cNvSpPr>
          <p:nvPr>
            <p:ph type="body" idx="1"/>
          </p:nvPr>
        </p:nvSpPr>
        <p:spPr bwMode="auto">
          <a:xfrm>
            <a:off x="372533" y="1298582"/>
            <a:ext cx="1137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3" name="Picture 8" descr="RM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rPr>
              <a:t>Page </a:t>
            </a:r>
            <a:fld id="{A752E114-001B-4036-A6CA-F4ADC4825CA8}" type="slidenum">
              <a:rPr lang="en-GB" altLang="en-US" sz="800">
                <a:solidFill>
                  <a:srgbClr val="000000"/>
                </a:solidFill>
                <a:latin typeface="Arial Narrow" panose="020B0606020202030204" pitchFamily="34" charset="0"/>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rPr>
              <a:t> </a:t>
            </a:r>
          </a:p>
        </p:txBody>
      </p:sp>
      <p:sp>
        <p:nvSpPr>
          <p:cNvPr id="2055"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056"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 name="MSIPCMContentMarking" descr="{&quot;HashCode&quot;:536067597,&quot;Placement&quot;:&quot;Footer&quot;}">
            <a:extLst>
              <a:ext uri="{FF2B5EF4-FFF2-40B4-BE49-F238E27FC236}">
                <a16:creationId xmlns:a16="http://schemas.microsoft.com/office/drawing/2014/main" id="{69CF440D-22EB-4F47-A660-EBFAE96DA4F9}"/>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ct val="0"/>
              </a:spcBef>
              <a:spcAft>
                <a:spcPct val="0"/>
              </a:spcAft>
            </a:pPr>
            <a:r>
              <a:rPr lang="en-GB" sz="1000">
                <a:solidFill>
                  <a:srgbClr val="000000"/>
                </a:solidFill>
                <a:latin typeface="Calibri" panose="020F0502020204030204" pitchFamily="34" charset="0"/>
              </a:rPr>
              <a:t>Classified: RMG – [Confidential]</a:t>
            </a:r>
          </a:p>
        </p:txBody>
      </p:sp>
    </p:spTree>
  </p:cSld>
  <p:clrMap bg1="lt1" tx1="dk1" bg2="lt2" tx2="dk2" accent1="accent1" accent2="accent2" accent3="accent3" accent4="accent4" accent5="accent5" accent6="accent6" hlink="hlink" folHlink="folHlink"/>
  <p:sldLayoutIdLst>
    <p:sldLayoutId id="2147498967" r:id="rId1"/>
    <p:sldLayoutId id="2147498939" r:id="rId2"/>
    <p:sldLayoutId id="2147498940" r:id="rId3"/>
    <p:sldLayoutId id="2147498906" r:id="rId4"/>
    <p:sldLayoutId id="2147498907" r:id="rId5"/>
    <p:sldLayoutId id="2147498908" r:id="rId6"/>
    <p:sldLayoutId id="2147498909" r:id="rId7"/>
    <p:sldLayoutId id="2147498910" r:id="rId8"/>
    <p:sldLayoutId id="2147498911" r:id="rId9"/>
    <p:sldLayoutId id="2147498912" r:id="rId10"/>
    <p:sldLayoutId id="2147498941" r:id="rId11"/>
    <p:sldLayoutId id="2147498942" r:id="rId12"/>
  </p:sldLayoutIdLst>
  <p:transition>
    <p:wipe dir="r"/>
  </p:transition>
  <p:hf hdr="0" dt="0"/>
  <p:txStyles>
    <p:titleStyle>
      <a:lvl1pPr algn="l" rtl="0" eaLnBrk="0" fontAlgn="base" hangingPunct="0">
        <a:spcBef>
          <a:spcPct val="0"/>
        </a:spcBef>
        <a:spcAft>
          <a:spcPct val="0"/>
        </a:spcAft>
        <a:defRPr sz="2400" b="1">
          <a:solidFill>
            <a:schemeClr val="tx2"/>
          </a:solidFill>
          <a:latin typeface="ChevinBold" panose="00000700000000000000" pitchFamily="2" charset="0"/>
          <a:ea typeface="+mj-ea"/>
          <a:cs typeface="+mj-cs"/>
        </a:defRPr>
      </a:lvl1pPr>
      <a:lvl2pPr algn="l" rtl="0" eaLnBrk="0" fontAlgn="base" hangingPunct="0">
        <a:spcBef>
          <a:spcPct val="0"/>
        </a:spcBef>
        <a:spcAft>
          <a:spcPct val="0"/>
        </a:spcAft>
        <a:defRPr sz="2400" b="1">
          <a:solidFill>
            <a:schemeClr val="tx2"/>
          </a:solidFill>
          <a:latin typeface="ChevinBold" pitchFamily="2" charset="0"/>
        </a:defRPr>
      </a:lvl2pPr>
      <a:lvl3pPr algn="l" rtl="0" eaLnBrk="0" fontAlgn="base" hangingPunct="0">
        <a:spcBef>
          <a:spcPct val="0"/>
        </a:spcBef>
        <a:spcAft>
          <a:spcPct val="0"/>
        </a:spcAft>
        <a:defRPr sz="2400" b="1">
          <a:solidFill>
            <a:schemeClr val="tx2"/>
          </a:solidFill>
          <a:latin typeface="ChevinBold" pitchFamily="2" charset="0"/>
        </a:defRPr>
      </a:lvl3pPr>
      <a:lvl4pPr algn="l" rtl="0" eaLnBrk="0" fontAlgn="base" hangingPunct="0">
        <a:spcBef>
          <a:spcPct val="0"/>
        </a:spcBef>
        <a:spcAft>
          <a:spcPct val="0"/>
        </a:spcAft>
        <a:defRPr sz="2400" b="1">
          <a:solidFill>
            <a:schemeClr val="tx2"/>
          </a:solidFill>
          <a:latin typeface="ChevinBold" pitchFamily="2" charset="0"/>
        </a:defRPr>
      </a:lvl4pPr>
      <a:lvl5pPr algn="l" rtl="0" eaLnBrk="0" fontAlgn="base" hangingPunct="0">
        <a:spcBef>
          <a:spcPct val="0"/>
        </a:spcBef>
        <a:spcAft>
          <a:spcPct val="0"/>
        </a:spcAft>
        <a:defRPr sz="2400" b="1">
          <a:solidFill>
            <a:schemeClr val="tx2"/>
          </a:solidFill>
          <a:latin typeface="ChevinBold" pitchFamily="2"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69863" indent="-169863" algn="l" rtl="0" eaLnBrk="0" fontAlgn="base" hangingPunct="0">
        <a:spcBef>
          <a:spcPct val="30000"/>
        </a:spcBef>
        <a:spcAft>
          <a:spcPct val="20000"/>
        </a:spcAft>
        <a:buClr>
          <a:schemeClr val="tx2"/>
        </a:buClr>
        <a:buSzPct val="70000"/>
        <a:buChar char="•"/>
        <a:defRPr sz="1600">
          <a:solidFill>
            <a:schemeClr val="tx1"/>
          </a:solidFill>
          <a:latin typeface="ChevinLight" panose="00000300000000000000" pitchFamily="2" charset="0"/>
          <a:ea typeface="+mn-ea"/>
          <a:cs typeface="+mn-cs"/>
        </a:defRPr>
      </a:lvl1pPr>
      <a:lvl2pPr marL="349250" indent="-177800" algn="l" rtl="0" eaLnBrk="0" fontAlgn="base" hangingPunct="0">
        <a:spcBef>
          <a:spcPct val="20000"/>
        </a:spcBef>
        <a:spcAft>
          <a:spcPct val="20000"/>
        </a:spcAft>
        <a:buClr>
          <a:schemeClr val="tx2"/>
        </a:buClr>
        <a:buSzPct val="85000"/>
        <a:buFont typeface="Wingdings" panose="05000000000000000000" pitchFamily="2" charset="2"/>
        <a:buChar char="q"/>
        <a:defRPr sz="1400">
          <a:solidFill>
            <a:schemeClr val="tx1"/>
          </a:solidFill>
          <a:latin typeface="ChevinLight" panose="00000300000000000000" pitchFamily="2" charset="0"/>
        </a:defRPr>
      </a:lvl2pPr>
      <a:lvl3pPr marL="519113" indent="-168275" algn="l" rtl="0" eaLnBrk="0" fontAlgn="base" hangingPunct="0">
        <a:spcBef>
          <a:spcPct val="20000"/>
        </a:spcBef>
        <a:spcAft>
          <a:spcPct val="20000"/>
        </a:spcAft>
        <a:buClr>
          <a:schemeClr val="tx2"/>
        </a:buClr>
        <a:buSzPct val="85000"/>
        <a:buChar char="•"/>
        <a:defRPr sz="1200">
          <a:solidFill>
            <a:schemeClr val="tx1"/>
          </a:solidFill>
          <a:latin typeface="ChevinLight" panose="00000300000000000000" pitchFamily="2" charset="0"/>
        </a:defRPr>
      </a:lvl3pPr>
      <a:lvl4pPr marL="687388" indent="-166688" algn="l" rtl="0" eaLnBrk="0" fontAlgn="base" hangingPunct="0">
        <a:spcBef>
          <a:spcPct val="30000"/>
        </a:spcBef>
        <a:spcAft>
          <a:spcPct val="20000"/>
        </a:spcAft>
        <a:buSzPct val="85000"/>
        <a:buChar char="–"/>
        <a:defRPr sz="1200">
          <a:solidFill>
            <a:schemeClr val="tx1"/>
          </a:solidFill>
          <a:latin typeface="ChevinLight" panose="00000300000000000000" pitchFamily="2" charset="0"/>
        </a:defRPr>
      </a:lvl4pPr>
      <a:lvl5pPr marL="847725" indent="-158750" algn="l" rtl="0" eaLnBrk="0" fontAlgn="base" hangingPunct="0">
        <a:spcBef>
          <a:spcPct val="30000"/>
        </a:spcBef>
        <a:spcAft>
          <a:spcPct val="20000"/>
        </a:spcAft>
        <a:buSzPct val="85000"/>
        <a:buChar char="•"/>
        <a:defRPr sz="1000">
          <a:solidFill>
            <a:schemeClr val="tx1"/>
          </a:solidFill>
          <a:latin typeface="ChevinLight" panose="00000300000000000000" pitchFamily="2" charset="0"/>
        </a:defRPr>
      </a:lvl5pPr>
      <a:lvl6pPr marL="1304925" indent="-158750" algn="l" rtl="0" eaLnBrk="1" fontAlgn="base" hangingPunct="1">
        <a:spcBef>
          <a:spcPct val="30000"/>
        </a:spcBef>
        <a:spcAft>
          <a:spcPct val="20000"/>
        </a:spcAft>
        <a:buSzPct val="85000"/>
        <a:buChar char="•"/>
        <a:defRPr sz="1000">
          <a:solidFill>
            <a:schemeClr val="tx1"/>
          </a:solidFill>
          <a:latin typeface="+mn-lt"/>
        </a:defRPr>
      </a:lvl6pPr>
      <a:lvl7pPr marL="1762125" indent="-158750" algn="l" rtl="0" eaLnBrk="1" fontAlgn="base" hangingPunct="1">
        <a:spcBef>
          <a:spcPct val="30000"/>
        </a:spcBef>
        <a:spcAft>
          <a:spcPct val="20000"/>
        </a:spcAft>
        <a:buSzPct val="85000"/>
        <a:buChar char="•"/>
        <a:defRPr sz="1000">
          <a:solidFill>
            <a:schemeClr val="tx1"/>
          </a:solidFill>
          <a:latin typeface="+mn-lt"/>
        </a:defRPr>
      </a:lvl7pPr>
      <a:lvl8pPr marL="2219325" indent="-158750" algn="l" rtl="0" eaLnBrk="1" fontAlgn="base" hangingPunct="1">
        <a:spcBef>
          <a:spcPct val="30000"/>
        </a:spcBef>
        <a:spcAft>
          <a:spcPct val="20000"/>
        </a:spcAft>
        <a:buSzPct val="85000"/>
        <a:buChar char="•"/>
        <a:defRPr sz="1000">
          <a:solidFill>
            <a:schemeClr val="tx1"/>
          </a:solidFill>
          <a:latin typeface="+mn-lt"/>
        </a:defRPr>
      </a:lvl8pPr>
      <a:lvl9pPr marL="2676525" indent="-158750" algn="l" rtl="0" eaLnBrk="1" fontAlgn="base" hangingPunct="1">
        <a:spcBef>
          <a:spcPct val="30000"/>
        </a:spcBef>
        <a:spcAft>
          <a:spcPct val="20000"/>
        </a:spcAft>
        <a:buSzPct val="8500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074" name="Object 1" hidden="1"/>
          <p:cNvGraphicFramePr>
            <a:graphicFrameLocks noChangeAspect="1"/>
          </p:cNvGraphicFramePr>
          <p:nvPr>
            <p:custDataLst>
              <p:tags r:id="rId14"/>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9222" name="think-cell Slide" r:id="rId15" imgW="270" imgH="270" progId="TCLayout.ActiveDocument.1">
                  <p:embed/>
                </p:oleObj>
              </mc:Choice>
              <mc:Fallback>
                <p:oleObj name="think-cell Slide" r:id="rId15" imgW="270" imgH="270" progId="TCLayout.ActiveDocument.1">
                  <p:embed/>
                  <p:pic>
                    <p:nvPicPr>
                      <p:cNvPr id="3074" name="Object 1"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Rectangle 2"/>
          <p:cNvSpPr>
            <a:spLocks noGrp="1" noChangeArrowheads="1"/>
          </p:cNvSpPr>
          <p:nvPr>
            <p:ph type="title"/>
          </p:nvPr>
        </p:nvSpPr>
        <p:spPr bwMode="auto">
          <a:xfrm>
            <a:off x="372533" y="115888"/>
            <a:ext cx="11379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title style</a:t>
            </a:r>
            <a:endParaRPr lang="en-GB" altLang="en-US"/>
          </a:p>
        </p:txBody>
      </p:sp>
      <p:sp>
        <p:nvSpPr>
          <p:cNvPr id="3076" name="Rectangle 3"/>
          <p:cNvSpPr>
            <a:spLocks noGrp="1" noChangeArrowheads="1"/>
          </p:cNvSpPr>
          <p:nvPr>
            <p:ph type="body" idx="1"/>
          </p:nvPr>
        </p:nvSpPr>
        <p:spPr bwMode="auto">
          <a:xfrm>
            <a:off x="372533" y="1298582"/>
            <a:ext cx="1137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3077" name="Picture 8" descr="RM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rPr>
              <a:t>Page </a:t>
            </a:r>
            <a:fld id="{05F93BA9-0009-4B61-A293-31629C108409}" type="slidenum">
              <a:rPr lang="en-GB" altLang="en-US" sz="800">
                <a:solidFill>
                  <a:srgbClr val="000000"/>
                </a:solidFill>
                <a:latin typeface="Arial Narrow" panose="020B0606020202030204" pitchFamily="34" charset="0"/>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rPr>
              <a:t> </a:t>
            </a:r>
          </a:p>
        </p:txBody>
      </p:sp>
      <p:sp>
        <p:nvSpPr>
          <p:cNvPr id="3079"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080"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 name="MSIPCMContentMarking" descr="{&quot;HashCode&quot;:536067597,&quot;Placement&quot;:&quot;Footer&quot;}">
            <a:extLst>
              <a:ext uri="{FF2B5EF4-FFF2-40B4-BE49-F238E27FC236}">
                <a16:creationId xmlns:a16="http://schemas.microsoft.com/office/drawing/2014/main" id="{0AD9D2C0-D61D-43A7-8C3D-61A35E4893FF}"/>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ct val="0"/>
              </a:spcBef>
              <a:spcAft>
                <a:spcPct val="0"/>
              </a:spcAft>
            </a:pPr>
            <a:r>
              <a:rPr lang="en-GB" sz="1000">
                <a:solidFill>
                  <a:srgbClr val="000000"/>
                </a:solidFill>
                <a:latin typeface="Calibri" panose="020F0502020204030204" pitchFamily="34" charset="0"/>
              </a:rPr>
              <a:t>Classified: RMG – [Confidential]</a:t>
            </a:r>
          </a:p>
        </p:txBody>
      </p:sp>
    </p:spTree>
  </p:cSld>
  <p:clrMap bg1="lt1" tx1="dk1" bg2="lt2" tx2="dk2" accent1="accent1" accent2="accent2" accent3="accent3" accent4="accent4" accent5="accent5" accent6="accent6" hlink="hlink" folHlink="folHlink"/>
  <p:sldLayoutIdLst>
    <p:sldLayoutId id="2147498943" r:id="rId1"/>
    <p:sldLayoutId id="2147498944" r:id="rId2"/>
    <p:sldLayoutId id="2147498913" r:id="rId3"/>
    <p:sldLayoutId id="2147498914" r:id="rId4"/>
    <p:sldLayoutId id="2147498915" r:id="rId5"/>
    <p:sldLayoutId id="2147498916" r:id="rId6"/>
    <p:sldLayoutId id="2147498917" r:id="rId7"/>
    <p:sldLayoutId id="2147498918" r:id="rId8"/>
    <p:sldLayoutId id="2147498919" r:id="rId9"/>
    <p:sldLayoutId id="2147498945" r:id="rId10"/>
    <p:sldLayoutId id="2147498946" r:id="rId11"/>
  </p:sldLayoutIdLst>
  <p:transition>
    <p:wipe dir="r"/>
  </p:transition>
  <p:hf hdr="0" dt="0"/>
  <p:txStyles>
    <p:titleStyle>
      <a:lvl1pPr algn="l" rtl="0" eaLnBrk="0" fontAlgn="base" hangingPunct="0">
        <a:spcBef>
          <a:spcPct val="0"/>
        </a:spcBef>
        <a:spcAft>
          <a:spcPct val="0"/>
        </a:spcAft>
        <a:defRPr sz="2400" b="1">
          <a:solidFill>
            <a:schemeClr val="tx2"/>
          </a:solidFill>
          <a:latin typeface="ChevinBold" panose="00000700000000000000" pitchFamily="2" charset="0"/>
          <a:ea typeface="+mj-ea"/>
          <a:cs typeface="+mj-cs"/>
        </a:defRPr>
      </a:lvl1pPr>
      <a:lvl2pPr algn="l" rtl="0" eaLnBrk="0" fontAlgn="base" hangingPunct="0">
        <a:spcBef>
          <a:spcPct val="0"/>
        </a:spcBef>
        <a:spcAft>
          <a:spcPct val="0"/>
        </a:spcAft>
        <a:defRPr sz="2400" b="1">
          <a:solidFill>
            <a:schemeClr val="tx2"/>
          </a:solidFill>
          <a:latin typeface="ChevinBold" pitchFamily="2" charset="0"/>
        </a:defRPr>
      </a:lvl2pPr>
      <a:lvl3pPr algn="l" rtl="0" eaLnBrk="0" fontAlgn="base" hangingPunct="0">
        <a:spcBef>
          <a:spcPct val="0"/>
        </a:spcBef>
        <a:spcAft>
          <a:spcPct val="0"/>
        </a:spcAft>
        <a:defRPr sz="2400" b="1">
          <a:solidFill>
            <a:schemeClr val="tx2"/>
          </a:solidFill>
          <a:latin typeface="ChevinBold" pitchFamily="2" charset="0"/>
        </a:defRPr>
      </a:lvl3pPr>
      <a:lvl4pPr algn="l" rtl="0" eaLnBrk="0" fontAlgn="base" hangingPunct="0">
        <a:spcBef>
          <a:spcPct val="0"/>
        </a:spcBef>
        <a:spcAft>
          <a:spcPct val="0"/>
        </a:spcAft>
        <a:defRPr sz="2400" b="1">
          <a:solidFill>
            <a:schemeClr val="tx2"/>
          </a:solidFill>
          <a:latin typeface="ChevinBold" pitchFamily="2" charset="0"/>
        </a:defRPr>
      </a:lvl4pPr>
      <a:lvl5pPr algn="l" rtl="0" eaLnBrk="0" fontAlgn="base" hangingPunct="0">
        <a:spcBef>
          <a:spcPct val="0"/>
        </a:spcBef>
        <a:spcAft>
          <a:spcPct val="0"/>
        </a:spcAft>
        <a:defRPr sz="2400" b="1">
          <a:solidFill>
            <a:schemeClr val="tx2"/>
          </a:solidFill>
          <a:latin typeface="ChevinBold" pitchFamily="2"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69863" indent="-169863" algn="l" rtl="0" eaLnBrk="0" fontAlgn="base" hangingPunct="0">
        <a:spcBef>
          <a:spcPct val="30000"/>
        </a:spcBef>
        <a:spcAft>
          <a:spcPct val="20000"/>
        </a:spcAft>
        <a:buClr>
          <a:schemeClr val="tx2"/>
        </a:buClr>
        <a:buSzPct val="70000"/>
        <a:buChar char="•"/>
        <a:defRPr sz="1600">
          <a:solidFill>
            <a:schemeClr val="tx1"/>
          </a:solidFill>
          <a:latin typeface="ChevinLight" panose="00000300000000000000" pitchFamily="2" charset="0"/>
          <a:ea typeface="+mn-ea"/>
          <a:cs typeface="+mn-cs"/>
        </a:defRPr>
      </a:lvl1pPr>
      <a:lvl2pPr marL="349250" indent="-177800" algn="l" rtl="0" eaLnBrk="0" fontAlgn="base" hangingPunct="0">
        <a:spcBef>
          <a:spcPct val="20000"/>
        </a:spcBef>
        <a:spcAft>
          <a:spcPct val="20000"/>
        </a:spcAft>
        <a:buClr>
          <a:schemeClr val="tx2"/>
        </a:buClr>
        <a:buSzPct val="85000"/>
        <a:buFont typeface="Wingdings" panose="05000000000000000000" pitchFamily="2" charset="2"/>
        <a:buChar char="q"/>
        <a:defRPr sz="1400">
          <a:solidFill>
            <a:schemeClr val="tx1"/>
          </a:solidFill>
          <a:latin typeface="ChevinLight" panose="00000300000000000000" pitchFamily="2" charset="0"/>
        </a:defRPr>
      </a:lvl2pPr>
      <a:lvl3pPr marL="519113" indent="-168275" algn="l" rtl="0" eaLnBrk="0" fontAlgn="base" hangingPunct="0">
        <a:spcBef>
          <a:spcPct val="20000"/>
        </a:spcBef>
        <a:spcAft>
          <a:spcPct val="20000"/>
        </a:spcAft>
        <a:buClr>
          <a:schemeClr val="tx2"/>
        </a:buClr>
        <a:buSzPct val="85000"/>
        <a:buChar char="•"/>
        <a:defRPr sz="1200">
          <a:solidFill>
            <a:schemeClr val="tx1"/>
          </a:solidFill>
          <a:latin typeface="ChevinLight" panose="00000300000000000000" pitchFamily="2" charset="0"/>
        </a:defRPr>
      </a:lvl3pPr>
      <a:lvl4pPr marL="687388" indent="-166688" algn="l" rtl="0" eaLnBrk="0" fontAlgn="base" hangingPunct="0">
        <a:spcBef>
          <a:spcPct val="30000"/>
        </a:spcBef>
        <a:spcAft>
          <a:spcPct val="20000"/>
        </a:spcAft>
        <a:buSzPct val="85000"/>
        <a:buChar char="–"/>
        <a:defRPr sz="1200">
          <a:solidFill>
            <a:schemeClr val="tx1"/>
          </a:solidFill>
          <a:latin typeface="ChevinLight" panose="00000300000000000000" pitchFamily="2" charset="0"/>
        </a:defRPr>
      </a:lvl4pPr>
      <a:lvl5pPr marL="847725" indent="-158750" algn="l" rtl="0" eaLnBrk="0" fontAlgn="base" hangingPunct="0">
        <a:spcBef>
          <a:spcPct val="30000"/>
        </a:spcBef>
        <a:spcAft>
          <a:spcPct val="20000"/>
        </a:spcAft>
        <a:buSzPct val="85000"/>
        <a:buChar char="•"/>
        <a:defRPr sz="1000">
          <a:solidFill>
            <a:schemeClr val="tx1"/>
          </a:solidFill>
          <a:latin typeface="ChevinLight" panose="00000300000000000000" pitchFamily="2" charset="0"/>
        </a:defRPr>
      </a:lvl5pPr>
      <a:lvl6pPr marL="1304925" indent="-158750" algn="l" rtl="0" eaLnBrk="1" fontAlgn="base" hangingPunct="1">
        <a:spcBef>
          <a:spcPct val="30000"/>
        </a:spcBef>
        <a:spcAft>
          <a:spcPct val="20000"/>
        </a:spcAft>
        <a:buSzPct val="85000"/>
        <a:buChar char="•"/>
        <a:defRPr sz="1000">
          <a:solidFill>
            <a:schemeClr val="tx1"/>
          </a:solidFill>
          <a:latin typeface="+mn-lt"/>
        </a:defRPr>
      </a:lvl6pPr>
      <a:lvl7pPr marL="1762125" indent="-158750" algn="l" rtl="0" eaLnBrk="1" fontAlgn="base" hangingPunct="1">
        <a:spcBef>
          <a:spcPct val="30000"/>
        </a:spcBef>
        <a:spcAft>
          <a:spcPct val="20000"/>
        </a:spcAft>
        <a:buSzPct val="85000"/>
        <a:buChar char="•"/>
        <a:defRPr sz="1000">
          <a:solidFill>
            <a:schemeClr val="tx1"/>
          </a:solidFill>
          <a:latin typeface="+mn-lt"/>
        </a:defRPr>
      </a:lvl7pPr>
      <a:lvl8pPr marL="2219325" indent="-158750" algn="l" rtl="0" eaLnBrk="1" fontAlgn="base" hangingPunct="1">
        <a:spcBef>
          <a:spcPct val="30000"/>
        </a:spcBef>
        <a:spcAft>
          <a:spcPct val="20000"/>
        </a:spcAft>
        <a:buSzPct val="85000"/>
        <a:buChar char="•"/>
        <a:defRPr sz="1000">
          <a:solidFill>
            <a:schemeClr val="tx1"/>
          </a:solidFill>
          <a:latin typeface="+mn-lt"/>
        </a:defRPr>
      </a:lvl8pPr>
      <a:lvl9pPr marL="2676525" indent="-158750" algn="l" rtl="0" eaLnBrk="1" fontAlgn="base" hangingPunct="1">
        <a:spcBef>
          <a:spcPct val="30000"/>
        </a:spcBef>
        <a:spcAft>
          <a:spcPct val="20000"/>
        </a:spcAft>
        <a:buSzPct val="8500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98" name="Object 1" hidden="1"/>
          <p:cNvGraphicFramePr>
            <a:graphicFrameLocks noChangeAspect="1"/>
          </p:cNvGraphicFramePr>
          <p:nvPr>
            <p:custDataLst>
              <p:tags r:id="rId14"/>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2294" name="think-cell Slide" r:id="rId15" imgW="270" imgH="270" progId="TCLayout.ActiveDocument.1">
                  <p:embed/>
                </p:oleObj>
              </mc:Choice>
              <mc:Fallback>
                <p:oleObj name="think-cell Slide" r:id="rId15" imgW="270" imgH="270" progId="TCLayout.ActiveDocument.1">
                  <p:embed/>
                  <p:pic>
                    <p:nvPicPr>
                      <p:cNvPr id="4098" name="Object 1"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 name="Rectangle 2"/>
          <p:cNvSpPr>
            <a:spLocks noGrp="1" noChangeArrowheads="1"/>
          </p:cNvSpPr>
          <p:nvPr>
            <p:ph type="title"/>
          </p:nvPr>
        </p:nvSpPr>
        <p:spPr bwMode="auto">
          <a:xfrm>
            <a:off x="372533" y="115888"/>
            <a:ext cx="11379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title style</a:t>
            </a:r>
            <a:endParaRPr lang="en-GB" altLang="en-US"/>
          </a:p>
        </p:txBody>
      </p:sp>
      <p:sp>
        <p:nvSpPr>
          <p:cNvPr id="4100" name="Rectangle 3"/>
          <p:cNvSpPr>
            <a:spLocks noGrp="1" noChangeArrowheads="1"/>
          </p:cNvSpPr>
          <p:nvPr>
            <p:ph type="body" idx="1"/>
          </p:nvPr>
        </p:nvSpPr>
        <p:spPr bwMode="auto">
          <a:xfrm>
            <a:off x="372533" y="1298582"/>
            <a:ext cx="1137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4101" name="Picture 8" descr="RM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rPr>
              <a:t>Page </a:t>
            </a:r>
            <a:fld id="{F4F8C495-2490-4C93-8B62-382B053CFC0F}" type="slidenum">
              <a:rPr lang="en-GB" altLang="en-US" sz="800">
                <a:solidFill>
                  <a:srgbClr val="000000"/>
                </a:solidFill>
                <a:latin typeface="Arial Narrow" panose="020B0606020202030204" pitchFamily="34" charset="0"/>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rPr>
              <a:t> </a:t>
            </a:r>
          </a:p>
        </p:txBody>
      </p:sp>
      <p:sp>
        <p:nvSpPr>
          <p:cNvPr id="4103"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04"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 name="MSIPCMContentMarking" descr="{&quot;HashCode&quot;:536067597,&quot;Placement&quot;:&quot;Footer&quot;}">
            <a:extLst>
              <a:ext uri="{FF2B5EF4-FFF2-40B4-BE49-F238E27FC236}">
                <a16:creationId xmlns:a16="http://schemas.microsoft.com/office/drawing/2014/main" id="{251DEAF5-6138-4CC3-ACF8-1D54AA2776B4}"/>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ct val="0"/>
              </a:spcBef>
              <a:spcAft>
                <a:spcPct val="0"/>
              </a:spcAft>
            </a:pPr>
            <a:r>
              <a:rPr lang="en-GB" sz="1000">
                <a:solidFill>
                  <a:srgbClr val="000000"/>
                </a:solidFill>
                <a:latin typeface="Calibri" panose="020F0502020204030204" pitchFamily="34" charset="0"/>
              </a:rPr>
              <a:t>Classified: RMG – [Confidential]</a:t>
            </a:r>
          </a:p>
        </p:txBody>
      </p:sp>
    </p:spTree>
  </p:cSld>
  <p:clrMap bg1="lt1" tx1="dk1" bg2="lt2" tx2="dk2" accent1="accent1" accent2="accent2" accent3="accent3" accent4="accent4" accent5="accent5" accent6="accent6" hlink="hlink" folHlink="folHlink"/>
  <p:sldLayoutIdLst>
    <p:sldLayoutId id="2147498947" r:id="rId1"/>
    <p:sldLayoutId id="2147498948" r:id="rId2"/>
    <p:sldLayoutId id="2147498920" r:id="rId3"/>
    <p:sldLayoutId id="2147498921" r:id="rId4"/>
    <p:sldLayoutId id="2147498922" r:id="rId5"/>
    <p:sldLayoutId id="2147498923" r:id="rId6"/>
    <p:sldLayoutId id="2147498924" r:id="rId7"/>
    <p:sldLayoutId id="2147498925" r:id="rId8"/>
    <p:sldLayoutId id="2147498926" r:id="rId9"/>
    <p:sldLayoutId id="2147498949" r:id="rId10"/>
    <p:sldLayoutId id="2147498950" r:id="rId11"/>
  </p:sldLayoutIdLst>
  <p:transition>
    <p:wipe dir="r"/>
  </p:transition>
  <p:hf hdr="0" dt="0"/>
  <p:txStyles>
    <p:titleStyle>
      <a:lvl1pPr algn="l" rtl="0" eaLnBrk="0" fontAlgn="base" hangingPunct="0">
        <a:spcBef>
          <a:spcPct val="0"/>
        </a:spcBef>
        <a:spcAft>
          <a:spcPct val="0"/>
        </a:spcAft>
        <a:defRPr sz="2400" b="1">
          <a:solidFill>
            <a:schemeClr val="tx2"/>
          </a:solidFill>
          <a:latin typeface="ChevinBold" panose="00000700000000000000" pitchFamily="2" charset="0"/>
          <a:ea typeface="+mj-ea"/>
          <a:cs typeface="+mj-cs"/>
        </a:defRPr>
      </a:lvl1pPr>
      <a:lvl2pPr algn="l" rtl="0" eaLnBrk="0" fontAlgn="base" hangingPunct="0">
        <a:spcBef>
          <a:spcPct val="0"/>
        </a:spcBef>
        <a:spcAft>
          <a:spcPct val="0"/>
        </a:spcAft>
        <a:defRPr sz="2400" b="1">
          <a:solidFill>
            <a:schemeClr val="tx2"/>
          </a:solidFill>
          <a:latin typeface="ChevinBold" pitchFamily="2" charset="0"/>
        </a:defRPr>
      </a:lvl2pPr>
      <a:lvl3pPr algn="l" rtl="0" eaLnBrk="0" fontAlgn="base" hangingPunct="0">
        <a:spcBef>
          <a:spcPct val="0"/>
        </a:spcBef>
        <a:spcAft>
          <a:spcPct val="0"/>
        </a:spcAft>
        <a:defRPr sz="2400" b="1">
          <a:solidFill>
            <a:schemeClr val="tx2"/>
          </a:solidFill>
          <a:latin typeface="ChevinBold" pitchFamily="2" charset="0"/>
        </a:defRPr>
      </a:lvl3pPr>
      <a:lvl4pPr algn="l" rtl="0" eaLnBrk="0" fontAlgn="base" hangingPunct="0">
        <a:spcBef>
          <a:spcPct val="0"/>
        </a:spcBef>
        <a:spcAft>
          <a:spcPct val="0"/>
        </a:spcAft>
        <a:defRPr sz="2400" b="1">
          <a:solidFill>
            <a:schemeClr val="tx2"/>
          </a:solidFill>
          <a:latin typeface="ChevinBold" pitchFamily="2" charset="0"/>
        </a:defRPr>
      </a:lvl4pPr>
      <a:lvl5pPr algn="l" rtl="0" eaLnBrk="0" fontAlgn="base" hangingPunct="0">
        <a:spcBef>
          <a:spcPct val="0"/>
        </a:spcBef>
        <a:spcAft>
          <a:spcPct val="0"/>
        </a:spcAft>
        <a:defRPr sz="2400" b="1">
          <a:solidFill>
            <a:schemeClr val="tx2"/>
          </a:solidFill>
          <a:latin typeface="ChevinBold" pitchFamily="2"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69863" indent="-169863" algn="l" rtl="0" eaLnBrk="0" fontAlgn="base" hangingPunct="0">
        <a:spcBef>
          <a:spcPct val="30000"/>
        </a:spcBef>
        <a:spcAft>
          <a:spcPct val="20000"/>
        </a:spcAft>
        <a:buClr>
          <a:schemeClr val="tx2"/>
        </a:buClr>
        <a:buSzPct val="70000"/>
        <a:buChar char="•"/>
        <a:defRPr sz="1600">
          <a:solidFill>
            <a:schemeClr val="tx1"/>
          </a:solidFill>
          <a:latin typeface="ChevinLight" panose="00000300000000000000" pitchFamily="2" charset="0"/>
          <a:ea typeface="+mn-ea"/>
          <a:cs typeface="+mn-cs"/>
        </a:defRPr>
      </a:lvl1pPr>
      <a:lvl2pPr marL="349250" indent="-177800" algn="l" rtl="0" eaLnBrk="0" fontAlgn="base" hangingPunct="0">
        <a:spcBef>
          <a:spcPct val="20000"/>
        </a:spcBef>
        <a:spcAft>
          <a:spcPct val="20000"/>
        </a:spcAft>
        <a:buClr>
          <a:schemeClr val="tx2"/>
        </a:buClr>
        <a:buSzPct val="85000"/>
        <a:buFont typeface="Wingdings" panose="05000000000000000000" pitchFamily="2" charset="2"/>
        <a:buChar char="q"/>
        <a:defRPr sz="1400">
          <a:solidFill>
            <a:schemeClr val="tx1"/>
          </a:solidFill>
          <a:latin typeface="ChevinLight" panose="00000300000000000000" pitchFamily="2" charset="0"/>
        </a:defRPr>
      </a:lvl2pPr>
      <a:lvl3pPr marL="519113" indent="-168275" algn="l" rtl="0" eaLnBrk="0" fontAlgn="base" hangingPunct="0">
        <a:spcBef>
          <a:spcPct val="20000"/>
        </a:spcBef>
        <a:spcAft>
          <a:spcPct val="20000"/>
        </a:spcAft>
        <a:buClr>
          <a:schemeClr val="tx2"/>
        </a:buClr>
        <a:buSzPct val="85000"/>
        <a:buChar char="•"/>
        <a:defRPr sz="1200">
          <a:solidFill>
            <a:schemeClr val="tx1"/>
          </a:solidFill>
          <a:latin typeface="ChevinLight" panose="00000300000000000000" pitchFamily="2" charset="0"/>
        </a:defRPr>
      </a:lvl3pPr>
      <a:lvl4pPr marL="687388" indent="-166688" algn="l" rtl="0" eaLnBrk="0" fontAlgn="base" hangingPunct="0">
        <a:spcBef>
          <a:spcPct val="30000"/>
        </a:spcBef>
        <a:spcAft>
          <a:spcPct val="20000"/>
        </a:spcAft>
        <a:buSzPct val="85000"/>
        <a:buChar char="–"/>
        <a:defRPr sz="1200">
          <a:solidFill>
            <a:schemeClr val="tx1"/>
          </a:solidFill>
          <a:latin typeface="ChevinLight" panose="00000300000000000000" pitchFamily="2" charset="0"/>
        </a:defRPr>
      </a:lvl4pPr>
      <a:lvl5pPr marL="847725" indent="-158750" algn="l" rtl="0" eaLnBrk="0" fontAlgn="base" hangingPunct="0">
        <a:spcBef>
          <a:spcPct val="30000"/>
        </a:spcBef>
        <a:spcAft>
          <a:spcPct val="20000"/>
        </a:spcAft>
        <a:buSzPct val="85000"/>
        <a:buChar char="•"/>
        <a:defRPr sz="1000">
          <a:solidFill>
            <a:schemeClr val="tx1"/>
          </a:solidFill>
          <a:latin typeface="ChevinLight" panose="00000300000000000000" pitchFamily="2" charset="0"/>
        </a:defRPr>
      </a:lvl5pPr>
      <a:lvl6pPr marL="1304925" indent="-158750" algn="l" rtl="0" eaLnBrk="1" fontAlgn="base" hangingPunct="1">
        <a:spcBef>
          <a:spcPct val="30000"/>
        </a:spcBef>
        <a:spcAft>
          <a:spcPct val="20000"/>
        </a:spcAft>
        <a:buSzPct val="85000"/>
        <a:buChar char="•"/>
        <a:defRPr sz="1000">
          <a:solidFill>
            <a:schemeClr val="tx1"/>
          </a:solidFill>
          <a:latin typeface="+mn-lt"/>
        </a:defRPr>
      </a:lvl6pPr>
      <a:lvl7pPr marL="1762125" indent="-158750" algn="l" rtl="0" eaLnBrk="1" fontAlgn="base" hangingPunct="1">
        <a:spcBef>
          <a:spcPct val="30000"/>
        </a:spcBef>
        <a:spcAft>
          <a:spcPct val="20000"/>
        </a:spcAft>
        <a:buSzPct val="85000"/>
        <a:buChar char="•"/>
        <a:defRPr sz="1000">
          <a:solidFill>
            <a:schemeClr val="tx1"/>
          </a:solidFill>
          <a:latin typeface="+mn-lt"/>
        </a:defRPr>
      </a:lvl7pPr>
      <a:lvl8pPr marL="2219325" indent="-158750" algn="l" rtl="0" eaLnBrk="1" fontAlgn="base" hangingPunct="1">
        <a:spcBef>
          <a:spcPct val="30000"/>
        </a:spcBef>
        <a:spcAft>
          <a:spcPct val="20000"/>
        </a:spcAft>
        <a:buSzPct val="85000"/>
        <a:buChar char="•"/>
        <a:defRPr sz="1000">
          <a:solidFill>
            <a:schemeClr val="tx1"/>
          </a:solidFill>
          <a:latin typeface="+mn-lt"/>
        </a:defRPr>
      </a:lvl8pPr>
      <a:lvl9pPr marL="2676525" indent="-158750" algn="l" rtl="0" eaLnBrk="1" fontAlgn="base" hangingPunct="1">
        <a:spcBef>
          <a:spcPct val="30000"/>
        </a:spcBef>
        <a:spcAft>
          <a:spcPct val="20000"/>
        </a:spcAft>
        <a:buSzPct val="8500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257968"/>
            <a:ext cx="12192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2439"/>
            <a:ext cx="12192000" cy="936625"/>
          </a:xfrm>
          <a:prstGeom prst="rect">
            <a:avLst/>
          </a:prstGeom>
          <a:solidFill>
            <a:srgbClr val="DAD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5124" name="Title Placeholder 1"/>
          <p:cNvSpPr>
            <a:spLocks noGrp="1"/>
          </p:cNvSpPr>
          <p:nvPr>
            <p:ph type="title"/>
          </p:nvPr>
        </p:nvSpPr>
        <p:spPr bwMode="auto">
          <a:xfrm>
            <a:off x="774710" y="452439"/>
            <a:ext cx="1107016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GB" altLang="en-US"/>
          </a:p>
        </p:txBody>
      </p:sp>
      <p:sp>
        <p:nvSpPr>
          <p:cNvPr id="5125" name="Text Placeholder 2"/>
          <p:cNvSpPr>
            <a:spLocks noGrp="1"/>
          </p:cNvSpPr>
          <p:nvPr>
            <p:ph type="body" idx="1"/>
          </p:nvPr>
        </p:nvSpPr>
        <p:spPr bwMode="auto">
          <a:xfrm>
            <a:off x="774710" y="1695450"/>
            <a:ext cx="1107016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269817" y="165100"/>
            <a:ext cx="3570816" cy="255588"/>
          </a:xfrm>
          <a:prstGeom prst="rect">
            <a:avLst/>
          </a:prstGeom>
        </p:spPr>
        <p:txBody>
          <a:bodyPr vert="horz" lIns="0" tIns="0" rIns="0" bIns="0" rtlCol="0" anchor="ctr"/>
          <a:lstStyle>
            <a:lvl1pPr algn="r" eaLnBrk="1" fontAlgn="auto" hangingPunct="1">
              <a:spcBef>
                <a:spcPts val="0"/>
              </a:spcBef>
              <a:spcAft>
                <a:spcPts val="0"/>
              </a:spcAft>
              <a:defRPr sz="1000">
                <a:solidFill>
                  <a:srgbClr val="000000"/>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11514682" y="5869031"/>
            <a:ext cx="325967" cy="365125"/>
          </a:xfrm>
          <a:prstGeom prst="rect">
            <a:avLst/>
          </a:prstGeom>
        </p:spPr>
        <p:txBody>
          <a:bodyPr vert="horz" wrap="square" lIns="0" tIns="0" rIns="0" bIns="0" numCol="1" anchor="ctr" anchorCtr="0" compatLnSpc="1">
            <a:prstTxWarp prst="textNoShape">
              <a:avLst/>
            </a:prstTxWarp>
          </a:bodyPr>
          <a:lstStyle>
            <a:lvl1pPr algn="r" eaLnBrk="1" hangingPunct="1">
              <a:defRPr sz="1000" b="1">
                <a:solidFill>
                  <a:srgbClr val="000000"/>
                </a:solidFill>
              </a:defRPr>
            </a:lvl1pPr>
          </a:lstStyle>
          <a:p>
            <a:fld id="{FFFEDDB0-BE59-4344-B727-BAFD0A0F82B0}" type="slidenum">
              <a:rPr lang="en-GB" altLang="en-US"/>
              <a:pPr/>
              <a:t>‹#›</a:t>
            </a:fld>
            <a:endParaRPr lang="en-GB" altLang="en-US" dirty="0"/>
          </a:p>
        </p:txBody>
      </p:sp>
      <p:pic>
        <p:nvPicPr>
          <p:cNvPr id="5128" name="Picture 4" descr="C:\Users\Erin\Desktop\070214\RMG-Technology-Organisation-PPT-Templates-060214\internal\slide_imgs\Logo-RM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9617" y="6354806"/>
            <a:ext cx="2667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a:off x="0" y="625157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MSIPCMContentMarking" descr="{&quot;HashCode&quot;:536067597,&quot;Placement&quot;:&quot;Footer&quot;}">
            <a:extLst>
              <a:ext uri="{FF2B5EF4-FFF2-40B4-BE49-F238E27FC236}">
                <a16:creationId xmlns:a16="http://schemas.microsoft.com/office/drawing/2014/main" id="{DB2D68D9-94F2-409D-B76F-EC4C980AB8E3}"/>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marL="180975" indent="-180975" algn="l">
              <a:spcBef>
                <a:spcPct val="0"/>
              </a:spcBef>
              <a:spcAft>
                <a:spcPct val="0"/>
              </a:spcAft>
              <a:buClr>
                <a:schemeClr val="accent1"/>
              </a:buClr>
              <a:buFont typeface="Wingdings" panose="05000000000000000000" pitchFamily="2" charset="2"/>
              <a:buChar char="§"/>
            </a:pPr>
            <a:r>
              <a:rPr lang="en-GB" sz="1000">
                <a:solidFill>
                  <a:srgbClr val="000000"/>
                </a:solidFill>
                <a:latin typeface="Calibri" panose="020F0502020204030204" pitchFamily="34" charset="0"/>
              </a:rPr>
              <a:t>Classified: RMG – [Confidential]</a:t>
            </a:r>
            <a:endParaRPr lang="en-GB" sz="1000" dirty="0" err="1">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98951" r:id="rId1"/>
    <p:sldLayoutId id="2147498927" r:id="rId2"/>
    <p:sldLayoutId id="2147498928" r:id="rId3"/>
    <p:sldLayoutId id="2147498929" r:id="rId4"/>
    <p:sldLayoutId id="2147498930" r:id="rId5"/>
    <p:sldLayoutId id="2147498931" r:id="rId6"/>
    <p:sldLayoutId id="2147498932" r:id="rId7"/>
    <p:sldLayoutId id="2147498952" r:id="rId8"/>
    <p:sldLayoutId id="2147498953" r:id="rId9"/>
  </p:sldLayoutIdLst>
  <p:transition spd="med">
    <p:fade/>
  </p:transition>
  <p:hf hdr="0" dt="0"/>
  <p:txStyles>
    <p:title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defRPr kern="1200">
          <a:solidFill>
            <a:schemeClr val="tx1"/>
          </a:solidFill>
          <a:latin typeface="+mn-lt"/>
          <a:ea typeface="+mn-ea"/>
          <a:cs typeface="+mn-cs"/>
        </a:defRPr>
      </a:lvl1pPr>
      <a:lvl2pPr marL="180975" indent="-180975" algn="l" rtl="0" eaLnBrk="0" fontAlgn="base" hangingPunct="0">
        <a:spcBef>
          <a:spcPct val="20000"/>
        </a:spcBef>
        <a:spcAft>
          <a:spcPct val="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1950" indent="-180975" algn="l" rtl="0" eaLnBrk="0" fontAlgn="base" hangingPunct="0">
        <a:spcBef>
          <a:spcPct val="20000"/>
        </a:spcBef>
        <a:spcAft>
          <a:spcPct val="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2925" indent="-180975" algn="l" rtl="0" eaLnBrk="0" fontAlgn="base" hangingPunct="0">
        <a:spcBef>
          <a:spcPct val="20000"/>
        </a:spcBef>
        <a:spcAft>
          <a:spcPct val="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14375" indent="-171450" algn="l" rtl="0" eaLnBrk="0" fontAlgn="base" hangingPunct="0">
        <a:spcBef>
          <a:spcPct val="20000"/>
        </a:spcBef>
        <a:spcAft>
          <a:spcPct val="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14"/>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16390" name="think-cell Slide" r:id="rId15" imgW="270" imgH="270" progId="TCLayout.ActiveDocument.1">
                  <p:embed/>
                </p:oleObj>
              </mc:Choice>
              <mc:Fallback>
                <p:oleObj name="think-cell Slide" r:id="rId15" imgW="270" imgH="270" progId="TCLayout.ActiveDocument.1">
                  <p:embed/>
                  <p:pic>
                    <p:nvPicPr>
                      <p:cNvPr id="1026" name="Object 1"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2"/>
          <p:cNvSpPr>
            <a:spLocks noGrp="1" noChangeArrowheads="1"/>
          </p:cNvSpPr>
          <p:nvPr>
            <p:ph type="title"/>
          </p:nvPr>
        </p:nvSpPr>
        <p:spPr bwMode="auto">
          <a:xfrm>
            <a:off x="372533" y="115888"/>
            <a:ext cx="11379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372533" y="1298582"/>
            <a:ext cx="1137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8" descr="RM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2"/>
          <p:cNvSpPr txBox="1">
            <a:spLocks noChangeArrowheads="1"/>
          </p:cNvSpPr>
          <p:nvPr/>
        </p:nvSpPr>
        <p:spPr bwMode="auto">
          <a:xfrm>
            <a:off x="5486401" y="6456363"/>
            <a:ext cx="11620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600" dirty="0">
                <a:solidFill>
                  <a:srgbClr val="000000"/>
                </a:solidFill>
                <a:latin typeface="Arial Narrow" panose="020B0606020202030204" pitchFamily="34" charset="0"/>
                <a:ea typeface="ＭＳ Ｐゴシック" panose="020B0600070205080204" pitchFamily="34" charset="-128"/>
              </a:rPr>
              <a:t>Page </a:t>
            </a:r>
            <a:fld id="{B4371B09-1DB3-409B-B830-2184C704B472}" type="slidenum">
              <a:rPr lang="en-GB" altLang="en-US" sz="6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600" dirty="0">
                <a:solidFill>
                  <a:srgbClr val="000000"/>
                </a:solidFill>
                <a:latin typeface="Arial Narrow" panose="020B0606020202030204" pitchFamily="34" charset="0"/>
                <a:ea typeface="ＭＳ Ｐゴシック" panose="020B0600070205080204" pitchFamily="34" charset="-128"/>
              </a:rPr>
              <a:t> </a:t>
            </a:r>
          </a:p>
        </p:txBody>
      </p:sp>
      <p:sp>
        <p:nvSpPr>
          <p:cNvPr id="1031"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latin typeface="Arial"/>
            </a:endParaRPr>
          </a:p>
        </p:txBody>
      </p:sp>
      <p:sp>
        <p:nvSpPr>
          <p:cNvPr id="1032"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latin typeface="Arial"/>
            </a:endParaRPr>
          </a:p>
        </p:txBody>
      </p:sp>
      <p:sp>
        <p:nvSpPr>
          <p:cNvPr id="2" name="TextBox 1"/>
          <p:cNvSpPr txBox="1"/>
          <p:nvPr/>
        </p:nvSpPr>
        <p:spPr>
          <a:xfrm>
            <a:off x="279430" y="6447393"/>
            <a:ext cx="2784417" cy="369332"/>
          </a:xfrm>
          <a:prstGeom prst="rect">
            <a:avLst/>
          </a:prstGeom>
          <a:noFill/>
        </p:spPr>
        <p:txBody>
          <a:bodyPr wrap="none" rtlCol="0">
            <a:spAutoFit/>
          </a:bodyPr>
          <a:lstStyle/>
          <a:p>
            <a:r>
              <a:rPr lang="en-GB" dirty="0">
                <a:latin typeface="ChevinExtraBold" panose="02000800000000000000" pitchFamily="2" charset="0"/>
              </a:rPr>
              <a:t>STRICTLY</a:t>
            </a:r>
            <a:r>
              <a:rPr lang="en-GB" baseline="0" dirty="0">
                <a:latin typeface="ChevinExtraBold" panose="02000800000000000000" pitchFamily="2" charset="0"/>
              </a:rPr>
              <a:t> CONFIDENTIAL</a:t>
            </a:r>
            <a:endParaRPr lang="en-GB" dirty="0">
              <a:latin typeface="ChevinExtraBold" panose="02000800000000000000" pitchFamily="2" charset="0"/>
            </a:endParaRPr>
          </a:p>
        </p:txBody>
      </p:sp>
      <p:sp>
        <p:nvSpPr>
          <p:cNvPr id="3" name="MSIPCMContentMarking" descr="{&quot;HashCode&quot;:536067597,&quot;Placement&quot;:&quot;Footer&quot;}">
            <a:extLst>
              <a:ext uri="{FF2B5EF4-FFF2-40B4-BE49-F238E27FC236}">
                <a16:creationId xmlns:a16="http://schemas.microsoft.com/office/drawing/2014/main" id="{3377763C-78BC-416D-B2C5-CEF9F2C17270}"/>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ct val="0"/>
              </a:spcBef>
              <a:spcAft>
                <a:spcPct val="0"/>
              </a:spcAft>
            </a:pPr>
            <a:r>
              <a:rPr lang="en-GB" sz="1000">
                <a:solidFill>
                  <a:srgbClr val="000000"/>
                </a:solidFill>
                <a:latin typeface="Calibri" panose="020F0502020204030204" pitchFamily="34" charset="0"/>
              </a:rPr>
              <a:t>Classified: RMG – [Confidential]</a:t>
            </a:r>
          </a:p>
        </p:txBody>
      </p:sp>
    </p:spTree>
    <p:extLst>
      <p:ext uri="{BB962C8B-B14F-4D97-AF65-F5344CB8AC3E}">
        <p14:creationId xmlns:p14="http://schemas.microsoft.com/office/powerpoint/2010/main" val="2962956025"/>
      </p:ext>
    </p:extLst>
  </p:cSld>
  <p:clrMap bg1="lt1" tx1="dk1" bg2="lt2" tx2="dk2" accent1="accent1" accent2="accent2" accent3="accent3" accent4="accent4" accent5="accent5" accent6="accent6" hlink="hlink" folHlink="folHlink"/>
  <p:sldLayoutIdLst>
    <p:sldLayoutId id="2147498956" r:id="rId1"/>
    <p:sldLayoutId id="2147498957" r:id="rId2"/>
    <p:sldLayoutId id="2147498958" r:id="rId3"/>
    <p:sldLayoutId id="2147498959" r:id="rId4"/>
    <p:sldLayoutId id="2147498960" r:id="rId5"/>
    <p:sldLayoutId id="2147498961" r:id="rId6"/>
    <p:sldLayoutId id="2147498962" r:id="rId7"/>
    <p:sldLayoutId id="2147498963" r:id="rId8"/>
    <p:sldLayoutId id="2147498964" r:id="rId9"/>
    <p:sldLayoutId id="2147498965" r:id="rId10"/>
    <p:sldLayoutId id="2147498966" r:id="rId11"/>
  </p:sldLayoutIdLst>
  <p:transition>
    <p:wipe dir="r"/>
  </p:transition>
  <p:hf hdr="0" dt="0"/>
  <p:txStyles>
    <p:titleStyle>
      <a:lvl1pPr algn="l" rtl="0" eaLnBrk="0" fontAlgn="base" hangingPunct="0">
        <a:spcBef>
          <a:spcPct val="0"/>
        </a:spcBef>
        <a:spcAft>
          <a:spcPct val="0"/>
        </a:spcAft>
        <a:defRPr sz="1800" b="1">
          <a:solidFill>
            <a:schemeClr val="tx2"/>
          </a:solidFill>
          <a:latin typeface="ChevinBold" panose="00000700000000000000" pitchFamily="2" charset="0"/>
          <a:ea typeface="+mj-ea"/>
          <a:cs typeface="+mj-cs"/>
        </a:defRPr>
      </a:lvl1pPr>
      <a:lvl2pPr algn="l" rtl="0" eaLnBrk="0" fontAlgn="base" hangingPunct="0">
        <a:spcBef>
          <a:spcPct val="0"/>
        </a:spcBef>
        <a:spcAft>
          <a:spcPct val="0"/>
        </a:spcAft>
        <a:defRPr sz="1800" b="1">
          <a:solidFill>
            <a:schemeClr val="tx2"/>
          </a:solidFill>
          <a:latin typeface="ChevinBold" pitchFamily="2" charset="0"/>
        </a:defRPr>
      </a:lvl2pPr>
      <a:lvl3pPr algn="l" rtl="0" eaLnBrk="0" fontAlgn="base" hangingPunct="0">
        <a:spcBef>
          <a:spcPct val="0"/>
        </a:spcBef>
        <a:spcAft>
          <a:spcPct val="0"/>
        </a:spcAft>
        <a:defRPr sz="1800" b="1">
          <a:solidFill>
            <a:schemeClr val="tx2"/>
          </a:solidFill>
          <a:latin typeface="ChevinBold" pitchFamily="2" charset="0"/>
        </a:defRPr>
      </a:lvl3pPr>
      <a:lvl4pPr algn="l" rtl="0" eaLnBrk="0" fontAlgn="base" hangingPunct="0">
        <a:spcBef>
          <a:spcPct val="0"/>
        </a:spcBef>
        <a:spcAft>
          <a:spcPct val="0"/>
        </a:spcAft>
        <a:defRPr sz="1800" b="1">
          <a:solidFill>
            <a:schemeClr val="tx2"/>
          </a:solidFill>
          <a:latin typeface="ChevinBold" pitchFamily="2" charset="0"/>
        </a:defRPr>
      </a:lvl4pPr>
      <a:lvl5pPr algn="l" rtl="0" eaLnBrk="0" fontAlgn="base" hangingPunct="0">
        <a:spcBef>
          <a:spcPct val="0"/>
        </a:spcBef>
        <a:spcAft>
          <a:spcPct val="0"/>
        </a:spcAft>
        <a:defRPr sz="1800" b="1">
          <a:solidFill>
            <a:schemeClr val="tx2"/>
          </a:solidFill>
          <a:latin typeface="ChevinBold" pitchFamily="2"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127397" indent="-127397" algn="l" rtl="0" eaLnBrk="0" fontAlgn="base" hangingPunct="0">
        <a:spcBef>
          <a:spcPct val="30000"/>
        </a:spcBef>
        <a:spcAft>
          <a:spcPct val="20000"/>
        </a:spcAft>
        <a:buClr>
          <a:schemeClr val="tx2"/>
        </a:buClr>
        <a:buSzPct val="70000"/>
        <a:buChar char="•"/>
        <a:defRPr sz="1200">
          <a:solidFill>
            <a:schemeClr val="tx1"/>
          </a:solidFill>
          <a:latin typeface="ChevinLight" panose="00000300000000000000" pitchFamily="2" charset="0"/>
          <a:ea typeface="+mn-ea"/>
          <a:cs typeface="+mn-cs"/>
        </a:defRPr>
      </a:lvl1pPr>
      <a:lvl2pPr marL="261938" indent="-133350" algn="l" rtl="0" eaLnBrk="0" fontAlgn="base" hangingPunct="0">
        <a:spcBef>
          <a:spcPct val="20000"/>
        </a:spcBef>
        <a:spcAft>
          <a:spcPct val="20000"/>
        </a:spcAft>
        <a:buClr>
          <a:schemeClr val="tx2"/>
        </a:buClr>
        <a:buSzPct val="85000"/>
        <a:buFont typeface="Wingdings" panose="05000000000000000000" pitchFamily="2" charset="2"/>
        <a:buChar char="q"/>
        <a:defRPr sz="1050">
          <a:solidFill>
            <a:schemeClr val="tx1"/>
          </a:solidFill>
          <a:latin typeface="ChevinLight" panose="00000300000000000000" pitchFamily="2" charset="0"/>
        </a:defRPr>
      </a:lvl2pPr>
      <a:lvl3pPr marL="389335" indent="-126206" algn="l" rtl="0" eaLnBrk="0" fontAlgn="base" hangingPunct="0">
        <a:spcBef>
          <a:spcPct val="20000"/>
        </a:spcBef>
        <a:spcAft>
          <a:spcPct val="20000"/>
        </a:spcAft>
        <a:buClr>
          <a:schemeClr val="tx2"/>
        </a:buClr>
        <a:buSzPct val="85000"/>
        <a:buChar char="•"/>
        <a:defRPr sz="900">
          <a:solidFill>
            <a:schemeClr val="tx1"/>
          </a:solidFill>
          <a:latin typeface="ChevinLight" panose="00000300000000000000" pitchFamily="2" charset="0"/>
        </a:defRPr>
      </a:lvl3pPr>
      <a:lvl4pPr marL="515541" indent="-125016" algn="l" rtl="0" eaLnBrk="0" fontAlgn="base" hangingPunct="0">
        <a:spcBef>
          <a:spcPct val="30000"/>
        </a:spcBef>
        <a:spcAft>
          <a:spcPct val="20000"/>
        </a:spcAft>
        <a:buSzPct val="85000"/>
        <a:buChar char="–"/>
        <a:defRPr sz="900">
          <a:solidFill>
            <a:schemeClr val="tx1"/>
          </a:solidFill>
          <a:latin typeface="ChevinLight" panose="00000300000000000000" pitchFamily="2" charset="0"/>
        </a:defRPr>
      </a:lvl4pPr>
      <a:lvl5pPr marL="635794" indent="-119063" algn="l" rtl="0" eaLnBrk="0" fontAlgn="base" hangingPunct="0">
        <a:spcBef>
          <a:spcPct val="30000"/>
        </a:spcBef>
        <a:spcAft>
          <a:spcPct val="20000"/>
        </a:spcAft>
        <a:buSzPct val="85000"/>
        <a:buChar char="•"/>
        <a:defRPr sz="750">
          <a:solidFill>
            <a:schemeClr val="tx1"/>
          </a:solidFill>
          <a:latin typeface="ChevinLight" panose="00000300000000000000" pitchFamily="2" charset="0"/>
        </a:defRPr>
      </a:lvl5pPr>
      <a:lvl6pPr marL="978694" indent="-119063" algn="l" rtl="0" eaLnBrk="1" fontAlgn="base" hangingPunct="1">
        <a:spcBef>
          <a:spcPct val="30000"/>
        </a:spcBef>
        <a:spcAft>
          <a:spcPct val="20000"/>
        </a:spcAft>
        <a:buSzPct val="85000"/>
        <a:buChar char="•"/>
        <a:defRPr sz="750">
          <a:solidFill>
            <a:schemeClr val="tx1"/>
          </a:solidFill>
          <a:latin typeface="+mn-lt"/>
        </a:defRPr>
      </a:lvl6pPr>
      <a:lvl7pPr marL="1321594" indent="-119063" algn="l" rtl="0" eaLnBrk="1" fontAlgn="base" hangingPunct="1">
        <a:spcBef>
          <a:spcPct val="30000"/>
        </a:spcBef>
        <a:spcAft>
          <a:spcPct val="20000"/>
        </a:spcAft>
        <a:buSzPct val="85000"/>
        <a:buChar char="•"/>
        <a:defRPr sz="750">
          <a:solidFill>
            <a:schemeClr val="tx1"/>
          </a:solidFill>
          <a:latin typeface="+mn-lt"/>
        </a:defRPr>
      </a:lvl7pPr>
      <a:lvl8pPr marL="1664494" indent="-119063" algn="l" rtl="0" eaLnBrk="1" fontAlgn="base" hangingPunct="1">
        <a:spcBef>
          <a:spcPct val="30000"/>
        </a:spcBef>
        <a:spcAft>
          <a:spcPct val="20000"/>
        </a:spcAft>
        <a:buSzPct val="85000"/>
        <a:buChar char="•"/>
        <a:defRPr sz="750">
          <a:solidFill>
            <a:schemeClr val="tx1"/>
          </a:solidFill>
          <a:latin typeface="+mn-lt"/>
        </a:defRPr>
      </a:lvl8pPr>
      <a:lvl9pPr marL="2007394" indent="-119063" algn="l" rtl="0" eaLnBrk="1" fontAlgn="base" hangingPunct="1">
        <a:spcBef>
          <a:spcPct val="30000"/>
        </a:spcBef>
        <a:spcAft>
          <a:spcPct val="20000"/>
        </a:spcAft>
        <a:buSzPct val="85000"/>
        <a:buChar char="•"/>
        <a:defRPr sz="7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14"/>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1510" name="think-cell Slide" r:id="rId15" imgW="270" imgH="270" progId="TCLayout.ActiveDocument.1">
                  <p:embed/>
                </p:oleObj>
              </mc:Choice>
              <mc:Fallback>
                <p:oleObj name="think-cell Slide" r:id="rId15" imgW="270" imgH="270" progId="TCLayout.ActiveDocument.1">
                  <p:embed/>
                  <p:pic>
                    <p:nvPicPr>
                      <p:cNvPr id="1026" name="Object 1"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2"/>
          <p:cNvSpPr>
            <a:spLocks noGrp="1" noChangeArrowheads="1"/>
          </p:cNvSpPr>
          <p:nvPr>
            <p:ph type="title"/>
          </p:nvPr>
        </p:nvSpPr>
        <p:spPr bwMode="auto">
          <a:xfrm>
            <a:off x="372533" y="115888"/>
            <a:ext cx="11379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372533" y="1298582"/>
            <a:ext cx="1137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8" descr="RM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B4371B09-1DB3-409B-B830-2184C704B472}"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1031"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1032"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2" name="MSIPCMContentMarking" descr="{&quot;HashCode&quot;:536067597,&quot;Placement&quot;:&quot;Footer&quot;}">
            <a:extLst>
              <a:ext uri="{FF2B5EF4-FFF2-40B4-BE49-F238E27FC236}">
                <a16:creationId xmlns:a16="http://schemas.microsoft.com/office/drawing/2014/main" id="{7C894347-EFA2-4FD3-8878-C07DD609BE90}"/>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ct val="0"/>
              </a:spcBef>
              <a:spcAft>
                <a:spcPct val="0"/>
              </a:spcAft>
            </a:pPr>
            <a:r>
              <a:rPr lang="en-GB" sz="1000">
                <a:solidFill>
                  <a:srgbClr val="000000"/>
                </a:solidFill>
                <a:latin typeface="Calibri" panose="020F0502020204030204" pitchFamily="34" charset="0"/>
              </a:rPr>
              <a:t>Classified: RMG – [Confidential]</a:t>
            </a:r>
          </a:p>
        </p:txBody>
      </p:sp>
    </p:spTree>
    <p:extLst>
      <p:ext uri="{BB962C8B-B14F-4D97-AF65-F5344CB8AC3E}">
        <p14:creationId xmlns:p14="http://schemas.microsoft.com/office/powerpoint/2010/main" val="946312053"/>
      </p:ext>
    </p:extLst>
  </p:cSld>
  <p:clrMap bg1="lt1" tx1="dk1" bg2="lt2" tx2="dk2" accent1="accent1" accent2="accent2" accent3="accent3" accent4="accent4" accent5="accent5" accent6="accent6" hlink="hlink" folHlink="folHlink"/>
  <p:sldLayoutIdLst>
    <p:sldLayoutId id="2147498969" r:id="rId1"/>
    <p:sldLayoutId id="2147498970" r:id="rId2"/>
    <p:sldLayoutId id="2147498971" r:id="rId3"/>
    <p:sldLayoutId id="2147498972" r:id="rId4"/>
    <p:sldLayoutId id="2147498973" r:id="rId5"/>
    <p:sldLayoutId id="2147498974" r:id="rId6"/>
    <p:sldLayoutId id="2147498975" r:id="rId7"/>
    <p:sldLayoutId id="2147498976" r:id="rId8"/>
    <p:sldLayoutId id="2147498977" r:id="rId9"/>
    <p:sldLayoutId id="2147498978" r:id="rId10"/>
    <p:sldLayoutId id="2147498979" r:id="rId11"/>
  </p:sldLayoutIdLst>
  <p:transition>
    <p:wipe dir="r"/>
  </p:transition>
  <p:hf hdr="0" dt="0"/>
  <p:txStyles>
    <p:titleStyle>
      <a:lvl1pPr algn="l" rtl="0" eaLnBrk="0" fontAlgn="base" hangingPunct="0">
        <a:spcBef>
          <a:spcPct val="0"/>
        </a:spcBef>
        <a:spcAft>
          <a:spcPct val="0"/>
        </a:spcAft>
        <a:defRPr sz="2400" b="1">
          <a:solidFill>
            <a:schemeClr val="tx2"/>
          </a:solidFill>
          <a:latin typeface="ChevinBold" panose="00000700000000000000" pitchFamily="2" charset="0"/>
          <a:ea typeface="+mj-ea"/>
          <a:cs typeface="+mj-cs"/>
        </a:defRPr>
      </a:lvl1pPr>
      <a:lvl2pPr algn="l" rtl="0" eaLnBrk="0" fontAlgn="base" hangingPunct="0">
        <a:spcBef>
          <a:spcPct val="0"/>
        </a:spcBef>
        <a:spcAft>
          <a:spcPct val="0"/>
        </a:spcAft>
        <a:defRPr sz="2400" b="1">
          <a:solidFill>
            <a:schemeClr val="tx2"/>
          </a:solidFill>
          <a:latin typeface="ChevinBold" pitchFamily="2" charset="0"/>
        </a:defRPr>
      </a:lvl2pPr>
      <a:lvl3pPr algn="l" rtl="0" eaLnBrk="0" fontAlgn="base" hangingPunct="0">
        <a:spcBef>
          <a:spcPct val="0"/>
        </a:spcBef>
        <a:spcAft>
          <a:spcPct val="0"/>
        </a:spcAft>
        <a:defRPr sz="2400" b="1">
          <a:solidFill>
            <a:schemeClr val="tx2"/>
          </a:solidFill>
          <a:latin typeface="ChevinBold" pitchFamily="2" charset="0"/>
        </a:defRPr>
      </a:lvl3pPr>
      <a:lvl4pPr algn="l" rtl="0" eaLnBrk="0" fontAlgn="base" hangingPunct="0">
        <a:spcBef>
          <a:spcPct val="0"/>
        </a:spcBef>
        <a:spcAft>
          <a:spcPct val="0"/>
        </a:spcAft>
        <a:defRPr sz="2400" b="1">
          <a:solidFill>
            <a:schemeClr val="tx2"/>
          </a:solidFill>
          <a:latin typeface="ChevinBold" pitchFamily="2" charset="0"/>
        </a:defRPr>
      </a:lvl4pPr>
      <a:lvl5pPr algn="l" rtl="0" eaLnBrk="0" fontAlgn="base" hangingPunct="0">
        <a:spcBef>
          <a:spcPct val="0"/>
        </a:spcBef>
        <a:spcAft>
          <a:spcPct val="0"/>
        </a:spcAft>
        <a:defRPr sz="2400" b="1">
          <a:solidFill>
            <a:schemeClr val="tx2"/>
          </a:solidFill>
          <a:latin typeface="ChevinBold" pitchFamily="2"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69863" indent="-169863" algn="l" rtl="0" eaLnBrk="0" fontAlgn="base" hangingPunct="0">
        <a:spcBef>
          <a:spcPct val="30000"/>
        </a:spcBef>
        <a:spcAft>
          <a:spcPct val="20000"/>
        </a:spcAft>
        <a:buClr>
          <a:schemeClr val="tx2"/>
        </a:buClr>
        <a:buSzPct val="70000"/>
        <a:buChar char="•"/>
        <a:defRPr sz="1600">
          <a:solidFill>
            <a:schemeClr val="tx1"/>
          </a:solidFill>
          <a:latin typeface="ChevinLight" panose="00000300000000000000" pitchFamily="2" charset="0"/>
          <a:ea typeface="+mn-ea"/>
          <a:cs typeface="+mn-cs"/>
        </a:defRPr>
      </a:lvl1pPr>
      <a:lvl2pPr marL="349250" indent="-177800" algn="l" rtl="0" eaLnBrk="0" fontAlgn="base" hangingPunct="0">
        <a:spcBef>
          <a:spcPct val="20000"/>
        </a:spcBef>
        <a:spcAft>
          <a:spcPct val="20000"/>
        </a:spcAft>
        <a:buClr>
          <a:schemeClr val="tx2"/>
        </a:buClr>
        <a:buSzPct val="85000"/>
        <a:buFont typeface="Wingdings" panose="05000000000000000000" pitchFamily="2" charset="2"/>
        <a:buChar char="q"/>
        <a:defRPr sz="1400">
          <a:solidFill>
            <a:schemeClr val="tx1"/>
          </a:solidFill>
          <a:latin typeface="ChevinLight" panose="00000300000000000000" pitchFamily="2" charset="0"/>
        </a:defRPr>
      </a:lvl2pPr>
      <a:lvl3pPr marL="519113" indent="-168275" algn="l" rtl="0" eaLnBrk="0" fontAlgn="base" hangingPunct="0">
        <a:spcBef>
          <a:spcPct val="20000"/>
        </a:spcBef>
        <a:spcAft>
          <a:spcPct val="20000"/>
        </a:spcAft>
        <a:buClr>
          <a:schemeClr val="tx2"/>
        </a:buClr>
        <a:buSzPct val="85000"/>
        <a:buChar char="•"/>
        <a:defRPr sz="1200">
          <a:solidFill>
            <a:schemeClr val="tx1"/>
          </a:solidFill>
          <a:latin typeface="ChevinLight" panose="00000300000000000000" pitchFamily="2" charset="0"/>
        </a:defRPr>
      </a:lvl3pPr>
      <a:lvl4pPr marL="687388" indent="-166688" algn="l" rtl="0" eaLnBrk="0" fontAlgn="base" hangingPunct="0">
        <a:spcBef>
          <a:spcPct val="30000"/>
        </a:spcBef>
        <a:spcAft>
          <a:spcPct val="20000"/>
        </a:spcAft>
        <a:buSzPct val="85000"/>
        <a:buChar char="–"/>
        <a:defRPr sz="1200">
          <a:solidFill>
            <a:schemeClr val="tx1"/>
          </a:solidFill>
          <a:latin typeface="ChevinLight" panose="00000300000000000000" pitchFamily="2" charset="0"/>
        </a:defRPr>
      </a:lvl4pPr>
      <a:lvl5pPr marL="847725" indent="-158750" algn="l" rtl="0" eaLnBrk="0" fontAlgn="base" hangingPunct="0">
        <a:spcBef>
          <a:spcPct val="30000"/>
        </a:spcBef>
        <a:spcAft>
          <a:spcPct val="20000"/>
        </a:spcAft>
        <a:buSzPct val="85000"/>
        <a:buChar char="•"/>
        <a:defRPr sz="1000">
          <a:solidFill>
            <a:schemeClr val="tx1"/>
          </a:solidFill>
          <a:latin typeface="ChevinLight" panose="00000300000000000000" pitchFamily="2" charset="0"/>
        </a:defRPr>
      </a:lvl5pPr>
      <a:lvl6pPr marL="1304925" indent="-158750" algn="l" rtl="0" eaLnBrk="1" fontAlgn="base" hangingPunct="1">
        <a:spcBef>
          <a:spcPct val="30000"/>
        </a:spcBef>
        <a:spcAft>
          <a:spcPct val="20000"/>
        </a:spcAft>
        <a:buSzPct val="85000"/>
        <a:buChar char="•"/>
        <a:defRPr sz="1000">
          <a:solidFill>
            <a:schemeClr val="tx1"/>
          </a:solidFill>
          <a:latin typeface="+mn-lt"/>
        </a:defRPr>
      </a:lvl6pPr>
      <a:lvl7pPr marL="1762125" indent="-158750" algn="l" rtl="0" eaLnBrk="1" fontAlgn="base" hangingPunct="1">
        <a:spcBef>
          <a:spcPct val="30000"/>
        </a:spcBef>
        <a:spcAft>
          <a:spcPct val="20000"/>
        </a:spcAft>
        <a:buSzPct val="85000"/>
        <a:buChar char="•"/>
        <a:defRPr sz="1000">
          <a:solidFill>
            <a:schemeClr val="tx1"/>
          </a:solidFill>
          <a:latin typeface="+mn-lt"/>
        </a:defRPr>
      </a:lvl7pPr>
      <a:lvl8pPr marL="2219325" indent="-158750" algn="l" rtl="0" eaLnBrk="1" fontAlgn="base" hangingPunct="1">
        <a:spcBef>
          <a:spcPct val="30000"/>
        </a:spcBef>
        <a:spcAft>
          <a:spcPct val="20000"/>
        </a:spcAft>
        <a:buSzPct val="85000"/>
        <a:buChar char="•"/>
        <a:defRPr sz="1000">
          <a:solidFill>
            <a:schemeClr val="tx1"/>
          </a:solidFill>
          <a:latin typeface="+mn-lt"/>
        </a:defRPr>
      </a:lvl8pPr>
      <a:lvl9pPr marL="2676525" indent="-158750" algn="l" rtl="0" eaLnBrk="1" fontAlgn="base" hangingPunct="1">
        <a:spcBef>
          <a:spcPct val="30000"/>
        </a:spcBef>
        <a:spcAft>
          <a:spcPct val="20000"/>
        </a:spcAft>
        <a:buSzPct val="8500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13"/>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26630" name="think-cell Slide" r:id="rId14" imgW="270" imgH="270" progId="TCLayout.ActiveDocument.1">
                  <p:embed/>
                </p:oleObj>
              </mc:Choice>
              <mc:Fallback>
                <p:oleObj name="think-cell Slide" r:id="rId14" imgW="270" imgH="270" progId="TCLayout.ActiveDocument.1">
                  <p:embed/>
                  <p:pic>
                    <p:nvPicPr>
                      <p:cNvPr id="1026" name="Objec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2"/>
          <p:cNvSpPr>
            <a:spLocks noGrp="1" noChangeArrowheads="1"/>
          </p:cNvSpPr>
          <p:nvPr>
            <p:ph type="title"/>
          </p:nvPr>
        </p:nvSpPr>
        <p:spPr bwMode="auto">
          <a:xfrm>
            <a:off x="372533" y="115888"/>
            <a:ext cx="11379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372533" y="1298582"/>
            <a:ext cx="1137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8" descr="RM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B4371B09-1DB3-409B-B830-2184C704B472}"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1031"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1032"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2" name="MSIPCMContentMarking" descr="{&quot;HashCode&quot;:536067597,&quot;Placement&quot;:&quot;Footer&quot;}">
            <a:extLst>
              <a:ext uri="{FF2B5EF4-FFF2-40B4-BE49-F238E27FC236}">
                <a16:creationId xmlns:a16="http://schemas.microsoft.com/office/drawing/2014/main" id="{AFC36F3B-0D8F-4357-9E2C-AB9F5C280808}"/>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ct val="0"/>
              </a:spcBef>
              <a:spcAft>
                <a:spcPct val="0"/>
              </a:spcAft>
            </a:pPr>
            <a:r>
              <a:rPr lang="en-GB" sz="1000">
                <a:solidFill>
                  <a:srgbClr val="000000"/>
                </a:solidFill>
                <a:latin typeface="Calibri" panose="020F0502020204030204" pitchFamily="34" charset="0"/>
              </a:rPr>
              <a:t>Classified: RMG – [Confidential]</a:t>
            </a:r>
          </a:p>
        </p:txBody>
      </p:sp>
    </p:spTree>
    <p:extLst>
      <p:ext uri="{BB962C8B-B14F-4D97-AF65-F5344CB8AC3E}">
        <p14:creationId xmlns:p14="http://schemas.microsoft.com/office/powerpoint/2010/main" val="2970428851"/>
      </p:ext>
    </p:extLst>
  </p:cSld>
  <p:clrMap bg1="lt1" tx1="dk1" bg2="lt2" tx2="dk2" accent1="accent1" accent2="accent2" accent3="accent3" accent4="accent4" accent5="accent5" accent6="accent6" hlink="hlink" folHlink="folHlink"/>
  <p:sldLayoutIdLst>
    <p:sldLayoutId id="2147498981" r:id="rId1"/>
    <p:sldLayoutId id="2147498982" r:id="rId2"/>
    <p:sldLayoutId id="2147498983" r:id="rId3"/>
    <p:sldLayoutId id="2147498984" r:id="rId4"/>
    <p:sldLayoutId id="2147498985" r:id="rId5"/>
    <p:sldLayoutId id="2147498986" r:id="rId6"/>
    <p:sldLayoutId id="2147498987" r:id="rId7"/>
    <p:sldLayoutId id="2147498988" r:id="rId8"/>
    <p:sldLayoutId id="2147498989" r:id="rId9"/>
    <p:sldLayoutId id="2147498990" r:id="rId10"/>
  </p:sldLayoutIdLst>
  <p:transition>
    <p:wipe dir="r"/>
  </p:transition>
  <p:hf hdr="0" dt="0"/>
  <p:txStyles>
    <p:titleStyle>
      <a:lvl1pPr algn="l" rtl="0" eaLnBrk="0" fontAlgn="base" hangingPunct="0">
        <a:spcBef>
          <a:spcPct val="0"/>
        </a:spcBef>
        <a:spcAft>
          <a:spcPct val="0"/>
        </a:spcAft>
        <a:defRPr sz="2400" b="1">
          <a:solidFill>
            <a:schemeClr val="tx2"/>
          </a:solidFill>
          <a:latin typeface="ChevinBold" panose="00000700000000000000" pitchFamily="2" charset="0"/>
          <a:ea typeface="+mj-ea"/>
          <a:cs typeface="+mj-cs"/>
        </a:defRPr>
      </a:lvl1pPr>
      <a:lvl2pPr algn="l" rtl="0" eaLnBrk="0" fontAlgn="base" hangingPunct="0">
        <a:spcBef>
          <a:spcPct val="0"/>
        </a:spcBef>
        <a:spcAft>
          <a:spcPct val="0"/>
        </a:spcAft>
        <a:defRPr sz="2400" b="1">
          <a:solidFill>
            <a:schemeClr val="tx2"/>
          </a:solidFill>
          <a:latin typeface="ChevinBold" pitchFamily="2" charset="0"/>
        </a:defRPr>
      </a:lvl2pPr>
      <a:lvl3pPr algn="l" rtl="0" eaLnBrk="0" fontAlgn="base" hangingPunct="0">
        <a:spcBef>
          <a:spcPct val="0"/>
        </a:spcBef>
        <a:spcAft>
          <a:spcPct val="0"/>
        </a:spcAft>
        <a:defRPr sz="2400" b="1">
          <a:solidFill>
            <a:schemeClr val="tx2"/>
          </a:solidFill>
          <a:latin typeface="ChevinBold" pitchFamily="2" charset="0"/>
        </a:defRPr>
      </a:lvl3pPr>
      <a:lvl4pPr algn="l" rtl="0" eaLnBrk="0" fontAlgn="base" hangingPunct="0">
        <a:spcBef>
          <a:spcPct val="0"/>
        </a:spcBef>
        <a:spcAft>
          <a:spcPct val="0"/>
        </a:spcAft>
        <a:defRPr sz="2400" b="1">
          <a:solidFill>
            <a:schemeClr val="tx2"/>
          </a:solidFill>
          <a:latin typeface="ChevinBold" pitchFamily="2" charset="0"/>
        </a:defRPr>
      </a:lvl4pPr>
      <a:lvl5pPr algn="l" rtl="0" eaLnBrk="0" fontAlgn="base" hangingPunct="0">
        <a:spcBef>
          <a:spcPct val="0"/>
        </a:spcBef>
        <a:spcAft>
          <a:spcPct val="0"/>
        </a:spcAft>
        <a:defRPr sz="2400" b="1">
          <a:solidFill>
            <a:schemeClr val="tx2"/>
          </a:solidFill>
          <a:latin typeface="ChevinBold" pitchFamily="2"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69863" indent="-169863" algn="l" rtl="0" eaLnBrk="0" fontAlgn="base" hangingPunct="0">
        <a:spcBef>
          <a:spcPct val="30000"/>
        </a:spcBef>
        <a:spcAft>
          <a:spcPct val="20000"/>
        </a:spcAft>
        <a:buClr>
          <a:schemeClr val="tx2"/>
        </a:buClr>
        <a:buSzPct val="70000"/>
        <a:buChar char="•"/>
        <a:defRPr sz="1600">
          <a:solidFill>
            <a:schemeClr val="tx1"/>
          </a:solidFill>
          <a:latin typeface="ChevinLight" panose="00000300000000000000" pitchFamily="2" charset="0"/>
          <a:ea typeface="+mn-ea"/>
          <a:cs typeface="+mn-cs"/>
        </a:defRPr>
      </a:lvl1pPr>
      <a:lvl2pPr marL="349250" indent="-177800" algn="l" rtl="0" eaLnBrk="0" fontAlgn="base" hangingPunct="0">
        <a:spcBef>
          <a:spcPct val="20000"/>
        </a:spcBef>
        <a:spcAft>
          <a:spcPct val="20000"/>
        </a:spcAft>
        <a:buClr>
          <a:schemeClr val="tx2"/>
        </a:buClr>
        <a:buSzPct val="85000"/>
        <a:buFont typeface="Wingdings" panose="05000000000000000000" pitchFamily="2" charset="2"/>
        <a:buChar char="q"/>
        <a:defRPr sz="1400">
          <a:solidFill>
            <a:schemeClr val="tx1"/>
          </a:solidFill>
          <a:latin typeface="ChevinLight" panose="00000300000000000000" pitchFamily="2" charset="0"/>
        </a:defRPr>
      </a:lvl2pPr>
      <a:lvl3pPr marL="519113" indent="-168275" algn="l" rtl="0" eaLnBrk="0" fontAlgn="base" hangingPunct="0">
        <a:spcBef>
          <a:spcPct val="20000"/>
        </a:spcBef>
        <a:spcAft>
          <a:spcPct val="20000"/>
        </a:spcAft>
        <a:buClr>
          <a:schemeClr val="tx2"/>
        </a:buClr>
        <a:buSzPct val="85000"/>
        <a:buChar char="•"/>
        <a:defRPr sz="1200">
          <a:solidFill>
            <a:schemeClr val="tx1"/>
          </a:solidFill>
          <a:latin typeface="ChevinLight" panose="00000300000000000000" pitchFamily="2" charset="0"/>
        </a:defRPr>
      </a:lvl3pPr>
      <a:lvl4pPr marL="687388" indent="-166688" algn="l" rtl="0" eaLnBrk="0" fontAlgn="base" hangingPunct="0">
        <a:spcBef>
          <a:spcPct val="30000"/>
        </a:spcBef>
        <a:spcAft>
          <a:spcPct val="20000"/>
        </a:spcAft>
        <a:buSzPct val="85000"/>
        <a:buChar char="–"/>
        <a:defRPr sz="1200">
          <a:solidFill>
            <a:schemeClr val="tx1"/>
          </a:solidFill>
          <a:latin typeface="ChevinLight" panose="00000300000000000000" pitchFamily="2" charset="0"/>
        </a:defRPr>
      </a:lvl4pPr>
      <a:lvl5pPr marL="847725" indent="-158750" algn="l" rtl="0" eaLnBrk="0" fontAlgn="base" hangingPunct="0">
        <a:spcBef>
          <a:spcPct val="30000"/>
        </a:spcBef>
        <a:spcAft>
          <a:spcPct val="20000"/>
        </a:spcAft>
        <a:buSzPct val="85000"/>
        <a:buChar char="•"/>
        <a:defRPr sz="1000">
          <a:solidFill>
            <a:schemeClr val="tx1"/>
          </a:solidFill>
          <a:latin typeface="ChevinLight" panose="00000300000000000000" pitchFamily="2" charset="0"/>
        </a:defRPr>
      </a:lvl5pPr>
      <a:lvl6pPr marL="1304925" indent="-158750" algn="l" rtl="0" eaLnBrk="1" fontAlgn="base" hangingPunct="1">
        <a:spcBef>
          <a:spcPct val="30000"/>
        </a:spcBef>
        <a:spcAft>
          <a:spcPct val="20000"/>
        </a:spcAft>
        <a:buSzPct val="85000"/>
        <a:buChar char="•"/>
        <a:defRPr sz="1000">
          <a:solidFill>
            <a:schemeClr val="tx1"/>
          </a:solidFill>
          <a:latin typeface="+mn-lt"/>
        </a:defRPr>
      </a:lvl6pPr>
      <a:lvl7pPr marL="1762125" indent="-158750" algn="l" rtl="0" eaLnBrk="1" fontAlgn="base" hangingPunct="1">
        <a:spcBef>
          <a:spcPct val="30000"/>
        </a:spcBef>
        <a:spcAft>
          <a:spcPct val="20000"/>
        </a:spcAft>
        <a:buSzPct val="85000"/>
        <a:buChar char="•"/>
        <a:defRPr sz="1000">
          <a:solidFill>
            <a:schemeClr val="tx1"/>
          </a:solidFill>
          <a:latin typeface="+mn-lt"/>
        </a:defRPr>
      </a:lvl7pPr>
      <a:lvl8pPr marL="2219325" indent="-158750" algn="l" rtl="0" eaLnBrk="1" fontAlgn="base" hangingPunct="1">
        <a:spcBef>
          <a:spcPct val="30000"/>
        </a:spcBef>
        <a:spcAft>
          <a:spcPct val="20000"/>
        </a:spcAft>
        <a:buSzPct val="85000"/>
        <a:buChar char="•"/>
        <a:defRPr sz="1000">
          <a:solidFill>
            <a:schemeClr val="tx1"/>
          </a:solidFill>
          <a:latin typeface="+mn-lt"/>
        </a:defRPr>
      </a:lvl8pPr>
      <a:lvl9pPr marL="2676525" indent="-158750" algn="l" rtl="0" eaLnBrk="1" fontAlgn="base" hangingPunct="1">
        <a:spcBef>
          <a:spcPct val="30000"/>
        </a:spcBef>
        <a:spcAft>
          <a:spcPct val="20000"/>
        </a:spcAft>
        <a:buSzPct val="8500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13"/>
            </p:custDataLst>
          </p:nvPr>
        </p:nvGraphicFramePr>
        <p:xfrm>
          <a:off x="2142" y="1628"/>
          <a:ext cx="2116" cy="1587"/>
        </p:xfrm>
        <a:graphic>
          <a:graphicData uri="http://schemas.openxmlformats.org/presentationml/2006/ole">
            <mc:AlternateContent xmlns:mc="http://schemas.openxmlformats.org/markup-compatibility/2006">
              <mc:Choice xmlns:v="urn:schemas-microsoft-com:vml" Requires="v">
                <p:oleObj spid="_x0000_s31750" name="think-cell Slide" r:id="rId14" imgW="270" imgH="270" progId="TCLayout.ActiveDocument.1">
                  <p:embed/>
                </p:oleObj>
              </mc:Choice>
              <mc:Fallback>
                <p:oleObj name="think-cell Slide" r:id="rId14" imgW="270" imgH="270" progId="TCLayout.ActiveDocument.1">
                  <p:embed/>
                  <p:pic>
                    <p:nvPicPr>
                      <p:cNvPr id="1026" name="Objec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2" y="1628"/>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2"/>
          <p:cNvSpPr>
            <a:spLocks noGrp="1" noChangeArrowheads="1"/>
          </p:cNvSpPr>
          <p:nvPr>
            <p:ph type="title"/>
          </p:nvPr>
        </p:nvSpPr>
        <p:spPr bwMode="auto">
          <a:xfrm>
            <a:off x="372533" y="115888"/>
            <a:ext cx="11379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372533" y="1298582"/>
            <a:ext cx="1137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8" descr="RM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2887" y="188953"/>
            <a:ext cx="865716"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2"/>
          <p:cNvSpPr txBox="1">
            <a:spLocks noChangeArrowheads="1"/>
          </p:cNvSpPr>
          <p:nvPr/>
        </p:nvSpPr>
        <p:spPr bwMode="auto">
          <a:xfrm>
            <a:off x="5486401" y="6456363"/>
            <a:ext cx="11620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spcAft>
                <a:spcPct val="20000"/>
              </a:spcAft>
              <a:buClr>
                <a:srgbClr val="FF0000"/>
              </a:buClr>
              <a:buSzPct val="70000"/>
            </a:pPr>
            <a:r>
              <a:rPr lang="en-GB" altLang="en-US" sz="800" dirty="0">
                <a:solidFill>
                  <a:srgbClr val="000000"/>
                </a:solidFill>
                <a:latin typeface="Arial Narrow" panose="020B0606020202030204" pitchFamily="34" charset="0"/>
                <a:ea typeface="ＭＳ Ｐゴシック" panose="020B0600070205080204" pitchFamily="34" charset="-128"/>
              </a:rPr>
              <a:t>Page </a:t>
            </a:r>
            <a:fld id="{B4371B09-1DB3-409B-B830-2184C704B472}" type="slidenum">
              <a:rPr lang="en-GB" altLang="en-US" sz="800">
                <a:solidFill>
                  <a:srgbClr val="000000"/>
                </a:solidFill>
                <a:latin typeface="Arial Narrow" panose="020B0606020202030204" pitchFamily="34" charset="0"/>
                <a:ea typeface="ＭＳ Ｐゴシック" panose="020B0600070205080204" pitchFamily="34" charset="-128"/>
              </a:rPr>
              <a:pPr algn="ctr" eaLnBrk="1" hangingPunct="1">
                <a:spcBef>
                  <a:spcPct val="50000"/>
                </a:spcBef>
                <a:spcAft>
                  <a:spcPct val="20000"/>
                </a:spcAft>
                <a:buClr>
                  <a:srgbClr val="FF0000"/>
                </a:buClr>
                <a:buSzPct val="70000"/>
              </a:pPr>
              <a:t>‹#›</a:t>
            </a:fld>
            <a:r>
              <a:rPr lang="en-GB" altLang="en-US" sz="800" dirty="0">
                <a:solidFill>
                  <a:srgbClr val="000000"/>
                </a:solidFill>
                <a:latin typeface="Arial Narrow" panose="020B0606020202030204" pitchFamily="34" charset="0"/>
                <a:ea typeface="ＭＳ Ｐゴシック" panose="020B0600070205080204" pitchFamily="34" charset="-128"/>
              </a:rPr>
              <a:t> </a:t>
            </a:r>
          </a:p>
        </p:txBody>
      </p:sp>
      <p:sp>
        <p:nvSpPr>
          <p:cNvPr id="1031" name="Line 16"/>
          <p:cNvSpPr>
            <a:spLocks noChangeShapeType="1"/>
          </p:cNvSpPr>
          <p:nvPr/>
        </p:nvSpPr>
        <p:spPr bwMode="auto">
          <a:xfrm>
            <a:off x="556684" y="635000"/>
            <a:ext cx="997161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1032" name="Line 17"/>
          <p:cNvSpPr>
            <a:spLocks noChangeShapeType="1"/>
          </p:cNvSpPr>
          <p:nvPr/>
        </p:nvSpPr>
        <p:spPr bwMode="auto">
          <a:xfrm>
            <a:off x="279422" y="6456363"/>
            <a:ext cx="116713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rgbClr val="000000"/>
              </a:solidFill>
            </a:endParaRPr>
          </a:p>
        </p:txBody>
      </p:sp>
      <p:sp>
        <p:nvSpPr>
          <p:cNvPr id="2" name="MSIPCMContentMarking" descr="{&quot;HashCode&quot;:536067597,&quot;Placement&quot;:&quot;Footer&quot;}">
            <a:extLst>
              <a:ext uri="{FF2B5EF4-FFF2-40B4-BE49-F238E27FC236}">
                <a16:creationId xmlns:a16="http://schemas.microsoft.com/office/drawing/2014/main" id="{94D08385-B016-4B7F-B538-B25CC274834F}"/>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ct val="0"/>
              </a:spcBef>
              <a:spcAft>
                <a:spcPct val="0"/>
              </a:spcAft>
            </a:pPr>
            <a:r>
              <a:rPr lang="en-GB" sz="1000">
                <a:solidFill>
                  <a:srgbClr val="000000"/>
                </a:solidFill>
                <a:latin typeface="Calibri" panose="020F0502020204030204" pitchFamily="34" charset="0"/>
              </a:rPr>
              <a:t>Classified: RMG – [Confidential]</a:t>
            </a:r>
          </a:p>
        </p:txBody>
      </p:sp>
    </p:spTree>
    <p:extLst>
      <p:ext uri="{BB962C8B-B14F-4D97-AF65-F5344CB8AC3E}">
        <p14:creationId xmlns:p14="http://schemas.microsoft.com/office/powerpoint/2010/main" val="1429931333"/>
      </p:ext>
    </p:extLst>
  </p:cSld>
  <p:clrMap bg1="lt1" tx1="dk1" bg2="lt2" tx2="dk2" accent1="accent1" accent2="accent2" accent3="accent3" accent4="accent4" accent5="accent5" accent6="accent6" hlink="hlink" folHlink="folHlink"/>
  <p:sldLayoutIdLst>
    <p:sldLayoutId id="2147499005" r:id="rId1"/>
    <p:sldLayoutId id="2147499006" r:id="rId2"/>
    <p:sldLayoutId id="2147499007" r:id="rId3"/>
    <p:sldLayoutId id="2147499008" r:id="rId4"/>
    <p:sldLayoutId id="2147499009" r:id="rId5"/>
    <p:sldLayoutId id="2147499010" r:id="rId6"/>
    <p:sldLayoutId id="2147499011" r:id="rId7"/>
    <p:sldLayoutId id="2147499012" r:id="rId8"/>
    <p:sldLayoutId id="2147499013" r:id="rId9"/>
    <p:sldLayoutId id="2147499014" r:id="rId10"/>
  </p:sldLayoutIdLst>
  <p:transition>
    <p:wipe dir="r"/>
  </p:transition>
  <p:hf hdr="0" dt="0"/>
  <p:txStyles>
    <p:titleStyle>
      <a:lvl1pPr algn="l" rtl="0" eaLnBrk="0" fontAlgn="base" hangingPunct="0">
        <a:spcBef>
          <a:spcPct val="0"/>
        </a:spcBef>
        <a:spcAft>
          <a:spcPct val="0"/>
        </a:spcAft>
        <a:defRPr sz="2400" b="1">
          <a:solidFill>
            <a:schemeClr val="tx2"/>
          </a:solidFill>
          <a:latin typeface="ChevinBold" panose="00000700000000000000" pitchFamily="2" charset="0"/>
          <a:ea typeface="+mj-ea"/>
          <a:cs typeface="+mj-cs"/>
        </a:defRPr>
      </a:lvl1pPr>
      <a:lvl2pPr algn="l" rtl="0" eaLnBrk="0" fontAlgn="base" hangingPunct="0">
        <a:spcBef>
          <a:spcPct val="0"/>
        </a:spcBef>
        <a:spcAft>
          <a:spcPct val="0"/>
        </a:spcAft>
        <a:defRPr sz="2400" b="1">
          <a:solidFill>
            <a:schemeClr val="tx2"/>
          </a:solidFill>
          <a:latin typeface="ChevinBold" pitchFamily="2" charset="0"/>
        </a:defRPr>
      </a:lvl2pPr>
      <a:lvl3pPr algn="l" rtl="0" eaLnBrk="0" fontAlgn="base" hangingPunct="0">
        <a:spcBef>
          <a:spcPct val="0"/>
        </a:spcBef>
        <a:spcAft>
          <a:spcPct val="0"/>
        </a:spcAft>
        <a:defRPr sz="2400" b="1">
          <a:solidFill>
            <a:schemeClr val="tx2"/>
          </a:solidFill>
          <a:latin typeface="ChevinBold" pitchFamily="2" charset="0"/>
        </a:defRPr>
      </a:lvl3pPr>
      <a:lvl4pPr algn="l" rtl="0" eaLnBrk="0" fontAlgn="base" hangingPunct="0">
        <a:spcBef>
          <a:spcPct val="0"/>
        </a:spcBef>
        <a:spcAft>
          <a:spcPct val="0"/>
        </a:spcAft>
        <a:defRPr sz="2400" b="1">
          <a:solidFill>
            <a:schemeClr val="tx2"/>
          </a:solidFill>
          <a:latin typeface="ChevinBold" pitchFamily="2" charset="0"/>
        </a:defRPr>
      </a:lvl4pPr>
      <a:lvl5pPr algn="l" rtl="0" eaLnBrk="0" fontAlgn="base" hangingPunct="0">
        <a:spcBef>
          <a:spcPct val="0"/>
        </a:spcBef>
        <a:spcAft>
          <a:spcPct val="0"/>
        </a:spcAft>
        <a:defRPr sz="2400" b="1">
          <a:solidFill>
            <a:schemeClr val="tx2"/>
          </a:solidFill>
          <a:latin typeface="ChevinBold" pitchFamily="2"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69863" indent="-169863" algn="l" rtl="0" eaLnBrk="0" fontAlgn="base" hangingPunct="0">
        <a:spcBef>
          <a:spcPct val="30000"/>
        </a:spcBef>
        <a:spcAft>
          <a:spcPct val="20000"/>
        </a:spcAft>
        <a:buClr>
          <a:schemeClr val="tx2"/>
        </a:buClr>
        <a:buSzPct val="70000"/>
        <a:buChar char="•"/>
        <a:defRPr sz="1600">
          <a:solidFill>
            <a:schemeClr val="tx1"/>
          </a:solidFill>
          <a:latin typeface="ChevinLight" panose="00000300000000000000" pitchFamily="2" charset="0"/>
          <a:ea typeface="+mn-ea"/>
          <a:cs typeface="+mn-cs"/>
        </a:defRPr>
      </a:lvl1pPr>
      <a:lvl2pPr marL="349250" indent="-177800" algn="l" rtl="0" eaLnBrk="0" fontAlgn="base" hangingPunct="0">
        <a:spcBef>
          <a:spcPct val="20000"/>
        </a:spcBef>
        <a:spcAft>
          <a:spcPct val="20000"/>
        </a:spcAft>
        <a:buClr>
          <a:schemeClr val="tx2"/>
        </a:buClr>
        <a:buSzPct val="85000"/>
        <a:buFont typeface="Wingdings" panose="05000000000000000000" pitchFamily="2" charset="2"/>
        <a:buChar char="q"/>
        <a:defRPr sz="1400">
          <a:solidFill>
            <a:schemeClr val="tx1"/>
          </a:solidFill>
          <a:latin typeface="ChevinLight" panose="00000300000000000000" pitchFamily="2" charset="0"/>
        </a:defRPr>
      </a:lvl2pPr>
      <a:lvl3pPr marL="519113" indent="-168275" algn="l" rtl="0" eaLnBrk="0" fontAlgn="base" hangingPunct="0">
        <a:spcBef>
          <a:spcPct val="20000"/>
        </a:spcBef>
        <a:spcAft>
          <a:spcPct val="20000"/>
        </a:spcAft>
        <a:buClr>
          <a:schemeClr val="tx2"/>
        </a:buClr>
        <a:buSzPct val="85000"/>
        <a:buChar char="•"/>
        <a:defRPr sz="1200">
          <a:solidFill>
            <a:schemeClr val="tx1"/>
          </a:solidFill>
          <a:latin typeface="ChevinLight" panose="00000300000000000000" pitchFamily="2" charset="0"/>
        </a:defRPr>
      </a:lvl3pPr>
      <a:lvl4pPr marL="687388" indent="-166688" algn="l" rtl="0" eaLnBrk="0" fontAlgn="base" hangingPunct="0">
        <a:spcBef>
          <a:spcPct val="30000"/>
        </a:spcBef>
        <a:spcAft>
          <a:spcPct val="20000"/>
        </a:spcAft>
        <a:buSzPct val="85000"/>
        <a:buChar char="–"/>
        <a:defRPr sz="1200">
          <a:solidFill>
            <a:schemeClr val="tx1"/>
          </a:solidFill>
          <a:latin typeface="ChevinLight" panose="00000300000000000000" pitchFamily="2" charset="0"/>
        </a:defRPr>
      </a:lvl4pPr>
      <a:lvl5pPr marL="847725" indent="-158750" algn="l" rtl="0" eaLnBrk="0" fontAlgn="base" hangingPunct="0">
        <a:spcBef>
          <a:spcPct val="30000"/>
        </a:spcBef>
        <a:spcAft>
          <a:spcPct val="20000"/>
        </a:spcAft>
        <a:buSzPct val="85000"/>
        <a:buChar char="•"/>
        <a:defRPr sz="1000">
          <a:solidFill>
            <a:schemeClr val="tx1"/>
          </a:solidFill>
          <a:latin typeface="ChevinLight" panose="00000300000000000000" pitchFamily="2" charset="0"/>
        </a:defRPr>
      </a:lvl5pPr>
      <a:lvl6pPr marL="1304925" indent="-158750" algn="l" rtl="0" eaLnBrk="1" fontAlgn="base" hangingPunct="1">
        <a:spcBef>
          <a:spcPct val="30000"/>
        </a:spcBef>
        <a:spcAft>
          <a:spcPct val="20000"/>
        </a:spcAft>
        <a:buSzPct val="85000"/>
        <a:buChar char="•"/>
        <a:defRPr sz="1000">
          <a:solidFill>
            <a:schemeClr val="tx1"/>
          </a:solidFill>
          <a:latin typeface="+mn-lt"/>
        </a:defRPr>
      </a:lvl6pPr>
      <a:lvl7pPr marL="1762125" indent="-158750" algn="l" rtl="0" eaLnBrk="1" fontAlgn="base" hangingPunct="1">
        <a:spcBef>
          <a:spcPct val="30000"/>
        </a:spcBef>
        <a:spcAft>
          <a:spcPct val="20000"/>
        </a:spcAft>
        <a:buSzPct val="85000"/>
        <a:buChar char="•"/>
        <a:defRPr sz="1000">
          <a:solidFill>
            <a:schemeClr val="tx1"/>
          </a:solidFill>
          <a:latin typeface="+mn-lt"/>
        </a:defRPr>
      </a:lvl7pPr>
      <a:lvl8pPr marL="2219325" indent="-158750" algn="l" rtl="0" eaLnBrk="1" fontAlgn="base" hangingPunct="1">
        <a:spcBef>
          <a:spcPct val="30000"/>
        </a:spcBef>
        <a:spcAft>
          <a:spcPct val="20000"/>
        </a:spcAft>
        <a:buSzPct val="85000"/>
        <a:buChar char="•"/>
        <a:defRPr sz="1000">
          <a:solidFill>
            <a:schemeClr val="tx1"/>
          </a:solidFill>
          <a:latin typeface="+mn-lt"/>
        </a:defRPr>
      </a:lvl8pPr>
      <a:lvl9pPr marL="2676525" indent="-158750" algn="l" rtl="0" eaLnBrk="1" fontAlgn="base" hangingPunct="1">
        <a:spcBef>
          <a:spcPct val="30000"/>
        </a:spcBef>
        <a:spcAft>
          <a:spcPct val="20000"/>
        </a:spcAft>
        <a:buSzPct val="8500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9.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952" y="1200237"/>
            <a:ext cx="7740075" cy="4308872"/>
          </a:xfrm>
          <a:prstGeom prst="rect">
            <a:avLst/>
          </a:prstGeom>
          <a:noFill/>
        </p:spPr>
        <p:txBody>
          <a:bodyPr wrap="square" lIns="0" tIns="0" rIns="0" bIns="0">
            <a:spAutoFit/>
          </a:bodyPr>
          <a:lstStyle/>
          <a:p>
            <a:pPr eaLnBrk="1" fontAlgn="auto" hangingPunct="1">
              <a:spcBef>
                <a:spcPts val="0"/>
              </a:spcBef>
              <a:spcAft>
                <a:spcPts val="0"/>
              </a:spcAft>
              <a:defRPr/>
            </a:pPr>
            <a:r>
              <a:rPr lang="en-GB" altLang="en-US" sz="2800" b="1" dirty="0">
                <a:solidFill>
                  <a:srgbClr val="C00000"/>
                </a:solidFill>
                <a:ea typeface="MS PGothic" pitchFamily="34" charset="-128"/>
              </a:rPr>
              <a:t>ROYAL MAIL</a:t>
            </a:r>
            <a:br>
              <a:rPr lang="en-GB" altLang="en-US" sz="2800" dirty="0">
                <a:solidFill>
                  <a:srgbClr val="000000"/>
                </a:solidFill>
                <a:ea typeface="MS PGothic" pitchFamily="34" charset="-128"/>
              </a:rPr>
            </a:br>
            <a:endParaRPr lang="en-GB" altLang="en-US" sz="2800" dirty="0">
              <a:solidFill>
                <a:srgbClr val="000000"/>
              </a:solidFill>
              <a:ea typeface="MS PGothic" pitchFamily="34" charset="-128"/>
            </a:endParaRPr>
          </a:p>
          <a:p>
            <a:pPr eaLnBrk="1" fontAlgn="auto" hangingPunct="1">
              <a:spcBef>
                <a:spcPts val="0"/>
              </a:spcBef>
              <a:spcAft>
                <a:spcPts val="0"/>
              </a:spcAft>
              <a:defRPr/>
            </a:pPr>
            <a:endParaRPr lang="en-GB" altLang="en-US" sz="2800" b="1" dirty="0">
              <a:solidFill>
                <a:srgbClr val="000000"/>
              </a:solidFill>
              <a:ea typeface="MS PGothic" pitchFamily="34" charset="-128"/>
            </a:endParaRPr>
          </a:p>
          <a:p>
            <a:pPr eaLnBrk="1" fontAlgn="auto" hangingPunct="1">
              <a:spcBef>
                <a:spcPts val="0"/>
              </a:spcBef>
              <a:spcAft>
                <a:spcPts val="0"/>
              </a:spcAft>
              <a:defRPr/>
            </a:pPr>
            <a:r>
              <a:rPr lang="en-GB" altLang="en-US" sz="2800" b="1" dirty="0">
                <a:solidFill>
                  <a:srgbClr val="000000"/>
                </a:solidFill>
                <a:ea typeface="MS PGothic" pitchFamily="34" charset="-128"/>
              </a:rPr>
              <a:t>Mailmark Reporting is changing</a:t>
            </a:r>
          </a:p>
          <a:p>
            <a:pPr eaLnBrk="1" fontAlgn="auto" hangingPunct="1">
              <a:spcBef>
                <a:spcPts val="0"/>
              </a:spcBef>
              <a:spcAft>
                <a:spcPts val="0"/>
              </a:spcAft>
              <a:defRPr/>
            </a:pPr>
            <a:endParaRPr lang="en-GB" altLang="en-US" sz="2400" dirty="0">
              <a:solidFill>
                <a:srgbClr val="000000"/>
              </a:solidFill>
              <a:ea typeface="MS PGothic" pitchFamily="34" charset="-128"/>
            </a:endParaRPr>
          </a:p>
          <a:p>
            <a:pPr eaLnBrk="1" fontAlgn="auto" hangingPunct="1">
              <a:spcBef>
                <a:spcPts val="0"/>
              </a:spcBef>
              <a:spcAft>
                <a:spcPts val="0"/>
              </a:spcAft>
              <a:defRPr/>
            </a:pPr>
            <a:endParaRPr lang="en-GB" altLang="en-US" sz="2400" dirty="0">
              <a:solidFill>
                <a:srgbClr val="000000"/>
              </a:solidFill>
              <a:ea typeface="MS PGothic" pitchFamily="34" charset="-128"/>
            </a:endParaRPr>
          </a:p>
          <a:p>
            <a:pPr eaLnBrk="1" fontAlgn="auto" hangingPunct="1">
              <a:spcBef>
                <a:spcPts val="0"/>
              </a:spcBef>
              <a:spcAft>
                <a:spcPts val="0"/>
              </a:spcAft>
              <a:defRPr/>
            </a:pPr>
            <a:endParaRPr lang="en-GB" altLang="en-US" sz="2400" dirty="0">
              <a:solidFill>
                <a:srgbClr val="000000"/>
              </a:solidFill>
              <a:ea typeface="MS PGothic" pitchFamily="34" charset="-128"/>
            </a:endParaRPr>
          </a:p>
          <a:p>
            <a:pPr eaLnBrk="1" fontAlgn="auto" hangingPunct="1">
              <a:spcBef>
                <a:spcPts val="0"/>
              </a:spcBef>
              <a:spcAft>
                <a:spcPts val="0"/>
              </a:spcAft>
              <a:defRPr/>
            </a:pPr>
            <a:endParaRPr lang="en-GB" altLang="en-US" sz="2400" dirty="0">
              <a:solidFill>
                <a:srgbClr val="000000"/>
              </a:solidFill>
              <a:ea typeface="MS PGothic" pitchFamily="34" charset="-128"/>
            </a:endParaRPr>
          </a:p>
          <a:p>
            <a:pPr eaLnBrk="1" fontAlgn="auto" hangingPunct="1">
              <a:spcBef>
                <a:spcPts val="0"/>
              </a:spcBef>
              <a:spcAft>
                <a:spcPts val="0"/>
              </a:spcAft>
              <a:defRPr/>
            </a:pPr>
            <a:endParaRPr lang="en-GB" altLang="en-US" sz="2400" dirty="0">
              <a:solidFill>
                <a:srgbClr val="000000"/>
              </a:solidFill>
              <a:ea typeface="MS PGothic" pitchFamily="34" charset="-128"/>
            </a:endParaRPr>
          </a:p>
          <a:p>
            <a:pPr eaLnBrk="1" fontAlgn="auto" hangingPunct="1">
              <a:spcBef>
                <a:spcPts val="0"/>
              </a:spcBef>
              <a:spcAft>
                <a:spcPts val="0"/>
              </a:spcAft>
              <a:defRPr/>
            </a:pPr>
            <a:endParaRPr lang="en-GB" altLang="en-US" sz="2400" dirty="0">
              <a:solidFill>
                <a:srgbClr val="000000"/>
              </a:solidFill>
              <a:ea typeface="MS PGothic" pitchFamily="34" charset="-128"/>
            </a:endParaRPr>
          </a:p>
          <a:p>
            <a:pPr eaLnBrk="1" fontAlgn="auto" hangingPunct="1">
              <a:spcBef>
                <a:spcPts val="0"/>
              </a:spcBef>
              <a:spcAft>
                <a:spcPts val="0"/>
              </a:spcAft>
              <a:defRPr/>
            </a:pPr>
            <a:r>
              <a:rPr lang="en-GB" altLang="en-US" sz="2400">
                <a:solidFill>
                  <a:schemeClr val="tx2"/>
                </a:solidFill>
                <a:ea typeface="MS PGothic" pitchFamily="34" charset="-128"/>
              </a:rPr>
              <a:t>8 </a:t>
            </a:r>
            <a:r>
              <a:rPr lang="en-GB" altLang="en-US" sz="2400" dirty="0">
                <a:solidFill>
                  <a:schemeClr val="tx2"/>
                </a:solidFill>
                <a:ea typeface="MS PGothic" pitchFamily="34" charset="-128"/>
              </a:rPr>
              <a:t>O</a:t>
            </a:r>
            <a:r>
              <a:rPr lang="en-GB" altLang="en-US" sz="2400">
                <a:solidFill>
                  <a:schemeClr val="tx2"/>
                </a:solidFill>
                <a:ea typeface="MS PGothic" pitchFamily="34" charset="-128"/>
              </a:rPr>
              <a:t>ctober </a:t>
            </a:r>
            <a:r>
              <a:rPr lang="en-GB" altLang="en-US" sz="2400" dirty="0">
                <a:solidFill>
                  <a:schemeClr val="tx2"/>
                </a:solidFill>
                <a:ea typeface="MS PGothic" pitchFamily="34" charset="-128"/>
              </a:rPr>
              <a:t>2020</a:t>
            </a:r>
            <a:endParaRPr lang="en-GB" altLang="en-US" sz="2400" b="1" dirty="0">
              <a:solidFill>
                <a:schemeClr val="tx2"/>
              </a:solidFill>
              <a:ea typeface="MS PGothic" pitchFamily="34" charset="-128"/>
            </a:endParaRPr>
          </a:p>
        </p:txBody>
      </p:sp>
      <p:sp>
        <p:nvSpPr>
          <p:cNvPr id="3" name="Slide Number Placeholder 2"/>
          <p:cNvSpPr>
            <a:spLocks noGrp="1"/>
          </p:cNvSpPr>
          <p:nvPr>
            <p:ph type="sldNum" sz="quarter" idx="11"/>
          </p:nvPr>
        </p:nvSpPr>
        <p:spPr/>
        <p:txBody>
          <a:bodyPr/>
          <a:lstStyle/>
          <a:p>
            <a:pPr>
              <a:defRPr/>
            </a:pPr>
            <a:fld id="{6AEC8CD1-7AB2-4A15-ADFA-CACA5D03B38C}" type="slidenum">
              <a:rPr lang="en-GB" smtClean="0"/>
              <a:pPr>
                <a:defRPr/>
              </a:pPr>
              <a:t>1</a:t>
            </a:fld>
            <a:endParaRPr lang="en-GB" dirty="0"/>
          </a:p>
        </p:txBody>
      </p:sp>
      <p:sp>
        <p:nvSpPr>
          <p:cNvPr id="8" name="Oval 7">
            <a:extLst>
              <a:ext uri="{FF2B5EF4-FFF2-40B4-BE49-F238E27FC236}">
                <a16:creationId xmlns:a16="http://schemas.microsoft.com/office/drawing/2014/main" id="{076706ED-B880-49D5-9CAC-934597DE026D}"/>
              </a:ext>
            </a:extLst>
          </p:cNvPr>
          <p:cNvSpPr/>
          <p:nvPr/>
        </p:nvSpPr>
        <p:spPr>
          <a:xfrm rot="2028505">
            <a:off x="10524721" y="372009"/>
            <a:ext cx="1466564" cy="459027"/>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9900"/>
                </a:solidFill>
              </a:rPr>
              <a:t>Public</a:t>
            </a:r>
          </a:p>
        </p:txBody>
      </p:sp>
    </p:spTree>
    <p:extLst>
      <p:ext uri="{BB962C8B-B14F-4D97-AF65-F5344CB8AC3E}">
        <p14:creationId xmlns:p14="http://schemas.microsoft.com/office/powerpoint/2010/main" val="329713729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2</a:t>
            </a:fld>
            <a:endParaRPr lang="en-GB" dirty="0"/>
          </a:p>
        </p:txBody>
      </p:sp>
      <p:sp>
        <p:nvSpPr>
          <p:cNvPr id="12" name="Title 4"/>
          <p:cNvSpPr>
            <a:spLocks noGrp="1"/>
          </p:cNvSpPr>
          <p:nvPr>
            <p:ph type="title"/>
          </p:nvPr>
        </p:nvSpPr>
        <p:spPr>
          <a:xfrm>
            <a:off x="320381" y="326250"/>
            <a:ext cx="8702411" cy="596638"/>
          </a:xfrm>
        </p:spPr>
        <p:txBody>
          <a:bodyPr/>
          <a:lstStyle/>
          <a:p>
            <a:pPr algn="l"/>
            <a:r>
              <a:rPr lang="en-US" sz="2400" dirty="0">
                <a:solidFill>
                  <a:srgbClr val="C00000"/>
                </a:solidFill>
                <a:latin typeface="Arial" panose="020B0604020202020204" pitchFamily="34" charset="0"/>
                <a:cs typeface="Arial" panose="020B0604020202020204" pitchFamily="34" charset="0"/>
              </a:rPr>
              <a:t>Mailmark Reporting is changing from 10</a:t>
            </a:r>
            <a:r>
              <a:rPr lang="en-US" sz="2400" baseline="30000" dirty="0">
                <a:solidFill>
                  <a:srgbClr val="C00000"/>
                </a:solidFill>
                <a:latin typeface="Arial" panose="020B0604020202020204" pitchFamily="34" charset="0"/>
                <a:cs typeface="Arial" panose="020B0604020202020204" pitchFamily="34" charset="0"/>
              </a:rPr>
              <a:t>th</a:t>
            </a:r>
            <a:r>
              <a:rPr lang="en-US" sz="2400" dirty="0">
                <a:solidFill>
                  <a:srgbClr val="C00000"/>
                </a:solidFill>
                <a:latin typeface="Arial" panose="020B0604020202020204" pitchFamily="34" charset="0"/>
                <a:cs typeface="Arial" panose="020B0604020202020204" pitchFamily="34" charset="0"/>
              </a:rPr>
              <a:t> December 2020 </a:t>
            </a: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320381" y="961270"/>
            <a:ext cx="11522214"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ts val="0"/>
              </a:spcBef>
              <a:spcAft>
                <a:spcPts val="600"/>
              </a:spcAft>
              <a:buClr>
                <a:srgbClr val="FF0000"/>
              </a:buClr>
            </a:pPr>
            <a:r>
              <a:rPr lang="en-GB" sz="1600" b="1" dirty="0">
                <a:latin typeface="Arial" panose="020B0604020202020204" pitchFamily="34" charset="0"/>
              </a:rPr>
              <a:t>Why is Mailmark Reporting changing?</a:t>
            </a:r>
            <a:endParaRPr lang="en-GB" sz="1600" dirty="0">
              <a:latin typeface="Arial" panose="020B0604020202020204" pitchFamily="34" charset="0"/>
            </a:endParaRPr>
          </a:p>
          <a:p>
            <a:pPr marL="342900" indent="-342900">
              <a:spcBef>
                <a:spcPts val="0"/>
              </a:spcBef>
              <a:spcAft>
                <a:spcPts val="0"/>
              </a:spcAft>
              <a:buClr>
                <a:srgbClr val="C00000"/>
              </a:buClr>
              <a:buFont typeface="+mj-lt"/>
              <a:buAutoNum type="arabicPeriod"/>
            </a:pPr>
            <a:r>
              <a:rPr lang="en-GB" sz="1600" dirty="0">
                <a:latin typeface="Arial" panose="020B0604020202020204" pitchFamily="34" charset="0"/>
              </a:rPr>
              <a:t>Royal Mail has a timing opportunity:</a:t>
            </a:r>
          </a:p>
          <a:p>
            <a:pPr marL="533400" lvl="1" indent="-244475">
              <a:spcBef>
                <a:spcPts val="0"/>
              </a:spcBef>
              <a:spcAft>
                <a:spcPts val="0"/>
              </a:spcAft>
              <a:buClr>
                <a:srgbClr val="C00000"/>
              </a:buClr>
              <a:buFont typeface="Arial" panose="020B0604020202020204" pitchFamily="34" charset="0"/>
              <a:buChar char="•"/>
            </a:pPr>
            <a:r>
              <a:rPr lang="en-US" sz="1600" dirty="0">
                <a:solidFill>
                  <a:schemeClr val="tx2"/>
                </a:solidFill>
                <a:latin typeface="Arial" panose="020B0604020202020204" pitchFamily="34" charset="0"/>
              </a:rPr>
              <a:t>The Mailmark Direct Data trial has developed a data set that represents a good baseline</a:t>
            </a:r>
          </a:p>
          <a:p>
            <a:pPr marL="533400" lvl="1" indent="-244475">
              <a:spcBef>
                <a:spcPts val="0"/>
              </a:spcBef>
              <a:spcAft>
                <a:spcPts val="0"/>
              </a:spcAft>
              <a:buClr>
                <a:srgbClr val="C00000"/>
              </a:buClr>
              <a:buFont typeface="Arial" panose="020B0604020202020204" pitchFamily="34" charset="0"/>
              <a:buChar char="•"/>
            </a:pPr>
            <a:r>
              <a:rPr lang="en-US" sz="1600" dirty="0">
                <a:solidFill>
                  <a:schemeClr val="tx2"/>
                </a:solidFill>
                <a:latin typeface="Arial" panose="020B0604020202020204" pitchFamily="34" charset="0"/>
              </a:rPr>
              <a:t>RM’s is moving it’s Mailmark Data warehouse to the cloud</a:t>
            </a:r>
          </a:p>
          <a:p>
            <a:pPr marL="533400" lvl="1" indent="-244475">
              <a:spcBef>
                <a:spcPts val="0"/>
              </a:spcBef>
              <a:spcAft>
                <a:spcPts val="0"/>
              </a:spcAft>
              <a:buClr>
                <a:srgbClr val="C00000"/>
              </a:buClr>
              <a:buFont typeface="Arial" panose="020B0604020202020204" pitchFamily="34" charset="0"/>
              <a:buChar char="•"/>
            </a:pPr>
            <a:r>
              <a:rPr lang="en-US" sz="1600" dirty="0">
                <a:solidFill>
                  <a:schemeClr val="tx2"/>
                </a:solidFill>
                <a:latin typeface="Arial" panose="020B0604020202020204" pitchFamily="34" charset="0"/>
              </a:rPr>
              <a:t>Mailmark’s older technology is not Cloud compatible without investment and change</a:t>
            </a:r>
          </a:p>
          <a:p>
            <a:pPr marL="533400" lvl="1" indent="-244475">
              <a:spcBef>
                <a:spcPts val="0"/>
              </a:spcBef>
              <a:spcAft>
                <a:spcPts val="0"/>
              </a:spcAft>
              <a:buClr>
                <a:srgbClr val="C00000"/>
              </a:buClr>
              <a:buFont typeface="Arial" panose="020B0604020202020204" pitchFamily="34" charset="0"/>
              <a:buChar char="•"/>
            </a:pPr>
            <a:r>
              <a:rPr lang="en-US" sz="1600" dirty="0">
                <a:solidFill>
                  <a:schemeClr val="tx2"/>
                </a:solidFill>
                <a:latin typeface="Arial" panose="020B0604020202020204" pitchFamily="34" charset="0"/>
              </a:rPr>
              <a:t>The retirement of the Adobe Flash Player requires a full rebuild of existing reports to achieve a like for like capability – and our IT suppliers have said that there is no guarantee that some of the existing limitations can be  resolved</a:t>
            </a:r>
          </a:p>
          <a:p>
            <a:pPr marL="342900" indent="-342900">
              <a:spcBef>
                <a:spcPts val="0"/>
              </a:spcBef>
              <a:spcAft>
                <a:spcPts val="0"/>
              </a:spcAft>
              <a:buClr>
                <a:srgbClr val="C00000"/>
              </a:buClr>
              <a:buFont typeface="+mj-lt"/>
              <a:buAutoNum type="arabicPeriod"/>
            </a:pPr>
            <a:r>
              <a:rPr lang="en-US" sz="1600" dirty="0">
                <a:latin typeface="Arial" panose="020B0604020202020204" pitchFamily="34" charset="0"/>
              </a:rPr>
              <a:t>Fixing the current challenges with Mailmark Reporting does not therefore provide a cost effective path when enhanced reporting is being tested through MDD. Migrating the existing reporting platform would not resolve:</a:t>
            </a:r>
          </a:p>
          <a:p>
            <a:pPr marL="533400" lvl="1" indent="-244475">
              <a:spcBef>
                <a:spcPts val="0"/>
              </a:spcBef>
              <a:spcAft>
                <a:spcPts val="0"/>
              </a:spcAft>
              <a:buClr>
                <a:srgbClr val="C00000"/>
              </a:buClr>
              <a:buFont typeface="Arial" panose="020B0604020202020204" pitchFamily="34" charset="0"/>
              <a:buChar char="•"/>
            </a:pPr>
            <a:r>
              <a:rPr lang="en-US" sz="1600" dirty="0">
                <a:solidFill>
                  <a:schemeClr val="tx2"/>
                </a:solidFill>
                <a:latin typeface="Arial" panose="020B0604020202020204" pitchFamily="34" charset="0"/>
              </a:rPr>
              <a:t>Access to Mailmark Reports – difficult to access all SCIDs</a:t>
            </a:r>
          </a:p>
          <a:p>
            <a:pPr marL="533400" lvl="1" indent="-244475">
              <a:spcBef>
                <a:spcPts val="0"/>
              </a:spcBef>
              <a:spcAft>
                <a:spcPts val="0"/>
              </a:spcAft>
              <a:buClr>
                <a:srgbClr val="C00000"/>
              </a:buClr>
              <a:buFont typeface="Arial" panose="020B0604020202020204" pitchFamily="34" charset="0"/>
              <a:buChar char="•"/>
            </a:pPr>
            <a:r>
              <a:rPr lang="en-US" sz="1600" dirty="0">
                <a:solidFill>
                  <a:schemeClr val="tx2"/>
                </a:solidFill>
                <a:latin typeface="Arial" panose="020B0604020202020204" pitchFamily="34" charset="0"/>
              </a:rPr>
              <a:t>Functionality – speed of response </a:t>
            </a:r>
            <a:r>
              <a:rPr lang="en-US" sz="1600" dirty="0" err="1">
                <a:solidFill>
                  <a:schemeClr val="tx2"/>
                </a:solidFill>
                <a:latin typeface="Arial" panose="020B0604020202020204" pitchFamily="34" charset="0"/>
              </a:rPr>
              <a:t>etc</a:t>
            </a:r>
            <a:endParaRPr lang="en-US" sz="1600" dirty="0">
              <a:solidFill>
                <a:schemeClr val="tx2"/>
              </a:solidFill>
              <a:latin typeface="Arial" panose="020B0604020202020204" pitchFamily="34" charset="0"/>
            </a:endParaRPr>
          </a:p>
          <a:p>
            <a:pPr marL="533400" lvl="1" indent="-244475">
              <a:spcBef>
                <a:spcPts val="0"/>
              </a:spcBef>
              <a:spcAft>
                <a:spcPts val="0"/>
              </a:spcAft>
              <a:buClr>
                <a:srgbClr val="C00000"/>
              </a:buClr>
              <a:buFont typeface="Arial" panose="020B0604020202020204" pitchFamily="34" charset="0"/>
              <a:buChar char="•"/>
            </a:pPr>
            <a:r>
              <a:rPr lang="en-US" sz="1600" dirty="0">
                <a:solidFill>
                  <a:schemeClr val="tx2"/>
                </a:solidFill>
                <a:latin typeface="Arial" panose="020B0604020202020204" pitchFamily="34" charset="0"/>
              </a:rPr>
              <a:t>CSV data – now not the best way of accessing data </a:t>
            </a:r>
          </a:p>
          <a:p>
            <a:pPr marL="288925" lvl="1" indent="0">
              <a:spcBef>
                <a:spcPts val="0"/>
              </a:spcBef>
              <a:spcAft>
                <a:spcPts val="0"/>
              </a:spcAft>
              <a:buClr>
                <a:srgbClr val="FF0000"/>
              </a:buClr>
            </a:pPr>
            <a:endParaRPr lang="en-US" sz="1600" dirty="0">
              <a:solidFill>
                <a:schemeClr val="tx2"/>
              </a:solidFill>
              <a:latin typeface="Arial" panose="020B0604020202020204" pitchFamily="34" charset="0"/>
            </a:endParaRPr>
          </a:p>
          <a:p>
            <a:pPr marL="288925" lvl="1" indent="0">
              <a:spcBef>
                <a:spcPts val="0"/>
              </a:spcBef>
              <a:spcAft>
                <a:spcPts val="0"/>
              </a:spcAft>
              <a:buClr>
                <a:srgbClr val="FF0000"/>
              </a:buClr>
            </a:pPr>
            <a:endParaRPr lang="en-US" sz="1600" dirty="0">
              <a:solidFill>
                <a:schemeClr val="tx2"/>
              </a:solidFill>
              <a:latin typeface="Arial" panose="020B0604020202020204" pitchFamily="34" charset="0"/>
            </a:endParaRPr>
          </a:p>
          <a:p>
            <a:pPr>
              <a:spcBef>
                <a:spcPts val="600"/>
              </a:spcBef>
              <a:spcAft>
                <a:spcPts val="600"/>
              </a:spcAft>
              <a:buClr>
                <a:srgbClr val="FF0000"/>
              </a:buClr>
            </a:pPr>
            <a:r>
              <a:rPr lang="en-GB" sz="1600" b="1" dirty="0">
                <a:latin typeface="Arial" panose="020B0604020202020204" pitchFamily="34" charset="0"/>
              </a:rPr>
              <a:t>What is Mailmark Reporting changing to?</a:t>
            </a:r>
          </a:p>
          <a:p>
            <a:pPr>
              <a:spcBef>
                <a:spcPts val="0"/>
              </a:spcBef>
              <a:spcAft>
                <a:spcPts val="300"/>
              </a:spcAft>
              <a:buClr>
                <a:srgbClr val="FF0000"/>
              </a:buClr>
            </a:pPr>
            <a:r>
              <a:rPr lang="en-GB" sz="1600" dirty="0">
                <a:latin typeface="Arial" panose="020B0604020202020204" pitchFamily="34" charset="0"/>
              </a:rPr>
              <a:t>There will be two levels of Mailmark Reporting functionality:</a:t>
            </a:r>
          </a:p>
          <a:p>
            <a:pPr marL="342900" indent="-342900">
              <a:spcBef>
                <a:spcPts val="0"/>
              </a:spcBef>
              <a:spcAft>
                <a:spcPts val="300"/>
              </a:spcAft>
              <a:buClr>
                <a:srgbClr val="C00000"/>
              </a:buClr>
              <a:buFont typeface="+mj-lt"/>
              <a:buAutoNum type="arabicPeriod"/>
            </a:pPr>
            <a:r>
              <a:rPr lang="en-GB" sz="1600" b="1" dirty="0">
                <a:latin typeface="Arial" panose="020B0604020202020204" pitchFamily="34" charset="0"/>
              </a:rPr>
              <a:t>PDF Reporting: </a:t>
            </a:r>
            <a:r>
              <a:rPr lang="en-GB" sz="1600" dirty="0">
                <a:latin typeface="Arial" panose="020B0604020202020204" pitchFamily="34" charset="0"/>
              </a:rPr>
              <a:t>accessed daily via the current eBusiness portal</a:t>
            </a:r>
          </a:p>
          <a:p>
            <a:pPr marL="342900" indent="-342900">
              <a:spcBef>
                <a:spcPts val="0"/>
              </a:spcBef>
              <a:spcAft>
                <a:spcPts val="300"/>
              </a:spcAft>
              <a:buClr>
                <a:srgbClr val="C00000"/>
              </a:buClr>
              <a:buFont typeface="+mj-lt"/>
              <a:buAutoNum type="arabicPeriod"/>
            </a:pPr>
            <a:r>
              <a:rPr lang="en-GB" sz="1600" b="1" dirty="0">
                <a:latin typeface="Arial" panose="020B0604020202020204" pitchFamily="34" charset="0"/>
              </a:rPr>
              <a:t>Mailmark Direct Data</a:t>
            </a:r>
            <a:r>
              <a:rPr lang="en-GB" sz="1600" dirty="0">
                <a:latin typeface="Arial" panose="020B0604020202020204" pitchFamily="34" charset="0"/>
              </a:rPr>
              <a:t>: </a:t>
            </a:r>
            <a:r>
              <a:rPr lang="en-GB" sz="1600" dirty="0">
                <a:solidFill>
                  <a:schemeClr val="tx2"/>
                </a:solidFill>
                <a:latin typeface="Arial" panose="020B0604020202020204" pitchFamily="34" charset="0"/>
              </a:rPr>
              <a:t>accessed daily via a data transfer system (SFTP based technology)</a:t>
            </a:r>
          </a:p>
          <a:p>
            <a:pPr marL="342900" indent="-342900">
              <a:buClr>
                <a:srgbClr val="FF0000"/>
              </a:buClr>
              <a:buFont typeface="+mj-lt"/>
              <a:buAutoNum type="arabicPeriod"/>
            </a:pPr>
            <a:endParaRPr lang="en-GB" sz="1400" dirty="0">
              <a:latin typeface="Arial" panose="020B0604020202020204" pitchFamily="34" charset="0"/>
            </a:endParaRPr>
          </a:p>
        </p:txBody>
      </p:sp>
      <p:sp>
        <p:nvSpPr>
          <p:cNvPr id="7" name="Oval 6">
            <a:extLst>
              <a:ext uri="{FF2B5EF4-FFF2-40B4-BE49-F238E27FC236}">
                <a16:creationId xmlns:a16="http://schemas.microsoft.com/office/drawing/2014/main" id="{03B9CF1D-2AF4-4BF9-BF15-9166E1986EC9}"/>
              </a:ext>
            </a:extLst>
          </p:cNvPr>
          <p:cNvSpPr/>
          <p:nvPr/>
        </p:nvSpPr>
        <p:spPr>
          <a:xfrm rot="2028505">
            <a:off x="10580270" y="369201"/>
            <a:ext cx="1466564" cy="459027"/>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9900"/>
                </a:solidFill>
              </a:rPr>
              <a:t>Public</a:t>
            </a:r>
          </a:p>
        </p:txBody>
      </p:sp>
    </p:spTree>
    <p:extLst>
      <p:ext uri="{BB962C8B-B14F-4D97-AF65-F5344CB8AC3E}">
        <p14:creationId xmlns:p14="http://schemas.microsoft.com/office/powerpoint/2010/main" val="333891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3</a:t>
            </a:fld>
            <a:endParaRPr lang="en-GB" dirty="0"/>
          </a:p>
        </p:txBody>
      </p:sp>
      <p:sp>
        <p:nvSpPr>
          <p:cNvPr id="12" name="Title 4"/>
          <p:cNvSpPr>
            <a:spLocks noGrp="1"/>
          </p:cNvSpPr>
          <p:nvPr>
            <p:ph type="title"/>
          </p:nvPr>
        </p:nvSpPr>
        <p:spPr>
          <a:xfrm>
            <a:off x="491605" y="243383"/>
            <a:ext cx="8702411" cy="1027525"/>
          </a:xfrm>
        </p:spPr>
        <p:txBody>
          <a:bodyPr/>
          <a:lstStyle/>
          <a:p>
            <a:pPr algn="l"/>
            <a:r>
              <a:rPr lang="en-US" sz="2400" dirty="0">
                <a:solidFill>
                  <a:srgbClr val="C00000"/>
                </a:solidFill>
                <a:latin typeface="Arial" panose="020B0604020202020204" pitchFamily="34" charset="0"/>
                <a:cs typeface="Arial" panose="020B0604020202020204" pitchFamily="34" charset="0"/>
              </a:rPr>
              <a:t>PDF Reporting</a:t>
            </a:r>
            <a:br>
              <a:rPr lang="en-US" sz="2400" dirty="0">
                <a:solidFill>
                  <a:srgbClr val="FF0000"/>
                </a:solidFill>
                <a:latin typeface="Arial" panose="020B0604020202020204" pitchFamily="34" charset="0"/>
                <a:cs typeface="Arial" panose="020B0604020202020204" pitchFamily="34" charset="0"/>
              </a:rPr>
            </a:b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491605" y="1009724"/>
            <a:ext cx="11065986"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ts val="0"/>
              </a:spcBef>
              <a:spcAft>
                <a:spcPts val="600"/>
              </a:spcAft>
              <a:buClr>
                <a:srgbClr val="FF0000"/>
              </a:buClr>
            </a:pPr>
            <a:r>
              <a:rPr lang="en-GB" sz="1600" b="1" dirty="0">
                <a:latin typeface="Arial" panose="020B0604020202020204" pitchFamily="34" charset="0"/>
              </a:rPr>
              <a:t>What is it?</a:t>
            </a:r>
          </a:p>
          <a:p>
            <a:pPr marL="342900" indent="-342900">
              <a:buClr>
                <a:srgbClr val="C00000"/>
              </a:buClr>
              <a:buFont typeface="+mj-lt"/>
              <a:buAutoNum type="arabicPeriod"/>
            </a:pPr>
            <a:r>
              <a:rPr lang="en-GB" sz="1600" dirty="0">
                <a:latin typeface="Arial" panose="020B0604020202020204" pitchFamily="34" charset="0"/>
              </a:rPr>
              <a:t>A series of PDFs presented through the Royal Mail eBusiness portal in the same way as current Mailmark Reporting.  These PDF’s provide summary information on:</a:t>
            </a:r>
          </a:p>
          <a:p>
            <a:pPr marL="712788" lvl="1" indent="-342900">
              <a:buClr>
                <a:srgbClr val="C00000"/>
              </a:buClr>
              <a:buFont typeface="Arial" panose="020B0604020202020204" pitchFamily="34" charset="0"/>
              <a:buChar char="•"/>
            </a:pPr>
            <a:r>
              <a:rPr lang="en-GB" sz="1600" dirty="0">
                <a:solidFill>
                  <a:schemeClr val="tx2"/>
                </a:solidFill>
                <a:latin typeface="Arial" panose="020B0604020202020204" pitchFamily="34" charset="0"/>
              </a:rPr>
              <a:t>Predicted delivery</a:t>
            </a:r>
          </a:p>
          <a:p>
            <a:pPr marL="712788" lvl="1" indent="-342900">
              <a:buClr>
                <a:srgbClr val="C00000"/>
              </a:buClr>
              <a:buFont typeface="Arial" panose="020B0604020202020204" pitchFamily="34" charset="0"/>
              <a:buChar char="•"/>
            </a:pPr>
            <a:r>
              <a:rPr lang="en-GB" sz="1600" dirty="0">
                <a:solidFill>
                  <a:schemeClr val="tx2"/>
                </a:solidFill>
                <a:latin typeface="Arial" panose="020B0604020202020204" pitchFamily="34" charset="0"/>
              </a:rPr>
              <a:t>Volumes</a:t>
            </a:r>
          </a:p>
          <a:p>
            <a:pPr marL="712788" lvl="1" indent="-342900">
              <a:buClr>
                <a:srgbClr val="C00000"/>
              </a:buClr>
              <a:buFont typeface="Arial" panose="020B0604020202020204" pitchFamily="34" charset="0"/>
              <a:buChar char="•"/>
            </a:pPr>
            <a:r>
              <a:rPr lang="en-GB" sz="1600" dirty="0">
                <a:solidFill>
                  <a:schemeClr val="tx2"/>
                </a:solidFill>
                <a:latin typeface="Arial" panose="020B0604020202020204" pitchFamily="34" charset="0"/>
              </a:rPr>
              <a:t>Mailing performance</a:t>
            </a:r>
          </a:p>
          <a:p>
            <a:pPr marL="342900" indent="-342900">
              <a:buClr>
                <a:srgbClr val="C00000"/>
              </a:buClr>
              <a:buFont typeface="+mj-lt"/>
              <a:buAutoNum type="arabicPeriod"/>
            </a:pPr>
            <a:r>
              <a:rPr lang="en-US" sz="1600" dirty="0">
                <a:latin typeface="Arial" panose="020B0604020202020204" pitchFamily="34" charset="0"/>
              </a:rPr>
              <a:t>This reporting is ideal for customers with light to medium use of Mailmark information who are interested in:</a:t>
            </a:r>
          </a:p>
          <a:p>
            <a:pPr marL="712788" lvl="1" indent="-342900">
              <a:buClr>
                <a:srgbClr val="C00000"/>
              </a:buClr>
              <a:buFont typeface="Arial" panose="020B0604020202020204" pitchFamily="34" charset="0"/>
              <a:buChar char="•"/>
            </a:pPr>
            <a:r>
              <a:rPr lang="en-US" sz="1600" dirty="0">
                <a:solidFill>
                  <a:schemeClr val="tx2"/>
                </a:solidFill>
                <a:latin typeface="Arial" panose="020B0604020202020204" pitchFamily="34" charset="0"/>
              </a:rPr>
              <a:t>The performance of their important mailings</a:t>
            </a:r>
          </a:p>
          <a:p>
            <a:pPr marL="712788" lvl="1" indent="-342900">
              <a:buClr>
                <a:srgbClr val="C00000"/>
              </a:buClr>
              <a:buFont typeface="Arial" panose="020B0604020202020204" pitchFamily="34" charset="0"/>
              <a:buChar char="•"/>
            </a:pPr>
            <a:r>
              <a:rPr lang="en-US" sz="1600" dirty="0">
                <a:solidFill>
                  <a:schemeClr val="tx2"/>
                </a:solidFill>
                <a:latin typeface="Arial" panose="020B0604020202020204" pitchFamily="34" charset="0"/>
              </a:rPr>
              <a:t>Want to monitor their mailings but do not require item level detail</a:t>
            </a:r>
            <a:endParaRPr lang="en-GB" sz="1600" dirty="0">
              <a:latin typeface="Arial" panose="020B0604020202020204" pitchFamily="34" charset="0"/>
            </a:endParaRPr>
          </a:p>
          <a:p>
            <a:pPr marL="342900" indent="-342900">
              <a:buClr>
                <a:srgbClr val="FF0000"/>
              </a:buClr>
              <a:buFont typeface="+mj-lt"/>
              <a:buAutoNum type="arabicPeriod"/>
            </a:pPr>
            <a:endParaRPr lang="en-GB" sz="1600" dirty="0">
              <a:latin typeface="Arial" panose="020B0604020202020204" pitchFamily="34" charset="0"/>
            </a:endParaRPr>
          </a:p>
          <a:p>
            <a:pPr>
              <a:spcBef>
                <a:spcPts val="0"/>
              </a:spcBef>
              <a:spcAft>
                <a:spcPts val="600"/>
              </a:spcAft>
              <a:buClr>
                <a:srgbClr val="FF0000"/>
              </a:buClr>
            </a:pPr>
            <a:r>
              <a:rPr lang="en-GB" sz="1600" b="1" dirty="0">
                <a:latin typeface="Arial" panose="020B0604020202020204" pitchFamily="34" charset="0"/>
              </a:rPr>
              <a:t>What are the benefits?</a:t>
            </a:r>
          </a:p>
          <a:p>
            <a:pPr marL="342900" indent="-342900">
              <a:buClr>
                <a:srgbClr val="C00000"/>
              </a:buClr>
              <a:buFont typeface="+mj-lt"/>
              <a:buAutoNum type="arabicPeriod"/>
            </a:pPr>
            <a:r>
              <a:rPr lang="en-GB" sz="1600" dirty="0">
                <a:latin typeface="Arial" panose="020B0604020202020204" pitchFamily="34" charset="0"/>
              </a:rPr>
              <a:t>Simple to use Mailmark Reporting refreshed daily</a:t>
            </a:r>
          </a:p>
          <a:p>
            <a:pPr marL="342900" indent="-342900">
              <a:buClr>
                <a:srgbClr val="C00000"/>
              </a:buClr>
              <a:buFont typeface="+mj-lt"/>
              <a:buAutoNum type="arabicPeriod"/>
            </a:pPr>
            <a:r>
              <a:rPr lang="en-GB" sz="1600" dirty="0">
                <a:latin typeface="Arial" panose="020B0604020202020204" pitchFamily="34" charset="0"/>
              </a:rPr>
              <a:t>Reports use familiar Mailmark metrics and presentational style</a:t>
            </a:r>
          </a:p>
          <a:p>
            <a:pPr marL="342900" indent="-342900">
              <a:buClr>
                <a:srgbClr val="C00000"/>
              </a:buClr>
              <a:buFont typeface="+mj-lt"/>
              <a:buAutoNum type="arabicPeriod"/>
            </a:pPr>
            <a:r>
              <a:rPr lang="en-GB" sz="1600" dirty="0">
                <a:latin typeface="Arial" panose="020B0604020202020204" pitchFamily="34" charset="0"/>
              </a:rPr>
              <a:t>Accessed via Royal Mail’s eBusiness portal in the same way as Mailmark Reporting is currently accessed</a:t>
            </a:r>
          </a:p>
          <a:p>
            <a:pPr marL="342900" indent="-342900">
              <a:buClr>
                <a:srgbClr val="C00000"/>
              </a:buClr>
              <a:buFont typeface="+mj-lt"/>
              <a:buAutoNum type="arabicPeriod"/>
            </a:pPr>
            <a:r>
              <a:rPr lang="en-GB" sz="1600" dirty="0">
                <a:latin typeface="Arial" panose="020B0604020202020204" pitchFamily="34" charset="0"/>
              </a:rPr>
              <a:t>Limited if any staff training required if current Mailmark Reporting is used</a:t>
            </a:r>
          </a:p>
          <a:p>
            <a:pPr marL="342900" indent="-342900">
              <a:buClr>
                <a:srgbClr val="FF0000"/>
              </a:buClr>
              <a:buFont typeface="+mj-lt"/>
              <a:buAutoNum type="arabicPeriod"/>
            </a:pPr>
            <a:endParaRPr lang="en-GB" sz="1600" dirty="0">
              <a:latin typeface="Arial" panose="020B0604020202020204" pitchFamily="34" charset="0"/>
            </a:endParaRPr>
          </a:p>
          <a:p>
            <a:pPr marL="342900" indent="-342900">
              <a:buClr>
                <a:srgbClr val="FF0000"/>
              </a:buClr>
              <a:buFont typeface="+mj-lt"/>
              <a:buAutoNum type="arabicPeriod"/>
            </a:pPr>
            <a:endParaRPr lang="en-GB" sz="1600" dirty="0">
              <a:latin typeface="Arial" panose="020B0604020202020204" pitchFamily="34" charset="0"/>
            </a:endParaRPr>
          </a:p>
          <a:p>
            <a:pPr marL="342900" indent="-342900">
              <a:buClr>
                <a:srgbClr val="FF0000"/>
              </a:buClr>
              <a:buFont typeface="+mj-lt"/>
              <a:buAutoNum type="arabicPeriod"/>
            </a:pPr>
            <a:endParaRPr lang="en-GB" sz="1400" dirty="0">
              <a:latin typeface="Arial" panose="020B0604020202020204" pitchFamily="34" charset="0"/>
            </a:endParaRPr>
          </a:p>
        </p:txBody>
      </p:sp>
      <p:sp>
        <p:nvSpPr>
          <p:cNvPr id="7" name="Oval 6">
            <a:extLst>
              <a:ext uri="{FF2B5EF4-FFF2-40B4-BE49-F238E27FC236}">
                <a16:creationId xmlns:a16="http://schemas.microsoft.com/office/drawing/2014/main" id="{03B9CF1D-2AF4-4BF9-BF15-9166E1986EC9}"/>
              </a:ext>
            </a:extLst>
          </p:cNvPr>
          <p:cNvSpPr/>
          <p:nvPr/>
        </p:nvSpPr>
        <p:spPr>
          <a:xfrm rot="2028505">
            <a:off x="10497305" y="369200"/>
            <a:ext cx="1466564" cy="459027"/>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9900"/>
                </a:solidFill>
              </a:rPr>
              <a:t>Public</a:t>
            </a:r>
          </a:p>
        </p:txBody>
      </p:sp>
    </p:spTree>
    <p:extLst>
      <p:ext uri="{BB962C8B-B14F-4D97-AF65-F5344CB8AC3E}">
        <p14:creationId xmlns:p14="http://schemas.microsoft.com/office/powerpoint/2010/main" val="250374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4</a:t>
            </a:fld>
            <a:endParaRPr lang="en-GB" dirty="0"/>
          </a:p>
        </p:txBody>
      </p:sp>
      <p:sp>
        <p:nvSpPr>
          <p:cNvPr id="12" name="Title 4"/>
          <p:cNvSpPr>
            <a:spLocks noGrp="1"/>
          </p:cNvSpPr>
          <p:nvPr>
            <p:ph type="title"/>
          </p:nvPr>
        </p:nvSpPr>
        <p:spPr>
          <a:xfrm>
            <a:off x="345835" y="309611"/>
            <a:ext cx="8702411" cy="842859"/>
          </a:xfrm>
        </p:spPr>
        <p:txBody>
          <a:bodyPr/>
          <a:lstStyle/>
          <a:p>
            <a:pPr algn="l"/>
            <a:r>
              <a:rPr lang="en-US" sz="2400" dirty="0">
                <a:solidFill>
                  <a:srgbClr val="C00000"/>
                </a:solidFill>
                <a:latin typeface="Arial" panose="020B0604020202020204" pitchFamily="34" charset="0"/>
                <a:cs typeface="Arial" panose="020B0604020202020204" pitchFamily="34" charset="0"/>
              </a:rPr>
              <a:t>Simple PDF Reporting – Example daily report</a:t>
            </a:r>
            <a:br>
              <a:rPr lang="en-US" sz="2400" dirty="0">
                <a:solidFill>
                  <a:srgbClr val="C00000"/>
                </a:solidFill>
                <a:latin typeface="Arial" panose="020B0604020202020204" pitchFamily="34" charset="0"/>
                <a:cs typeface="Arial" panose="020B0604020202020204" pitchFamily="34" charset="0"/>
              </a:rPr>
            </a:br>
            <a:r>
              <a:rPr lang="en-US" sz="1600" dirty="0">
                <a:solidFill>
                  <a:srgbClr val="C00000"/>
                </a:solidFill>
                <a:latin typeface="Arial" panose="020B0604020202020204" pitchFamily="34" charset="0"/>
                <a:cs typeface="Arial" panose="020B0604020202020204" pitchFamily="34" charset="0"/>
              </a:rPr>
              <a:t>- Ideal for customers with light to medium use of Mailmark information</a:t>
            </a: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2364588" y="1316768"/>
            <a:ext cx="8878156"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ts val="0"/>
              </a:spcBef>
              <a:spcAft>
                <a:spcPts val="600"/>
              </a:spcAft>
              <a:buClr>
                <a:srgbClr val="FF0000"/>
              </a:buClr>
            </a:pPr>
            <a:endParaRPr lang="en-GB" sz="1600" b="1" dirty="0">
              <a:latin typeface="Arial" panose="020B0604020202020204" pitchFamily="34" charset="0"/>
            </a:endParaRPr>
          </a:p>
          <a:p>
            <a:pPr marL="342900" indent="-342900">
              <a:buClr>
                <a:srgbClr val="FF0000"/>
              </a:buClr>
              <a:buFont typeface="+mj-lt"/>
              <a:buAutoNum type="arabicPeriod"/>
            </a:pPr>
            <a:endParaRPr lang="en-GB" sz="1400" dirty="0">
              <a:latin typeface="Arial" panose="020B0604020202020204" pitchFamily="34" charset="0"/>
            </a:endParaRPr>
          </a:p>
        </p:txBody>
      </p:sp>
      <p:sp>
        <p:nvSpPr>
          <p:cNvPr id="7" name="Oval 6">
            <a:extLst>
              <a:ext uri="{FF2B5EF4-FFF2-40B4-BE49-F238E27FC236}">
                <a16:creationId xmlns:a16="http://schemas.microsoft.com/office/drawing/2014/main" id="{03B9CF1D-2AF4-4BF9-BF15-9166E1986EC9}"/>
              </a:ext>
            </a:extLst>
          </p:cNvPr>
          <p:cNvSpPr/>
          <p:nvPr/>
        </p:nvSpPr>
        <p:spPr>
          <a:xfrm rot="2028505">
            <a:off x="10587280" y="327891"/>
            <a:ext cx="1466564" cy="459027"/>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9900"/>
                </a:solidFill>
              </a:rPr>
              <a:t>Public</a:t>
            </a:r>
          </a:p>
        </p:txBody>
      </p:sp>
      <p:pic>
        <p:nvPicPr>
          <p:cNvPr id="2" name="Picture 1">
            <a:extLst>
              <a:ext uri="{FF2B5EF4-FFF2-40B4-BE49-F238E27FC236}">
                <a16:creationId xmlns:a16="http://schemas.microsoft.com/office/drawing/2014/main" id="{F8228842-8B71-41A0-82AE-2984F87F3243}"/>
              </a:ext>
            </a:extLst>
          </p:cNvPr>
          <p:cNvPicPr>
            <a:picLocks noChangeAspect="1"/>
          </p:cNvPicPr>
          <p:nvPr/>
        </p:nvPicPr>
        <p:blipFill rotWithShape="1">
          <a:blip r:embed="rId3"/>
          <a:srcRect l="34088" t="18116" r="37043" b="12783"/>
          <a:stretch/>
        </p:blipFill>
        <p:spPr>
          <a:xfrm>
            <a:off x="392922" y="1303675"/>
            <a:ext cx="3667109" cy="493734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DD47E54-76EA-4A96-BBFE-77FDA79E39F6}"/>
              </a:ext>
            </a:extLst>
          </p:cNvPr>
          <p:cNvPicPr>
            <a:picLocks noChangeAspect="1"/>
          </p:cNvPicPr>
          <p:nvPr/>
        </p:nvPicPr>
        <p:blipFill rotWithShape="1">
          <a:blip r:embed="rId4"/>
          <a:srcRect l="33913" t="26679" r="37218" b="44628"/>
          <a:stretch/>
        </p:blipFill>
        <p:spPr>
          <a:xfrm>
            <a:off x="6644952" y="1304432"/>
            <a:ext cx="3753017" cy="209820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C4105F9-446C-4689-862C-D8B3D7C69D1B}"/>
              </a:ext>
            </a:extLst>
          </p:cNvPr>
          <p:cNvPicPr>
            <a:picLocks noChangeAspect="1"/>
          </p:cNvPicPr>
          <p:nvPr/>
        </p:nvPicPr>
        <p:blipFill rotWithShape="1">
          <a:blip r:embed="rId5"/>
          <a:srcRect l="33913" t="26679" r="37218" b="39217"/>
          <a:stretch/>
        </p:blipFill>
        <p:spPr>
          <a:xfrm>
            <a:off x="6644951" y="3783226"/>
            <a:ext cx="3753017" cy="249384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D59CCE3-1005-4AE6-BC61-76128F5D5A65}"/>
              </a:ext>
            </a:extLst>
          </p:cNvPr>
          <p:cNvSpPr txBox="1"/>
          <p:nvPr/>
        </p:nvSpPr>
        <p:spPr>
          <a:xfrm>
            <a:off x="279922" y="999431"/>
            <a:ext cx="3753017" cy="338554"/>
          </a:xfrm>
          <a:prstGeom prst="rect">
            <a:avLst/>
          </a:prstGeom>
          <a:noFill/>
        </p:spPr>
        <p:txBody>
          <a:bodyPr wrap="square" rtlCol="0">
            <a:spAutoFit/>
          </a:bodyPr>
          <a:lstStyle/>
          <a:p>
            <a:r>
              <a:rPr lang="en-GB" sz="1600" b="1" dirty="0"/>
              <a:t>Summary level report</a:t>
            </a:r>
          </a:p>
        </p:txBody>
      </p:sp>
      <p:sp>
        <p:nvSpPr>
          <p:cNvPr id="10" name="TextBox 9">
            <a:extLst>
              <a:ext uri="{FF2B5EF4-FFF2-40B4-BE49-F238E27FC236}">
                <a16:creationId xmlns:a16="http://schemas.microsoft.com/office/drawing/2014/main" id="{8325F0A8-625E-486E-A6FB-98EF4FCC4E39}"/>
              </a:ext>
            </a:extLst>
          </p:cNvPr>
          <p:cNvSpPr txBox="1"/>
          <p:nvPr/>
        </p:nvSpPr>
        <p:spPr>
          <a:xfrm>
            <a:off x="6546802" y="988172"/>
            <a:ext cx="3753017" cy="338554"/>
          </a:xfrm>
          <a:prstGeom prst="rect">
            <a:avLst/>
          </a:prstGeom>
          <a:noFill/>
        </p:spPr>
        <p:txBody>
          <a:bodyPr wrap="square" rtlCol="0">
            <a:spAutoFit/>
          </a:bodyPr>
          <a:lstStyle/>
          <a:p>
            <a:r>
              <a:rPr lang="en-GB" sz="1600" b="1" dirty="0"/>
              <a:t>High-level performance report</a:t>
            </a:r>
          </a:p>
        </p:txBody>
      </p:sp>
      <p:sp>
        <p:nvSpPr>
          <p:cNvPr id="11" name="TextBox 10">
            <a:extLst>
              <a:ext uri="{FF2B5EF4-FFF2-40B4-BE49-F238E27FC236}">
                <a16:creationId xmlns:a16="http://schemas.microsoft.com/office/drawing/2014/main" id="{407AFB83-AD11-4E63-857B-BD6F3AFEE843}"/>
              </a:ext>
            </a:extLst>
          </p:cNvPr>
          <p:cNvSpPr txBox="1"/>
          <p:nvPr/>
        </p:nvSpPr>
        <p:spPr>
          <a:xfrm>
            <a:off x="6548129" y="3494154"/>
            <a:ext cx="3753017" cy="338554"/>
          </a:xfrm>
          <a:prstGeom prst="rect">
            <a:avLst/>
          </a:prstGeom>
          <a:noFill/>
        </p:spPr>
        <p:txBody>
          <a:bodyPr wrap="square" rtlCol="0">
            <a:spAutoFit/>
          </a:bodyPr>
          <a:lstStyle/>
          <a:p>
            <a:r>
              <a:rPr lang="en-GB" sz="1600" b="1" dirty="0"/>
              <a:t>Unmanifested report</a:t>
            </a:r>
          </a:p>
        </p:txBody>
      </p:sp>
      <p:pic>
        <p:nvPicPr>
          <p:cNvPr id="6" name="Picture 5">
            <a:extLst>
              <a:ext uri="{FF2B5EF4-FFF2-40B4-BE49-F238E27FC236}">
                <a16:creationId xmlns:a16="http://schemas.microsoft.com/office/drawing/2014/main" id="{4796B5CD-5A0B-4A67-B47D-A78A766AE8CF}"/>
              </a:ext>
            </a:extLst>
          </p:cNvPr>
          <p:cNvPicPr>
            <a:picLocks noChangeAspect="1"/>
          </p:cNvPicPr>
          <p:nvPr/>
        </p:nvPicPr>
        <p:blipFill rotWithShape="1">
          <a:blip r:embed="rId6"/>
          <a:srcRect l="33913" t="28319" r="37826" b="27932"/>
          <a:stretch/>
        </p:blipFill>
        <p:spPr>
          <a:xfrm>
            <a:off x="9057470" y="2513581"/>
            <a:ext cx="2584175" cy="2250219"/>
          </a:xfrm>
          <a:prstGeom prst="rect">
            <a:avLst/>
          </a:prstGeom>
          <a:ln>
            <a:noFill/>
          </a:ln>
          <a:effectLst>
            <a:outerShdw blurRad="292100" dist="139700" dir="2700000" algn="tl" rotWithShape="0">
              <a:srgbClr val="333333">
                <a:alpha val="65000"/>
              </a:srgbClr>
            </a:outerShdw>
          </a:effectLst>
        </p:spPr>
      </p:pic>
      <p:sp>
        <p:nvSpPr>
          <p:cNvPr id="8" name="Speech Bubble: Oval 7">
            <a:extLst>
              <a:ext uri="{FF2B5EF4-FFF2-40B4-BE49-F238E27FC236}">
                <a16:creationId xmlns:a16="http://schemas.microsoft.com/office/drawing/2014/main" id="{F781AC91-A7C4-4994-90E7-E5B50588969B}"/>
              </a:ext>
            </a:extLst>
          </p:cNvPr>
          <p:cNvSpPr/>
          <p:nvPr/>
        </p:nvSpPr>
        <p:spPr>
          <a:xfrm>
            <a:off x="2773272" y="1218886"/>
            <a:ext cx="1904105" cy="842860"/>
          </a:xfrm>
          <a:prstGeom prst="wedgeEllipseCallout">
            <a:avLst>
              <a:gd name="adj1" fmla="val -72196"/>
              <a:gd name="adj2" fmla="val 87028"/>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Gives a quick overview of how all your </a:t>
            </a:r>
            <a:r>
              <a:rPr lang="en-GB" sz="1000" dirty="0" err="1"/>
              <a:t>eManifests</a:t>
            </a:r>
            <a:r>
              <a:rPr lang="en-GB" sz="1000" dirty="0"/>
              <a:t> are performing</a:t>
            </a:r>
          </a:p>
        </p:txBody>
      </p:sp>
      <p:sp>
        <p:nvSpPr>
          <p:cNvPr id="15" name="Speech Bubble: Oval 14">
            <a:extLst>
              <a:ext uri="{FF2B5EF4-FFF2-40B4-BE49-F238E27FC236}">
                <a16:creationId xmlns:a16="http://schemas.microsoft.com/office/drawing/2014/main" id="{12F545FD-9868-44D9-AD4C-E2A48903804D}"/>
              </a:ext>
            </a:extLst>
          </p:cNvPr>
          <p:cNvSpPr/>
          <p:nvPr/>
        </p:nvSpPr>
        <p:spPr>
          <a:xfrm>
            <a:off x="4820692" y="1839075"/>
            <a:ext cx="1904105" cy="842860"/>
          </a:xfrm>
          <a:prstGeom prst="wedgeEllipseCallout">
            <a:avLst>
              <a:gd name="adj1" fmla="val 72707"/>
              <a:gd name="adj2" fmla="val 84197"/>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Shows a  breakdown of  </a:t>
            </a:r>
            <a:r>
              <a:rPr lang="en-GB" sz="1000" dirty="0" err="1"/>
              <a:t>eManifests</a:t>
            </a:r>
            <a:r>
              <a:rPr lang="en-GB" sz="1000" dirty="0"/>
              <a:t> and how they are performing</a:t>
            </a:r>
          </a:p>
        </p:txBody>
      </p:sp>
      <p:sp>
        <p:nvSpPr>
          <p:cNvPr id="16" name="Speech Bubble: Oval 15">
            <a:extLst>
              <a:ext uri="{FF2B5EF4-FFF2-40B4-BE49-F238E27FC236}">
                <a16:creationId xmlns:a16="http://schemas.microsoft.com/office/drawing/2014/main" id="{7B52D40D-14BA-4799-8703-1E257FCAFCDE}"/>
              </a:ext>
            </a:extLst>
          </p:cNvPr>
          <p:cNvSpPr/>
          <p:nvPr/>
        </p:nvSpPr>
        <p:spPr>
          <a:xfrm>
            <a:off x="1890854" y="2672574"/>
            <a:ext cx="1904105" cy="842860"/>
          </a:xfrm>
          <a:prstGeom prst="wedgeEllipseCallout">
            <a:avLst>
              <a:gd name="adj1" fmla="val -70108"/>
              <a:gd name="adj2" fmla="val 95518"/>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Provides a summary of how many items have been seen, not seen and not expected to be seen</a:t>
            </a:r>
          </a:p>
        </p:txBody>
      </p:sp>
      <p:sp>
        <p:nvSpPr>
          <p:cNvPr id="17" name="Speech Bubble: Oval 16">
            <a:extLst>
              <a:ext uri="{FF2B5EF4-FFF2-40B4-BE49-F238E27FC236}">
                <a16:creationId xmlns:a16="http://schemas.microsoft.com/office/drawing/2014/main" id="{CBC151EF-05C6-4DBE-B62C-4DA987D53464}"/>
              </a:ext>
            </a:extLst>
          </p:cNvPr>
          <p:cNvSpPr/>
          <p:nvPr/>
        </p:nvSpPr>
        <p:spPr>
          <a:xfrm>
            <a:off x="3903426" y="3480810"/>
            <a:ext cx="1904105" cy="1110597"/>
          </a:xfrm>
          <a:prstGeom prst="wedgeEllipseCallout">
            <a:avLst>
              <a:gd name="adj1" fmla="val -70108"/>
              <a:gd name="adj2" fmla="val 237"/>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Details the performance of your mailings (Data quality, class/format, missorts, volume discrepancies, met standards)</a:t>
            </a:r>
          </a:p>
        </p:txBody>
      </p:sp>
      <p:sp>
        <p:nvSpPr>
          <p:cNvPr id="18" name="Speech Bubble: Oval 17">
            <a:extLst>
              <a:ext uri="{FF2B5EF4-FFF2-40B4-BE49-F238E27FC236}">
                <a16:creationId xmlns:a16="http://schemas.microsoft.com/office/drawing/2014/main" id="{DD25083E-E2E0-4DF9-9CC3-91300650D7AD}"/>
              </a:ext>
            </a:extLst>
          </p:cNvPr>
          <p:cNvSpPr/>
          <p:nvPr/>
        </p:nvSpPr>
        <p:spPr>
          <a:xfrm>
            <a:off x="2252748" y="4374825"/>
            <a:ext cx="1904105" cy="842860"/>
          </a:xfrm>
          <a:prstGeom prst="wedgeEllipseCallout">
            <a:avLst>
              <a:gd name="adj1" fmla="val -70108"/>
              <a:gd name="adj2" fmla="val 95518"/>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Predicts when your mailings are going to be delivered </a:t>
            </a:r>
          </a:p>
        </p:txBody>
      </p:sp>
      <p:sp>
        <p:nvSpPr>
          <p:cNvPr id="19" name="Speech Bubble: Oval 18">
            <a:extLst>
              <a:ext uri="{FF2B5EF4-FFF2-40B4-BE49-F238E27FC236}">
                <a16:creationId xmlns:a16="http://schemas.microsoft.com/office/drawing/2014/main" id="{4B54D1E4-3822-4428-9404-8BB8D3EAF76E}"/>
              </a:ext>
            </a:extLst>
          </p:cNvPr>
          <p:cNvSpPr/>
          <p:nvPr/>
        </p:nvSpPr>
        <p:spPr>
          <a:xfrm>
            <a:off x="4806870" y="5396990"/>
            <a:ext cx="1904105" cy="842860"/>
          </a:xfrm>
          <a:prstGeom prst="wedgeEllipseCallout">
            <a:avLst>
              <a:gd name="adj1" fmla="val 70201"/>
              <a:gd name="adj2" fmla="val -1650"/>
            </a:avLst>
          </a:prstGeom>
          <a:solidFill>
            <a:srgbClr val="044966">
              <a:alpha val="8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Shows the Supply Chains that have items which are unmanifested</a:t>
            </a:r>
          </a:p>
        </p:txBody>
      </p:sp>
    </p:spTree>
    <p:extLst>
      <p:ext uri="{BB962C8B-B14F-4D97-AF65-F5344CB8AC3E}">
        <p14:creationId xmlns:p14="http://schemas.microsoft.com/office/powerpoint/2010/main" val="218305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5</a:t>
            </a:fld>
            <a:endParaRPr lang="en-GB" dirty="0"/>
          </a:p>
        </p:txBody>
      </p:sp>
      <p:sp>
        <p:nvSpPr>
          <p:cNvPr id="12" name="Title 4"/>
          <p:cNvSpPr>
            <a:spLocks noGrp="1"/>
          </p:cNvSpPr>
          <p:nvPr>
            <p:ph type="title"/>
          </p:nvPr>
        </p:nvSpPr>
        <p:spPr>
          <a:xfrm>
            <a:off x="312474" y="342214"/>
            <a:ext cx="8702411" cy="842859"/>
          </a:xfrm>
        </p:spPr>
        <p:txBody>
          <a:bodyPr/>
          <a:lstStyle/>
          <a:p>
            <a:pPr algn="l"/>
            <a:r>
              <a:rPr lang="en-US" sz="2400" dirty="0">
                <a:solidFill>
                  <a:srgbClr val="C00000"/>
                </a:solidFill>
                <a:latin typeface="Arial" panose="020B0604020202020204" pitchFamily="34" charset="0"/>
                <a:cs typeface="Arial" panose="020B0604020202020204" pitchFamily="34" charset="0"/>
              </a:rPr>
              <a:t>Mailmark Direct Data</a:t>
            </a:r>
            <a:br>
              <a:rPr lang="en-US" sz="2400" dirty="0">
                <a:solidFill>
                  <a:srgbClr val="C00000"/>
                </a:solidFill>
                <a:latin typeface="Arial" panose="020B0604020202020204" pitchFamily="34" charset="0"/>
                <a:cs typeface="Arial" panose="020B0604020202020204" pitchFamily="34" charset="0"/>
              </a:rPr>
            </a:br>
            <a:r>
              <a:rPr lang="en-US" sz="1600" dirty="0">
                <a:solidFill>
                  <a:srgbClr val="C00000"/>
                </a:solidFill>
                <a:latin typeface="Arial" panose="020B0604020202020204" pitchFamily="34" charset="0"/>
                <a:cs typeface="Arial" panose="020B0604020202020204" pitchFamily="34" charset="0"/>
              </a:rPr>
              <a:t>- Ideal for customers who want to integrate Mailmark Data into their systems</a:t>
            </a: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312474" y="1051699"/>
            <a:ext cx="11374004"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ts val="0"/>
              </a:spcBef>
              <a:spcAft>
                <a:spcPts val="600"/>
              </a:spcAft>
              <a:buClr>
                <a:srgbClr val="FF0000"/>
              </a:buClr>
            </a:pPr>
            <a:r>
              <a:rPr lang="en-GB" sz="1600" b="1" dirty="0">
                <a:latin typeface="Arial" panose="020B0604020202020204" pitchFamily="34" charset="0"/>
              </a:rPr>
              <a:t>What is it?</a:t>
            </a:r>
          </a:p>
          <a:p>
            <a:pPr marL="342900" indent="-342900">
              <a:spcBef>
                <a:spcPts val="0"/>
              </a:spcBef>
              <a:spcAft>
                <a:spcPts val="300"/>
              </a:spcAft>
              <a:buClr>
                <a:srgbClr val="C00000"/>
              </a:buClr>
              <a:buFont typeface="+mj-lt"/>
              <a:buAutoNum type="arabicPeriod"/>
            </a:pPr>
            <a:r>
              <a:rPr lang="en-GB" sz="1600" dirty="0">
                <a:latin typeface="Arial" panose="020B0604020202020204" pitchFamily="34" charset="0"/>
              </a:rPr>
              <a:t>An item level data set with fixed fields detailing key information on mail items.</a:t>
            </a:r>
          </a:p>
          <a:p>
            <a:pPr marL="712788" lvl="1" indent="-342900">
              <a:spcBef>
                <a:spcPts val="0"/>
              </a:spcBef>
              <a:spcAft>
                <a:spcPts val="300"/>
              </a:spcAft>
              <a:buClr>
                <a:srgbClr val="C00000"/>
              </a:buClr>
              <a:buFont typeface="Arial" panose="020B0604020202020204" pitchFamily="34" charset="0"/>
              <a:buChar char="•"/>
            </a:pPr>
            <a:r>
              <a:rPr lang="en-GB" sz="1600" dirty="0">
                <a:solidFill>
                  <a:schemeClr val="tx2"/>
                </a:solidFill>
                <a:latin typeface="Arial" panose="020B0604020202020204" pitchFamily="34" charset="0"/>
              </a:rPr>
              <a:t>Unlike current Mailmark Reporting the data set includes all ‘Active’ mailed items</a:t>
            </a:r>
          </a:p>
          <a:p>
            <a:pPr marL="342900" indent="-342900">
              <a:spcBef>
                <a:spcPts val="0"/>
              </a:spcBef>
              <a:spcAft>
                <a:spcPts val="300"/>
              </a:spcAft>
              <a:buClr>
                <a:srgbClr val="C00000"/>
              </a:buClr>
              <a:buFont typeface="+mj-lt"/>
              <a:buAutoNum type="arabicPeriod"/>
            </a:pPr>
            <a:r>
              <a:rPr lang="en-GB" sz="1600" dirty="0">
                <a:latin typeface="Arial" panose="020B0604020202020204" pitchFamily="34" charset="0"/>
              </a:rPr>
              <a:t>This information can be blended with other information held by the customer and used to:</a:t>
            </a:r>
          </a:p>
          <a:p>
            <a:pPr marL="655638" lvl="1">
              <a:spcBef>
                <a:spcPts val="0"/>
              </a:spcBef>
              <a:spcAft>
                <a:spcPts val="300"/>
              </a:spcAft>
              <a:buClr>
                <a:srgbClr val="C00000"/>
              </a:buClr>
              <a:buFont typeface="Arial" panose="020B0604020202020204" pitchFamily="34" charset="0"/>
              <a:buChar char="•"/>
            </a:pPr>
            <a:r>
              <a:rPr lang="en-GB" sz="1600" dirty="0">
                <a:solidFill>
                  <a:schemeClr val="tx2"/>
                </a:solidFill>
                <a:latin typeface="Arial" panose="020B0604020202020204" pitchFamily="34" charset="0"/>
              </a:rPr>
              <a:t>Enhance existing Customer Relationship Management systems</a:t>
            </a:r>
          </a:p>
          <a:p>
            <a:pPr marL="655638" lvl="1">
              <a:spcBef>
                <a:spcPts val="0"/>
              </a:spcBef>
              <a:spcAft>
                <a:spcPts val="300"/>
              </a:spcAft>
              <a:buClr>
                <a:srgbClr val="C00000"/>
              </a:buClr>
              <a:buFont typeface="Arial" panose="020B0604020202020204" pitchFamily="34" charset="0"/>
              <a:buChar char="•"/>
            </a:pPr>
            <a:r>
              <a:rPr lang="en-GB" sz="1600" dirty="0">
                <a:latin typeface="Arial" panose="020B0604020202020204" pitchFamily="34" charset="0"/>
              </a:rPr>
              <a:t>Trigger additional customer action including programmatic mail and e-channels</a:t>
            </a:r>
          </a:p>
          <a:p>
            <a:pPr marL="655638" lvl="1">
              <a:spcBef>
                <a:spcPts val="0"/>
              </a:spcBef>
              <a:spcAft>
                <a:spcPts val="300"/>
              </a:spcAft>
              <a:buClr>
                <a:srgbClr val="C00000"/>
              </a:buClr>
              <a:buFont typeface="Arial" panose="020B0604020202020204" pitchFamily="34" charset="0"/>
              <a:buChar char="•"/>
            </a:pPr>
            <a:r>
              <a:rPr lang="en-GB" sz="1600" dirty="0">
                <a:latin typeface="Arial" panose="020B0604020202020204" pitchFamily="34" charset="0"/>
              </a:rPr>
              <a:t>More efficiently manage the mail supply chain</a:t>
            </a:r>
          </a:p>
          <a:p>
            <a:pPr marL="655638" lvl="1">
              <a:spcBef>
                <a:spcPts val="0"/>
              </a:spcBef>
              <a:spcAft>
                <a:spcPts val="300"/>
              </a:spcAft>
              <a:buClr>
                <a:srgbClr val="C00000"/>
              </a:buClr>
              <a:buFont typeface="Arial" panose="020B0604020202020204" pitchFamily="34" charset="0"/>
              <a:buChar char="•"/>
            </a:pPr>
            <a:r>
              <a:rPr lang="en-GB" sz="1600" dirty="0">
                <a:latin typeface="Arial" panose="020B0604020202020204" pitchFamily="34" charset="0"/>
              </a:rPr>
              <a:t>Measure the performance of important customer communications</a:t>
            </a:r>
          </a:p>
          <a:p>
            <a:pPr marL="655638" lvl="1">
              <a:spcBef>
                <a:spcPts val="0"/>
              </a:spcBef>
              <a:spcAft>
                <a:spcPts val="300"/>
              </a:spcAft>
              <a:buClr>
                <a:srgbClr val="C00000"/>
              </a:buClr>
              <a:buFont typeface="Arial" panose="020B0604020202020204" pitchFamily="34" charset="0"/>
              <a:buChar char="•"/>
            </a:pPr>
            <a:r>
              <a:rPr lang="en-GB" sz="1600" dirty="0">
                <a:latin typeface="Arial" panose="020B0604020202020204" pitchFamily="34" charset="0"/>
              </a:rPr>
              <a:t>Integrate mail into multi channel customer communications strategy</a:t>
            </a:r>
          </a:p>
          <a:p>
            <a:pPr>
              <a:spcBef>
                <a:spcPts val="600"/>
              </a:spcBef>
              <a:spcAft>
                <a:spcPts val="600"/>
              </a:spcAft>
              <a:buClr>
                <a:srgbClr val="FF0000"/>
              </a:buClr>
            </a:pPr>
            <a:r>
              <a:rPr lang="en-GB" sz="1600" b="1" dirty="0">
                <a:latin typeface="Arial" panose="020B0604020202020204" pitchFamily="34" charset="0"/>
              </a:rPr>
              <a:t>What are the benefits?</a:t>
            </a:r>
          </a:p>
          <a:p>
            <a:pPr marL="661988" lvl="2" indent="-285750">
              <a:spcBef>
                <a:spcPts val="0"/>
              </a:spcBef>
              <a:spcAft>
                <a:spcPts val="300"/>
              </a:spcAft>
              <a:buClr>
                <a:srgbClr val="C00000"/>
              </a:buClr>
              <a:buFont typeface="Arial" panose="020B0604020202020204" pitchFamily="34" charset="0"/>
              <a:buChar char="•"/>
            </a:pPr>
            <a:r>
              <a:rPr lang="en-GB" sz="1600" dirty="0">
                <a:latin typeface="Arial" panose="020B0604020202020204" pitchFamily="34" charset="0"/>
              </a:rPr>
              <a:t>Automated access via new automated Secure File Transfer Protocol (SFTP) system</a:t>
            </a:r>
          </a:p>
          <a:p>
            <a:pPr marL="661988" lvl="2" indent="-285750">
              <a:spcBef>
                <a:spcPts val="0"/>
              </a:spcBef>
              <a:spcAft>
                <a:spcPts val="300"/>
              </a:spcAft>
              <a:buClr>
                <a:srgbClr val="C00000"/>
              </a:buClr>
              <a:buFont typeface="Arial" panose="020B0604020202020204" pitchFamily="34" charset="0"/>
              <a:buChar char="•"/>
            </a:pPr>
            <a:r>
              <a:rPr lang="en-GB" sz="1600" dirty="0">
                <a:latin typeface="Arial" panose="020B0604020202020204" pitchFamily="34" charset="0"/>
              </a:rPr>
              <a:t>System to system data transfer, enabling</a:t>
            </a:r>
          </a:p>
          <a:p>
            <a:pPr marL="661988" lvl="2" indent="-285750">
              <a:spcBef>
                <a:spcPts val="0"/>
              </a:spcBef>
              <a:spcAft>
                <a:spcPts val="300"/>
              </a:spcAft>
              <a:buClr>
                <a:srgbClr val="C00000"/>
              </a:buClr>
              <a:buFont typeface="Arial" panose="020B0604020202020204" pitchFamily="34" charset="0"/>
              <a:buChar char="•"/>
            </a:pPr>
            <a:r>
              <a:rPr lang="en-GB" sz="1600" dirty="0">
                <a:latin typeface="Arial" panose="020B0604020202020204" pitchFamily="34" charset="0"/>
              </a:rPr>
              <a:t>Automated blending of the data set (or parts of) it with other systems for subsequent action by customer teams</a:t>
            </a:r>
          </a:p>
          <a:p>
            <a:pPr marL="661988" lvl="2" indent="-285750">
              <a:spcBef>
                <a:spcPts val="0"/>
              </a:spcBef>
              <a:spcAft>
                <a:spcPts val="300"/>
              </a:spcAft>
              <a:buClr>
                <a:srgbClr val="C00000"/>
              </a:buClr>
              <a:buFont typeface="Arial" panose="020B0604020202020204" pitchFamily="34" charset="0"/>
              <a:buChar char="•"/>
            </a:pPr>
            <a:r>
              <a:rPr lang="en-GB" sz="1600" dirty="0">
                <a:latin typeface="Arial" panose="020B0604020202020204" pitchFamily="34" charset="0"/>
              </a:rPr>
              <a:t>Increased amount of item level data </a:t>
            </a:r>
            <a:r>
              <a:rPr lang="en-GB" sz="1600">
                <a:latin typeface="Arial" panose="020B0604020202020204" pitchFamily="34" charset="0"/>
              </a:rPr>
              <a:t>to analyse</a:t>
            </a:r>
            <a:endParaRPr lang="en-GB" sz="1600" dirty="0">
              <a:latin typeface="Arial" panose="020B0604020202020204" pitchFamily="34" charset="0"/>
            </a:endParaRPr>
          </a:p>
          <a:p>
            <a:pPr marL="342900" indent="-342900">
              <a:buClr>
                <a:srgbClr val="FF0000"/>
              </a:buClr>
              <a:buFont typeface="+mj-lt"/>
              <a:buAutoNum type="arabicPeriod"/>
            </a:pPr>
            <a:endParaRPr lang="en-GB" sz="1400" dirty="0">
              <a:latin typeface="Arial" panose="020B0604020202020204" pitchFamily="34" charset="0"/>
            </a:endParaRPr>
          </a:p>
        </p:txBody>
      </p:sp>
      <p:sp>
        <p:nvSpPr>
          <p:cNvPr id="7" name="Oval 6">
            <a:extLst>
              <a:ext uri="{FF2B5EF4-FFF2-40B4-BE49-F238E27FC236}">
                <a16:creationId xmlns:a16="http://schemas.microsoft.com/office/drawing/2014/main" id="{03B9CF1D-2AF4-4BF9-BF15-9166E1986EC9}"/>
              </a:ext>
            </a:extLst>
          </p:cNvPr>
          <p:cNvSpPr/>
          <p:nvPr/>
        </p:nvSpPr>
        <p:spPr>
          <a:xfrm rot="2028505">
            <a:off x="10409252" y="356845"/>
            <a:ext cx="1466564" cy="459027"/>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9900"/>
                </a:solidFill>
              </a:rPr>
              <a:t>Public</a:t>
            </a:r>
          </a:p>
        </p:txBody>
      </p:sp>
    </p:spTree>
    <p:extLst>
      <p:ext uri="{BB962C8B-B14F-4D97-AF65-F5344CB8AC3E}">
        <p14:creationId xmlns:p14="http://schemas.microsoft.com/office/powerpoint/2010/main" val="263949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6</a:t>
            </a:fld>
            <a:endParaRPr lang="en-GB" dirty="0"/>
          </a:p>
        </p:txBody>
      </p:sp>
      <p:sp>
        <p:nvSpPr>
          <p:cNvPr id="12" name="Title 4"/>
          <p:cNvSpPr>
            <a:spLocks noGrp="1"/>
          </p:cNvSpPr>
          <p:nvPr>
            <p:ph type="title"/>
          </p:nvPr>
        </p:nvSpPr>
        <p:spPr>
          <a:xfrm>
            <a:off x="242323" y="237400"/>
            <a:ext cx="8702411" cy="842859"/>
          </a:xfrm>
        </p:spPr>
        <p:txBody>
          <a:bodyPr/>
          <a:lstStyle/>
          <a:p>
            <a:pPr algn="l"/>
            <a:r>
              <a:rPr lang="en-US" sz="2400" dirty="0">
                <a:solidFill>
                  <a:srgbClr val="C00000"/>
                </a:solidFill>
                <a:latin typeface="Arial" panose="020B0604020202020204" pitchFamily="34" charset="0"/>
                <a:cs typeface="Arial" panose="020B0604020202020204" pitchFamily="34" charset="0"/>
              </a:rPr>
              <a:t>Mailmark Direct Data – Example Data Set</a:t>
            </a:r>
            <a:br>
              <a:rPr lang="en-US" sz="2400" dirty="0">
                <a:solidFill>
                  <a:srgbClr val="C00000"/>
                </a:solidFill>
                <a:latin typeface="Arial" panose="020B0604020202020204" pitchFamily="34" charset="0"/>
                <a:cs typeface="Arial" panose="020B0604020202020204" pitchFamily="34" charset="0"/>
              </a:rPr>
            </a:br>
            <a:r>
              <a:rPr lang="en-US" sz="1600" dirty="0">
                <a:solidFill>
                  <a:srgbClr val="C00000"/>
                </a:solidFill>
                <a:latin typeface="Arial" panose="020B0604020202020204" pitchFamily="34" charset="0"/>
                <a:cs typeface="Arial" panose="020B0604020202020204" pitchFamily="34" charset="0"/>
              </a:rPr>
              <a:t>- Ideal for customers who want to integrate Mailmark Data into their systems</a:t>
            </a: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1698404" y="1032027"/>
            <a:ext cx="8878156"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marL="342900" indent="-342900">
              <a:buClr>
                <a:srgbClr val="FF0000"/>
              </a:buClr>
              <a:buFont typeface="+mj-lt"/>
              <a:buAutoNum type="arabicPeriod"/>
            </a:pPr>
            <a:endParaRPr lang="en-GB" sz="1400" dirty="0">
              <a:latin typeface="Arial" panose="020B0604020202020204" pitchFamily="34" charset="0"/>
            </a:endParaRPr>
          </a:p>
        </p:txBody>
      </p:sp>
      <p:sp>
        <p:nvSpPr>
          <p:cNvPr id="7" name="Oval 6">
            <a:extLst>
              <a:ext uri="{FF2B5EF4-FFF2-40B4-BE49-F238E27FC236}">
                <a16:creationId xmlns:a16="http://schemas.microsoft.com/office/drawing/2014/main" id="{03B9CF1D-2AF4-4BF9-BF15-9166E1986EC9}"/>
              </a:ext>
            </a:extLst>
          </p:cNvPr>
          <p:cNvSpPr/>
          <p:nvPr/>
        </p:nvSpPr>
        <p:spPr>
          <a:xfrm rot="2028505">
            <a:off x="10279395" y="333541"/>
            <a:ext cx="1466564" cy="459027"/>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9900"/>
                </a:solidFill>
              </a:rPr>
              <a:t>Public</a:t>
            </a:r>
          </a:p>
        </p:txBody>
      </p:sp>
      <p:sp>
        <p:nvSpPr>
          <p:cNvPr id="8" name="TextBox 7">
            <a:extLst>
              <a:ext uri="{FF2B5EF4-FFF2-40B4-BE49-F238E27FC236}">
                <a16:creationId xmlns:a16="http://schemas.microsoft.com/office/drawing/2014/main" id="{1D9D5373-CC38-4C2D-8ADA-1CEA2EAFE756}"/>
              </a:ext>
            </a:extLst>
          </p:cNvPr>
          <p:cNvSpPr txBox="1"/>
          <p:nvPr/>
        </p:nvSpPr>
        <p:spPr>
          <a:xfrm>
            <a:off x="304965" y="920067"/>
            <a:ext cx="3753017" cy="338554"/>
          </a:xfrm>
          <a:prstGeom prst="rect">
            <a:avLst/>
          </a:prstGeom>
          <a:noFill/>
        </p:spPr>
        <p:txBody>
          <a:bodyPr wrap="square" rtlCol="0">
            <a:spAutoFit/>
          </a:bodyPr>
          <a:lstStyle/>
          <a:p>
            <a:r>
              <a:rPr lang="en-GB" sz="1600" b="1" dirty="0"/>
              <a:t>Summary level data set</a:t>
            </a:r>
          </a:p>
        </p:txBody>
      </p:sp>
      <p:sp>
        <p:nvSpPr>
          <p:cNvPr id="10" name="TextBox 9">
            <a:extLst>
              <a:ext uri="{FF2B5EF4-FFF2-40B4-BE49-F238E27FC236}">
                <a16:creationId xmlns:a16="http://schemas.microsoft.com/office/drawing/2014/main" id="{7FCA409C-AA04-4622-BCFA-33744E417332}"/>
              </a:ext>
            </a:extLst>
          </p:cNvPr>
          <p:cNvSpPr txBox="1"/>
          <p:nvPr/>
        </p:nvSpPr>
        <p:spPr>
          <a:xfrm>
            <a:off x="210135" y="4156394"/>
            <a:ext cx="3753017" cy="338554"/>
          </a:xfrm>
          <a:prstGeom prst="rect">
            <a:avLst/>
          </a:prstGeom>
          <a:noFill/>
        </p:spPr>
        <p:txBody>
          <a:bodyPr wrap="square" rtlCol="0">
            <a:spAutoFit/>
          </a:bodyPr>
          <a:lstStyle/>
          <a:p>
            <a:r>
              <a:rPr lang="en-GB" sz="1600" b="1" dirty="0"/>
              <a:t>Item level data set</a:t>
            </a:r>
          </a:p>
        </p:txBody>
      </p:sp>
      <p:pic>
        <p:nvPicPr>
          <p:cNvPr id="11" name="Picture 10">
            <a:extLst>
              <a:ext uri="{FF2B5EF4-FFF2-40B4-BE49-F238E27FC236}">
                <a16:creationId xmlns:a16="http://schemas.microsoft.com/office/drawing/2014/main" id="{EFA3FD03-A252-49D3-8E59-959B40E50108}"/>
              </a:ext>
            </a:extLst>
          </p:cNvPr>
          <p:cNvPicPr>
            <a:picLocks noChangeAspect="1"/>
          </p:cNvPicPr>
          <p:nvPr/>
        </p:nvPicPr>
        <p:blipFill>
          <a:blip r:embed="rId3"/>
          <a:stretch>
            <a:fillRect/>
          </a:stretch>
        </p:blipFill>
        <p:spPr>
          <a:xfrm>
            <a:off x="0" y="1647366"/>
            <a:ext cx="12102957" cy="1008580"/>
          </a:xfrm>
          <a:prstGeom prst="rect">
            <a:avLst/>
          </a:prstGeom>
        </p:spPr>
      </p:pic>
      <p:pic>
        <p:nvPicPr>
          <p:cNvPr id="13" name="Picture 12">
            <a:extLst>
              <a:ext uri="{FF2B5EF4-FFF2-40B4-BE49-F238E27FC236}">
                <a16:creationId xmlns:a16="http://schemas.microsoft.com/office/drawing/2014/main" id="{690938CA-7A3F-49F7-8717-1A9660BC8436}"/>
              </a:ext>
            </a:extLst>
          </p:cNvPr>
          <p:cNvPicPr>
            <a:picLocks noChangeAspect="1"/>
          </p:cNvPicPr>
          <p:nvPr/>
        </p:nvPicPr>
        <p:blipFill>
          <a:blip r:embed="rId4"/>
          <a:stretch>
            <a:fillRect/>
          </a:stretch>
        </p:blipFill>
        <p:spPr>
          <a:xfrm>
            <a:off x="64042" y="4621014"/>
            <a:ext cx="12038915" cy="1109365"/>
          </a:xfrm>
          <a:prstGeom prst="rect">
            <a:avLst/>
          </a:prstGeom>
        </p:spPr>
      </p:pic>
    </p:spTree>
    <p:extLst>
      <p:ext uri="{BB962C8B-B14F-4D97-AF65-F5344CB8AC3E}">
        <p14:creationId xmlns:p14="http://schemas.microsoft.com/office/powerpoint/2010/main" val="298057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7</a:t>
            </a:fld>
            <a:endParaRPr lang="en-GB" dirty="0"/>
          </a:p>
        </p:txBody>
      </p:sp>
      <p:sp>
        <p:nvSpPr>
          <p:cNvPr id="12" name="Title 4"/>
          <p:cNvSpPr>
            <a:spLocks noGrp="1"/>
          </p:cNvSpPr>
          <p:nvPr>
            <p:ph type="title"/>
          </p:nvPr>
        </p:nvSpPr>
        <p:spPr>
          <a:xfrm>
            <a:off x="312474" y="299985"/>
            <a:ext cx="8702411" cy="1027525"/>
          </a:xfrm>
        </p:spPr>
        <p:txBody>
          <a:bodyPr/>
          <a:lstStyle/>
          <a:p>
            <a:pPr algn="l"/>
            <a:r>
              <a:rPr lang="en-US" sz="2400" dirty="0">
                <a:solidFill>
                  <a:srgbClr val="C00000"/>
                </a:solidFill>
                <a:latin typeface="Arial" panose="020B0604020202020204" pitchFamily="34" charset="0"/>
                <a:cs typeface="Arial" panose="020B0604020202020204" pitchFamily="34" charset="0"/>
              </a:rPr>
              <a:t>Mailmark Direct Data – Next Steps</a:t>
            </a:r>
            <a:br>
              <a:rPr lang="en-US" sz="2400" dirty="0">
                <a:solidFill>
                  <a:srgbClr val="FF0000"/>
                </a:solidFill>
                <a:latin typeface="Arial" panose="020B0604020202020204" pitchFamily="34" charset="0"/>
                <a:cs typeface="Arial" panose="020B0604020202020204" pitchFamily="34" charset="0"/>
              </a:rPr>
            </a:b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312474" y="965119"/>
            <a:ext cx="11798010" cy="524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ts val="0"/>
              </a:spcBef>
              <a:spcAft>
                <a:spcPts val="300"/>
              </a:spcAft>
              <a:buClr>
                <a:srgbClr val="C00000"/>
              </a:buClr>
            </a:pPr>
            <a:r>
              <a:rPr lang="en-GB" sz="1600" b="1" dirty="0">
                <a:latin typeface="Arial" panose="020B0604020202020204" pitchFamily="34" charset="0"/>
              </a:rPr>
              <a:t>Training</a:t>
            </a:r>
          </a:p>
          <a:p>
            <a:pPr marL="719138" lvl="2" indent="-342900">
              <a:spcBef>
                <a:spcPts val="0"/>
              </a:spcBef>
              <a:spcAft>
                <a:spcPts val="300"/>
              </a:spcAft>
              <a:buClr>
                <a:srgbClr val="C00000"/>
              </a:buClr>
              <a:buFont typeface="+mj-lt"/>
              <a:buAutoNum type="arabicPeriod"/>
            </a:pPr>
            <a:r>
              <a:rPr lang="en-GB" sz="1600" dirty="0">
                <a:solidFill>
                  <a:schemeClr val="tx2"/>
                </a:solidFill>
                <a:latin typeface="Arial" panose="020B0604020202020204" pitchFamily="34" charset="0"/>
              </a:rPr>
              <a:t>Royal Mail is developing:</a:t>
            </a:r>
          </a:p>
          <a:p>
            <a:pPr marL="987425" lvl="3" indent="-342900">
              <a:spcBef>
                <a:spcPts val="0"/>
              </a:spcBef>
              <a:spcAft>
                <a:spcPts val="300"/>
              </a:spcAft>
              <a:buClr>
                <a:srgbClr val="C00000"/>
              </a:buClr>
              <a:buFont typeface="Arial" panose="020B0604020202020204" pitchFamily="34" charset="0"/>
              <a:buChar char="•"/>
            </a:pPr>
            <a:r>
              <a:rPr lang="en-GB" sz="1600" dirty="0">
                <a:solidFill>
                  <a:schemeClr val="tx2"/>
                </a:solidFill>
                <a:latin typeface="Arial" panose="020B0604020202020204" pitchFamily="34" charset="0"/>
              </a:rPr>
              <a:t>Detailed Reporting documentation</a:t>
            </a:r>
          </a:p>
          <a:p>
            <a:pPr marL="987425" lvl="3" indent="-342900">
              <a:spcBef>
                <a:spcPts val="0"/>
              </a:spcBef>
              <a:spcAft>
                <a:spcPts val="300"/>
              </a:spcAft>
              <a:buClr>
                <a:srgbClr val="C00000"/>
              </a:buClr>
              <a:buFont typeface="Arial" panose="020B0604020202020204" pitchFamily="34" charset="0"/>
              <a:buChar char="•"/>
            </a:pPr>
            <a:r>
              <a:rPr lang="en-GB" sz="1600" dirty="0">
                <a:solidFill>
                  <a:schemeClr val="tx2"/>
                </a:solidFill>
                <a:latin typeface="Arial" panose="020B0604020202020204" pitchFamily="34" charset="0"/>
              </a:rPr>
              <a:t>On-line webinar training packages for customers and their supplier teams</a:t>
            </a:r>
          </a:p>
          <a:p>
            <a:pPr marL="719138" lvl="2" indent="-342900">
              <a:spcBef>
                <a:spcPts val="0"/>
              </a:spcBef>
              <a:spcAft>
                <a:spcPts val="300"/>
              </a:spcAft>
              <a:buClr>
                <a:srgbClr val="C00000"/>
              </a:buClr>
              <a:buFont typeface="+mj-lt"/>
              <a:buAutoNum type="arabicPeriod"/>
            </a:pPr>
            <a:r>
              <a:rPr lang="en-GB" sz="1600" dirty="0">
                <a:solidFill>
                  <a:schemeClr val="tx2"/>
                </a:solidFill>
                <a:latin typeface="Arial" panose="020B0604020202020204" pitchFamily="34" charset="0"/>
              </a:rPr>
              <a:t>Provision of technical specifications to assist in solution development</a:t>
            </a:r>
          </a:p>
          <a:p>
            <a:pPr marL="376238" lvl="2" indent="0">
              <a:spcBef>
                <a:spcPts val="0"/>
              </a:spcBef>
              <a:spcAft>
                <a:spcPts val="300"/>
              </a:spcAft>
              <a:buClr>
                <a:srgbClr val="C00000"/>
              </a:buClr>
            </a:pPr>
            <a:endParaRPr lang="en-GB" sz="1600" dirty="0">
              <a:solidFill>
                <a:schemeClr val="tx2"/>
              </a:solidFill>
              <a:latin typeface="Arial" panose="020B0604020202020204" pitchFamily="34" charset="0"/>
            </a:endParaRPr>
          </a:p>
          <a:p>
            <a:pPr>
              <a:spcBef>
                <a:spcPts val="0"/>
              </a:spcBef>
              <a:spcAft>
                <a:spcPts val="300"/>
              </a:spcAft>
              <a:buClr>
                <a:srgbClr val="C00000"/>
              </a:buClr>
            </a:pPr>
            <a:r>
              <a:rPr lang="en-GB" sz="1600" b="1" dirty="0">
                <a:latin typeface="Arial" panose="020B0604020202020204" pitchFamily="34" charset="0"/>
              </a:rPr>
              <a:t>Adoption</a:t>
            </a:r>
          </a:p>
          <a:p>
            <a:pPr marL="719138" lvl="2" indent="-342900">
              <a:spcBef>
                <a:spcPts val="0"/>
              </a:spcBef>
              <a:spcAft>
                <a:spcPts val="300"/>
              </a:spcAft>
              <a:buClr>
                <a:srgbClr val="C00000"/>
              </a:buClr>
              <a:buFont typeface="+mj-lt"/>
              <a:buAutoNum type="arabicPeriod"/>
            </a:pPr>
            <a:r>
              <a:rPr lang="en-GB" sz="1600" dirty="0">
                <a:solidFill>
                  <a:schemeClr val="tx2"/>
                </a:solidFill>
                <a:latin typeface="Arial" panose="020B0604020202020204" pitchFamily="34" charset="0"/>
              </a:rPr>
              <a:t>Royal Mail is working with industry groups such as; Wholesale Access Group and Strategic Mailing Partnership to:</a:t>
            </a:r>
          </a:p>
          <a:p>
            <a:pPr marL="987425" lvl="3" indent="-342900">
              <a:spcBef>
                <a:spcPts val="0"/>
              </a:spcBef>
              <a:spcAft>
                <a:spcPts val="300"/>
              </a:spcAft>
              <a:buClr>
                <a:srgbClr val="C00000"/>
              </a:buClr>
              <a:buFont typeface="Arial" panose="020B0604020202020204" pitchFamily="34" charset="0"/>
              <a:buChar char="•"/>
            </a:pPr>
            <a:r>
              <a:rPr lang="en-GB" sz="1600" dirty="0">
                <a:solidFill>
                  <a:schemeClr val="tx2"/>
                </a:solidFill>
                <a:latin typeface="Arial" panose="020B0604020202020204" pitchFamily="34" charset="0"/>
              </a:rPr>
              <a:t>Communicate the changes</a:t>
            </a:r>
          </a:p>
          <a:p>
            <a:pPr marL="987425" lvl="3" indent="-342900">
              <a:spcBef>
                <a:spcPts val="0"/>
              </a:spcBef>
              <a:spcAft>
                <a:spcPts val="300"/>
              </a:spcAft>
              <a:buClr>
                <a:srgbClr val="C00000"/>
              </a:buClr>
              <a:buFont typeface="Arial" panose="020B0604020202020204" pitchFamily="34" charset="0"/>
              <a:buChar char="•"/>
            </a:pPr>
            <a:r>
              <a:rPr lang="en-GB" sz="1600" dirty="0">
                <a:solidFill>
                  <a:schemeClr val="tx2"/>
                </a:solidFill>
                <a:latin typeface="Arial" panose="020B0604020202020204" pitchFamily="34" charset="0"/>
              </a:rPr>
              <a:t>Gather industry feedback</a:t>
            </a:r>
          </a:p>
          <a:p>
            <a:pPr marL="719138" lvl="2" indent="-342900">
              <a:spcBef>
                <a:spcPts val="0"/>
              </a:spcBef>
              <a:spcAft>
                <a:spcPts val="300"/>
              </a:spcAft>
              <a:buClr>
                <a:srgbClr val="C00000"/>
              </a:buClr>
              <a:buFont typeface="+mj-lt"/>
              <a:buAutoNum type="arabicPeriod"/>
            </a:pPr>
            <a:r>
              <a:rPr lang="en-GB" sz="1600" dirty="0">
                <a:solidFill>
                  <a:schemeClr val="tx2"/>
                </a:solidFill>
                <a:latin typeface="Arial" panose="020B0604020202020204" pitchFamily="34" charset="0"/>
              </a:rPr>
              <a:t>Customers who want to be part of the User Testing will have earlier access to the Beta systems from late November 2020.</a:t>
            </a:r>
          </a:p>
          <a:p>
            <a:pPr marL="342900" indent="-342900">
              <a:spcBef>
                <a:spcPts val="0"/>
              </a:spcBef>
              <a:spcAft>
                <a:spcPts val="300"/>
              </a:spcAft>
              <a:buClr>
                <a:srgbClr val="FF0000"/>
              </a:buClr>
              <a:buFont typeface="+mj-lt"/>
              <a:buAutoNum type="arabicPeriod"/>
            </a:pPr>
            <a:endParaRPr lang="en-GB" sz="1600" b="1" dirty="0">
              <a:latin typeface="Arial" panose="020B0604020202020204" pitchFamily="34" charset="0"/>
            </a:endParaRPr>
          </a:p>
          <a:p>
            <a:pPr marL="319088" lvl="1" indent="-342900">
              <a:spcBef>
                <a:spcPts val="0"/>
              </a:spcBef>
              <a:spcAft>
                <a:spcPts val="300"/>
              </a:spcAft>
              <a:buClr>
                <a:srgbClr val="FF0000"/>
              </a:buClr>
              <a:buFont typeface="+mj-lt"/>
              <a:buAutoNum type="arabicPeriod"/>
            </a:pPr>
            <a:endParaRPr lang="en-GB" sz="1600" dirty="0">
              <a:latin typeface="Arial" panose="020B0604020202020204" pitchFamily="34" charset="0"/>
            </a:endParaRPr>
          </a:p>
          <a:p>
            <a:pPr marL="342900" indent="-342900">
              <a:buClr>
                <a:srgbClr val="FF0000"/>
              </a:buClr>
              <a:buFont typeface="+mj-lt"/>
              <a:buAutoNum type="arabicPeriod"/>
            </a:pPr>
            <a:endParaRPr lang="en-GB" sz="1400" dirty="0">
              <a:latin typeface="Arial" panose="020B0604020202020204" pitchFamily="34" charset="0"/>
            </a:endParaRPr>
          </a:p>
        </p:txBody>
      </p:sp>
      <p:sp>
        <p:nvSpPr>
          <p:cNvPr id="7" name="Oval 6">
            <a:extLst>
              <a:ext uri="{FF2B5EF4-FFF2-40B4-BE49-F238E27FC236}">
                <a16:creationId xmlns:a16="http://schemas.microsoft.com/office/drawing/2014/main" id="{03B9CF1D-2AF4-4BF9-BF15-9166E1986EC9}"/>
              </a:ext>
            </a:extLst>
          </p:cNvPr>
          <p:cNvSpPr/>
          <p:nvPr/>
        </p:nvSpPr>
        <p:spPr>
          <a:xfrm rot="2028505">
            <a:off x="10409252" y="369201"/>
            <a:ext cx="1466564" cy="459027"/>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9900"/>
                </a:solidFill>
              </a:rPr>
              <a:t>Public</a:t>
            </a:r>
          </a:p>
        </p:txBody>
      </p:sp>
    </p:spTree>
    <p:extLst>
      <p:ext uri="{BB962C8B-B14F-4D97-AF65-F5344CB8AC3E}">
        <p14:creationId xmlns:p14="http://schemas.microsoft.com/office/powerpoint/2010/main" val="427962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7"/>
          </p:nvPr>
        </p:nvSpPr>
        <p:spPr>
          <a:xfrm>
            <a:off x="2020895" y="6513225"/>
            <a:ext cx="235226" cy="132922"/>
          </a:xfrm>
          <a:prstGeom prst="rect">
            <a:avLst/>
          </a:prstGeom>
        </p:spPr>
        <p:txBody>
          <a:bodyPr wrap="square" lIns="0" tIns="0" rIns="0" bIns="0" anchor="ctr">
            <a:spAutoFit/>
          </a:bodyPr>
          <a:lstStyle>
            <a:defPPr>
              <a:defRPr lang="en-US"/>
            </a:defPPr>
            <a:lvl1pPr marL="0" algn="l" defTabSz="914400" rtl="0" eaLnBrk="1" latinLnBrk="0" hangingPunct="1">
              <a:defRPr sz="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80"/>
              </a:lnSpc>
            </a:pPr>
            <a:fld id="{81D60167-4931-47E6-BA6A-407CBD079E47}" type="slidenum">
              <a:rPr lang="en-GB" smtClean="0"/>
              <a:pPr marL="25400">
                <a:lnSpc>
                  <a:spcPts val="1080"/>
                </a:lnSpc>
              </a:pPr>
              <a:t>8</a:t>
            </a:fld>
            <a:endParaRPr lang="en-GB" dirty="0"/>
          </a:p>
        </p:txBody>
      </p:sp>
      <p:sp>
        <p:nvSpPr>
          <p:cNvPr id="12" name="Title 4"/>
          <p:cNvSpPr>
            <a:spLocks noGrp="1"/>
          </p:cNvSpPr>
          <p:nvPr>
            <p:ph type="title"/>
          </p:nvPr>
        </p:nvSpPr>
        <p:spPr>
          <a:xfrm>
            <a:off x="400165" y="299985"/>
            <a:ext cx="8702411" cy="1027525"/>
          </a:xfrm>
        </p:spPr>
        <p:txBody>
          <a:bodyPr/>
          <a:lstStyle/>
          <a:p>
            <a:pPr algn="l"/>
            <a:r>
              <a:rPr lang="en-US" sz="2400" dirty="0">
                <a:solidFill>
                  <a:srgbClr val="C00000"/>
                </a:solidFill>
                <a:latin typeface="Arial" panose="020B0604020202020204" pitchFamily="34" charset="0"/>
                <a:cs typeface="Arial" panose="020B0604020202020204" pitchFamily="34" charset="0"/>
              </a:rPr>
              <a:t>Next Steps - Plan</a:t>
            </a:r>
            <a:br>
              <a:rPr lang="en-US" sz="2400" dirty="0">
                <a:solidFill>
                  <a:srgbClr val="FF0000"/>
                </a:solidFill>
                <a:latin typeface="Arial" panose="020B0604020202020204" pitchFamily="34" charset="0"/>
                <a:cs typeface="Arial" panose="020B0604020202020204" pitchFamily="34" charset="0"/>
              </a:rPr>
            </a:br>
            <a:br>
              <a:rPr lang="en-US" dirty="0">
                <a:solidFill>
                  <a:srgbClr val="DA202A"/>
                </a:solidFill>
                <a:latin typeface="Arial" panose="020B0604020202020204" pitchFamily="34" charset="0"/>
                <a:cs typeface="Arial" panose="020B0604020202020204" pitchFamily="34" charset="0"/>
              </a:rPr>
            </a:br>
            <a:endParaRPr lang="en-GB" sz="1477" dirty="0">
              <a:solidFill>
                <a:schemeClr val="tx2"/>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53EA1EF-90F5-4FA5-B6A0-BDD048A0E220}"/>
              </a:ext>
            </a:extLst>
          </p:cNvPr>
          <p:cNvSpPr txBox="1">
            <a:spLocks/>
          </p:cNvSpPr>
          <p:nvPr/>
        </p:nvSpPr>
        <p:spPr bwMode="auto">
          <a:xfrm>
            <a:off x="400164" y="898213"/>
            <a:ext cx="10572635" cy="526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a:solidFill>
                  <a:schemeClr val="tx2"/>
                </a:solidFill>
                <a:latin typeface="Calibri" pitchFamily="34" charset="0"/>
              </a:defRPr>
            </a:lvl1pPr>
            <a:lvl2pPr marL="742950" indent="-285750" eaLnBrk="0" hangingPunct="0">
              <a:spcBef>
                <a:spcPct val="20000"/>
              </a:spcBef>
              <a:defRPr>
                <a:solidFill>
                  <a:schemeClr val="tx1"/>
                </a:solidFill>
                <a:latin typeface="Calibri" pitchFamily="34" charset="0"/>
              </a:defRPr>
            </a:lvl2pPr>
            <a:lvl3pPr marL="1143000" indent="-228600" eaLnBrk="0" hangingPunct="0">
              <a:spcBef>
                <a:spcPct val="20000"/>
              </a:spcBef>
              <a:defRPr>
                <a:solidFill>
                  <a:schemeClr val="tx1"/>
                </a:solidFill>
                <a:latin typeface="Calibri" pitchFamily="34" charset="0"/>
              </a:defRPr>
            </a:lvl3pPr>
            <a:lvl4pPr marL="1600200" indent="-228600" eaLnBrk="0" hangingPunct="0">
              <a:spcBef>
                <a:spcPct val="20000"/>
              </a:spcBef>
              <a:defRPr>
                <a:solidFill>
                  <a:schemeClr val="tx1"/>
                </a:solidFill>
                <a:latin typeface="Calibri" pitchFamily="34" charset="0"/>
              </a:defRPr>
            </a:lvl4pPr>
            <a:lvl5pPr marL="2057400" indent="-228600" eaLnBrk="0" hangingPunct="0">
              <a:spcBef>
                <a:spcPct val="20000"/>
              </a:spcBef>
              <a:defRPr>
                <a:solidFill>
                  <a:schemeClr val="tx1"/>
                </a:solidFill>
                <a:latin typeface="Calibri" pitchFamily="34" charset="0"/>
              </a:defRPr>
            </a:lvl5pPr>
            <a:lvl6pPr marL="2514600" indent="-228600" eaLnBrk="0" fontAlgn="base" hangingPunct="0">
              <a:spcBef>
                <a:spcPct val="20000"/>
              </a:spcBef>
              <a:spcAft>
                <a:spcPct val="0"/>
              </a:spcAft>
              <a:defRPr>
                <a:solidFill>
                  <a:schemeClr val="tx1"/>
                </a:solidFill>
                <a:latin typeface="Calibri" pitchFamily="34" charset="0"/>
              </a:defRPr>
            </a:lvl6pPr>
            <a:lvl7pPr marL="2971800" indent="-228600" eaLnBrk="0" fontAlgn="base" hangingPunct="0">
              <a:spcBef>
                <a:spcPct val="20000"/>
              </a:spcBef>
              <a:spcAft>
                <a:spcPct val="0"/>
              </a:spcAft>
              <a:defRPr>
                <a:solidFill>
                  <a:schemeClr val="tx1"/>
                </a:solidFill>
                <a:latin typeface="Calibri" pitchFamily="34" charset="0"/>
              </a:defRPr>
            </a:lvl7pPr>
            <a:lvl8pPr marL="3429000" indent="-228600" eaLnBrk="0" fontAlgn="base" hangingPunct="0">
              <a:spcBef>
                <a:spcPct val="20000"/>
              </a:spcBef>
              <a:spcAft>
                <a:spcPct val="0"/>
              </a:spcAft>
              <a:defRPr>
                <a:solidFill>
                  <a:schemeClr val="tx1"/>
                </a:solidFill>
                <a:latin typeface="Calibri" pitchFamily="34" charset="0"/>
              </a:defRPr>
            </a:lvl8pPr>
            <a:lvl9pPr marL="3886200" indent="-228600" eaLnBrk="0" fontAlgn="base" hangingPunct="0">
              <a:spcBef>
                <a:spcPct val="20000"/>
              </a:spcBef>
              <a:spcAft>
                <a:spcPct val="0"/>
              </a:spcAft>
              <a:defRPr>
                <a:solidFill>
                  <a:schemeClr val="tx1"/>
                </a:solidFill>
                <a:latin typeface="Calibri" pitchFamily="34" charset="0"/>
              </a:defRPr>
            </a:lvl9pPr>
          </a:lstStyle>
          <a:p>
            <a:pPr>
              <a:spcBef>
                <a:spcPts val="0"/>
              </a:spcBef>
              <a:spcAft>
                <a:spcPts val="600"/>
              </a:spcAft>
              <a:buClr>
                <a:srgbClr val="FF0000"/>
              </a:buClr>
            </a:pPr>
            <a:r>
              <a:rPr lang="en-GB" sz="1600" b="1" dirty="0">
                <a:latin typeface="Arial" panose="020B0604020202020204" pitchFamily="34" charset="0"/>
              </a:rPr>
              <a:t>Timeline for change</a:t>
            </a:r>
          </a:p>
          <a:p>
            <a:pPr marL="342900" indent="-342900">
              <a:buClr>
                <a:srgbClr val="C00000"/>
              </a:buClr>
              <a:buFont typeface="+mj-lt"/>
              <a:buAutoNum type="arabicPeriod"/>
            </a:pPr>
            <a:r>
              <a:rPr lang="en-GB" sz="1600" dirty="0">
                <a:latin typeface="Arial" panose="020B0604020202020204" pitchFamily="34" charset="0"/>
              </a:rPr>
              <a:t>w/c 9</a:t>
            </a:r>
            <a:r>
              <a:rPr lang="en-GB" sz="1600" baseline="30000" dirty="0">
                <a:latin typeface="Arial" panose="020B0604020202020204" pitchFamily="34" charset="0"/>
              </a:rPr>
              <a:t>th</a:t>
            </a:r>
            <a:r>
              <a:rPr lang="en-GB" sz="1600" dirty="0">
                <a:latin typeface="Arial" panose="020B0604020202020204" pitchFamily="34" charset="0"/>
              </a:rPr>
              <a:t> November – Technical Guide available</a:t>
            </a:r>
          </a:p>
          <a:p>
            <a:pPr marL="342900" indent="-342900">
              <a:buClr>
                <a:srgbClr val="C00000"/>
              </a:buClr>
              <a:buFont typeface="+mj-lt"/>
              <a:buAutoNum type="arabicPeriod"/>
            </a:pPr>
            <a:r>
              <a:rPr lang="en-GB" sz="1600" dirty="0">
                <a:latin typeface="Arial" panose="020B0604020202020204" pitchFamily="34" charset="0"/>
              </a:rPr>
              <a:t>w/c 20</a:t>
            </a:r>
            <a:r>
              <a:rPr lang="en-GB" sz="1600" baseline="30000" dirty="0">
                <a:latin typeface="Arial" panose="020B0604020202020204" pitchFamily="34" charset="0"/>
              </a:rPr>
              <a:t>th</a:t>
            </a:r>
            <a:r>
              <a:rPr lang="en-GB" sz="1600" dirty="0">
                <a:latin typeface="Arial" panose="020B0604020202020204" pitchFamily="34" charset="0"/>
              </a:rPr>
              <a:t> November – User Guides available</a:t>
            </a:r>
          </a:p>
          <a:p>
            <a:pPr marL="342900" indent="-342900">
              <a:buClr>
                <a:srgbClr val="C00000"/>
              </a:buClr>
              <a:buFont typeface="+mj-lt"/>
              <a:buAutoNum type="arabicPeriod"/>
            </a:pPr>
            <a:r>
              <a:rPr lang="en-GB" sz="1600" dirty="0">
                <a:latin typeface="Arial" panose="020B0604020202020204" pitchFamily="34" charset="0"/>
              </a:rPr>
              <a:t>w/c 25th November to 4</a:t>
            </a:r>
            <a:r>
              <a:rPr lang="en-GB" sz="1600" baseline="30000" dirty="0">
                <a:latin typeface="Arial" panose="020B0604020202020204" pitchFamily="34" charset="0"/>
              </a:rPr>
              <a:t>th</a:t>
            </a:r>
            <a:r>
              <a:rPr lang="en-GB" sz="1600" dirty="0">
                <a:latin typeface="Arial" panose="020B0604020202020204" pitchFamily="34" charset="0"/>
              </a:rPr>
              <a:t> December – User Acceptance testing </a:t>
            </a:r>
          </a:p>
          <a:p>
            <a:pPr marL="342900" indent="-342900">
              <a:buClr>
                <a:srgbClr val="C00000"/>
              </a:buClr>
              <a:buFont typeface="+mj-lt"/>
              <a:buAutoNum type="arabicPeriod"/>
            </a:pPr>
            <a:r>
              <a:rPr lang="en-GB" sz="1600" dirty="0">
                <a:latin typeface="Arial" panose="020B0604020202020204" pitchFamily="34" charset="0"/>
              </a:rPr>
              <a:t>10</a:t>
            </a:r>
            <a:r>
              <a:rPr lang="en-GB" sz="1600" baseline="30000" dirty="0">
                <a:latin typeface="Arial" panose="020B0604020202020204" pitchFamily="34" charset="0"/>
              </a:rPr>
              <a:t>th</a:t>
            </a:r>
            <a:r>
              <a:rPr lang="en-GB" sz="1600" dirty="0">
                <a:latin typeface="Arial" panose="020B0604020202020204" pitchFamily="34" charset="0"/>
              </a:rPr>
              <a:t> December – Start of customer roll out</a:t>
            </a:r>
          </a:p>
          <a:p>
            <a:pPr>
              <a:buClr>
                <a:srgbClr val="C00000"/>
              </a:buClr>
            </a:pPr>
            <a:endParaRPr lang="en-GB" sz="1600" i="1" dirty="0">
              <a:latin typeface="Arial" panose="020B0604020202020204" pitchFamily="34" charset="0"/>
            </a:endParaRPr>
          </a:p>
          <a:p>
            <a:pPr>
              <a:buClr>
                <a:srgbClr val="FF0000"/>
              </a:buClr>
            </a:pPr>
            <a:r>
              <a:rPr lang="en-GB" sz="1600" dirty="0">
                <a:latin typeface="Arial" panose="020B0604020202020204" pitchFamily="34" charset="0"/>
              </a:rPr>
              <a:t>Feedback from users welcome throughout</a:t>
            </a:r>
          </a:p>
          <a:p>
            <a:pPr>
              <a:buClr>
                <a:srgbClr val="FF0000"/>
              </a:buClr>
            </a:pPr>
            <a:endParaRPr lang="en-GB" sz="1600" i="1" dirty="0">
              <a:latin typeface="Arial" panose="020B0604020202020204" pitchFamily="34" charset="0"/>
            </a:endParaRPr>
          </a:p>
          <a:p>
            <a:pPr>
              <a:spcBef>
                <a:spcPts val="0"/>
              </a:spcBef>
              <a:spcAft>
                <a:spcPts val="600"/>
              </a:spcAft>
              <a:buClr>
                <a:srgbClr val="FF0000"/>
              </a:buClr>
            </a:pPr>
            <a:r>
              <a:rPr lang="en-GB" sz="1600" b="1" dirty="0">
                <a:latin typeface="Arial" panose="020B0604020202020204" pitchFamily="34" charset="0"/>
              </a:rPr>
              <a:t>Next steps</a:t>
            </a:r>
          </a:p>
          <a:p>
            <a:pPr lvl="0">
              <a:buClr>
                <a:srgbClr val="FF0000"/>
              </a:buClr>
            </a:pPr>
            <a:r>
              <a:rPr lang="en-GB" sz="1600" dirty="0">
                <a:latin typeface="Arial" panose="020B0604020202020204" pitchFamily="34" charset="0"/>
              </a:rPr>
              <a:t>Talk to your Royal Mail Account manager about;</a:t>
            </a:r>
          </a:p>
          <a:p>
            <a:pPr marL="342900" indent="-342900">
              <a:buClr>
                <a:srgbClr val="C00000"/>
              </a:buClr>
              <a:buFont typeface="+mj-lt"/>
              <a:buAutoNum type="arabicPeriod"/>
            </a:pPr>
            <a:r>
              <a:rPr lang="en-GB" sz="1600" dirty="0">
                <a:latin typeface="Arial" panose="020B0604020202020204" pitchFamily="34" charset="0"/>
              </a:rPr>
              <a:t>Receiving the new reporting documentation and Direct Data specifications</a:t>
            </a:r>
          </a:p>
          <a:p>
            <a:pPr marL="342900" indent="-342900">
              <a:buClr>
                <a:srgbClr val="C00000"/>
              </a:buClr>
              <a:buFont typeface="+mj-lt"/>
              <a:buAutoNum type="arabicPeriod"/>
            </a:pPr>
            <a:r>
              <a:rPr lang="en-GB" sz="1600" dirty="0">
                <a:latin typeface="Arial" panose="020B0604020202020204" pitchFamily="34" charset="0"/>
              </a:rPr>
              <a:t>Being added to the PDF reporting solution</a:t>
            </a:r>
          </a:p>
          <a:p>
            <a:pPr marL="342900" indent="-342900">
              <a:buClr>
                <a:srgbClr val="C00000"/>
              </a:buClr>
              <a:buFont typeface="+mj-lt"/>
              <a:buAutoNum type="arabicPeriod"/>
            </a:pPr>
            <a:r>
              <a:rPr lang="en-GB" sz="1600" dirty="0">
                <a:latin typeface="Arial" panose="020B0604020202020204" pitchFamily="34" charset="0"/>
              </a:rPr>
              <a:t>Adopting the new Direct Data solution</a:t>
            </a:r>
          </a:p>
          <a:p>
            <a:pPr marL="342900" indent="-342900">
              <a:buClr>
                <a:srgbClr val="C00000"/>
              </a:buClr>
              <a:buFont typeface="+mj-lt"/>
              <a:buAutoNum type="arabicPeriod"/>
            </a:pPr>
            <a:r>
              <a:rPr lang="en-GB" sz="1600" dirty="0">
                <a:latin typeface="Arial" panose="020B0604020202020204" pitchFamily="34" charset="0"/>
              </a:rPr>
              <a:t>Arranging a web-based training session</a:t>
            </a:r>
            <a:endParaRPr lang="en-GB" sz="1600" i="1" dirty="0">
              <a:latin typeface="Arial" panose="020B0604020202020204" pitchFamily="34" charset="0"/>
            </a:endParaRPr>
          </a:p>
          <a:p>
            <a:pPr marL="342900" indent="-342900">
              <a:buClr>
                <a:srgbClr val="FF0000"/>
              </a:buClr>
              <a:buFont typeface="+mj-lt"/>
              <a:buAutoNum type="arabicPeriod"/>
            </a:pPr>
            <a:endParaRPr lang="en-GB" sz="1400" dirty="0">
              <a:latin typeface="Arial" panose="020B0604020202020204" pitchFamily="34" charset="0"/>
            </a:endParaRPr>
          </a:p>
        </p:txBody>
      </p:sp>
      <p:sp>
        <p:nvSpPr>
          <p:cNvPr id="7" name="Oval 6">
            <a:extLst>
              <a:ext uri="{FF2B5EF4-FFF2-40B4-BE49-F238E27FC236}">
                <a16:creationId xmlns:a16="http://schemas.microsoft.com/office/drawing/2014/main" id="{03B9CF1D-2AF4-4BF9-BF15-9166E1986EC9}"/>
              </a:ext>
            </a:extLst>
          </p:cNvPr>
          <p:cNvSpPr/>
          <p:nvPr/>
        </p:nvSpPr>
        <p:spPr>
          <a:xfrm rot="2028505">
            <a:off x="10321561" y="369200"/>
            <a:ext cx="1466564" cy="459027"/>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9900"/>
                </a:solidFill>
              </a:rPr>
              <a:t>Public</a:t>
            </a:r>
          </a:p>
        </p:txBody>
      </p:sp>
    </p:spTree>
    <p:extLst>
      <p:ext uri="{BB962C8B-B14F-4D97-AF65-F5344CB8AC3E}">
        <p14:creationId xmlns:p14="http://schemas.microsoft.com/office/powerpoint/2010/main" val="90240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6AEC8CD1-7AB2-4A15-ADFA-CACA5D03B38C}" type="slidenum">
              <a:rPr lang="en-GB" smtClean="0"/>
              <a:pPr>
                <a:defRPr/>
              </a:pPr>
              <a:t>9</a:t>
            </a:fld>
            <a:endParaRPr lang="en-GB" dirty="0"/>
          </a:p>
        </p:txBody>
      </p:sp>
      <p:sp>
        <p:nvSpPr>
          <p:cNvPr id="5" name="TextBox 4">
            <a:extLst>
              <a:ext uri="{FF2B5EF4-FFF2-40B4-BE49-F238E27FC236}">
                <a16:creationId xmlns:a16="http://schemas.microsoft.com/office/drawing/2014/main" id="{BE8C9208-7705-4DD2-85A5-41ED1BDF77CB}"/>
              </a:ext>
            </a:extLst>
          </p:cNvPr>
          <p:cNvSpPr txBox="1"/>
          <p:nvPr/>
        </p:nvSpPr>
        <p:spPr>
          <a:xfrm>
            <a:off x="2201864" y="2549527"/>
            <a:ext cx="7740075" cy="369332"/>
          </a:xfrm>
          <a:prstGeom prst="rect">
            <a:avLst/>
          </a:prstGeom>
          <a:noFill/>
        </p:spPr>
        <p:txBody>
          <a:bodyPr wrap="square" lIns="0" tIns="0" rIns="0" bIns="0">
            <a:spAutoFit/>
          </a:bodyPr>
          <a:lstStyle/>
          <a:p>
            <a:pPr algn="ctr" eaLnBrk="1" fontAlgn="auto" hangingPunct="1">
              <a:spcBef>
                <a:spcPts val="0"/>
              </a:spcBef>
              <a:spcAft>
                <a:spcPts val="0"/>
              </a:spcAft>
              <a:defRPr/>
            </a:pPr>
            <a:endParaRPr lang="en-GB" altLang="en-US" sz="2400" b="1" dirty="0">
              <a:solidFill>
                <a:schemeClr val="tx2"/>
              </a:solidFill>
              <a:ea typeface="MS PGothic" pitchFamily="34" charset="-128"/>
            </a:endParaRPr>
          </a:p>
        </p:txBody>
      </p:sp>
      <p:sp>
        <p:nvSpPr>
          <p:cNvPr id="6" name="Rectangle 5">
            <a:extLst>
              <a:ext uri="{FF2B5EF4-FFF2-40B4-BE49-F238E27FC236}">
                <a16:creationId xmlns:a16="http://schemas.microsoft.com/office/drawing/2014/main" id="{5F947983-A881-43F6-91C4-B6CDC6E1F7BC}"/>
              </a:ext>
            </a:extLst>
          </p:cNvPr>
          <p:cNvSpPr/>
          <p:nvPr/>
        </p:nvSpPr>
        <p:spPr>
          <a:xfrm>
            <a:off x="2613330" y="6350871"/>
            <a:ext cx="6162261" cy="338554"/>
          </a:xfrm>
          <a:prstGeom prst="rect">
            <a:avLst/>
          </a:prstGeom>
        </p:spPr>
        <p:txBody>
          <a:bodyPr wrap="square">
            <a:spAutoFit/>
          </a:bodyPr>
          <a:lstStyle/>
          <a:p>
            <a:pPr algn="ctr">
              <a:spcAft>
                <a:spcPts val="0"/>
              </a:spcAft>
            </a:pPr>
            <a:r>
              <a:rPr lang="en-GB" sz="800" i="1" dirty="0">
                <a:solidFill>
                  <a:srgbClr val="404044"/>
                </a:solidFill>
                <a:latin typeface="Calibri" panose="020F0502020204030204" pitchFamily="34" charset="0"/>
                <a:ea typeface="Calibri" panose="020F0502020204030204" pitchFamily="34" charset="0"/>
                <a:cs typeface="Calibri" panose="020F0502020204030204" pitchFamily="34" charset="0"/>
              </a:rPr>
              <a:t>This document contains Network Access information and is intended only for review by the EBB Portfolio team and must not be used for any other purpose. If you are not the intended recipient you should return this paper to John Kitchen – Commercial Programme Manager</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C3B4C32-1603-4E2A-B1AA-B8FF57200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666" y="887617"/>
            <a:ext cx="2264669" cy="4538481"/>
          </a:xfrm>
          <a:prstGeom prst="rect">
            <a:avLst/>
          </a:prstGeom>
        </p:spPr>
      </p:pic>
    </p:spTree>
    <p:extLst>
      <p:ext uri="{BB962C8B-B14F-4D97-AF65-F5344CB8AC3E}">
        <p14:creationId xmlns:p14="http://schemas.microsoft.com/office/powerpoint/2010/main" val="161643894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RMG_Internal Theme">
  <a:themeElements>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fontScheme name="1_R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1_RM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RM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M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M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R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RM template 8">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666666"/>
        </a:hlink>
        <a:folHlink>
          <a:srgbClr val="DDDDDD"/>
        </a:folHlink>
      </a:clrScheme>
      <a:clrMap bg1="lt1" tx1="dk1" bg2="lt2" tx2="dk2" accent1="accent1" accent2="accent2" accent3="accent3" accent4="accent4" accent5="accent5" accent6="accent6" hlink="hlink" folHlink="folHlink"/>
    </a:extraClrScheme>
    <a:extraClrScheme>
      <a:clrScheme name="1_RM template 9">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F6B22"/>
        </a:hlink>
        <a:folHlink>
          <a:srgbClr val="DDDDDD"/>
        </a:folHlink>
      </a:clrScheme>
      <a:clrMap bg1="lt1" tx1="dk1" bg2="lt2" tx2="dk2" accent1="accent1" accent2="accent2" accent3="accent3" accent4="accent4" accent5="accent5" accent6="accent6" hlink="hlink" folHlink="folHlink"/>
    </a:extraClrScheme>
    <a:extraClrScheme>
      <a:clrScheme name="1_RM template 10">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B8A46"/>
        </a:hlink>
        <a:folHlink>
          <a:srgbClr val="DDDDDD"/>
        </a:folHlink>
      </a:clrScheme>
      <a:clrMap bg1="lt1" tx1="dk1" bg2="lt2" tx2="dk2" accent1="accent1" accent2="accent2" accent3="accent3" accent4="accent4" accent5="accent5" accent6="accent6" hlink="hlink" folHlink="folHlink"/>
    </a:extraClrScheme>
    <a:extraClrScheme>
      <a:clrScheme name="1_RM template 11">
        <a:dk1>
          <a:srgbClr val="000000"/>
        </a:dk1>
        <a:lt1>
          <a:srgbClr val="FFFFFF"/>
        </a:lt1>
        <a:dk2>
          <a:srgbClr val="FF2929"/>
        </a:dk2>
        <a:lt2>
          <a:srgbClr val="999999"/>
        </a:lt2>
        <a:accent1>
          <a:srgbClr val="C0C0C0"/>
        </a:accent1>
        <a:accent2>
          <a:srgbClr val="F74F57"/>
        </a:accent2>
        <a:accent3>
          <a:srgbClr val="FFFFFF"/>
        </a:accent3>
        <a:accent4>
          <a:srgbClr val="000000"/>
        </a:accent4>
        <a:accent5>
          <a:srgbClr val="DCDCDC"/>
        </a:accent5>
        <a:accent6>
          <a:srgbClr val="E0474E"/>
        </a:accent6>
        <a:hlink>
          <a:srgbClr val="FB8A46"/>
        </a:hlink>
        <a:folHlink>
          <a:srgbClr val="F87076"/>
        </a:folHlink>
      </a:clrScheme>
      <a:clrMap bg1="lt1" tx1="dk1" bg2="lt2" tx2="dk2" accent1="accent1" accent2="accent2" accent3="accent3" accent4="accent4" accent5="accent5" accent6="accent6" hlink="hlink" folHlink="folHlink"/>
    </a:extraClrScheme>
    <a:extraClrScheme>
      <a:clrScheme name="1_RM template 12">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CC"/>
        </a:folHlink>
      </a:clrScheme>
      <a:clrMap bg1="lt1" tx1="dk1" bg2="lt2" tx2="dk2" accent1="accent1" accent2="accent2" accent3="accent3" accent4="accent4" accent5="accent5" accent6="accent6" hlink="hlink" folHlink="folHlink"/>
    </a:extraClrScheme>
    <a:extraClrScheme>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Office Theme">
  <a:themeElements>
    <a:clrScheme name="Royal Mail - 3">
      <a:dk1>
        <a:srgbClr val="404044"/>
      </a:dk1>
      <a:lt1>
        <a:sysClr val="window" lastClr="FFFFFF"/>
      </a:lt1>
      <a:dk2>
        <a:srgbClr val="000000"/>
      </a:dk2>
      <a:lt2>
        <a:srgbClr val="F4F4F3"/>
      </a:lt2>
      <a:accent1>
        <a:srgbClr val="DA202A"/>
      </a:accent1>
      <a:accent2>
        <a:srgbClr val="C1C6C8"/>
      </a:accent2>
      <a:accent3>
        <a:srgbClr val="53535A"/>
      </a:accent3>
      <a:accent4>
        <a:srgbClr val="0892CB"/>
      </a:accent4>
      <a:accent5>
        <a:srgbClr val="AADAEA"/>
      </a:accent5>
      <a:accent6>
        <a:srgbClr val="62A531"/>
      </a:accent6>
      <a:hlink>
        <a:srgbClr val="FDDA24"/>
      </a:hlink>
      <a:folHlink>
        <a:srgbClr val="0885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MG_Internal Theme">
  <a:themeElements>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fontScheme name="1_R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1_RM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RM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M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M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R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RM template 8">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666666"/>
        </a:hlink>
        <a:folHlink>
          <a:srgbClr val="DDDDDD"/>
        </a:folHlink>
      </a:clrScheme>
      <a:clrMap bg1="lt1" tx1="dk1" bg2="lt2" tx2="dk2" accent1="accent1" accent2="accent2" accent3="accent3" accent4="accent4" accent5="accent5" accent6="accent6" hlink="hlink" folHlink="folHlink"/>
    </a:extraClrScheme>
    <a:extraClrScheme>
      <a:clrScheme name="1_RM template 9">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F6B22"/>
        </a:hlink>
        <a:folHlink>
          <a:srgbClr val="DDDDDD"/>
        </a:folHlink>
      </a:clrScheme>
      <a:clrMap bg1="lt1" tx1="dk1" bg2="lt2" tx2="dk2" accent1="accent1" accent2="accent2" accent3="accent3" accent4="accent4" accent5="accent5" accent6="accent6" hlink="hlink" folHlink="folHlink"/>
    </a:extraClrScheme>
    <a:extraClrScheme>
      <a:clrScheme name="1_RM template 10">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B8A46"/>
        </a:hlink>
        <a:folHlink>
          <a:srgbClr val="DDDDDD"/>
        </a:folHlink>
      </a:clrScheme>
      <a:clrMap bg1="lt1" tx1="dk1" bg2="lt2" tx2="dk2" accent1="accent1" accent2="accent2" accent3="accent3" accent4="accent4" accent5="accent5" accent6="accent6" hlink="hlink" folHlink="folHlink"/>
    </a:extraClrScheme>
    <a:extraClrScheme>
      <a:clrScheme name="1_RM template 11">
        <a:dk1>
          <a:srgbClr val="000000"/>
        </a:dk1>
        <a:lt1>
          <a:srgbClr val="FFFFFF"/>
        </a:lt1>
        <a:dk2>
          <a:srgbClr val="FF2929"/>
        </a:dk2>
        <a:lt2>
          <a:srgbClr val="999999"/>
        </a:lt2>
        <a:accent1>
          <a:srgbClr val="C0C0C0"/>
        </a:accent1>
        <a:accent2>
          <a:srgbClr val="F74F57"/>
        </a:accent2>
        <a:accent3>
          <a:srgbClr val="FFFFFF"/>
        </a:accent3>
        <a:accent4>
          <a:srgbClr val="000000"/>
        </a:accent4>
        <a:accent5>
          <a:srgbClr val="DCDCDC"/>
        </a:accent5>
        <a:accent6>
          <a:srgbClr val="E0474E"/>
        </a:accent6>
        <a:hlink>
          <a:srgbClr val="FB8A46"/>
        </a:hlink>
        <a:folHlink>
          <a:srgbClr val="F87076"/>
        </a:folHlink>
      </a:clrScheme>
      <a:clrMap bg1="lt1" tx1="dk1" bg2="lt2" tx2="dk2" accent1="accent1" accent2="accent2" accent3="accent3" accent4="accent4" accent5="accent5" accent6="accent6" hlink="hlink" folHlink="folHlink"/>
    </a:extraClrScheme>
    <a:extraClrScheme>
      <a:clrScheme name="1_RM template 12">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CC"/>
        </a:folHlink>
      </a:clrScheme>
      <a:clrMap bg1="lt1" tx1="dk1" bg2="lt2" tx2="dk2" accent1="accent1" accent2="accent2" accent3="accent3" accent4="accent4" accent5="accent5" accent6="accent6" hlink="hlink" folHlink="folHlink"/>
    </a:extraClrScheme>
    <a:extraClrScheme>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MG_Internal Theme">
  <a:themeElements>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fontScheme name="1_R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1_RM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RM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M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M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R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RM template 8">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666666"/>
        </a:hlink>
        <a:folHlink>
          <a:srgbClr val="DDDDDD"/>
        </a:folHlink>
      </a:clrScheme>
      <a:clrMap bg1="lt1" tx1="dk1" bg2="lt2" tx2="dk2" accent1="accent1" accent2="accent2" accent3="accent3" accent4="accent4" accent5="accent5" accent6="accent6" hlink="hlink" folHlink="folHlink"/>
    </a:extraClrScheme>
    <a:extraClrScheme>
      <a:clrScheme name="1_RM template 9">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F6B22"/>
        </a:hlink>
        <a:folHlink>
          <a:srgbClr val="DDDDDD"/>
        </a:folHlink>
      </a:clrScheme>
      <a:clrMap bg1="lt1" tx1="dk1" bg2="lt2" tx2="dk2" accent1="accent1" accent2="accent2" accent3="accent3" accent4="accent4" accent5="accent5" accent6="accent6" hlink="hlink" folHlink="folHlink"/>
    </a:extraClrScheme>
    <a:extraClrScheme>
      <a:clrScheme name="1_RM template 10">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B8A46"/>
        </a:hlink>
        <a:folHlink>
          <a:srgbClr val="DDDDDD"/>
        </a:folHlink>
      </a:clrScheme>
      <a:clrMap bg1="lt1" tx1="dk1" bg2="lt2" tx2="dk2" accent1="accent1" accent2="accent2" accent3="accent3" accent4="accent4" accent5="accent5" accent6="accent6" hlink="hlink" folHlink="folHlink"/>
    </a:extraClrScheme>
    <a:extraClrScheme>
      <a:clrScheme name="1_RM template 11">
        <a:dk1>
          <a:srgbClr val="000000"/>
        </a:dk1>
        <a:lt1>
          <a:srgbClr val="FFFFFF"/>
        </a:lt1>
        <a:dk2>
          <a:srgbClr val="FF2929"/>
        </a:dk2>
        <a:lt2>
          <a:srgbClr val="999999"/>
        </a:lt2>
        <a:accent1>
          <a:srgbClr val="C0C0C0"/>
        </a:accent1>
        <a:accent2>
          <a:srgbClr val="F74F57"/>
        </a:accent2>
        <a:accent3>
          <a:srgbClr val="FFFFFF"/>
        </a:accent3>
        <a:accent4>
          <a:srgbClr val="000000"/>
        </a:accent4>
        <a:accent5>
          <a:srgbClr val="DCDCDC"/>
        </a:accent5>
        <a:accent6>
          <a:srgbClr val="E0474E"/>
        </a:accent6>
        <a:hlink>
          <a:srgbClr val="FB8A46"/>
        </a:hlink>
        <a:folHlink>
          <a:srgbClr val="F87076"/>
        </a:folHlink>
      </a:clrScheme>
      <a:clrMap bg1="lt1" tx1="dk1" bg2="lt2" tx2="dk2" accent1="accent1" accent2="accent2" accent3="accent3" accent4="accent4" accent5="accent5" accent6="accent6" hlink="hlink" folHlink="folHlink"/>
    </a:extraClrScheme>
    <a:extraClrScheme>
      <a:clrScheme name="1_RM template 12">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CC"/>
        </a:folHlink>
      </a:clrScheme>
      <a:clrMap bg1="lt1" tx1="dk1" bg2="lt2" tx2="dk2" accent1="accent1" accent2="accent2" accent3="accent3" accent4="accent4" accent5="accent5" accent6="accent6" hlink="hlink" folHlink="folHlink"/>
    </a:extraClrScheme>
    <a:extraClrScheme>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RMG_Internal Theme">
  <a:themeElements>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fontScheme name="1_R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1_RM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RM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M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M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R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RM template 8">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666666"/>
        </a:hlink>
        <a:folHlink>
          <a:srgbClr val="DDDDDD"/>
        </a:folHlink>
      </a:clrScheme>
      <a:clrMap bg1="lt1" tx1="dk1" bg2="lt2" tx2="dk2" accent1="accent1" accent2="accent2" accent3="accent3" accent4="accent4" accent5="accent5" accent6="accent6" hlink="hlink" folHlink="folHlink"/>
    </a:extraClrScheme>
    <a:extraClrScheme>
      <a:clrScheme name="1_RM template 9">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F6B22"/>
        </a:hlink>
        <a:folHlink>
          <a:srgbClr val="DDDDDD"/>
        </a:folHlink>
      </a:clrScheme>
      <a:clrMap bg1="lt1" tx1="dk1" bg2="lt2" tx2="dk2" accent1="accent1" accent2="accent2" accent3="accent3" accent4="accent4" accent5="accent5" accent6="accent6" hlink="hlink" folHlink="folHlink"/>
    </a:extraClrScheme>
    <a:extraClrScheme>
      <a:clrScheme name="1_RM template 10">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B8A46"/>
        </a:hlink>
        <a:folHlink>
          <a:srgbClr val="DDDDDD"/>
        </a:folHlink>
      </a:clrScheme>
      <a:clrMap bg1="lt1" tx1="dk1" bg2="lt2" tx2="dk2" accent1="accent1" accent2="accent2" accent3="accent3" accent4="accent4" accent5="accent5" accent6="accent6" hlink="hlink" folHlink="folHlink"/>
    </a:extraClrScheme>
    <a:extraClrScheme>
      <a:clrScheme name="1_RM template 11">
        <a:dk1>
          <a:srgbClr val="000000"/>
        </a:dk1>
        <a:lt1>
          <a:srgbClr val="FFFFFF"/>
        </a:lt1>
        <a:dk2>
          <a:srgbClr val="FF2929"/>
        </a:dk2>
        <a:lt2>
          <a:srgbClr val="999999"/>
        </a:lt2>
        <a:accent1>
          <a:srgbClr val="C0C0C0"/>
        </a:accent1>
        <a:accent2>
          <a:srgbClr val="F74F57"/>
        </a:accent2>
        <a:accent3>
          <a:srgbClr val="FFFFFF"/>
        </a:accent3>
        <a:accent4>
          <a:srgbClr val="000000"/>
        </a:accent4>
        <a:accent5>
          <a:srgbClr val="DCDCDC"/>
        </a:accent5>
        <a:accent6>
          <a:srgbClr val="E0474E"/>
        </a:accent6>
        <a:hlink>
          <a:srgbClr val="FB8A46"/>
        </a:hlink>
        <a:folHlink>
          <a:srgbClr val="F87076"/>
        </a:folHlink>
      </a:clrScheme>
      <a:clrMap bg1="lt1" tx1="dk1" bg2="lt2" tx2="dk2" accent1="accent1" accent2="accent2" accent3="accent3" accent4="accent4" accent5="accent5" accent6="accent6" hlink="hlink" folHlink="folHlink"/>
    </a:extraClrScheme>
    <a:extraClrScheme>
      <a:clrScheme name="1_RM template 12">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CC"/>
        </a:folHlink>
      </a:clrScheme>
      <a:clrMap bg1="lt1" tx1="dk1" bg2="lt2" tx2="dk2" accent1="accent1" accent2="accent2" accent3="accent3" accent4="accent4" accent5="accent5" accent6="accent6" hlink="hlink" folHlink="folHlink"/>
    </a:extraClrScheme>
    <a:extraClrScheme>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MG - Technology Organisation">
  <a:themeElements>
    <a:clrScheme name="RMG - Colours">
      <a:dk1>
        <a:srgbClr val="000000"/>
      </a:dk1>
      <a:lt1>
        <a:srgbClr val="FFFFFF"/>
      </a:lt1>
      <a:dk2>
        <a:srgbClr val="000000"/>
      </a:dk2>
      <a:lt2>
        <a:srgbClr val="AEA79F"/>
      </a:lt2>
      <a:accent1>
        <a:srgbClr val="FF0000"/>
      </a:accent1>
      <a:accent2>
        <a:srgbClr val="988F86"/>
      </a:accent2>
      <a:accent3>
        <a:srgbClr val="FFFFFF"/>
      </a:accent3>
      <a:accent4>
        <a:srgbClr val="000000"/>
      </a:accent4>
      <a:accent5>
        <a:srgbClr val="FFAAAA"/>
      </a:accent5>
      <a:accent6>
        <a:srgbClr val="898179"/>
      </a:accent6>
      <a:hlink>
        <a:srgbClr val="82786F"/>
      </a:hlink>
      <a:folHlink>
        <a:srgbClr val="675C53"/>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marL="180975" indent="-180975">
          <a:spcBef>
            <a:spcPct val="20000"/>
          </a:spcBef>
          <a:buClr>
            <a:schemeClr val="accent1"/>
          </a:buClr>
          <a:buFont typeface="Wingdings" panose="05000000000000000000" pitchFamily="2" charset="2"/>
          <a:buChar char="§"/>
          <a:defRPr sz="1600" dirty="0" err="1"/>
        </a:defPPr>
      </a:lstStyle>
    </a:txDef>
  </a:objectDefaults>
  <a:extraClrSchemeLst/>
</a:theme>
</file>

<file path=ppt/theme/theme6.xml><?xml version="1.0" encoding="utf-8"?>
<a:theme xmlns:a="http://schemas.openxmlformats.org/drawingml/2006/main" name="4_RMG_Internal Theme">
  <a:themeElements>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fontScheme name="1_R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1_RM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RM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M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M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R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RM template 8">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666666"/>
        </a:hlink>
        <a:folHlink>
          <a:srgbClr val="DDDDDD"/>
        </a:folHlink>
      </a:clrScheme>
      <a:clrMap bg1="lt1" tx1="dk1" bg2="lt2" tx2="dk2" accent1="accent1" accent2="accent2" accent3="accent3" accent4="accent4" accent5="accent5" accent6="accent6" hlink="hlink" folHlink="folHlink"/>
    </a:extraClrScheme>
    <a:extraClrScheme>
      <a:clrScheme name="1_RM template 9">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F6B22"/>
        </a:hlink>
        <a:folHlink>
          <a:srgbClr val="DDDDDD"/>
        </a:folHlink>
      </a:clrScheme>
      <a:clrMap bg1="lt1" tx1="dk1" bg2="lt2" tx2="dk2" accent1="accent1" accent2="accent2" accent3="accent3" accent4="accent4" accent5="accent5" accent6="accent6" hlink="hlink" folHlink="folHlink"/>
    </a:extraClrScheme>
    <a:extraClrScheme>
      <a:clrScheme name="1_RM template 10">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B8A46"/>
        </a:hlink>
        <a:folHlink>
          <a:srgbClr val="DDDDDD"/>
        </a:folHlink>
      </a:clrScheme>
      <a:clrMap bg1="lt1" tx1="dk1" bg2="lt2" tx2="dk2" accent1="accent1" accent2="accent2" accent3="accent3" accent4="accent4" accent5="accent5" accent6="accent6" hlink="hlink" folHlink="folHlink"/>
    </a:extraClrScheme>
    <a:extraClrScheme>
      <a:clrScheme name="1_RM template 11">
        <a:dk1>
          <a:srgbClr val="000000"/>
        </a:dk1>
        <a:lt1>
          <a:srgbClr val="FFFFFF"/>
        </a:lt1>
        <a:dk2>
          <a:srgbClr val="FF2929"/>
        </a:dk2>
        <a:lt2>
          <a:srgbClr val="999999"/>
        </a:lt2>
        <a:accent1>
          <a:srgbClr val="C0C0C0"/>
        </a:accent1>
        <a:accent2>
          <a:srgbClr val="F74F57"/>
        </a:accent2>
        <a:accent3>
          <a:srgbClr val="FFFFFF"/>
        </a:accent3>
        <a:accent4>
          <a:srgbClr val="000000"/>
        </a:accent4>
        <a:accent5>
          <a:srgbClr val="DCDCDC"/>
        </a:accent5>
        <a:accent6>
          <a:srgbClr val="E0474E"/>
        </a:accent6>
        <a:hlink>
          <a:srgbClr val="FB8A46"/>
        </a:hlink>
        <a:folHlink>
          <a:srgbClr val="F87076"/>
        </a:folHlink>
      </a:clrScheme>
      <a:clrMap bg1="lt1" tx1="dk1" bg2="lt2" tx2="dk2" accent1="accent1" accent2="accent2" accent3="accent3" accent4="accent4" accent5="accent5" accent6="accent6" hlink="hlink" folHlink="folHlink"/>
    </a:extraClrScheme>
    <a:extraClrScheme>
      <a:clrScheme name="1_RM template 12">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CC"/>
        </a:folHlink>
      </a:clrScheme>
      <a:clrMap bg1="lt1" tx1="dk1" bg2="lt2" tx2="dk2" accent1="accent1" accent2="accent2" accent3="accent3" accent4="accent4" accent5="accent5" accent6="accent6" hlink="hlink" folHlink="folHlink"/>
    </a:extraClrScheme>
    <a:extraClrScheme>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RMG_Internal Theme">
  <a:themeElements>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fontScheme name="1_R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1_RM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RM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M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M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R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RM template 8">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666666"/>
        </a:hlink>
        <a:folHlink>
          <a:srgbClr val="DDDDDD"/>
        </a:folHlink>
      </a:clrScheme>
      <a:clrMap bg1="lt1" tx1="dk1" bg2="lt2" tx2="dk2" accent1="accent1" accent2="accent2" accent3="accent3" accent4="accent4" accent5="accent5" accent6="accent6" hlink="hlink" folHlink="folHlink"/>
    </a:extraClrScheme>
    <a:extraClrScheme>
      <a:clrScheme name="1_RM template 9">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F6B22"/>
        </a:hlink>
        <a:folHlink>
          <a:srgbClr val="DDDDDD"/>
        </a:folHlink>
      </a:clrScheme>
      <a:clrMap bg1="lt1" tx1="dk1" bg2="lt2" tx2="dk2" accent1="accent1" accent2="accent2" accent3="accent3" accent4="accent4" accent5="accent5" accent6="accent6" hlink="hlink" folHlink="folHlink"/>
    </a:extraClrScheme>
    <a:extraClrScheme>
      <a:clrScheme name="1_RM template 10">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B8A46"/>
        </a:hlink>
        <a:folHlink>
          <a:srgbClr val="DDDDDD"/>
        </a:folHlink>
      </a:clrScheme>
      <a:clrMap bg1="lt1" tx1="dk1" bg2="lt2" tx2="dk2" accent1="accent1" accent2="accent2" accent3="accent3" accent4="accent4" accent5="accent5" accent6="accent6" hlink="hlink" folHlink="folHlink"/>
    </a:extraClrScheme>
    <a:extraClrScheme>
      <a:clrScheme name="1_RM template 11">
        <a:dk1>
          <a:srgbClr val="000000"/>
        </a:dk1>
        <a:lt1>
          <a:srgbClr val="FFFFFF"/>
        </a:lt1>
        <a:dk2>
          <a:srgbClr val="FF2929"/>
        </a:dk2>
        <a:lt2>
          <a:srgbClr val="999999"/>
        </a:lt2>
        <a:accent1>
          <a:srgbClr val="C0C0C0"/>
        </a:accent1>
        <a:accent2>
          <a:srgbClr val="F74F57"/>
        </a:accent2>
        <a:accent3>
          <a:srgbClr val="FFFFFF"/>
        </a:accent3>
        <a:accent4>
          <a:srgbClr val="000000"/>
        </a:accent4>
        <a:accent5>
          <a:srgbClr val="DCDCDC"/>
        </a:accent5>
        <a:accent6>
          <a:srgbClr val="E0474E"/>
        </a:accent6>
        <a:hlink>
          <a:srgbClr val="FB8A46"/>
        </a:hlink>
        <a:folHlink>
          <a:srgbClr val="F87076"/>
        </a:folHlink>
      </a:clrScheme>
      <a:clrMap bg1="lt1" tx1="dk1" bg2="lt2" tx2="dk2" accent1="accent1" accent2="accent2" accent3="accent3" accent4="accent4" accent5="accent5" accent6="accent6" hlink="hlink" folHlink="folHlink"/>
    </a:extraClrScheme>
    <a:extraClrScheme>
      <a:clrScheme name="1_RM template 12">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CC"/>
        </a:folHlink>
      </a:clrScheme>
      <a:clrMap bg1="lt1" tx1="dk1" bg2="lt2" tx2="dk2" accent1="accent1" accent2="accent2" accent3="accent3" accent4="accent4" accent5="accent5" accent6="accent6" hlink="hlink" folHlink="folHlink"/>
    </a:extraClrScheme>
    <a:extraClrScheme>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RMG_Internal Theme">
  <a:themeElements>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fontScheme name="1_R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1_RM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RM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M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M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R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RM template 8">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666666"/>
        </a:hlink>
        <a:folHlink>
          <a:srgbClr val="DDDDDD"/>
        </a:folHlink>
      </a:clrScheme>
      <a:clrMap bg1="lt1" tx1="dk1" bg2="lt2" tx2="dk2" accent1="accent1" accent2="accent2" accent3="accent3" accent4="accent4" accent5="accent5" accent6="accent6" hlink="hlink" folHlink="folHlink"/>
    </a:extraClrScheme>
    <a:extraClrScheme>
      <a:clrScheme name="1_RM template 9">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F6B22"/>
        </a:hlink>
        <a:folHlink>
          <a:srgbClr val="DDDDDD"/>
        </a:folHlink>
      </a:clrScheme>
      <a:clrMap bg1="lt1" tx1="dk1" bg2="lt2" tx2="dk2" accent1="accent1" accent2="accent2" accent3="accent3" accent4="accent4" accent5="accent5" accent6="accent6" hlink="hlink" folHlink="folHlink"/>
    </a:extraClrScheme>
    <a:extraClrScheme>
      <a:clrScheme name="1_RM template 10">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B8A46"/>
        </a:hlink>
        <a:folHlink>
          <a:srgbClr val="DDDDDD"/>
        </a:folHlink>
      </a:clrScheme>
      <a:clrMap bg1="lt1" tx1="dk1" bg2="lt2" tx2="dk2" accent1="accent1" accent2="accent2" accent3="accent3" accent4="accent4" accent5="accent5" accent6="accent6" hlink="hlink" folHlink="folHlink"/>
    </a:extraClrScheme>
    <a:extraClrScheme>
      <a:clrScheme name="1_RM template 11">
        <a:dk1>
          <a:srgbClr val="000000"/>
        </a:dk1>
        <a:lt1>
          <a:srgbClr val="FFFFFF"/>
        </a:lt1>
        <a:dk2>
          <a:srgbClr val="FF2929"/>
        </a:dk2>
        <a:lt2>
          <a:srgbClr val="999999"/>
        </a:lt2>
        <a:accent1>
          <a:srgbClr val="C0C0C0"/>
        </a:accent1>
        <a:accent2>
          <a:srgbClr val="F74F57"/>
        </a:accent2>
        <a:accent3>
          <a:srgbClr val="FFFFFF"/>
        </a:accent3>
        <a:accent4>
          <a:srgbClr val="000000"/>
        </a:accent4>
        <a:accent5>
          <a:srgbClr val="DCDCDC"/>
        </a:accent5>
        <a:accent6>
          <a:srgbClr val="E0474E"/>
        </a:accent6>
        <a:hlink>
          <a:srgbClr val="FB8A46"/>
        </a:hlink>
        <a:folHlink>
          <a:srgbClr val="F87076"/>
        </a:folHlink>
      </a:clrScheme>
      <a:clrMap bg1="lt1" tx1="dk1" bg2="lt2" tx2="dk2" accent1="accent1" accent2="accent2" accent3="accent3" accent4="accent4" accent5="accent5" accent6="accent6" hlink="hlink" folHlink="folHlink"/>
    </a:extraClrScheme>
    <a:extraClrScheme>
      <a:clrScheme name="1_RM template 12">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CC"/>
        </a:folHlink>
      </a:clrScheme>
      <a:clrMap bg1="lt1" tx1="dk1" bg2="lt2" tx2="dk2" accent1="accent1" accent2="accent2" accent3="accent3" accent4="accent4" accent5="accent5" accent6="accent6" hlink="hlink" folHlink="folHlink"/>
    </a:extraClrScheme>
    <a:extraClrScheme>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RMG_Internal Theme">
  <a:themeElements>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fontScheme name="1_R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20000"/>
          </a:spcAft>
          <a:buClr>
            <a:schemeClr val="tx2"/>
          </a:buClr>
          <a:buSzPct val="70000"/>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1_RM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RM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M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M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R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RM template 8">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666666"/>
        </a:hlink>
        <a:folHlink>
          <a:srgbClr val="DDDDDD"/>
        </a:folHlink>
      </a:clrScheme>
      <a:clrMap bg1="lt1" tx1="dk1" bg2="lt2" tx2="dk2" accent1="accent1" accent2="accent2" accent3="accent3" accent4="accent4" accent5="accent5" accent6="accent6" hlink="hlink" folHlink="folHlink"/>
    </a:extraClrScheme>
    <a:extraClrScheme>
      <a:clrScheme name="1_RM template 9">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F6B22"/>
        </a:hlink>
        <a:folHlink>
          <a:srgbClr val="DDDDDD"/>
        </a:folHlink>
      </a:clrScheme>
      <a:clrMap bg1="lt1" tx1="dk1" bg2="lt2" tx2="dk2" accent1="accent1" accent2="accent2" accent3="accent3" accent4="accent4" accent5="accent5" accent6="accent6" hlink="hlink" folHlink="folHlink"/>
    </a:extraClrScheme>
    <a:extraClrScheme>
      <a:clrScheme name="1_RM template 10">
        <a:dk1>
          <a:srgbClr val="000000"/>
        </a:dk1>
        <a:lt1>
          <a:srgbClr val="FFFFFF"/>
        </a:lt1>
        <a:dk2>
          <a:srgbClr val="FF0000"/>
        </a:dk2>
        <a:lt2>
          <a:srgbClr val="999999"/>
        </a:lt2>
        <a:accent1>
          <a:srgbClr val="C0C0C0"/>
        </a:accent1>
        <a:accent2>
          <a:srgbClr val="F86068"/>
        </a:accent2>
        <a:accent3>
          <a:srgbClr val="FFFFFF"/>
        </a:accent3>
        <a:accent4>
          <a:srgbClr val="000000"/>
        </a:accent4>
        <a:accent5>
          <a:srgbClr val="DCDCDC"/>
        </a:accent5>
        <a:accent6>
          <a:srgbClr val="E1565E"/>
        </a:accent6>
        <a:hlink>
          <a:srgbClr val="FB8A46"/>
        </a:hlink>
        <a:folHlink>
          <a:srgbClr val="DDDDDD"/>
        </a:folHlink>
      </a:clrScheme>
      <a:clrMap bg1="lt1" tx1="dk1" bg2="lt2" tx2="dk2" accent1="accent1" accent2="accent2" accent3="accent3" accent4="accent4" accent5="accent5" accent6="accent6" hlink="hlink" folHlink="folHlink"/>
    </a:extraClrScheme>
    <a:extraClrScheme>
      <a:clrScheme name="1_RM template 11">
        <a:dk1>
          <a:srgbClr val="000000"/>
        </a:dk1>
        <a:lt1>
          <a:srgbClr val="FFFFFF"/>
        </a:lt1>
        <a:dk2>
          <a:srgbClr val="FF2929"/>
        </a:dk2>
        <a:lt2>
          <a:srgbClr val="999999"/>
        </a:lt2>
        <a:accent1>
          <a:srgbClr val="C0C0C0"/>
        </a:accent1>
        <a:accent2>
          <a:srgbClr val="F74F57"/>
        </a:accent2>
        <a:accent3>
          <a:srgbClr val="FFFFFF"/>
        </a:accent3>
        <a:accent4>
          <a:srgbClr val="000000"/>
        </a:accent4>
        <a:accent5>
          <a:srgbClr val="DCDCDC"/>
        </a:accent5>
        <a:accent6>
          <a:srgbClr val="E0474E"/>
        </a:accent6>
        <a:hlink>
          <a:srgbClr val="FB8A46"/>
        </a:hlink>
        <a:folHlink>
          <a:srgbClr val="F87076"/>
        </a:folHlink>
      </a:clrScheme>
      <a:clrMap bg1="lt1" tx1="dk1" bg2="lt2" tx2="dk2" accent1="accent1" accent2="accent2" accent3="accent3" accent4="accent4" accent5="accent5" accent6="accent6" hlink="hlink" folHlink="folHlink"/>
    </a:extraClrScheme>
    <a:extraClrScheme>
      <a:clrScheme name="1_RM template 12">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CC"/>
        </a:folHlink>
      </a:clrScheme>
      <a:clrMap bg1="lt1" tx1="dk1" bg2="lt2" tx2="dk2" accent1="accent1" accent2="accent2" accent3="accent3" accent4="accent4" accent5="accent5" accent6="accent6" hlink="hlink" folHlink="folHlink"/>
    </a:extraClrScheme>
    <a:extraClrScheme>
      <a:clrScheme name="1_RM template 13">
        <a:dk1>
          <a:srgbClr val="000000"/>
        </a:dk1>
        <a:lt1>
          <a:srgbClr val="FFFFFF"/>
        </a:lt1>
        <a:dk2>
          <a:srgbClr val="FF0000"/>
        </a:dk2>
        <a:lt2>
          <a:srgbClr val="999999"/>
        </a:lt2>
        <a:accent1>
          <a:srgbClr val="99CCFF"/>
        </a:accent1>
        <a:accent2>
          <a:srgbClr val="DDDDDD"/>
        </a:accent2>
        <a:accent3>
          <a:srgbClr val="FFFFFF"/>
        </a:accent3>
        <a:accent4>
          <a:srgbClr val="000000"/>
        </a:accent4>
        <a:accent5>
          <a:srgbClr val="CAE2FF"/>
        </a:accent5>
        <a:accent6>
          <a:srgbClr val="C8C8C8"/>
        </a:accent6>
        <a:hlink>
          <a:srgbClr val="6666FF"/>
        </a:hlink>
        <a:folHlink>
          <a:srgbClr val="333399"/>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8137E971001A4E8FC3877852DCCF37" ma:contentTypeVersion="9" ma:contentTypeDescription="Create a new document." ma:contentTypeScope="" ma:versionID="8667f2b4dc35f2ba291cb554fe6d4c0d">
  <xsd:schema xmlns:xsd="http://www.w3.org/2001/XMLSchema" xmlns:xs="http://www.w3.org/2001/XMLSchema" xmlns:p="http://schemas.microsoft.com/office/2006/metadata/properties" xmlns:ns3="fcbe732b-5ad2-4603-a55a-a04914e7e2ad" targetNamespace="http://schemas.microsoft.com/office/2006/metadata/properties" ma:root="true" ma:fieldsID="45e8bb444193fd78501770f425ac3f21" ns3:_="">
    <xsd:import namespace="fcbe732b-5ad2-4603-a55a-a04914e7e2a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be732b-5ad2-4603-a55a-a04914e7e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C39FD-4B44-4E2A-B66F-93618969A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be732b-5ad2-4603-a55a-a04914e7e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F10648-1540-4EDA-B807-26249B49802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cbe732b-5ad2-4603-a55a-a04914e7e2ad"/>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AC561DC-E060-44FA-9080-3ED021169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Widescreen</PresentationFormat>
  <Paragraphs>117</Paragraphs>
  <Slides>9</Slides>
  <Notes>9</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1</vt:i4>
      </vt:variant>
      <vt:variant>
        <vt:lpstr>Slide Titles</vt:lpstr>
      </vt:variant>
      <vt:variant>
        <vt:i4>9</vt:i4>
      </vt:variant>
    </vt:vector>
  </HeadingPairs>
  <TitlesOfParts>
    <vt:vector size="27" baseType="lpstr">
      <vt:lpstr>Arial</vt:lpstr>
      <vt:lpstr>Arial Narrow</vt:lpstr>
      <vt:lpstr>Calibri</vt:lpstr>
      <vt:lpstr>ChevinBold</vt:lpstr>
      <vt:lpstr>ChevinExtraBold</vt:lpstr>
      <vt:lpstr>ChevinLight</vt:lpstr>
      <vt:lpstr>Wingdings</vt:lpstr>
      <vt:lpstr>1_RMG_Internal Theme</vt:lpstr>
      <vt:lpstr>RMG_Internal Theme</vt:lpstr>
      <vt:lpstr>2_RMG_Internal Theme</vt:lpstr>
      <vt:lpstr>3_RMG_Internal Theme</vt:lpstr>
      <vt:lpstr>RMG - Technology Organisation</vt:lpstr>
      <vt:lpstr>4_RMG_Internal Theme</vt:lpstr>
      <vt:lpstr>5_RMG_Internal Theme</vt:lpstr>
      <vt:lpstr>6_RMG_Internal Theme</vt:lpstr>
      <vt:lpstr>8_RMG_Internal Theme</vt:lpstr>
      <vt:lpstr>8_Office Theme</vt:lpstr>
      <vt:lpstr>think-cell Slide</vt:lpstr>
      <vt:lpstr>PowerPoint Presentation</vt:lpstr>
      <vt:lpstr>Mailmark Reporting is changing from 10th December 2020  </vt:lpstr>
      <vt:lpstr>PDF Reporting  </vt:lpstr>
      <vt:lpstr>Simple PDF Reporting – Example daily report - Ideal for customers with light to medium use of Mailmark information </vt:lpstr>
      <vt:lpstr>Mailmark Direct Data - Ideal for customers who want to integrate Mailmark Data into their systems </vt:lpstr>
      <vt:lpstr>Mailmark Direct Data – Example Data Set - Ideal for customers who want to integrate Mailmark Data into their systems </vt:lpstr>
      <vt:lpstr>Mailmark Direct Data – Next Steps  </vt:lpstr>
      <vt:lpstr>Next Steps - Plan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Mailmark Reporting Customer Presentation dtd 20201105 v1.9</dc:title>
  <dc:creator/>
  <cp:lastModifiedBy/>
  <cp:revision>1</cp:revision>
  <dcterms:modified xsi:type="dcterms:W3CDTF">2020-11-09T09:35:32Z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0x010100478137E971001A4E8FC3877852DCCF37</vt:lpwstr>
  </property>
  <property fmtid="{D5CDD505-2E9C-101B-9397-08002B2CF9AE}" pid="3" name="MSIP_Label_034e052b-bdfd-4d54-a815-a2291bca0c4e_Enabled">
    <vt:lpwstr>True</vt:lpwstr>
  </property>
  <property fmtid="{D5CDD505-2E9C-101B-9397-08002B2CF9AE}" pid="4" name="MSIP_Label_034e052b-bdfd-4d54-a815-a2291bca0c4e_SiteId">
    <vt:lpwstr>7a082108-90dd-41ac-be41-9b8feabee2da</vt:lpwstr>
  </property>
  <property fmtid="{D5CDD505-2E9C-101B-9397-08002B2CF9AE}" pid="5" name="MSIP_Label_034e052b-bdfd-4d54-a815-a2291bca0c4e_Owner">
    <vt:lpwstr>john.kitchen@royalmail.com</vt:lpwstr>
  </property>
  <property fmtid="{D5CDD505-2E9C-101B-9397-08002B2CF9AE}" pid="6" name="MSIP_Label_034e052b-bdfd-4d54-a815-a2291bca0c4e_SetDate">
    <vt:lpwstr>2020-09-18T14:02:10.8926947Z</vt:lpwstr>
  </property>
  <property fmtid="{D5CDD505-2E9C-101B-9397-08002B2CF9AE}" pid="7" name="MSIP_Label_034e052b-bdfd-4d54-a815-a2291bca0c4e_Name">
    <vt:lpwstr>Confidential</vt:lpwstr>
  </property>
  <property fmtid="{D5CDD505-2E9C-101B-9397-08002B2CF9AE}" pid="8" name="MSIP_Label_034e052b-bdfd-4d54-a815-a2291bca0c4e_Application">
    <vt:lpwstr>Microsoft Azure Information Protection</vt:lpwstr>
  </property>
  <property fmtid="{D5CDD505-2E9C-101B-9397-08002B2CF9AE}" pid="9" name="MSIP_Label_034e052b-bdfd-4d54-a815-a2291bca0c4e_Extended_MSFT_Method">
    <vt:lpwstr>Manual</vt:lpwstr>
  </property>
  <property fmtid="{D5CDD505-2E9C-101B-9397-08002B2CF9AE}" pid="10" name="Sensitivity">
    <vt:lpwstr>Confidential</vt:lpwstr>
  </property>
</Properties>
</file>