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1" r:id="rId6"/>
    <p:sldId id="292" r:id="rId7"/>
    <p:sldId id="294" r:id="rId8"/>
    <p:sldId id="2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210" userDrawn="1">
          <p15:clr>
            <a:srgbClr val="A4A3A4"/>
          </p15:clr>
        </p15:guide>
        <p15:guide id="3" orient="horz" pos="178" userDrawn="1">
          <p15:clr>
            <a:srgbClr val="A4A3A4"/>
          </p15:clr>
        </p15:guide>
        <p15:guide id="4" orient="horz" pos="957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orient="horz" pos="4156" userDrawn="1">
          <p15:clr>
            <a:srgbClr val="A4A3A4"/>
          </p15:clr>
        </p15:guide>
        <p15:guide id="7" orient="horz" pos="3592" userDrawn="1">
          <p15:clr>
            <a:srgbClr val="A4A3A4"/>
          </p15:clr>
        </p15:guide>
        <p15:guide id="8" orient="horz" pos="3649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333" userDrawn="1">
          <p15:clr>
            <a:srgbClr val="A4A3A4"/>
          </p15:clr>
        </p15:guide>
        <p15:guide id="11" pos="7317" userDrawn="1">
          <p15:clr>
            <a:srgbClr val="A4A3A4"/>
          </p15:clr>
        </p15:guide>
        <p15:guide id="12" pos="4445" userDrawn="1">
          <p15:clr>
            <a:srgbClr val="A4A3A4"/>
          </p15:clr>
        </p15:guide>
        <p15:guide id="13" pos="3205" userDrawn="1">
          <p15:clr>
            <a:srgbClr val="A4A3A4"/>
          </p15:clr>
        </p15:guide>
        <p15:guide id="14" pos="6432" userDrawn="1">
          <p15:clr>
            <a:srgbClr val="A4A3A4"/>
          </p15:clr>
        </p15:guide>
        <p15:guide id="15" pos="3749" userDrawn="1">
          <p15:clr>
            <a:srgbClr val="A4A3A4"/>
          </p15:clr>
        </p15:guide>
        <p15:guide id="16" pos="64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6C8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8" autoAdjust="0"/>
    <p:restoredTop sz="94645"/>
  </p:normalViewPr>
  <p:slideViewPr>
    <p:cSldViewPr snapToGrid="0" showGuides="1">
      <p:cViewPr varScale="1">
        <p:scale>
          <a:sx n="60" d="100"/>
          <a:sy n="60" d="100"/>
        </p:scale>
        <p:origin x="572" y="36"/>
      </p:cViewPr>
      <p:guideLst>
        <p:guide orient="horz" pos="2183"/>
        <p:guide orient="horz" pos="210"/>
        <p:guide orient="horz" pos="178"/>
        <p:guide orient="horz" pos="957"/>
        <p:guide orient="horz" pos="799"/>
        <p:guide orient="horz" pos="4156"/>
        <p:guide orient="horz" pos="3592"/>
        <p:guide orient="horz" pos="3649"/>
        <p:guide pos="3840"/>
        <p:guide pos="333"/>
        <p:guide pos="7317"/>
        <p:guide pos="4445"/>
        <p:guide pos="3205"/>
        <p:guide pos="6432"/>
        <p:guide pos="3749"/>
        <p:guide pos="64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2256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Modelled Delivery % - Economy Letters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D+2</c:v>
                </c:pt>
                <c:pt idx="1">
                  <c:v>D+3</c:v>
                </c:pt>
                <c:pt idx="2">
                  <c:v>D+4</c:v>
                </c:pt>
                <c:pt idx="3">
                  <c:v>D+5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</c:v>
                </c:pt>
                <c:pt idx="1">
                  <c:v>0.25</c:v>
                </c:pt>
                <c:pt idx="2">
                  <c:v>0.13</c:v>
                </c:pt>
                <c:pt idx="3">
                  <c:v>0.14000000000000001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F8C1-486B-A77F-700AE9832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1258144"/>
        <c:axId val="791259456"/>
      </c:barChart>
      <c:catAx>
        <c:axId val="7912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259456"/>
        <c:crosses val="autoZero"/>
        <c:auto val="1"/>
        <c:lblAlgn val="ctr"/>
        <c:lblOffset val="100"/>
        <c:noMultiLvlLbl val="0"/>
      </c:catAx>
      <c:valAx>
        <c:axId val="79125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25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0.17923</cdr:x>
      <cdr:y>0</cdr:y>
    </cdr:from>
    <cdr:to>
      <cdr:x>0.82334</cdr:x>
      <cdr:y>0.09011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3A67D5A-8946-43CC-B684-71F71B9770EF}"/>
            </a:ext>
          </a:extLst>
        </cdr:cNvPr>
        <cdr:cNvSpPr txBox="1"/>
      </cdr:nvSpPr>
      <cdr:spPr>
        <a:xfrm xmlns:a="http://schemas.openxmlformats.org/drawingml/2006/main">
          <a:off x="1223010" y="0"/>
          <a:ext cx="4395195" cy="353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tIns="0" rIns="0" bIns="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C30E0-A67B-45A2-A9C8-8D694DFE099F}" type="datetimeFigureOut">
              <a:rPr lang="en-GB" smtClean="0"/>
              <a:t>08/07/2021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BD18D-9E9A-4A11-AE7C-595964A9BB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4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07F4E0-1604-49A8-8AFD-492A88FAAC25}" type="datetimeFigureOut">
              <a:rPr lang="en-GB" smtClean="0"/>
              <a:pPr/>
              <a:t>08/07/2021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4C5386-DB2A-45A4-86A4-E806641C31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1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C5386-DB2A-45A4-86A4-E806641C31E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01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24B9D-83B9-4FA5-A028-838BEC303E8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8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24B9D-83B9-4FA5-A028-838BEC303E86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2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24B9D-83B9-4FA5-A028-838BEC303E86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05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C5386-DB2A-45A4-86A4-E806641C31E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36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56686" y="282574"/>
            <a:ext cx="11076516" cy="990000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56685" y="1444624"/>
            <a:ext cx="8756240" cy="1980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7" name="Group 6"/>
          <p:cNvGrpSpPr/>
          <p:nvPr userDrawn="1"/>
        </p:nvGrpSpPr>
        <p:grpSpPr bwMode="black">
          <a:xfrm>
            <a:off x="3646057" y="5329614"/>
            <a:ext cx="4892179" cy="461588"/>
            <a:chOff x="179388" y="3794126"/>
            <a:chExt cx="5186363" cy="652462"/>
          </a:xfrm>
          <a:solidFill>
            <a:schemeClr val="tx2"/>
          </a:solidFill>
        </p:grpSpPr>
        <p:sp>
          <p:nvSpPr>
            <p:cNvPr id="8" name="Freeform 7"/>
            <p:cNvSpPr>
              <a:spLocks noEditPoints="1"/>
            </p:cNvSpPr>
            <p:nvPr userDrawn="1"/>
          </p:nvSpPr>
          <p:spPr bwMode="black">
            <a:xfrm>
              <a:off x="179388" y="3805238"/>
              <a:ext cx="350838" cy="519113"/>
            </a:xfrm>
            <a:custGeom>
              <a:avLst/>
              <a:gdLst/>
              <a:ahLst/>
              <a:cxnLst>
                <a:cxn ang="0">
                  <a:pos x="121" y="114"/>
                </a:cxn>
                <a:cxn ang="0">
                  <a:pos x="121" y="282"/>
                </a:cxn>
                <a:cxn ang="0">
                  <a:pos x="222" y="282"/>
                </a:cxn>
                <a:cxn ang="0">
                  <a:pos x="252" y="280"/>
                </a:cxn>
                <a:cxn ang="0">
                  <a:pos x="276" y="272"/>
                </a:cxn>
                <a:cxn ang="0">
                  <a:pos x="295" y="259"/>
                </a:cxn>
                <a:cxn ang="0">
                  <a:pos x="307" y="239"/>
                </a:cxn>
                <a:cxn ang="0">
                  <a:pos x="311" y="215"/>
                </a:cxn>
                <a:cxn ang="0">
                  <a:pos x="311" y="180"/>
                </a:cxn>
                <a:cxn ang="0">
                  <a:pos x="307" y="158"/>
                </a:cxn>
                <a:cxn ang="0">
                  <a:pos x="297" y="138"/>
                </a:cxn>
                <a:cxn ang="0">
                  <a:pos x="280" y="124"/>
                </a:cxn>
                <a:cxn ang="0">
                  <a:pos x="256" y="116"/>
                </a:cxn>
                <a:cxn ang="0">
                  <a:pos x="226" y="114"/>
                </a:cxn>
                <a:cxn ang="0">
                  <a:pos x="121" y="114"/>
                </a:cxn>
                <a:cxn ang="0">
                  <a:pos x="59" y="0"/>
                </a:cxn>
                <a:cxn ang="0">
                  <a:pos x="228" y="0"/>
                </a:cxn>
                <a:cxn ang="0">
                  <a:pos x="276" y="4"/>
                </a:cxn>
                <a:cxn ang="0">
                  <a:pos x="317" y="12"/>
                </a:cxn>
                <a:cxn ang="0">
                  <a:pos x="353" y="27"/>
                </a:cxn>
                <a:cxn ang="0">
                  <a:pos x="383" y="47"/>
                </a:cxn>
                <a:cxn ang="0">
                  <a:pos x="404" y="73"/>
                </a:cxn>
                <a:cxn ang="0">
                  <a:pos x="422" y="104"/>
                </a:cxn>
                <a:cxn ang="0">
                  <a:pos x="430" y="140"/>
                </a:cxn>
                <a:cxn ang="0">
                  <a:pos x="434" y="180"/>
                </a:cxn>
                <a:cxn ang="0">
                  <a:pos x="434" y="215"/>
                </a:cxn>
                <a:cxn ang="0">
                  <a:pos x="430" y="257"/>
                </a:cxn>
                <a:cxn ang="0">
                  <a:pos x="416" y="294"/>
                </a:cxn>
                <a:cxn ang="0">
                  <a:pos x="396" y="326"/>
                </a:cxn>
                <a:cxn ang="0">
                  <a:pos x="367" y="352"/>
                </a:cxn>
                <a:cxn ang="0">
                  <a:pos x="333" y="371"/>
                </a:cxn>
                <a:cxn ang="0">
                  <a:pos x="387" y="468"/>
                </a:cxn>
                <a:cxn ang="0">
                  <a:pos x="436" y="567"/>
                </a:cxn>
                <a:cxn ang="0">
                  <a:pos x="442" y="591"/>
                </a:cxn>
                <a:cxn ang="0">
                  <a:pos x="438" y="610"/>
                </a:cxn>
                <a:cxn ang="0">
                  <a:pos x="428" y="628"/>
                </a:cxn>
                <a:cxn ang="0">
                  <a:pos x="414" y="642"/>
                </a:cxn>
                <a:cxn ang="0">
                  <a:pos x="396" y="650"/>
                </a:cxn>
                <a:cxn ang="0">
                  <a:pos x="377" y="654"/>
                </a:cxn>
                <a:cxn ang="0">
                  <a:pos x="361" y="652"/>
                </a:cxn>
                <a:cxn ang="0">
                  <a:pos x="347" y="646"/>
                </a:cxn>
                <a:cxn ang="0">
                  <a:pos x="335" y="634"/>
                </a:cxn>
                <a:cxn ang="0">
                  <a:pos x="323" y="616"/>
                </a:cxn>
                <a:cxn ang="0">
                  <a:pos x="268" y="504"/>
                </a:cxn>
                <a:cxn ang="0">
                  <a:pos x="204" y="393"/>
                </a:cxn>
                <a:cxn ang="0">
                  <a:pos x="121" y="393"/>
                </a:cxn>
                <a:cxn ang="0">
                  <a:pos x="121" y="593"/>
                </a:cxn>
                <a:cxn ang="0">
                  <a:pos x="117" y="616"/>
                </a:cxn>
                <a:cxn ang="0">
                  <a:pos x="103" y="636"/>
                </a:cxn>
                <a:cxn ang="0">
                  <a:pos x="85" y="648"/>
                </a:cxn>
                <a:cxn ang="0">
                  <a:pos x="59" y="654"/>
                </a:cxn>
                <a:cxn ang="0">
                  <a:pos x="38" y="648"/>
                </a:cxn>
                <a:cxn ang="0">
                  <a:pos x="18" y="636"/>
                </a:cxn>
                <a:cxn ang="0">
                  <a:pos x="4" y="616"/>
                </a:cxn>
                <a:cxn ang="0">
                  <a:pos x="0" y="593"/>
                </a:cxn>
                <a:cxn ang="0">
                  <a:pos x="0" y="61"/>
                </a:cxn>
                <a:cxn ang="0">
                  <a:pos x="4" y="37"/>
                </a:cxn>
                <a:cxn ang="0">
                  <a:pos x="18" y="18"/>
                </a:cxn>
                <a:cxn ang="0">
                  <a:pos x="38" y="6"/>
                </a:cxn>
                <a:cxn ang="0">
                  <a:pos x="59" y="0"/>
                </a:cxn>
              </a:cxnLst>
              <a:rect l="0" t="0" r="r" b="b"/>
              <a:pathLst>
                <a:path w="442" h="654">
                  <a:moveTo>
                    <a:pt x="121" y="114"/>
                  </a:moveTo>
                  <a:lnTo>
                    <a:pt x="121" y="282"/>
                  </a:lnTo>
                  <a:lnTo>
                    <a:pt x="222" y="282"/>
                  </a:lnTo>
                  <a:lnTo>
                    <a:pt x="252" y="280"/>
                  </a:lnTo>
                  <a:lnTo>
                    <a:pt x="276" y="272"/>
                  </a:lnTo>
                  <a:lnTo>
                    <a:pt x="295" y="259"/>
                  </a:lnTo>
                  <a:lnTo>
                    <a:pt x="307" y="239"/>
                  </a:lnTo>
                  <a:lnTo>
                    <a:pt x="311" y="215"/>
                  </a:lnTo>
                  <a:lnTo>
                    <a:pt x="311" y="180"/>
                  </a:lnTo>
                  <a:lnTo>
                    <a:pt x="307" y="158"/>
                  </a:lnTo>
                  <a:lnTo>
                    <a:pt x="297" y="138"/>
                  </a:lnTo>
                  <a:lnTo>
                    <a:pt x="280" y="124"/>
                  </a:lnTo>
                  <a:lnTo>
                    <a:pt x="256" y="116"/>
                  </a:lnTo>
                  <a:lnTo>
                    <a:pt x="226" y="114"/>
                  </a:lnTo>
                  <a:lnTo>
                    <a:pt x="121" y="114"/>
                  </a:lnTo>
                  <a:close/>
                  <a:moveTo>
                    <a:pt x="59" y="0"/>
                  </a:moveTo>
                  <a:lnTo>
                    <a:pt x="228" y="0"/>
                  </a:lnTo>
                  <a:lnTo>
                    <a:pt x="276" y="4"/>
                  </a:lnTo>
                  <a:lnTo>
                    <a:pt x="317" y="12"/>
                  </a:lnTo>
                  <a:lnTo>
                    <a:pt x="353" y="27"/>
                  </a:lnTo>
                  <a:lnTo>
                    <a:pt x="383" y="47"/>
                  </a:lnTo>
                  <a:lnTo>
                    <a:pt x="404" y="73"/>
                  </a:lnTo>
                  <a:lnTo>
                    <a:pt x="422" y="104"/>
                  </a:lnTo>
                  <a:lnTo>
                    <a:pt x="430" y="140"/>
                  </a:lnTo>
                  <a:lnTo>
                    <a:pt x="434" y="180"/>
                  </a:lnTo>
                  <a:lnTo>
                    <a:pt x="434" y="215"/>
                  </a:lnTo>
                  <a:lnTo>
                    <a:pt x="430" y="257"/>
                  </a:lnTo>
                  <a:lnTo>
                    <a:pt x="416" y="294"/>
                  </a:lnTo>
                  <a:lnTo>
                    <a:pt x="396" y="326"/>
                  </a:lnTo>
                  <a:lnTo>
                    <a:pt x="367" y="352"/>
                  </a:lnTo>
                  <a:lnTo>
                    <a:pt x="333" y="371"/>
                  </a:lnTo>
                  <a:lnTo>
                    <a:pt x="387" y="468"/>
                  </a:lnTo>
                  <a:lnTo>
                    <a:pt x="436" y="567"/>
                  </a:lnTo>
                  <a:lnTo>
                    <a:pt x="442" y="591"/>
                  </a:lnTo>
                  <a:lnTo>
                    <a:pt x="438" y="610"/>
                  </a:lnTo>
                  <a:lnTo>
                    <a:pt x="428" y="628"/>
                  </a:lnTo>
                  <a:lnTo>
                    <a:pt x="414" y="642"/>
                  </a:lnTo>
                  <a:lnTo>
                    <a:pt x="396" y="650"/>
                  </a:lnTo>
                  <a:lnTo>
                    <a:pt x="377" y="654"/>
                  </a:lnTo>
                  <a:lnTo>
                    <a:pt x="361" y="652"/>
                  </a:lnTo>
                  <a:lnTo>
                    <a:pt x="347" y="646"/>
                  </a:lnTo>
                  <a:lnTo>
                    <a:pt x="335" y="634"/>
                  </a:lnTo>
                  <a:lnTo>
                    <a:pt x="323" y="616"/>
                  </a:lnTo>
                  <a:lnTo>
                    <a:pt x="268" y="504"/>
                  </a:lnTo>
                  <a:lnTo>
                    <a:pt x="204" y="393"/>
                  </a:lnTo>
                  <a:lnTo>
                    <a:pt x="121" y="393"/>
                  </a:lnTo>
                  <a:lnTo>
                    <a:pt x="121" y="593"/>
                  </a:lnTo>
                  <a:lnTo>
                    <a:pt x="117" y="616"/>
                  </a:lnTo>
                  <a:lnTo>
                    <a:pt x="103" y="636"/>
                  </a:lnTo>
                  <a:lnTo>
                    <a:pt x="85" y="648"/>
                  </a:lnTo>
                  <a:lnTo>
                    <a:pt x="59" y="654"/>
                  </a:lnTo>
                  <a:lnTo>
                    <a:pt x="38" y="648"/>
                  </a:lnTo>
                  <a:lnTo>
                    <a:pt x="18" y="636"/>
                  </a:lnTo>
                  <a:lnTo>
                    <a:pt x="4" y="616"/>
                  </a:lnTo>
                  <a:lnTo>
                    <a:pt x="0" y="593"/>
                  </a:lnTo>
                  <a:lnTo>
                    <a:pt x="0" y="61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black">
            <a:xfrm>
              <a:off x="590551" y="3948113"/>
              <a:ext cx="303213" cy="373063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67" y="110"/>
                </a:cxn>
                <a:cxn ang="0">
                  <a:pos x="147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21" y="189"/>
                </a:cxn>
                <a:cxn ang="0">
                  <a:pos x="121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7" y="349"/>
                </a:cxn>
                <a:cxn ang="0">
                  <a:pos x="167" y="359"/>
                </a:cxn>
                <a:cxn ang="0">
                  <a:pos x="193" y="363"/>
                </a:cxn>
                <a:cxn ang="0">
                  <a:pos x="218" y="359"/>
                </a:cxn>
                <a:cxn ang="0">
                  <a:pos x="238" y="349"/>
                </a:cxn>
                <a:cxn ang="0">
                  <a:pos x="252" y="334"/>
                </a:cxn>
                <a:cxn ang="0">
                  <a:pos x="260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60" y="160"/>
                </a:cxn>
                <a:cxn ang="0">
                  <a:pos x="252" y="138"/>
                </a:cxn>
                <a:cxn ang="0">
                  <a:pos x="238" y="122"/>
                </a:cxn>
                <a:cxn ang="0">
                  <a:pos x="218" y="110"/>
                </a:cxn>
                <a:cxn ang="0">
                  <a:pos x="193" y="108"/>
                </a:cxn>
                <a:cxn ang="0">
                  <a:pos x="193" y="0"/>
                </a:cxn>
                <a:cxn ang="0">
                  <a:pos x="238" y="4"/>
                </a:cxn>
                <a:cxn ang="0">
                  <a:pos x="278" y="15"/>
                </a:cxn>
                <a:cxn ang="0">
                  <a:pos x="310" y="31"/>
                </a:cxn>
                <a:cxn ang="0">
                  <a:pos x="337" y="55"/>
                </a:cxn>
                <a:cxn ang="0">
                  <a:pos x="357" y="83"/>
                </a:cxn>
                <a:cxn ang="0">
                  <a:pos x="371" y="116"/>
                </a:cxn>
                <a:cxn ang="0">
                  <a:pos x="381" y="150"/>
                </a:cxn>
                <a:cxn ang="0">
                  <a:pos x="383" y="187"/>
                </a:cxn>
                <a:cxn ang="0">
                  <a:pos x="383" y="282"/>
                </a:cxn>
                <a:cxn ang="0">
                  <a:pos x="381" y="320"/>
                </a:cxn>
                <a:cxn ang="0">
                  <a:pos x="371" y="355"/>
                </a:cxn>
                <a:cxn ang="0">
                  <a:pos x="357" y="387"/>
                </a:cxn>
                <a:cxn ang="0">
                  <a:pos x="337" y="415"/>
                </a:cxn>
                <a:cxn ang="0">
                  <a:pos x="310" y="438"/>
                </a:cxn>
                <a:cxn ang="0">
                  <a:pos x="278" y="456"/>
                </a:cxn>
                <a:cxn ang="0">
                  <a:pos x="238" y="466"/>
                </a:cxn>
                <a:cxn ang="0">
                  <a:pos x="193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4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2" y="355"/>
                </a:cxn>
                <a:cxn ang="0">
                  <a:pos x="4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4" y="150"/>
                </a:cxn>
                <a:cxn ang="0">
                  <a:pos x="12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4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3" y="0"/>
                </a:cxn>
              </a:cxnLst>
              <a:rect l="0" t="0" r="r" b="b"/>
              <a:pathLst>
                <a:path w="383" h="470">
                  <a:moveTo>
                    <a:pt x="193" y="108"/>
                  </a:moveTo>
                  <a:lnTo>
                    <a:pt x="167" y="110"/>
                  </a:lnTo>
                  <a:lnTo>
                    <a:pt x="147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21" y="189"/>
                  </a:lnTo>
                  <a:lnTo>
                    <a:pt x="121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7" y="349"/>
                  </a:lnTo>
                  <a:lnTo>
                    <a:pt x="167" y="359"/>
                  </a:lnTo>
                  <a:lnTo>
                    <a:pt x="193" y="363"/>
                  </a:lnTo>
                  <a:lnTo>
                    <a:pt x="218" y="359"/>
                  </a:lnTo>
                  <a:lnTo>
                    <a:pt x="238" y="349"/>
                  </a:lnTo>
                  <a:lnTo>
                    <a:pt x="252" y="334"/>
                  </a:lnTo>
                  <a:lnTo>
                    <a:pt x="260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60" y="160"/>
                  </a:lnTo>
                  <a:lnTo>
                    <a:pt x="252" y="138"/>
                  </a:lnTo>
                  <a:lnTo>
                    <a:pt x="238" y="122"/>
                  </a:lnTo>
                  <a:lnTo>
                    <a:pt x="218" y="110"/>
                  </a:lnTo>
                  <a:lnTo>
                    <a:pt x="193" y="108"/>
                  </a:lnTo>
                  <a:close/>
                  <a:moveTo>
                    <a:pt x="193" y="0"/>
                  </a:moveTo>
                  <a:lnTo>
                    <a:pt x="238" y="4"/>
                  </a:lnTo>
                  <a:lnTo>
                    <a:pt x="278" y="15"/>
                  </a:lnTo>
                  <a:lnTo>
                    <a:pt x="310" y="31"/>
                  </a:lnTo>
                  <a:lnTo>
                    <a:pt x="337" y="55"/>
                  </a:lnTo>
                  <a:lnTo>
                    <a:pt x="357" y="83"/>
                  </a:lnTo>
                  <a:lnTo>
                    <a:pt x="371" y="116"/>
                  </a:lnTo>
                  <a:lnTo>
                    <a:pt x="381" y="150"/>
                  </a:lnTo>
                  <a:lnTo>
                    <a:pt x="383" y="187"/>
                  </a:lnTo>
                  <a:lnTo>
                    <a:pt x="383" y="282"/>
                  </a:lnTo>
                  <a:lnTo>
                    <a:pt x="381" y="320"/>
                  </a:lnTo>
                  <a:lnTo>
                    <a:pt x="371" y="355"/>
                  </a:lnTo>
                  <a:lnTo>
                    <a:pt x="357" y="387"/>
                  </a:lnTo>
                  <a:lnTo>
                    <a:pt x="337" y="415"/>
                  </a:lnTo>
                  <a:lnTo>
                    <a:pt x="310" y="438"/>
                  </a:lnTo>
                  <a:lnTo>
                    <a:pt x="278" y="456"/>
                  </a:lnTo>
                  <a:lnTo>
                    <a:pt x="238" y="466"/>
                  </a:lnTo>
                  <a:lnTo>
                    <a:pt x="193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4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2" y="355"/>
                  </a:lnTo>
                  <a:lnTo>
                    <a:pt x="4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4" y="150"/>
                  </a:lnTo>
                  <a:lnTo>
                    <a:pt x="12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4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930276" y="3948113"/>
              <a:ext cx="325438" cy="49847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3" y="2"/>
                </a:cxn>
                <a:cxn ang="0">
                  <a:pos x="107" y="9"/>
                </a:cxn>
                <a:cxn ang="0">
                  <a:pos x="119" y="23"/>
                </a:cxn>
                <a:cxn ang="0">
                  <a:pos x="126" y="41"/>
                </a:cxn>
                <a:cxn ang="0">
                  <a:pos x="144" y="94"/>
                </a:cxn>
                <a:cxn ang="0">
                  <a:pos x="164" y="158"/>
                </a:cxn>
                <a:cxn ang="0">
                  <a:pos x="188" y="227"/>
                </a:cxn>
                <a:cxn ang="0">
                  <a:pos x="214" y="298"/>
                </a:cxn>
                <a:cxn ang="0">
                  <a:pos x="295" y="41"/>
                </a:cxn>
                <a:cxn ang="0">
                  <a:pos x="305" y="21"/>
                </a:cxn>
                <a:cxn ang="0">
                  <a:pos x="319" y="9"/>
                </a:cxn>
                <a:cxn ang="0">
                  <a:pos x="333" y="2"/>
                </a:cxn>
                <a:cxn ang="0">
                  <a:pos x="351" y="0"/>
                </a:cxn>
                <a:cxn ang="0">
                  <a:pos x="368" y="2"/>
                </a:cxn>
                <a:cxn ang="0">
                  <a:pos x="384" y="9"/>
                </a:cxn>
                <a:cxn ang="0">
                  <a:pos x="398" y="21"/>
                </a:cxn>
                <a:cxn ang="0">
                  <a:pos x="406" y="37"/>
                </a:cxn>
                <a:cxn ang="0">
                  <a:pos x="410" y="57"/>
                </a:cxn>
                <a:cxn ang="0">
                  <a:pos x="406" y="81"/>
                </a:cxn>
                <a:cxn ang="0">
                  <a:pos x="293" y="401"/>
                </a:cxn>
                <a:cxn ang="0">
                  <a:pos x="269" y="458"/>
                </a:cxn>
                <a:cxn ang="0">
                  <a:pos x="245" y="507"/>
                </a:cxn>
                <a:cxn ang="0">
                  <a:pos x="218" y="547"/>
                </a:cxn>
                <a:cxn ang="0">
                  <a:pos x="186" y="579"/>
                </a:cxn>
                <a:cxn ang="0">
                  <a:pos x="152" y="604"/>
                </a:cxn>
                <a:cxn ang="0">
                  <a:pos x="111" y="620"/>
                </a:cxn>
                <a:cxn ang="0">
                  <a:pos x="65" y="628"/>
                </a:cxn>
                <a:cxn ang="0">
                  <a:pos x="43" y="626"/>
                </a:cxn>
                <a:cxn ang="0">
                  <a:pos x="23" y="618"/>
                </a:cxn>
                <a:cxn ang="0">
                  <a:pos x="12" y="604"/>
                </a:cxn>
                <a:cxn ang="0">
                  <a:pos x="2" y="588"/>
                </a:cxn>
                <a:cxn ang="0">
                  <a:pos x="0" y="571"/>
                </a:cxn>
                <a:cxn ang="0">
                  <a:pos x="2" y="553"/>
                </a:cxn>
                <a:cxn ang="0">
                  <a:pos x="8" y="539"/>
                </a:cxn>
                <a:cxn ang="0">
                  <a:pos x="17" y="525"/>
                </a:cxn>
                <a:cxn ang="0">
                  <a:pos x="33" y="517"/>
                </a:cxn>
                <a:cxn ang="0">
                  <a:pos x="53" y="511"/>
                </a:cxn>
                <a:cxn ang="0">
                  <a:pos x="75" y="509"/>
                </a:cxn>
                <a:cxn ang="0">
                  <a:pos x="97" y="504"/>
                </a:cxn>
                <a:cxn ang="0">
                  <a:pos x="117" y="492"/>
                </a:cxn>
                <a:cxn ang="0">
                  <a:pos x="138" y="474"/>
                </a:cxn>
                <a:cxn ang="0">
                  <a:pos x="158" y="446"/>
                </a:cxn>
                <a:cxn ang="0">
                  <a:pos x="134" y="391"/>
                </a:cxn>
                <a:cxn ang="0">
                  <a:pos x="113" y="332"/>
                </a:cxn>
                <a:cxn ang="0">
                  <a:pos x="91" y="274"/>
                </a:cxn>
                <a:cxn ang="0">
                  <a:pos x="69" y="217"/>
                </a:cxn>
                <a:cxn ang="0">
                  <a:pos x="49" y="164"/>
                </a:cxn>
                <a:cxn ang="0">
                  <a:pos x="33" y="114"/>
                </a:cxn>
                <a:cxn ang="0">
                  <a:pos x="19" y="73"/>
                </a:cxn>
                <a:cxn ang="0">
                  <a:pos x="17" y="47"/>
                </a:cxn>
                <a:cxn ang="0">
                  <a:pos x="23" y="27"/>
                </a:cxn>
                <a:cxn ang="0">
                  <a:pos x="37" y="11"/>
                </a:cxn>
                <a:cxn ang="0">
                  <a:pos x="57" y="4"/>
                </a:cxn>
                <a:cxn ang="0">
                  <a:pos x="77" y="0"/>
                </a:cxn>
              </a:cxnLst>
              <a:rect l="0" t="0" r="r" b="b"/>
              <a:pathLst>
                <a:path w="410" h="628">
                  <a:moveTo>
                    <a:pt x="77" y="0"/>
                  </a:moveTo>
                  <a:lnTo>
                    <a:pt x="93" y="2"/>
                  </a:lnTo>
                  <a:lnTo>
                    <a:pt x="107" y="9"/>
                  </a:lnTo>
                  <a:lnTo>
                    <a:pt x="119" y="23"/>
                  </a:lnTo>
                  <a:lnTo>
                    <a:pt x="126" y="41"/>
                  </a:lnTo>
                  <a:lnTo>
                    <a:pt x="144" y="94"/>
                  </a:lnTo>
                  <a:lnTo>
                    <a:pt x="164" y="158"/>
                  </a:lnTo>
                  <a:lnTo>
                    <a:pt x="188" y="227"/>
                  </a:lnTo>
                  <a:lnTo>
                    <a:pt x="214" y="298"/>
                  </a:lnTo>
                  <a:lnTo>
                    <a:pt x="295" y="41"/>
                  </a:lnTo>
                  <a:lnTo>
                    <a:pt x="305" y="21"/>
                  </a:lnTo>
                  <a:lnTo>
                    <a:pt x="319" y="9"/>
                  </a:lnTo>
                  <a:lnTo>
                    <a:pt x="333" y="2"/>
                  </a:lnTo>
                  <a:lnTo>
                    <a:pt x="351" y="0"/>
                  </a:lnTo>
                  <a:lnTo>
                    <a:pt x="368" y="2"/>
                  </a:lnTo>
                  <a:lnTo>
                    <a:pt x="384" y="9"/>
                  </a:lnTo>
                  <a:lnTo>
                    <a:pt x="398" y="21"/>
                  </a:lnTo>
                  <a:lnTo>
                    <a:pt x="406" y="37"/>
                  </a:lnTo>
                  <a:lnTo>
                    <a:pt x="410" y="57"/>
                  </a:lnTo>
                  <a:lnTo>
                    <a:pt x="406" y="81"/>
                  </a:lnTo>
                  <a:lnTo>
                    <a:pt x="293" y="401"/>
                  </a:lnTo>
                  <a:lnTo>
                    <a:pt x="269" y="458"/>
                  </a:lnTo>
                  <a:lnTo>
                    <a:pt x="245" y="507"/>
                  </a:lnTo>
                  <a:lnTo>
                    <a:pt x="218" y="547"/>
                  </a:lnTo>
                  <a:lnTo>
                    <a:pt x="186" y="579"/>
                  </a:lnTo>
                  <a:lnTo>
                    <a:pt x="152" y="604"/>
                  </a:lnTo>
                  <a:lnTo>
                    <a:pt x="111" y="620"/>
                  </a:lnTo>
                  <a:lnTo>
                    <a:pt x="65" y="628"/>
                  </a:lnTo>
                  <a:lnTo>
                    <a:pt x="43" y="626"/>
                  </a:lnTo>
                  <a:lnTo>
                    <a:pt x="23" y="618"/>
                  </a:lnTo>
                  <a:lnTo>
                    <a:pt x="12" y="604"/>
                  </a:lnTo>
                  <a:lnTo>
                    <a:pt x="2" y="588"/>
                  </a:lnTo>
                  <a:lnTo>
                    <a:pt x="0" y="571"/>
                  </a:lnTo>
                  <a:lnTo>
                    <a:pt x="2" y="553"/>
                  </a:lnTo>
                  <a:lnTo>
                    <a:pt x="8" y="539"/>
                  </a:lnTo>
                  <a:lnTo>
                    <a:pt x="17" y="525"/>
                  </a:lnTo>
                  <a:lnTo>
                    <a:pt x="33" y="517"/>
                  </a:lnTo>
                  <a:lnTo>
                    <a:pt x="53" y="511"/>
                  </a:lnTo>
                  <a:lnTo>
                    <a:pt x="75" y="509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38" y="474"/>
                  </a:lnTo>
                  <a:lnTo>
                    <a:pt x="158" y="446"/>
                  </a:lnTo>
                  <a:lnTo>
                    <a:pt x="134" y="391"/>
                  </a:lnTo>
                  <a:lnTo>
                    <a:pt x="113" y="332"/>
                  </a:lnTo>
                  <a:lnTo>
                    <a:pt x="91" y="274"/>
                  </a:lnTo>
                  <a:lnTo>
                    <a:pt x="69" y="217"/>
                  </a:lnTo>
                  <a:lnTo>
                    <a:pt x="49" y="164"/>
                  </a:lnTo>
                  <a:lnTo>
                    <a:pt x="33" y="114"/>
                  </a:lnTo>
                  <a:lnTo>
                    <a:pt x="19" y="73"/>
                  </a:lnTo>
                  <a:lnTo>
                    <a:pt x="17" y="47"/>
                  </a:lnTo>
                  <a:lnTo>
                    <a:pt x="23" y="27"/>
                  </a:lnTo>
                  <a:lnTo>
                    <a:pt x="37" y="11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black">
            <a:xfrm>
              <a:off x="1293813" y="3948113"/>
              <a:ext cx="328613" cy="373063"/>
            </a:xfrm>
            <a:custGeom>
              <a:avLst/>
              <a:gdLst/>
              <a:ahLst/>
              <a:cxnLst>
                <a:cxn ang="0">
                  <a:pos x="162" y="280"/>
                </a:cxn>
                <a:cxn ang="0">
                  <a:pos x="128" y="298"/>
                </a:cxn>
                <a:cxn ang="0">
                  <a:pos x="118" y="328"/>
                </a:cxn>
                <a:cxn ang="0">
                  <a:pos x="120" y="351"/>
                </a:cxn>
                <a:cxn ang="0">
                  <a:pos x="140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1" y="341"/>
                </a:cxn>
                <a:cxn ang="0">
                  <a:pos x="253" y="278"/>
                </a:cxn>
                <a:cxn ang="0">
                  <a:pos x="196" y="0"/>
                </a:cxn>
                <a:cxn ang="0">
                  <a:pos x="279" y="11"/>
                </a:cxn>
                <a:cxn ang="0">
                  <a:pos x="333" y="45"/>
                </a:cxn>
                <a:cxn ang="0">
                  <a:pos x="364" y="104"/>
                </a:cxn>
                <a:cxn ang="0">
                  <a:pos x="374" y="189"/>
                </a:cxn>
                <a:cxn ang="0">
                  <a:pos x="376" y="355"/>
                </a:cxn>
                <a:cxn ang="0">
                  <a:pos x="388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2" y="454"/>
                </a:cxn>
                <a:cxn ang="0">
                  <a:pos x="374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5" y="440"/>
                </a:cxn>
                <a:cxn ang="0">
                  <a:pos x="253" y="452"/>
                </a:cxn>
                <a:cxn ang="0">
                  <a:pos x="190" y="468"/>
                </a:cxn>
                <a:cxn ang="0">
                  <a:pos x="117" y="468"/>
                </a:cxn>
                <a:cxn ang="0">
                  <a:pos x="51" y="442"/>
                </a:cxn>
                <a:cxn ang="0">
                  <a:pos x="11" y="397"/>
                </a:cxn>
                <a:cxn ang="0">
                  <a:pos x="0" y="332"/>
                </a:cxn>
                <a:cxn ang="0">
                  <a:pos x="4" y="292"/>
                </a:cxn>
                <a:cxn ang="0">
                  <a:pos x="33" y="239"/>
                </a:cxn>
                <a:cxn ang="0">
                  <a:pos x="91" y="203"/>
                </a:cxn>
                <a:cxn ang="0">
                  <a:pos x="174" y="191"/>
                </a:cxn>
                <a:cxn ang="0">
                  <a:pos x="253" y="175"/>
                </a:cxn>
                <a:cxn ang="0">
                  <a:pos x="249" y="132"/>
                </a:cxn>
                <a:cxn ang="0">
                  <a:pos x="228" y="104"/>
                </a:cxn>
                <a:cxn ang="0">
                  <a:pos x="186" y="94"/>
                </a:cxn>
                <a:cxn ang="0">
                  <a:pos x="128" y="104"/>
                </a:cxn>
                <a:cxn ang="0">
                  <a:pos x="85" y="120"/>
                </a:cxn>
                <a:cxn ang="0">
                  <a:pos x="51" y="110"/>
                </a:cxn>
                <a:cxn ang="0">
                  <a:pos x="31" y="81"/>
                </a:cxn>
                <a:cxn ang="0">
                  <a:pos x="39" y="47"/>
                </a:cxn>
                <a:cxn ang="0">
                  <a:pos x="87" y="17"/>
                </a:cxn>
                <a:cxn ang="0">
                  <a:pos x="160" y="2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2" y="280"/>
                  </a:lnTo>
                  <a:lnTo>
                    <a:pt x="142" y="286"/>
                  </a:lnTo>
                  <a:lnTo>
                    <a:pt x="128" y="298"/>
                  </a:lnTo>
                  <a:lnTo>
                    <a:pt x="120" y="312"/>
                  </a:lnTo>
                  <a:lnTo>
                    <a:pt x="118" y="328"/>
                  </a:lnTo>
                  <a:lnTo>
                    <a:pt x="118" y="334"/>
                  </a:lnTo>
                  <a:lnTo>
                    <a:pt x="120" y="351"/>
                  </a:lnTo>
                  <a:lnTo>
                    <a:pt x="128" y="367"/>
                  </a:lnTo>
                  <a:lnTo>
                    <a:pt x="140" y="377"/>
                  </a:lnTo>
                  <a:lnTo>
                    <a:pt x="160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1" y="361"/>
                  </a:lnTo>
                  <a:lnTo>
                    <a:pt x="251" y="341"/>
                  </a:lnTo>
                  <a:lnTo>
                    <a:pt x="253" y="316"/>
                  </a:lnTo>
                  <a:lnTo>
                    <a:pt x="253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1" y="2"/>
                  </a:lnTo>
                  <a:lnTo>
                    <a:pt x="279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2" y="71"/>
                  </a:lnTo>
                  <a:lnTo>
                    <a:pt x="364" y="104"/>
                  </a:lnTo>
                  <a:lnTo>
                    <a:pt x="372" y="142"/>
                  </a:lnTo>
                  <a:lnTo>
                    <a:pt x="374" y="189"/>
                  </a:lnTo>
                  <a:lnTo>
                    <a:pt x="374" y="338"/>
                  </a:lnTo>
                  <a:lnTo>
                    <a:pt x="376" y="355"/>
                  </a:lnTo>
                  <a:lnTo>
                    <a:pt x="380" y="369"/>
                  </a:lnTo>
                  <a:lnTo>
                    <a:pt x="388" y="379"/>
                  </a:lnTo>
                  <a:lnTo>
                    <a:pt x="396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0" y="440"/>
                  </a:lnTo>
                  <a:lnTo>
                    <a:pt x="402" y="454"/>
                  </a:lnTo>
                  <a:lnTo>
                    <a:pt x="390" y="464"/>
                  </a:lnTo>
                  <a:lnTo>
                    <a:pt x="374" y="468"/>
                  </a:lnTo>
                  <a:lnTo>
                    <a:pt x="352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91" y="446"/>
                  </a:lnTo>
                  <a:lnTo>
                    <a:pt x="285" y="440"/>
                  </a:lnTo>
                  <a:lnTo>
                    <a:pt x="281" y="434"/>
                  </a:lnTo>
                  <a:lnTo>
                    <a:pt x="253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8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1" y="442"/>
                  </a:lnTo>
                  <a:lnTo>
                    <a:pt x="29" y="422"/>
                  </a:lnTo>
                  <a:lnTo>
                    <a:pt x="11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3" y="262"/>
                  </a:lnTo>
                  <a:lnTo>
                    <a:pt x="33" y="239"/>
                  </a:lnTo>
                  <a:lnTo>
                    <a:pt x="57" y="219"/>
                  </a:lnTo>
                  <a:lnTo>
                    <a:pt x="91" y="203"/>
                  </a:lnTo>
                  <a:lnTo>
                    <a:pt x="128" y="195"/>
                  </a:lnTo>
                  <a:lnTo>
                    <a:pt x="174" y="191"/>
                  </a:lnTo>
                  <a:lnTo>
                    <a:pt x="253" y="191"/>
                  </a:lnTo>
                  <a:lnTo>
                    <a:pt x="253" y="175"/>
                  </a:lnTo>
                  <a:lnTo>
                    <a:pt x="253" y="152"/>
                  </a:lnTo>
                  <a:lnTo>
                    <a:pt x="249" y="132"/>
                  </a:lnTo>
                  <a:lnTo>
                    <a:pt x="241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4" y="96"/>
                  </a:lnTo>
                  <a:lnTo>
                    <a:pt x="128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1" y="110"/>
                  </a:lnTo>
                  <a:lnTo>
                    <a:pt x="39" y="96"/>
                  </a:lnTo>
                  <a:lnTo>
                    <a:pt x="31" y="81"/>
                  </a:lnTo>
                  <a:lnTo>
                    <a:pt x="31" y="65"/>
                  </a:lnTo>
                  <a:lnTo>
                    <a:pt x="39" y="47"/>
                  </a:lnTo>
                  <a:lnTo>
                    <a:pt x="55" y="33"/>
                  </a:lnTo>
                  <a:lnTo>
                    <a:pt x="87" y="17"/>
                  </a:lnTo>
                  <a:lnTo>
                    <a:pt x="122" y="7"/>
                  </a:lnTo>
                  <a:lnTo>
                    <a:pt x="160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black">
            <a:xfrm>
              <a:off x="1690688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3" y="6"/>
                </a:cxn>
                <a:cxn ang="0">
                  <a:pos x="103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3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8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3" y="6"/>
                  </a:lnTo>
                  <a:lnTo>
                    <a:pt x="103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3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8" y="6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black">
            <a:xfrm>
              <a:off x="2062163" y="3798888"/>
              <a:ext cx="458788" cy="5254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7" y="2"/>
                </a:cxn>
                <a:cxn ang="0">
                  <a:pos x="95" y="8"/>
                </a:cxn>
                <a:cxn ang="0">
                  <a:pos x="107" y="20"/>
                </a:cxn>
                <a:cxn ang="0">
                  <a:pos x="117" y="35"/>
                </a:cxn>
                <a:cxn ang="0">
                  <a:pos x="289" y="383"/>
                </a:cxn>
                <a:cxn ang="0">
                  <a:pos x="462" y="33"/>
                </a:cxn>
                <a:cxn ang="0">
                  <a:pos x="474" y="16"/>
                </a:cxn>
                <a:cxn ang="0">
                  <a:pos x="488" y="6"/>
                </a:cxn>
                <a:cxn ang="0">
                  <a:pos x="502" y="2"/>
                </a:cxn>
                <a:cxn ang="0">
                  <a:pos x="519" y="0"/>
                </a:cxn>
                <a:cxn ang="0">
                  <a:pos x="541" y="4"/>
                </a:cxn>
                <a:cxn ang="0">
                  <a:pos x="559" y="18"/>
                </a:cxn>
                <a:cxn ang="0">
                  <a:pos x="571" y="35"/>
                </a:cxn>
                <a:cxn ang="0">
                  <a:pos x="577" y="57"/>
                </a:cxn>
                <a:cxn ang="0">
                  <a:pos x="577" y="605"/>
                </a:cxn>
                <a:cxn ang="0">
                  <a:pos x="571" y="626"/>
                </a:cxn>
                <a:cxn ang="0">
                  <a:pos x="559" y="644"/>
                </a:cxn>
                <a:cxn ang="0">
                  <a:pos x="543" y="656"/>
                </a:cxn>
                <a:cxn ang="0">
                  <a:pos x="519" y="662"/>
                </a:cxn>
                <a:cxn ang="0">
                  <a:pos x="498" y="656"/>
                </a:cxn>
                <a:cxn ang="0">
                  <a:pos x="480" y="644"/>
                </a:cxn>
                <a:cxn ang="0">
                  <a:pos x="468" y="626"/>
                </a:cxn>
                <a:cxn ang="0">
                  <a:pos x="464" y="605"/>
                </a:cxn>
                <a:cxn ang="0">
                  <a:pos x="464" y="269"/>
                </a:cxn>
                <a:cxn ang="0">
                  <a:pos x="343" y="520"/>
                </a:cxn>
                <a:cxn ang="0">
                  <a:pos x="329" y="539"/>
                </a:cxn>
                <a:cxn ang="0">
                  <a:pos x="309" y="551"/>
                </a:cxn>
                <a:cxn ang="0">
                  <a:pos x="287" y="555"/>
                </a:cxn>
                <a:cxn ang="0">
                  <a:pos x="266" y="551"/>
                </a:cxn>
                <a:cxn ang="0">
                  <a:pos x="248" y="539"/>
                </a:cxn>
                <a:cxn ang="0">
                  <a:pos x="232" y="520"/>
                </a:cxn>
                <a:cxn ang="0">
                  <a:pos x="111" y="269"/>
                </a:cxn>
                <a:cxn ang="0">
                  <a:pos x="111" y="605"/>
                </a:cxn>
                <a:cxn ang="0">
                  <a:pos x="107" y="626"/>
                </a:cxn>
                <a:cxn ang="0">
                  <a:pos x="95" y="644"/>
                </a:cxn>
                <a:cxn ang="0">
                  <a:pos x="77" y="656"/>
                </a:cxn>
                <a:cxn ang="0">
                  <a:pos x="55" y="662"/>
                </a:cxn>
                <a:cxn ang="0">
                  <a:pos x="34" y="656"/>
                </a:cxn>
                <a:cxn ang="0">
                  <a:pos x="16" y="644"/>
                </a:cxn>
                <a:cxn ang="0">
                  <a:pos x="4" y="626"/>
                </a:cxn>
                <a:cxn ang="0">
                  <a:pos x="0" y="605"/>
                </a:cxn>
                <a:cxn ang="0">
                  <a:pos x="0" y="57"/>
                </a:cxn>
                <a:cxn ang="0">
                  <a:pos x="4" y="33"/>
                </a:cxn>
                <a:cxn ang="0">
                  <a:pos x="18" y="16"/>
                </a:cxn>
                <a:cxn ang="0">
                  <a:pos x="36" y="4"/>
                </a:cxn>
                <a:cxn ang="0">
                  <a:pos x="57" y="0"/>
                </a:cxn>
              </a:cxnLst>
              <a:rect l="0" t="0" r="r" b="b"/>
              <a:pathLst>
                <a:path w="577" h="662">
                  <a:moveTo>
                    <a:pt x="57" y="0"/>
                  </a:moveTo>
                  <a:lnTo>
                    <a:pt x="77" y="2"/>
                  </a:lnTo>
                  <a:lnTo>
                    <a:pt x="95" y="8"/>
                  </a:lnTo>
                  <a:lnTo>
                    <a:pt x="107" y="20"/>
                  </a:lnTo>
                  <a:lnTo>
                    <a:pt x="117" y="35"/>
                  </a:lnTo>
                  <a:lnTo>
                    <a:pt x="289" y="383"/>
                  </a:lnTo>
                  <a:lnTo>
                    <a:pt x="462" y="33"/>
                  </a:lnTo>
                  <a:lnTo>
                    <a:pt x="474" y="16"/>
                  </a:lnTo>
                  <a:lnTo>
                    <a:pt x="488" y="6"/>
                  </a:lnTo>
                  <a:lnTo>
                    <a:pt x="502" y="2"/>
                  </a:lnTo>
                  <a:lnTo>
                    <a:pt x="519" y="0"/>
                  </a:lnTo>
                  <a:lnTo>
                    <a:pt x="541" y="4"/>
                  </a:lnTo>
                  <a:lnTo>
                    <a:pt x="559" y="18"/>
                  </a:lnTo>
                  <a:lnTo>
                    <a:pt x="571" y="35"/>
                  </a:lnTo>
                  <a:lnTo>
                    <a:pt x="577" y="57"/>
                  </a:lnTo>
                  <a:lnTo>
                    <a:pt x="577" y="605"/>
                  </a:lnTo>
                  <a:lnTo>
                    <a:pt x="571" y="626"/>
                  </a:lnTo>
                  <a:lnTo>
                    <a:pt x="559" y="644"/>
                  </a:lnTo>
                  <a:lnTo>
                    <a:pt x="543" y="656"/>
                  </a:lnTo>
                  <a:lnTo>
                    <a:pt x="519" y="662"/>
                  </a:lnTo>
                  <a:lnTo>
                    <a:pt x="498" y="656"/>
                  </a:lnTo>
                  <a:lnTo>
                    <a:pt x="480" y="644"/>
                  </a:lnTo>
                  <a:lnTo>
                    <a:pt x="468" y="626"/>
                  </a:lnTo>
                  <a:lnTo>
                    <a:pt x="464" y="605"/>
                  </a:lnTo>
                  <a:lnTo>
                    <a:pt x="464" y="269"/>
                  </a:lnTo>
                  <a:lnTo>
                    <a:pt x="343" y="520"/>
                  </a:lnTo>
                  <a:lnTo>
                    <a:pt x="329" y="539"/>
                  </a:lnTo>
                  <a:lnTo>
                    <a:pt x="309" y="551"/>
                  </a:lnTo>
                  <a:lnTo>
                    <a:pt x="287" y="555"/>
                  </a:lnTo>
                  <a:lnTo>
                    <a:pt x="266" y="551"/>
                  </a:lnTo>
                  <a:lnTo>
                    <a:pt x="248" y="539"/>
                  </a:lnTo>
                  <a:lnTo>
                    <a:pt x="232" y="520"/>
                  </a:lnTo>
                  <a:lnTo>
                    <a:pt x="111" y="269"/>
                  </a:lnTo>
                  <a:lnTo>
                    <a:pt x="111" y="605"/>
                  </a:lnTo>
                  <a:lnTo>
                    <a:pt x="107" y="626"/>
                  </a:lnTo>
                  <a:lnTo>
                    <a:pt x="95" y="644"/>
                  </a:lnTo>
                  <a:lnTo>
                    <a:pt x="77" y="656"/>
                  </a:lnTo>
                  <a:lnTo>
                    <a:pt x="55" y="662"/>
                  </a:lnTo>
                  <a:lnTo>
                    <a:pt x="34" y="656"/>
                  </a:lnTo>
                  <a:lnTo>
                    <a:pt x="16" y="644"/>
                  </a:lnTo>
                  <a:lnTo>
                    <a:pt x="4" y="626"/>
                  </a:lnTo>
                  <a:lnTo>
                    <a:pt x="0" y="605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18" y="16"/>
                  </a:lnTo>
                  <a:lnTo>
                    <a:pt x="36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black">
            <a:xfrm>
              <a:off x="2593976" y="3948113"/>
              <a:ext cx="328613" cy="373063"/>
            </a:xfrm>
            <a:custGeom>
              <a:avLst/>
              <a:gdLst/>
              <a:ahLst/>
              <a:cxnLst>
                <a:cxn ang="0">
                  <a:pos x="163" y="280"/>
                </a:cxn>
                <a:cxn ang="0">
                  <a:pos x="129" y="298"/>
                </a:cxn>
                <a:cxn ang="0">
                  <a:pos x="119" y="328"/>
                </a:cxn>
                <a:cxn ang="0">
                  <a:pos x="121" y="351"/>
                </a:cxn>
                <a:cxn ang="0">
                  <a:pos x="141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2" y="341"/>
                </a:cxn>
                <a:cxn ang="0">
                  <a:pos x="254" y="278"/>
                </a:cxn>
                <a:cxn ang="0">
                  <a:pos x="196" y="0"/>
                </a:cxn>
                <a:cxn ang="0">
                  <a:pos x="280" y="11"/>
                </a:cxn>
                <a:cxn ang="0">
                  <a:pos x="333" y="45"/>
                </a:cxn>
                <a:cxn ang="0">
                  <a:pos x="365" y="104"/>
                </a:cxn>
                <a:cxn ang="0">
                  <a:pos x="375" y="189"/>
                </a:cxn>
                <a:cxn ang="0">
                  <a:pos x="377" y="355"/>
                </a:cxn>
                <a:cxn ang="0">
                  <a:pos x="389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4" y="454"/>
                </a:cxn>
                <a:cxn ang="0">
                  <a:pos x="375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2" y="434"/>
                </a:cxn>
                <a:cxn ang="0">
                  <a:pos x="222" y="462"/>
                </a:cxn>
                <a:cxn ang="0">
                  <a:pos x="159" y="470"/>
                </a:cxn>
                <a:cxn ang="0">
                  <a:pos x="81" y="458"/>
                </a:cxn>
                <a:cxn ang="0">
                  <a:pos x="30" y="422"/>
                </a:cxn>
                <a:cxn ang="0">
                  <a:pos x="2" y="367"/>
                </a:cxn>
                <a:cxn ang="0">
                  <a:pos x="0" y="326"/>
                </a:cxn>
                <a:cxn ang="0">
                  <a:pos x="14" y="262"/>
                </a:cxn>
                <a:cxn ang="0">
                  <a:pos x="58" y="219"/>
                </a:cxn>
                <a:cxn ang="0">
                  <a:pos x="131" y="195"/>
                </a:cxn>
                <a:cxn ang="0">
                  <a:pos x="254" y="191"/>
                </a:cxn>
                <a:cxn ang="0">
                  <a:pos x="254" y="152"/>
                </a:cxn>
                <a:cxn ang="0">
                  <a:pos x="242" y="116"/>
                </a:cxn>
                <a:cxn ang="0">
                  <a:pos x="210" y="96"/>
                </a:cxn>
                <a:cxn ang="0">
                  <a:pos x="155" y="96"/>
                </a:cxn>
                <a:cxn ang="0">
                  <a:pos x="107" y="114"/>
                </a:cxn>
                <a:cxn ang="0">
                  <a:pos x="67" y="118"/>
                </a:cxn>
                <a:cxn ang="0">
                  <a:pos x="40" y="96"/>
                </a:cxn>
                <a:cxn ang="0">
                  <a:pos x="32" y="65"/>
                </a:cxn>
                <a:cxn ang="0">
                  <a:pos x="56" y="33"/>
                </a:cxn>
                <a:cxn ang="0">
                  <a:pos x="123" y="7"/>
                </a:cxn>
                <a:cxn ang="0">
                  <a:pos x="196" y="0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3" y="280"/>
                  </a:lnTo>
                  <a:lnTo>
                    <a:pt x="143" y="286"/>
                  </a:lnTo>
                  <a:lnTo>
                    <a:pt x="129" y="298"/>
                  </a:lnTo>
                  <a:lnTo>
                    <a:pt x="121" y="312"/>
                  </a:lnTo>
                  <a:lnTo>
                    <a:pt x="119" y="328"/>
                  </a:lnTo>
                  <a:lnTo>
                    <a:pt x="119" y="334"/>
                  </a:lnTo>
                  <a:lnTo>
                    <a:pt x="121" y="351"/>
                  </a:lnTo>
                  <a:lnTo>
                    <a:pt x="129" y="367"/>
                  </a:lnTo>
                  <a:lnTo>
                    <a:pt x="141" y="377"/>
                  </a:lnTo>
                  <a:lnTo>
                    <a:pt x="161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2" y="361"/>
                  </a:lnTo>
                  <a:lnTo>
                    <a:pt x="252" y="341"/>
                  </a:lnTo>
                  <a:lnTo>
                    <a:pt x="254" y="316"/>
                  </a:lnTo>
                  <a:lnTo>
                    <a:pt x="254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2" y="2"/>
                  </a:lnTo>
                  <a:lnTo>
                    <a:pt x="280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3" y="71"/>
                  </a:lnTo>
                  <a:lnTo>
                    <a:pt x="365" y="104"/>
                  </a:lnTo>
                  <a:lnTo>
                    <a:pt x="373" y="142"/>
                  </a:lnTo>
                  <a:lnTo>
                    <a:pt x="375" y="189"/>
                  </a:lnTo>
                  <a:lnTo>
                    <a:pt x="375" y="338"/>
                  </a:lnTo>
                  <a:lnTo>
                    <a:pt x="377" y="355"/>
                  </a:lnTo>
                  <a:lnTo>
                    <a:pt x="381" y="369"/>
                  </a:lnTo>
                  <a:lnTo>
                    <a:pt x="389" y="379"/>
                  </a:lnTo>
                  <a:lnTo>
                    <a:pt x="397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2" y="440"/>
                  </a:lnTo>
                  <a:lnTo>
                    <a:pt x="404" y="454"/>
                  </a:lnTo>
                  <a:lnTo>
                    <a:pt x="391" y="464"/>
                  </a:lnTo>
                  <a:lnTo>
                    <a:pt x="375" y="468"/>
                  </a:lnTo>
                  <a:lnTo>
                    <a:pt x="353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89" y="444"/>
                  </a:lnTo>
                  <a:lnTo>
                    <a:pt x="282" y="434"/>
                  </a:lnTo>
                  <a:lnTo>
                    <a:pt x="254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9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2" y="442"/>
                  </a:lnTo>
                  <a:lnTo>
                    <a:pt x="30" y="422"/>
                  </a:lnTo>
                  <a:lnTo>
                    <a:pt x="12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4" y="262"/>
                  </a:lnTo>
                  <a:lnTo>
                    <a:pt x="34" y="239"/>
                  </a:lnTo>
                  <a:lnTo>
                    <a:pt x="58" y="219"/>
                  </a:lnTo>
                  <a:lnTo>
                    <a:pt x="91" y="203"/>
                  </a:lnTo>
                  <a:lnTo>
                    <a:pt x="131" y="195"/>
                  </a:lnTo>
                  <a:lnTo>
                    <a:pt x="174" y="191"/>
                  </a:lnTo>
                  <a:lnTo>
                    <a:pt x="254" y="191"/>
                  </a:lnTo>
                  <a:lnTo>
                    <a:pt x="254" y="175"/>
                  </a:lnTo>
                  <a:lnTo>
                    <a:pt x="254" y="152"/>
                  </a:lnTo>
                  <a:lnTo>
                    <a:pt x="250" y="132"/>
                  </a:lnTo>
                  <a:lnTo>
                    <a:pt x="242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5" y="96"/>
                  </a:lnTo>
                  <a:lnTo>
                    <a:pt x="129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2" y="110"/>
                  </a:lnTo>
                  <a:lnTo>
                    <a:pt x="40" y="96"/>
                  </a:lnTo>
                  <a:lnTo>
                    <a:pt x="32" y="81"/>
                  </a:lnTo>
                  <a:lnTo>
                    <a:pt x="32" y="65"/>
                  </a:lnTo>
                  <a:lnTo>
                    <a:pt x="40" y="47"/>
                  </a:lnTo>
                  <a:lnTo>
                    <a:pt x="56" y="33"/>
                  </a:lnTo>
                  <a:lnTo>
                    <a:pt x="87" y="17"/>
                  </a:lnTo>
                  <a:lnTo>
                    <a:pt x="123" y="7"/>
                  </a:lnTo>
                  <a:lnTo>
                    <a:pt x="161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black">
            <a:xfrm>
              <a:off x="2987676" y="3794126"/>
              <a:ext cx="107950" cy="527050"/>
            </a:xfrm>
            <a:custGeom>
              <a:avLst/>
              <a:gdLst/>
              <a:ahLst/>
              <a:cxnLst>
                <a:cxn ang="0">
                  <a:pos x="67" y="194"/>
                </a:cxn>
                <a:cxn ang="0">
                  <a:pos x="91" y="198"/>
                </a:cxn>
                <a:cxn ang="0">
                  <a:pos x="109" y="211"/>
                </a:cxn>
                <a:cxn ang="0">
                  <a:pos x="123" y="231"/>
                </a:cxn>
                <a:cxn ang="0">
                  <a:pos x="126" y="253"/>
                </a:cxn>
                <a:cxn ang="0">
                  <a:pos x="126" y="605"/>
                </a:cxn>
                <a:cxn ang="0">
                  <a:pos x="123" y="628"/>
                </a:cxn>
                <a:cxn ang="0">
                  <a:pos x="109" y="648"/>
                </a:cxn>
                <a:cxn ang="0">
                  <a:pos x="91" y="660"/>
                </a:cxn>
                <a:cxn ang="0">
                  <a:pos x="67" y="664"/>
                </a:cxn>
                <a:cxn ang="0">
                  <a:pos x="43" y="660"/>
                </a:cxn>
                <a:cxn ang="0">
                  <a:pos x="25" y="648"/>
                </a:cxn>
                <a:cxn ang="0">
                  <a:pos x="12" y="628"/>
                </a:cxn>
                <a:cxn ang="0">
                  <a:pos x="8" y="605"/>
                </a:cxn>
                <a:cxn ang="0">
                  <a:pos x="8" y="253"/>
                </a:cxn>
                <a:cxn ang="0">
                  <a:pos x="12" y="231"/>
                </a:cxn>
                <a:cxn ang="0">
                  <a:pos x="25" y="211"/>
                </a:cxn>
                <a:cxn ang="0">
                  <a:pos x="43" y="198"/>
                </a:cxn>
                <a:cxn ang="0">
                  <a:pos x="67" y="194"/>
                </a:cxn>
                <a:cxn ang="0">
                  <a:pos x="67" y="0"/>
                </a:cxn>
                <a:cxn ang="0">
                  <a:pos x="93" y="6"/>
                </a:cxn>
                <a:cxn ang="0">
                  <a:pos x="115" y="20"/>
                </a:cxn>
                <a:cxn ang="0">
                  <a:pos x="128" y="41"/>
                </a:cxn>
                <a:cxn ang="0">
                  <a:pos x="134" y="67"/>
                </a:cxn>
                <a:cxn ang="0">
                  <a:pos x="128" y="93"/>
                </a:cxn>
                <a:cxn ang="0">
                  <a:pos x="115" y="115"/>
                </a:cxn>
                <a:cxn ang="0">
                  <a:pos x="93" y="128"/>
                </a:cxn>
                <a:cxn ang="0">
                  <a:pos x="67" y="134"/>
                </a:cxn>
                <a:cxn ang="0">
                  <a:pos x="41" y="128"/>
                </a:cxn>
                <a:cxn ang="0">
                  <a:pos x="19" y="115"/>
                </a:cxn>
                <a:cxn ang="0">
                  <a:pos x="6" y="93"/>
                </a:cxn>
                <a:cxn ang="0">
                  <a:pos x="0" y="67"/>
                </a:cxn>
                <a:cxn ang="0">
                  <a:pos x="6" y="41"/>
                </a:cxn>
                <a:cxn ang="0">
                  <a:pos x="19" y="20"/>
                </a:cxn>
                <a:cxn ang="0">
                  <a:pos x="41" y="6"/>
                </a:cxn>
                <a:cxn ang="0">
                  <a:pos x="67" y="0"/>
                </a:cxn>
              </a:cxnLst>
              <a:rect l="0" t="0" r="r" b="b"/>
              <a:pathLst>
                <a:path w="134" h="664">
                  <a:moveTo>
                    <a:pt x="67" y="194"/>
                  </a:moveTo>
                  <a:lnTo>
                    <a:pt x="91" y="198"/>
                  </a:lnTo>
                  <a:lnTo>
                    <a:pt x="109" y="211"/>
                  </a:lnTo>
                  <a:lnTo>
                    <a:pt x="123" y="231"/>
                  </a:lnTo>
                  <a:lnTo>
                    <a:pt x="126" y="253"/>
                  </a:lnTo>
                  <a:lnTo>
                    <a:pt x="126" y="605"/>
                  </a:lnTo>
                  <a:lnTo>
                    <a:pt x="123" y="628"/>
                  </a:lnTo>
                  <a:lnTo>
                    <a:pt x="109" y="648"/>
                  </a:lnTo>
                  <a:lnTo>
                    <a:pt x="91" y="660"/>
                  </a:lnTo>
                  <a:lnTo>
                    <a:pt x="67" y="664"/>
                  </a:lnTo>
                  <a:lnTo>
                    <a:pt x="43" y="660"/>
                  </a:lnTo>
                  <a:lnTo>
                    <a:pt x="25" y="648"/>
                  </a:lnTo>
                  <a:lnTo>
                    <a:pt x="12" y="628"/>
                  </a:lnTo>
                  <a:lnTo>
                    <a:pt x="8" y="605"/>
                  </a:lnTo>
                  <a:lnTo>
                    <a:pt x="8" y="253"/>
                  </a:lnTo>
                  <a:lnTo>
                    <a:pt x="12" y="231"/>
                  </a:lnTo>
                  <a:lnTo>
                    <a:pt x="25" y="211"/>
                  </a:lnTo>
                  <a:lnTo>
                    <a:pt x="43" y="198"/>
                  </a:lnTo>
                  <a:lnTo>
                    <a:pt x="67" y="194"/>
                  </a:lnTo>
                  <a:close/>
                  <a:moveTo>
                    <a:pt x="67" y="0"/>
                  </a:moveTo>
                  <a:lnTo>
                    <a:pt x="93" y="6"/>
                  </a:lnTo>
                  <a:lnTo>
                    <a:pt x="115" y="20"/>
                  </a:lnTo>
                  <a:lnTo>
                    <a:pt x="128" y="41"/>
                  </a:lnTo>
                  <a:lnTo>
                    <a:pt x="134" y="67"/>
                  </a:lnTo>
                  <a:lnTo>
                    <a:pt x="128" y="93"/>
                  </a:lnTo>
                  <a:lnTo>
                    <a:pt x="115" y="115"/>
                  </a:lnTo>
                  <a:lnTo>
                    <a:pt x="93" y="128"/>
                  </a:lnTo>
                  <a:lnTo>
                    <a:pt x="67" y="134"/>
                  </a:lnTo>
                  <a:lnTo>
                    <a:pt x="41" y="128"/>
                  </a:lnTo>
                  <a:lnTo>
                    <a:pt x="19" y="115"/>
                  </a:lnTo>
                  <a:lnTo>
                    <a:pt x="6" y="93"/>
                  </a:lnTo>
                  <a:lnTo>
                    <a:pt x="0" y="67"/>
                  </a:lnTo>
                  <a:lnTo>
                    <a:pt x="6" y="41"/>
                  </a:lnTo>
                  <a:lnTo>
                    <a:pt x="19" y="20"/>
                  </a:lnTo>
                  <a:lnTo>
                    <a:pt x="41" y="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black">
            <a:xfrm>
              <a:off x="3190876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4" y="6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4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4" y="6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4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6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black">
            <a:xfrm>
              <a:off x="3546476" y="3798888"/>
              <a:ext cx="360363" cy="525463"/>
            </a:xfrm>
            <a:custGeom>
              <a:avLst/>
              <a:gdLst/>
              <a:ahLst/>
              <a:cxnLst>
                <a:cxn ang="0">
                  <a:pos x="278" y="2"/>
                </a:cxn>
                <a:cxn ang="0">
                  <a:pos x="351" y="24"/>
                </a:cxn>
                <a:cxn ang="0">
                  <a:pos x="395" y="57"/>
                </a:cxn>
                <a:cxn ang="0">
                  <a:pos x="407" y="89"/>
                </a:cxn>
                <a:cxn ang="0">
                  <a:pos x="397" y="118"/>
                </a:cxn>
                <a:cxn ang="0">
                  <a:pos x="371" y="138"/>
                </a:cxn>
                <a:cxn ang="0">
                  <a:pos x="329" y="138"/>
                </a:cxn>
                <a:cxn ang="0">
                  <a:pos x="290" y="118"/>
                </a:cxn>
                <a:cxn ang="0">
                  <a:pos x="240" y="111"/>
                </a:cxn>
                <a:cxn ang="0">
                  <a:pos x="183" y="122"/>
                </a:cxn>
                <a:cxn ang="0">
                  <a:pos x="143" y="164"/>
                </a:cxn>
                <a:cxn ang="0">
                  <a:pos x="125" y="235"/>
                </a:cxn>
                <a:cxn ang="0">
                  <a:pos x="121" y="379"/>
                </a:cxn>
                <a:cxn ang="0">
                  <a:pos x="131" y="470"/>
                </a:cxn>
                <a:cxn ang="0">
                  <a:pos x="161" y="524"/>
                </a:cxn>
                <a:cxn ang="0">
                  <a:pos x="207" y="549"/>
                </a:cxn>
                <a:cxn ang="0">
                  <a:pos x="266" y="549"/>
                </a:cxn>
                <a:cxn ang="0">
                  <a:pos x="308" y="527"/>
                </a:cxn>
                <a:cxn ang="0">
                  <a:pos x="329" y="492"/>
                </a:cxn>
                <a:cxn ang="0">
                  <a:pos x="335" y="443"/>
                </a:cxn>
                <a:cxn ang="0">
                  <a:pos x="276" y="415"/>
                </a:cxn>
                <a:cxn ang="0">
                  <a:pos x="236" y="397"/>
                </a:cxn>
                <a:cxn ang="0">
                  <a:pos x="220" y="358"/>
                </a:cxn>
                <a:cxn ang="0">
                  <a:pos x="236" y="318"/>
                </a:cxn>
                <a:cxn ang="0">
                  <a:pos x="276" y="300"/>
                </a:cxn>
                <a:cxn ang="0">
                  <a:pos x="419" y="306"/>
                </a:cxn>
                <a:cxn ang="0">
                  <a:pos x="448" y="338"/>
                </a:cxn>
                <a:cxn ang="0">
                  <a:pos x="454" y="439"/>
                </a:cxn>
                <a:cxn ang="0">
                  <a:pos x="444" y="514"/>
                </a:cxn>
                <a:cxn ang="0">
                  <a:pos x="415" y="579"/>
                </a:cxn>
                <a:cxn ang="0">
                  <a:pos x="363" y="628"/>
                </a:cxn>
                <a:cxn ang="0">
                  <a:pos x="286" y="658"/>
                </a:cxn>
                <a:cxn ang="0">
                  <a:pos x="187" y="658"/>
                </a:cxn>
                <a:cxn ang="0">
                  <a:pos x="109" y="632"/>
                </a:cxn>
                <a:cxn ang="0">
                  <a:pos x="54" y="583"/>
                </a:cxn>
                <a:cxn ang="0">
                  <a:pos x="20" y="514"/>
                </a:cxn>
                <a:cxn ang="0">
                  <a:pos x="2" y="429"/>
                </a:cxn>
                <a:cxn ang="0">
                  <a:pos x="0" y="280"/>
                </a:cxn>
                <a:cxn ang="0">
                  <a:pos x="8" y="190"/>
                </a:cxn>
                <a:cxn ang="0">
                  <a:pos x="34" y="112"/>
                </a:cxn>
                <a:cxn ang="0">
                  <a:pos x="80" y="53"/>
                </a:cxn>
                <a:cxn ang="0">
                  <a:pos x="147" y="14"/>
                </a:cxn>
                <a:cxn ang="0">
                  <a:pos x="240" y="0"/>
                </a:cxn>
              </a:cxnLst>
              <a:rect l="0" t="0" r="r" b="b"/>
              <a:pathLst>
                <a:path w="454" h="662">
                  <a:moveTo>
                    <a:pt x="240" y="0"/>
                  </a:moveTo>
                  <a:lnTo>
                    <a:pt x="278" y="2"/>
                  </a:lnTo>
                  <a:lnTo>
                    <a:pt x="316" y="10"/>
                  </a:lnTo>
                  <a:lnTo>
                    <a:pt x="351" y="24"/>
                  </a:lnTo>
                  <a:lnTo>
                    <a:pt x="379" y="43"/>
                  </a:lnTo>
                  <a:lnTo>
                    <a:pt x="395" y="57"/>
                  </a:lnTo>
                  <a:lnTo>
                    <a:pt x="403" y="73"/>
                  </a:lnTo>
                  <a:lnTo>
                    <a:pt x="407" y="89"/>
                  </a:lnTo>
                  <a:lnTo>
                    <a:pt x="405" y="105"/>
                  </a:lnTo>
                  <a:lnTo>
                    <a:pt x="397" y="118"/>
                  </a:lnTo>
                  <a:lnTo>
                    <a:pt x="387" y="130"/>
                  </a:lnTo>
                  <a:lnTo>
                    <a:pt x="371" y="138"/>
                  </a:lnTo>
                  <a:lnTo>
                    <a:pt x="351" y="142"/>
                  </a:lnTo>
                  <a:lnTo>
                    <a:pt x="329" y="138"/>
                  </a:lnTo>
                  <a:lnTo>
                    <a:pt x="310" y="128"/>
                  </a:lnTo>
                  <a:lnTo>
                    <a:pt x="290" y="118"/>
                  </a:lnTo>
                  <a:lnTo>
                    <a:pt x="266" y="112"/>
                  </a:lnTo>
                  <a:lnTo>
                    <a:pt x="240" y="111"/>
                  </a:lnTo>
                  <a:lnTo>
                    <a:pt x="209" y="112"/>
                  </a:lnTo>
                  <a:lnTo>
                    <a:pt x="183" y="122"/>
                  </a:lnTo>
                  <a:lnTo>
                    <a:pt x="161" y="140"/>
                  </a:lnTo>
                  <a:lnTo>
                    <a:pt x="143" y="164"/>
                  </a:lnTo>
                  <a:lnTo>
                    <a:pt x="131" y="195"/>
                  </a:lnTo>
                  <a:lnTo>
                    <a:pt x="125" y="235"/>
                  </a:lnTo>
                  <a:lnTo>
                    <a:pt x="121" y="284"/>
                  </a:lnTo>
                  <a:lnTo>
                    <a:pt x="121" y="379"/>
                  </a:lnTo>
                  <a:lnTo>
                    <a:pt x="125" y="429"/>
                  </a:lnTo>
                  <a:lnTo>
                    <a:pt x="131" y="470"/>
                  </a:lnTo>
                  <a:lnTo>
                    <a:pt x="143" y="502"/>
                  </a:lnTo>
                  <a:lnTo>
                    <a:pt x="161" y="524"/>
                  </a:lnTo>
                  <a:lnTo>
                    <a:pt x="181" y="539"/>
                  </a:lnTo>
                  <a:lnTo>
                    <a:pt x="207" y="549"/>
                  </a:lnTo>
                  <a:lnTo>
                    <a:pt x="234" y="551"/>
                  </a:lnTo>
                  <a:lnTo>
                    <a:pt x="266" y="549"/>
                  </a:lnTo>
                  <a:lnTo>
                    <a:pt x="290" y="541"/>
                  </a:lnTo>
                  <a:lnTo>
                    <a:pt x="308" y="527"/>
                  </a:lnTo>
                  <a:lnTo>
                    <a:pt x="322" y="512"/>
                  </a:lnTo>
                  <a:lnTo>
                    <a:pt x="329" y="492"/>
                  </a:lnTo>
                  <a:lnTo>
                    <a:pt x="333" y="468"/>
                  </a:lnTo>
                  <a:lnTo>
                    <a:pt x="335" y="443"/>
                  </a:lnTo>
                  <a:lnTo>
                    <a:pt x="335" y="415"/>
                  </a:lnTo>
                  <a:lnTo>
                    <a:pt x="276" y="415"/>
                  </a:lnTo>
                  <a:lnTo>
                    <a:pt x="254" y="409"/>
                  </a:lnTo>
                  <a:lnTo>
                    <a:pt x="236" y="397"/>
                  </a:lnTo>
                  <a:lnTo>
                    <a:pt x="224" y="379"/>
                  </a:lnTo>
                  <a:lnTo>
                    <a:pt x="220" y="358"/>
                  </a:lnTo>
                  <a:lnTo>
                    <a:pt x="224" y="336"/>
                  </a:lnTo>
                  <a:lnTo>
                    <a:pt x="236" y="318"/>
                  </a:lnTo>
                  <a:lnTo>
                    <a:pt x="254" y="306"/>
                  </a:lnTo>
                  <a:lnTo>
                    <a:pt x="276" y="300"/>
                  </a:lnTo>
                  <a:lnTo>
                    <a:pt x="395" y="300"/>
                  </a:lnTo>
                  <a:lnTo>
                    <a:pt x="419" y="306"/>
                  </a:lnTo>
                  <a:lnTo>
                    <a:pt x="437" y="318"/>
                  </a:lnTo>
                  <a:lnTo>
                    <a:pt x="448" y="338"/>
                  </a:lnTo>
                  <a:lnTo>
                    <a:pt x="454" y="361"/>
                  </a:lnTo>
                  <a:lnTo>
                    <a:pt x="454" y="439"/>
                  </a:lnTo>
                  <a:lnTo>
                    <a:pt x="450" y="476"/>
                  </a:lnTo>
                  <a:lnTo>
                    <a:pt x="444" y="514"/>
                  </a:lnTo>
                  <a:lnTo>
                    <a:pt x="433" y="547"/>
                  </a:lnTo>
                  <a:lnTo>
                    <a:pt x="415" y="579"/>
                  </a:lnTo>
                  <a:lnTo>
                    <a:pt x="393" y="607"/>
                  </a:lnTo>
                  <a:lnTo>
                    <a:pt x="363" y="628"/>
                  </a:lnTo>
                  <a:lnTo>
                    <a:pt x="327" y="646"/>
                  </a:lnTo>
                  <a:lnTo>
                    <a:pt x="286" y="658"/>
                  </a:lnTo>
                  <a:lnTo>
                    <a:pt x="234" y="662"/>
                  </a:lnTo>
                  <a:lnTo>
                    <a:pt x="187" y="658"/>
                  </a:lnTo>
                  <a:lnTo>
                    <a:pt x="145" y="648"/>
                  </a:lnTo>
                  <a:lnTo>
                    <a:pt x="109" y="632"/>
                  </a:lnTo>
                  <a:lnTo>
                    <a:pt x="80" y="610"/>
                  </a:lnTo>
                  <a:lnTo>
                    <a:pt x="54" y="583"/>
                  </a:lnTo>
                  <a:lnTo>
                    <a:pt x="34" y="551"/>
                  </a:lnTo>
                  <a:lnTo>
                    <a:pt x="20" y="514"/>
                  </a:lnTo>
                  <a:lnTo>
                    <a:pt x="8" y="474"/>
                  </a:lnTo>
                  <a:lnTo>
                    <a:pt x="2" y="429"/>
                  </a:lnTo>
                  <a:lnTo>
                    <a:pt x="0" y="381"/>
                  </a:lnTo>
                  <a:lnTo>
                    <a:pt x="0" y="280"/>
                  </a:lnTo>
                  <a:lnTo>
                    <a:pt x="2" y="233"/>
                  </a:lnTo>
                  <a:lnTo>
                    <a:pt x="8" y="190"/>
                  </a:lnTo>
                  <a:lnTo>
                    <a:pt x="20" y="150"/>
                  </a:lnTo>
                  <a:lnTo>
                    <a:pt x="34" y="112"/>
                  </a:lnTo>
                  <a:lnTo>
                    <a:pt x="54" y="81"/>
                  </a:lnTo>
                  <a:lnTo>
                    <a:pt x="80" y="53"/>
                  </a:lnTo>
                  <a:lnTo>
                    <a:pt x="111" y="29"/>
                  </a:lnTo>
                  <a:lnTo>
                    <a:pt x="147" y="14"/>
                  </a:lnTo>
                  <a:lnTo>
                    <a:pt x="191" y="4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black">
            <a:xfrm>
              <a:off x="3968751" y="3948113"/>
              <a:ext cx="273050" cy="37306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87" y="2"/>
                </a:cxn>
                <a:cxn ang="0">
                  <a:pos x="305" y="7"/>
                </a:cxn>
                <a:cxn ang="0">
                  <a:pos x="321" y="13"/>
                </a:cxn>
                <a:cxn ang="0">
                  <a:pos x="335" y="27"/>
                </a:cxn>
                <a:cxn ang="0">
                  <a:pos x="343" y="41"/>
                </a:cxn>
                <a:cxn ang="0">
                  <a:pos x="345" y="59"/>
                </a:cxn>
                <a:cxn ang="0">
                  <a:pos x="341" y="77"/>
                </a:cxn>
                <a:cxn ang="0">
                  <a:pos x="333" y="96"/>
                </a:cxn>
                <a:cxn ang="0">
                  <a:pos x="319" y="110"/>
                </a:cxn>
                <a:cxn ang="0">
                  <a:pos x="299" y="118"/>
                </a:cxn>
                <a:cxn ang="0">
                  <a:pos x="275" y="118"/>
                </a:cxn>
                <a:cxn ang="0">
                  <a:pos x="267" y="116"/>
                </a:cxn>
                <a:cxn ang="0">
                  <a:pos x="255" y="114"/>
                </a:cxn>
                <a:cxn ang="0">
                  <a:pos x="238" y="114"/>
                </a:cxn>
                <a:cxn ang="0">
                  <a:pos x="218" y="116"/>
                </a:cxn>
                <a:cxn ang="0">
                  <a:pos x="198" y="122"/>
                </a:cxn>
                <a:cxn ang="0">
                  <a:pos x="182" y="132"/>
                </a:cxn>
                <a:cxn ang="0">
                  <a:pos x="170" y="146"/>
                </a:cxn>
                <a:cxn ang="0">
                  <a:pos x="162" y="166"/>
                </a:cxn>
                <a:cxn ang="0">
                  <a:pos x="162" y="411"/>
                </a:cxn>
                <a:cxn ang="0">
                  <a:pos x="156" y="434"/>
                </a:cxn>
                <a:cxn ang="0">
                  <a:pos x="144" y="454"/>
                </a:cxn>
                <a:cxn ang="0">
                  <a:pos x="125" y="466"/>
                </a:cxn>
                <a:cxn ang="0">
                  <a:pos x="103" y="470"/>
                </a:cxn>
                <a:cxn ang="0">
                  <a:pos x="79" y="466"/>
                </a:cxn>
                <a:cxn ang="0">
                  <a:pos x="59" y="454"/>
                </a:cxn>
                <a:cxn ang="0">
                  <a:pos x="45" y="434"/>
                </a:cxn>
                <a:cxn ang="0">
                  <a:pos x="41" y="411"/>
                </a:cxn>
                <a:cxn ang="0">
                  <a:pos x="41" y="140"/>
                </a:cxn>
                <a:cxn ang="0">
                  <a:pos x="39" y="120"/>
                </a:cxn>
                <a:cxn ang="0">
                  <a:pos x="33" y="108"/>
                </a:cxn>
                <a:cxn ang="0">
                  <a:pos x="25" y="98"/>
                </a:cxn>
                <a:cxn ang="0">
                  <a:pos x="16" y="89"/>
                </a:cxn>
                <a:cxn ang="0">
                  <a:pos x="8" y="81"/>
                </a:cxn>
                <a:cxn ang="0">
                  <a:pos x="2" y="69"/>
                </a:cxn>
                <a:cxn ang="0">
                  <a:pos x="0" y="55"/>
                </a:cxn>
                <a:cxn ang="0">
                  <a:pos x="2" y="37"/>
                </a:cxn>
                <a:cxn ang="0">
                  <a:pos x="10" y="23"/>
                </a:cxn>
                <a:cxn ang="0">
                  <a:pos x="21" y="13"/>
                </a:cxn>
                <a:cxn ang="0">
                  <a:pos x="37" y="7"/>
                </a:cxn>
                <a:cxn ang="0">
                  <a:pos x="59" y="6"/>
                </a:cxn>
                <a:cxn ang="0">
                  <a:pos x="65" y="6"/>
                </a:cxn>
                <a:cxn ang="0">
                  <a:pos x="71" y="6"/>
                </a:cxn>
                <a:cxn ang="0">
                  <a:pos x="77" y="7"/>
                </a:cxn>
                <a:cxn ang="0">
                  <a:pos x="105" y="19"/>
                </a:cxn>
                <a:cxn ang="0">
                  <a:pos x="127" y="35"/>
                </a:cxn>
                <a:cxn ang="0">
                  <a:pos x="142" y="57"/>
                </a:cxn>
                <a:cxn ang="0">
                  <a:pos x="168" y="31"/>
                </a:cxn>
                <a:cxn ang="0">
                  <a:pos x="194" y="15"/>
                </a:cxn>
                <a:cxn ang="0">
                  <a:pos x="222" y="6"/>
                </a:cxn>
                <a:cxn ang="0">
                  <a:pos x="245" y="2"/>
                </a:cxn>
                <a:cxn ang="0">
                  <a:pos x="265" y="0"/>
                </a:cxn>
              </a:cxnLst>
              <a:rect l="0" t="0" r="r" b="b"/>
              <a:pathLst>
                <a:path w="345" h="470">
                  <a:moveTo>
                    <a:pt x="265" y="0"/>
                  </a:moveTo>
                  <a:lnTo>
                    <a:pt x="287" y="2"/>
                  </a:lnTo>
                  <a:lnTo>
                    <a:pt x="305" y="7"/>
                  </a:lnTo>
                  <a:lnTo>
                    <a:pt x="321" y="13"/>
                  </a:lnTo>
                  <a:lnTo>
                    <a:pt x="335" y="27"/>
                  </a:lnTo>
                  <a:lnTo>
                    <a:pt x="343" y="41"/>
                  </a:lnTo>
                  <a:lnTo>
                    <a:pt x="345" y="59"/>
                  </a:lnTo>
                  <a:lnTo>
                    <a:pt x="341" y="77"/>
                  </a:lnTo>
                  <a:lnTo>
                    <a:pt x="333" y="96"/>
                  </a:lnTo>
                  <a:lnTo>
                    <a:pt x="319" y="110"/>
                  </a:lnTo>
                  <a:lnTo>
                    <a:pt x="299" y="118"/>
                  </a:lnTo>
                  <a:lnTo>
                    <a:pt x="275" y="118"/>
                  </a:lnTo>
                  <a:lnTo>
                    <a:pt x="267" y="116"/>
                  </a:lnTo>
                  <a:lnTo>
                    <a:pt x="255" y="114"/>
                  </a:lnTo>
                  <a:lnTo>
                    <a:pt x="238" y="114"/>
                  </a:lnTo>
                  <a:lnTo>
                    <a:pt x="218" y="116"/>
                  </a:lnTo>
                  <a:lnTo>
                    <a:pt x="198" y="122"/>
                  </a:lnTo>
                  <a:lnTo>
                    <a:pt x="182" y="132"/>
                  </a:lnTo>
                  <a:lnTo>
                    <a:pt x="170" y="146"/>
                  </a:lnTo>
                  <a:lnTo>
                    <a:pt x="162" y="166"/>
                  </a:lnTo>
                  <a:lnTo>
                    <a:pt x="162" y="411"/>
                  </a:lnTo>
                  <a:lnTo>
                    <a:pt x="156" y="434"/>
                  </a:lnTo>
                  <a:lnTo>
                    <a:pt x="144" y="454"/>
                  </a:lnTo>
                  <a:lnTo>
                    <a:pt x="125" y="466"/>
                  </a:lnTo>
                  <a:lnTo>
                    <a:pt x="103" y="470"/>
                  </a:lnTo>
                  <a:lnTo>
                    <a:pt x="79" y="466"/>
                  </a:lnTo>
                  <a:lnTo>
                    <a:pt x="59" y="454"/>
                  </a:lnTo>
                  <a:lnTo>
                    <a:pt x="45" y="434"/>
                  </a:lnTo>
                  <a:lnTo>
                    <a:pt x="41" y="411"/>
                  </a:lnTo>
                  <a:lnTo>
                    <a:pt x="41" y="140"/>
                  </a:lnTo>
                  <a:lnTo>
                    <a:pt x="39" y="120"/>
                  </a:lnTo>
                  <a:lnTo>
                    <a:pt x="33" y="108"/>
                  </a:lnTo>
                  <a:lnTo>
                    <a:pt x="25" y="98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3"/>
                  </a:lnTo>
                  <a:lnTo>
                    <a:pt x="21" y="13"/>
                  </a:lnTo>
                  <a:lnTo>
                    <a:pt x="37" y="7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7" y="7"/>
                  </a:lnTo>
                  <a:lnTo>
                    <a:pt x="105" y="19"/>
                  </a:lnTo>
                  <a:lnTo>
                    <a:pt x="127" y="35"/>
                  </a:lnTo>
                  <a:lnTo>
                    <a:pt x="142" y="57"/>
                  </a:lnTo>
                  <a:lnTo>
                    <a:pt x="168" y="31"/>
                  </a:lnTo>
                  <a:lnTo>
                    <a:pt x="194" y="15"/>
                  </a:lnTo>
                  <a:lnTo>
                    <a:pt x="222" y="6"/>
                  </a:lnTo>
                  <a:lnTo>
                    <a:pt x="245" y="2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black">
            <a:xfrm>
              <a:off x="4268788" y="3948113"/>
              <a:ext cx="301625" cy="373063"/>
            </a:xfrm>
            <a:custGeom>
              <a:avLst/>
              <a:gdLst/>
              <a:ahLst/>
              <a:cxnLst>
                <a:cxn ang="0">
                  <a:pos x="191" y="108"/>
                </a:cxn>
                <a:cxn ang="0">
                  <a:pos x="165" y="110"/>
                </a:cxn>
                <a:cxn ang="0">
                  <a:pos x="145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19" y="189"/>
                </a:cxn>
                <a:cxn ang="0">
                  <a:pos x="119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5" y="349"/>
                </a:cxn>
                <a:cxn ang="0">
                  <a:pos x="165" y="359"/>
                </a:cxn>
                <a:cxn ang="0">
                  <a:pos x="191" y="363"/>
                </a:cxn>
                <a:cxn ang="0">
                  <a:pos x="216" y="359"/>
                </a:cxn>
                <a:cxn ang="0">
                  <a:pos x="236" y="349"/>
                </a:cxn>
                <a:cxn ang="0">
                  <a:pos x="250" y="334"/>
                </a:cxn>
                <a:cxn ang="0">
                  <a:pos x="258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58" y="160"/>
                </a:cxn>
                <a:cxn ang="0">
                  <a:pos x="250" y="138"/>
                </a:cxn>
                <a:cxn ang="0">
                  <a:pos x="236" y="122"/>
                </a:cxn>
                <a:cxn ang="0">
                  <a:pos x="216" y="110"/>
                </a:cxn>
                <a:cxn ang="0">
                  <a:pos x="191" y="108"/>
                </a:cxn>
                <a:cxn ang="0">
                  <a:pos x="191" y="0"/>
                </a:cxn>
                <a:cxn ang="0">
                  <a:pos x="236" y="4"/>
                </a:cxn>
                <a:cxn ang="0">
                  <a:pos x="276" y="15"/>
                </a:cxn>
                <a:cxn ang="0">
                  <a:pos x="310" y="31"/>
                </a:cxn>
                <a:cxn ang="0">
                  <a:pos x="335" y="55"/>
                </a:cxn>
                <a:cxn ang="0">
                  <a:pos x="355" y="83"/>
                </a:cxn>
                <a:cxn ang="0">
                  <a:pos x="371" y="116"/>
                </a:cxn>
                <a:cxn ang="0">
                  <a:pos x="379" y="150"/>
                </a:cxn>
                <a:cxn ang="0">
                  <a:pos x="381" y="187"/>
                </a:cxn>
                <a:cxn ang="0">
                  <a:pos x="381" y="282"/>
                </a:cxn>
                <a:cxn ang="0">
                  <a:pos x="379" y="320"/>
                </a:cxn>
                <a:cxn ang="0">
                  <a:pos x="371" y="355"/>
                </a:cxn>
                <a:cxn ang="0">
                  <a:pos x="355" y="387"/>
                </a:cxn>
                <a:cxn ang="0">
                  <a:pos x="335" y="415"/>
                </a:cxn>
                <a:cxn ang="0">
                  <a:pos x="310" y="438"/>
                </a:cxn>
                <a:cxn ang="0">
                  <a:pos x="276" y="456"/>
                </a:cxn>
                <a:cxn ang="0">
                  <a:pos x="236" y="466"/>
                </a:cxn>
                <a:cxn ang="0">
                  <a:pos x="191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2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0" y="355"/>
                </a:cxn>
                <a:cxn ang="0">
                  <a:pos x="2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2" y="150"/>
                </a:cxn>
                <a:cxn ang="0">
                  <a:pos x="10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2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1" y="0"/>
                </a:cxn>
              </a:cxnLst>
              <a:rect l="0" t="0" r="r" b="b"/>
              <a:pathLst>
                <a:path w="381" h="470">
                  <a:moveTo>
                    <a:pt x="191" y="108"/>
                  </a:moveTo>
                  <a:lnTo>
                    <a:pt x="165" y="110"/>
                  </a:lnTo>
                  <a:lnTo>
                    <a:pt x="145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19" y="189"/>
                  </a:lnTo>
                  <a:lnTo>
                    <a:pt x="119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5" y="349"/>
                  </a:lnTo>
                  <a:lnTo>
                    <a:pt x="165" y="359"/>
                  </a:lnTo>
                  <a:lnTo>
                    <a:pt x="191" y="363"/>
                  </a:lnTo>
                  <a:lnTo>
                    <a:pt x="216" y="359"/>
                  </a:lnTo>
                  <a:lnTo>
                    <a:pt x="236" y="349"/>
                  </a:lnTo>
                  <a:lnTo>
                    <a:pt x="250" y="334"/>
                  </a:lnTo>
                  <a:lnTo>
                    <a:pt x="258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58" y="160"/>
                  </a:lnTo>
                  <a:lnTo>
                    <a:pt x="250" y="138"/>
                  </a:lnTo>
                  <a:lnTo>
                    <a:pt x="236" y="122"/>
                  </a:lnTo>
                  <a:lnTo>
                    <a:pt x="216" y="110"/>
                  </a:lnTo>
                  <a:lnTo>
                    <a:pt x="191" y="108"/>
                  </a:lnTo>
                  <a:close/>
                  <a:moveTo>
                    <a:pt x="191" y="0"/>
                  </a:moveTo>
                  <a:lnTo>
                    <a:pt x="236" y="4"/>
                  </a:lnTo>
                  <a:lnTo>
                    <a:pt x="276" y="15"/>
                  </a:lnTo>
                  <a:lnTo>
                    <a:pt x="310" y="31"/>
                  </a:lnTo>
                  <a:lnTo>
                    <a:pt x="335" y="55"/>
                  </a:lnTo>
                  <a:lnTo>
                    <a:pt x="355" y="83"/>
                  </a:lnTo>
                  <a:lnTo>
                    <a:pt x="371" y="116"/>
                  </a:lnTo>
                  <a:lnTo>
                    <a:pt x="379" y="150"/>
                  </a:lnTo>
                  <a:lnTo>
                    <a:pt x="381" y="187"/>
                  </a:lnTo>
                  <a:lnTo>
                    <a:pt x="381" y="282"/>
                  </a:lnTo>
                  <a:lnTo>
                    <a:pt x="379" y="320"/>
                  </a:lnTo>
                  <a:lnTo>
                    <a:pt x="371" y="355"/>
                  </a:lnTo>
                  <a:lnTo>
                    <a:pt x="355" y="387"/>
                  </a:lnTo>
                  <a:lnTo>
                    <a:pt x="335" y="415"/>
                  </a:lnTo>
                  <a:lnTo>
                    <a:pt x="310" y="438"/>
                  </a:lnTo>
                  <a:lnTo>
                    <a:pt x="276" y="456"/>
                  </a:lnTo>
                  <a:lnTo>
                    <a:pt x="236" y="466"/>
                  </a:lnTo>
                  <a:lnTo>
                    <a:pt x="191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2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0" y="355"/>
                  </a:lnTo>
                  <a:lnTo>
                    <a:pt x="2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2" y="150"/>
                  </a:lnTo>
                  <a:lnTo>
                    <a:pt x="10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2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black">
            <a:xfrm>
              <a:off x="4656138" y="3948113"/>
              <a:ext cx="331788" cy="37306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3" y="4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290"/>
                </a:cxn>
                <a:cxn ang="0">
                  <a:pos x="121" y="310"/>
                </a:cxn>
                <a:cxn ang="0">
                  <a:pos x="125" y="326"/>
                </a:cxn>
                <a:cxn ang="0">
                  <a:pos x="131" y="339"/>
                </a:cxn>
                <a:cxn ang="0">
                  <a:pos x="143" y="349"/>
                </a:cxn>
                <a:cxn ang="0">
                  <a:pos x="161" y="355"/>
                </a:cxn>
                <a:cxn ang="0">
                  <a:pos x="182" y="357"/>
                </a:cxn>
                <a:cxn ang="0">
                  <a:pos x="212" y="353"/>
                </a:cxn>
                <a:cxn ang="0">
                  <a:pos x="238" y="341"/>
                </a:cxn>
                <a:cxn ang="0">
                  <a:pos x="256" y="322"/>
                </a:cxn>
                <a:cxn ang="0">
                  <a:pos x="256" y="59"/>
                </a:cxn>
                <a:cxn ang="0">
                  <a:pos x="260" y="37"/>
                </a:cxn>
                <a:cxn ang="0">
                  <a:pos x="274" y="17"/>
                </a:cxn>
                <a:cxn ang="0">
                  <a:pos x="293" y="4"/>
                </a:cxn>
                <a:cxn ang="0">
                  <a:pos x="315" y="0"/>
                </a:cxn>
                <a:cxn ang="0">
                  <a:pos x="339" y="4"/>
                </a:cxn>
                <a:cxn ang="0">
                  <a:pos x="359" y="17"/>
                </a:cxn>
                <a:cxn ang="0">
                  <a:pos x="371" y="37"/>
                </a:cxn>
                <a:cxn ang="0">
                  <a:pos x="375" y="59"/>
                </a:cxn>
                <a:cxn ang="0">
                  <a:pos x="375" y="338"/>
                </a:cxn>
                <a:cxn ang="0">
                  <a:pos x="379" y="355"/>
                </a:cxn>
                <a:cxn ang="0">
                  <a:pos x="385" y="369"/>
                </a:cxn>
                <a:cxn ang="0">
                  <a:pos x="393" y="379"/>
                </a:cxn>
                <a:cxn ang="0">
                  <a:pos x="402" y="387"/>
                </a:cxn>
                <a:cxn ang="0">
                  <a:pos x="410" y="395"/>
                </a:cxn>
                <a:cxn ang="0">
                  <a:pos x="416" y="407"/>
                </a:cxn>
                <a:cxn ang="0">
                  <a:pos x="418" y="422"/>
                </a:cxn>
                <a:cxn ang="0">
                  <a:pos x="416" y="440"/>
                </a:cxn>
                <a:cxn ang="0">
                  <a:pos x="408" y="454"/>
                </a:cxn>
                <a:cxn ang="0">
                  <a:pos x="394" y="464"/>
                </a:cxn>
                <a:cxn ang="0">
                  <a:pos x="379" y="468"/>
                </a:cxn>
                <a:cxn ang="0">
                  <a:pos x="359" y="470"/>
                </a:cxn>
                <a:cxn ang="0">
                  <a:pos x="339" y="468"/>
                </a:cxn>
                <a:cxn ang="0">
                  <a:pos x="321" y="462"/>
                </a:cxn>
                <a:cxn ang="0">
                  <a:pos x="303" y="450"/>
                </a:cxn>
                <a:cxn ang="0">
                  <a:pos x="293" y="444"/>
                </a:cxn>
                <a:cxn ang="0">
                  <a:pos x="287" y="436"/>
                </a:cxn>
                <a:cxn ang="0">
                  <a:pos x="280" y="424"/>
                </a:cxn>
                <a:cxn ang="0">
                  <a:pos x="254" y="444"/>
                </a:cxn>
                <a:cxn ang="0">
                  <a:pos x="224" y="458"/>
                </a:cxn>
                <a:cxn ang="0">
                  <a:pos x="188" y="468"/>
                </a:cxn>
                <a:cxn ang="0">
                  <a:pos x="149" y="470"/>
                </a:cxn>
                <a:cxn ang="0">
                  <a:pos x="113" y="468"/>
                </a:cxn>
                <a:cxn ang="0">
                  <a:pos x="81" y="458"/>
                </a:cxn>
                <a:cxn ang="0">
                  <a:pos x="55" y="444"/>
                </a:cxn>
                <a:cxn ang="0">
                  <a:pos x="34" y="424"/>
                </a:cxn>
                <a:cxn ang="0">
                  <a:pos x="20" y="401"/>
                </a:cxn>
                <a:cxn ang="0">
                  <a:pos x="8" y="373"/>
                </a:cxn>
                <a:cxn ang="0">
                  <a:pos x="2" y="339"/>
                </a:cxn>
                <a:cxn ang="0">
                  <a:pos x="0" y="306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4"/>
                </a:cxn>
                <a:cxn ang="0">
                  <a:pos x="59" y="0"/>
                </a:cxn>
              </a:cxnLst>
              <a:rect l="0" t="0" r="r" b="b"/>
              <a:pathLst>
                <a:path w="418" h="470">
                  <a:moveTo>
                    <a:pt x="59" y="0"/>
                  </a:moveTo>
                  <a:lnTo>
                    <a:pt x="83" y="4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290"/>
                  </a:lnTo>
                  <a:lnTo>
                    <a:pt x="121" y="310"/>
                  </a:lnTo>
                  <a:lnTo>
                    <a:pt x="125" y="326"/>
                  </a:lnTo>
                  <a:lnTo>
                    <a:pt x="131" y="339"/>
                  </a:lnTo>
                  <a:lnTo>
                    <a:pt x="143" y="349"/>
                  </a:lnTo>
                  <a:lnTo>
                    <a:pt x="161" y="355"/>
                  </a:lnTo>
                  <a:lnTo>
                    <a:pt x="182" y="357"/>
                  </a:lnTo>
                  <a:lnTo>
                    <a:pt x="212" y="353"/>
                  </a:lnTo>
                  <a:lnTo>
                    <a:pt x="238" y="341"/>
                  </a:lnTo>
                  <a:lnTo>
                    <a:pt x="256" y="322"/>
                  </a:lnTo>
                  <a:lnTo>
                    <a:pt x="256" y="59"/>
                  </a:lnTo>
                  <a:lnTo>
                    <a:pt x="260" y="37"/>
                  </a:lnTo>
                  <a:lnTo>
                    <a:pt x="274" y="17"/>
                  </a:lnTo>
                  <a:lnTo>
                    <a:pt x="293" y="4"/>
                  </a:lnTo>
                  <a:lnTo>
                    <a:pt x="315" y="0"/>
                  </a:lnTo>
                  <a:lnTo>
                    <a:pt x="339" y="4"/>
                  </a:lnTo>
                  <a:lnTo>
                    <a:pt x="359" y="17"/>
                  </a:lnTo>
                  <a:lnTo>
                    <a:pt x="371" y="37"/>
                  </a:lnTo>
                  <a:lnTo>
                    <a:pt x="375" y="59"/>
                  </a:lnTo>
                  <a:lnTo>
                    <a:pt x="375" y="338"/>
                  </a:lnTo>
                  <a:lnTo>
                    <a:pt x="379" y="355"/>
                  </a:lnTo>
                  <a:lnTo>
                    <a:pt x="385" y="369"/>
                  </a:lnTo>
                  <a:lnTo>
                    <a:pt x="393" y="379"/>
                  </a:lnTo>
                  <a:lnTo>
                    <a:pt x="402" y="387"/>
                  </a:lnTo>
                  <a:lnTo>
                    <a:pt x="410" y="395"/>
                  </a:lnTo>
                  <a:lnTo>
                    <a:pt x="416" y="407"/>
                  </a:lnTo>
                  <a:lnTo>
                    <a:pt x="418" y="422"/>
                  </a:lnTo>
                  <a:lnTo>
                    <a:pt x="416" y="440"/>
                  </a:lnTo>
                  <a:lnTo>
                    <a:pt x="408" y="454"/>
                  </a:lnTo>
                  <a:lnTo>
                    <a:pt x="394" y="464"/>
                  </a:lnTo>
                  <a:lnTo>
                    <a:pt x="379" y="468"/>
                  </a:lnTo>
                  <a:lnTo>
                    <a:pt x="359" y="470"/>
                  </a:lnTo>
                  <a:lnTo>
                    <a:pt x="339" y="468"/>
                  </a:lnTo>
                  <a:lnTo>
                    <a:pt x="321" y="462"/>
                  </a:lnTo>
                  <a:lnTo>
                    <a:pt x="303" y="450"/>
                  </a:lnTo>
                  <a:lnTo>
                    <a:pt x="293" y="444"/>
                  </a:lnTo>
                  <a:lnTo>
                    <a:pt x="287" y="436"/>
                  </a:lnTo>
                  <a:lnTo>
                    <a:pt x="280" y="424"/>
                  </a:lnTo>
                  <a:lnTo>
                    <a:pt x="254" y="444"/>
                  </a:lnTo>
                  <a:lnTo>
                    <a:pt x="224" y="458"/>
                  </a:lnTo>
                  <a:lnTo>
                    <a:pt x="188" y="468"/>
                  </a:lnTo>
                  <a:lnTo>
                    <a:pt x="149" y="470"/>
                  </a:lnTo>
                  <a:lnTo>
                    <a:pt x="113" y="468"/>
                  </a:lnTo>
                  <a:lnTo>
                    <a:pt x="81" y="458"/>
                  </a:lnTo>
                  <a:lnTo>
                    <a:pt x="55" y="444"/>
                  </a:lnTo>
                  <a:lnTo>
                    <a:pt x="34" y="424"/>
                  </a:lnTo>
                  <a:lnTo>
                    <a:pt x="20" y="401"/>
                  </a:lnTo>
                  <a:lnTo>
                    <a:pt x="8" y="373"/>
                  </a:lnTo>
                  <a:lnTo>
                    <a:pt x="2" y="339"/>
                  </a:lnTo>
                  <a:lnTo>
                    <a:pt x="0" y="306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black">
            <a:xfrm>
              <a:off x="5037138" y="3948113"/>
              <a:ext cx="328613" cy="498475"/>
            </a:xfrm>
            <a:custGeom>
              <a:avLst/>
              <a:gdLst/>
              <a:ahLst/>
              <a:cxnLst>
                <a:cxn ang="0">
                  <a:pos x="202" y="104"/>
                </a:cxn>
                <a:cxn ang="0">
                  <a:pos x="158" y="126"/>
                </a:cxn>
                <a:cxn ang="0">
                  <a:pos x="180" y="357"/>
                </a:cxn>
                <a:cxn ang="0">
                  <a:pos x="224" y="371"/>
                </a:cxn>
                <a:cxn ang="0">
                  <a:pos x="271" y="355"/>
                </a:cxn>
                <a:cxn ang="0">
                  <a:pos x="293" y="314"/>
                </a:cxn>
                <a:cxn ang="0">
                  <a:pos x="295" y="179"/>
                </a:cxn>
                <a:cxn ang="0">
                  <a:pos x="285" y="130"/>
                </a:cxn>
                <a:cxn ang="0">
                  <a:pos x="251" y="104"/>
                </a:cxn>
                <a:cxn ang="0">
                  <a:pos x="59" y="0"/>
                </a:cxn>
                <a:cxn ang="0">
                  <a:pos x="97" y="7"/>
                </a:cxn>
                <a:cxn ang="0">
                  <a:pos x="125" y="27"/>
                </a:cxn>
                <a:cxn ang="0">
                  <a:pos x="164" y="17"/>
                </a:cxn>
                <a:cxn ang="0">
                  <a:pos x="244" y="0"/>
                </a:cxn>
                <a:cxn ang="0">
                  <a:pos x="319" y="11"/>
                </a:cxn>
                <a:cxn ang="0">
                  <a:pos x="372" y="49"/>
                </a:cxn>
                <a:cxn ang="0">
                  <a:pos x="404" y="108"/>
                </a:cxn>
                <a:cxn ang="0">
                  <a:pos x="414" y="189"/>
                </a:cxn>
                <a:cxn ang="0">
                  <a:pos x="412" y="308"/>
                </a:cxn>
                <a:cxn ang="0">
                  <a:pos x="394" y="385"/>
                </a:cxn>
                <a:cxn ang="0">
                  <a:pos x="357" y="438"/>
                </a:cxn>
                <a:cxn ang="0">
                  <a:pos x="293" y="466"/>
                </a:cxn>
                <a:cxn ang="0">
                  <a:pos x="218" y="468"/>
                </a:cxn>
                <a:cxn ang="0">
                  <a:pos x="158" y="444"/>
                </a:cxn>
                <a:cxn ang="0">
                  <a:pos x="154" y="590"/>
                </a:cxn>
                <a:cxn ang="0">
                  <a:pos x="123" y="622"/>
                </a:cxn>
                <a:cxn ang="0">
                  <a:pos x="75" y="622"/>
                </a:cxn>
                <a:cxn ang="0">
                  <a:pos x="43" y="590"/>
                </a:cxn>
                <a:cxn ang="0">
                  <a:pos x="39" y="134"/>
                </a:cxn>
                <a:cxn ang="0">
                  <a:pos x="31" y="102"/>
                </a:cxn>
                <a:cxn ang="0">
                  <a:pos x="16" y="85"/>
                </a:cxn>
                <a:cxn ang="0">
                  <a:pos x="2" y="63"/>
                </a:cxn>
                <a:cxn ang="0">
                  <a:pos x="2" y="31"/>
                </a:cxn>
                <a:cxn ang="0">
                  <a:pos x="24" y="7"/>
                </a:cxn>
                <a:cxn ang="0">
                  <a:pos x="59" y="0"/>
                </a:cxn>
              </a:cxnLst>
              <a:rect l="0" t="0" r="r" b="b"/>
              <a:pathLst>
                <a:path w="414" h="628">
                  <a:moveTo>
                    <a:pt x="224" y="100"/>
                  </a:moveTo>
                  <a:lnTo>
                    <a:pt x="202" y="104"/>
                  </a:lnTo>
                  <a:lnTo>
                    <a:pt x="180" y="112"/>
                  </a:lnTo>
                  <a:lnTo>
                    <a:pt x="158" y="126"/>
                  </a:lnTo>
                  <a:lnTo>
                    <a:pt x="158" y="343"/>
                  </a:lnTo>
                  <a:lnTo>
                    <a:pt x="180" y="357"/>
                  </a:lnTo>
                  <a:lnTo>
                    <a:pt x="202" y="367"/>
                  </a:lnTo>
                  <a:lnTo>
                    <a:pt x="224" y="371"/>
                  </a:lnTo>
                  <a:lnTo>
                    <a:pt x="251" y="367"/>
                  </a:lnTo>
                  <a:lnTo>
                    <a:pt x="271" y="355"/>
                  </a:lnTo>
                  <a:lnTo>
                    <a:pt x="285" y="338"/>
                  </a:lnTo>
                  <a:lnTo>
                    <a:pt x="293" y="314"/>
                  </a:lnTo>
                  <a:lnTo>
                    <a:pt x="295" y="284"/>
                  </a:lnTo>
                  <a:lnTo>
                    <a:pt x="295" y="179"/>
                  </a:lnTo>
                  <a:lnTo>
                    <a:pt x="293" y="152"/>
                  </a:lnTo>
                  <a:lnTo>
                    <a:pt x="285" y="130"/>
                  </a:lnTo>
                  <a:lnTo>
                    <a:pt x="271" y="114"/>
                  </a:lnTo>
                  <a:lnTo>
                    <a:pt x="251" y="104"/>
                  </a:lnTo>
                  <a:lnTo>
                    <a:pt x="224" y="100"/>
                  </a:lnTo>
                  <a:close/>
                  <a:moveTo>
                    <a:pt x="59" y="0"/>
                  </a:moveTo>
                  <a:lnTo>
                    <a:pt x="79" y="2"/>
                  </a:lnTo>
                  <a:lnTo>
                    <a:pt x="97" y="7"/>
                  </a:lnTo>
                  <a:lnTo>
                    <a:pt x="115" y="19"/>
                  </a:lnTo>
                  <a:lnTo>
                    <a:pt x="125" y="27"/>
                  </a:lnTo>
                  <a:lnTo>
                    <a:pt x="133" y="35"/>
                  </a:lnTo>
                  <a:lnTo>
                    <a:pt x="164" y="17"/>
                  </a:lnTo>
                  <a:lnTo>
                    <a:pt x="204" y="4"/>
                  </a:lnTo>
                  <a:lnTo>
                    <a:pt x="244" y="0"/>
                  </a:lnTo>
                  <a:lnTo>
                    <a:pt x="285" y="4"/>
                  </a:lnTo>
                  <a:lnTo>
                    <a:pt x="319" y="11"/>
                  </a:lnTo>
                  <a:lnTo>
                    <a:pt x="349" y="27"/>
                  </a:lnTo>
                  <a:lnTo>
                    <a:pt x="372" y="49"/>
                  </a:lnTo>
                  <a:lnTo>
                    <a:pt x="390" y="75"/>
                  </a:lnTo>
                  <a:lnTo>
                    <a:pt x="404" y="108"/>
                  </a:lnTo>
                  <a:lnTo>
                    <a:pt x="412" y="146"/>
                  </a:lnTo>
                  <a:lnTo>
                    <a:pt x="414" y="189"/>
                  </a:lnTo>
                  <a:lnTo>
                    <a:pt x="414" y="260"/>
                  </a:lnTo>
                  <a:lnTo>
                    <a:pt x="412" y="308"/>
                  </a:lnTo>
                  <a:lnTo>
                    <a:pt x="406" y="349"/>
                  </a:lnTo>
                  <a:lnTo>
                    <a:pt x="394" y="385"/>
                  </a:lnTo>
                  <a:lnTo>
                    <a:pt x="378" y="415"/>
                  </a:lnTo>
                  <a:lnTo>
                    <a:pt x="357" y="438"/>
                  </a:lnTo>
                  <a:lnTo>
                    <a:pt x="329" y="456"/>
                  </a:lnTo>
                  <a:lnTo>
                    <a:pt x="293" y="466"/>
                  </a:lnTo>
                  <a:lnTo>
                    <a:pt x="251" y="470"/>
                  </a:lnTo>
                  <a:lnTo>
                    <a:pt x="218" y="468"/>
                  </a:lnTo>
                  <a:lnTo>
                    <a:pt x="186" y="458"/>
                  </a:lnTo>
                  <a:lnTo>
                    <a:pt x="158" y="444"/>
                  </a:lnTo>
                  <a:lnTo>
                    <a:pt x="158" y="569"/>
                  </a:lnTo>
                  <a:lnTo>
                    <a:pt x="154" y="590"/>
                  </a:lnTo>
                  <a:lnTo>
                    <a:pt x="140" y="610"/>
                  </a:lnTo>
                  <a:lnTo>
                    <a:pt x="123" y="622"/>
                  </a:lnTo>
                  <a:lnTo>
                    <a:pt x="99" y="628"/>
                  </a:lnTo>
                  <a:lnTo>
                    <a:pt x="75" y="622"/>
                  </a:lnTo>
                  <a:lnTo>
                    <a:pt x="57" y="610"/>
                  </a:lnTo>
                  <a:lnTo>
                    <a:pt x="43" y="590"/>
                  </a:lnTo>
                  <a:lnTo>
                    <a:pt x="39" y="569"/>
                  </a:lnTo>
                  <a:lnTo>
                    <a:pt x="39" y="13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8" y="75"/>
                  </a:lnTo>
                  <a:lnTo>
                    <a:pt x="2" y="63"/>
                  </a:lnTo>
                  <a:lnTo>
                    <a:pt x="0" y="49"/>
                  </a:lnTo>
                  <a:lnTo>
                    <a:pt x="2" y="31"/>
                  </a:lnTo>
                  <a:lnTo>
                    <a:pt x="10" y="17"/>
                  </a:lnTo>
                  <a:lnTo>
                    <a:pt x="24" y="7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3" name="TextBox 22" descr="CONFIDENTIAL_TAG_0xFFEE"/>
          <p:cNvSpPr txBox="1"/>
          <p:nvPr userDrawn="1"/>
        </p:nvSpPr>
        <p:spPr>
          <a:xfrm>
            <a:off x="531286" y="6340445"/>
            <a:ext cx="4253121" cy="2769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algn="l"/>
            <a:r>
              <a:rPr lang="en-GB" sz="1200" b="0" i="0" u="none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CONFIDENTIAL</a:t>
            </a:r>
            <a:endParaRPr lang="en-GB" sz="1200" b="0" i="0" u="none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685" y="282578"/>
            <a:ext cx="11108267" cy="98436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685" y="1444628"/>
            <a:ext cx="8756240" cy="152717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1" name="Group 10"/>
          <p:cNvGrpSpPr/>
          <p:nvPr userDrawn="1"/>
        </p:nvGrpSpPr>
        <p:grpSpPr bwMode="black">
          <a:xfrm>
            <a:off x="3646057" y="5329614"/>
            <a:ext cx="4892179" cy="461588"/>
            <a:chOff x="179388" y="3794126"/>
            <a:chExt cx="5186363" cy="652462"/>
          </a:xfrm>
          <a:solidFill>
            <a:schemeClr val="tx2"/>
          </a:solidFill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black">
            <a:xfrm>
              <a:off x="179388" y="3805238"/>
              <a:ext cx="350838" cy="519113"/>
            </a:xfrm>
            <a:custGeom>
              <a:avLst/>
              <a:gdLst/>
              <a:ahLst/>
              <a:cxnLst>
                <a:cxn ang="0">
                  <a:pos x="121" y="114"/>
                </a:cxn>
                <a:cxn ang="0">
                  <a:pos x="121" y="282"/>
                </a:cxn>
                <a:cxn ang="0">
                  <a:pos x="222" y="282"/>
                </a:cxn>
                <a:cxn ang="0">
                  <a:pos x="252" y="280"/>
                </a:cxn>
                <a:cxn ang="0">
                  <a:pos x="276" y="272"/>
                </a:cxn>
                <a:cxn ang="0">
                  <a:pos x="295" y="259"/>
                </a:cxn>
                <a:cxn ang="0">
                  <a:pos x="307" y="239"/>
                </a:cxn>
                <a:cxn ang="0">
                  <a:pos x="311" y="215"/>
                </a:cxn>
                <a:cxn ang="0">
                  <a:pos x="311" y="180"/>
                </a:cxn>
                <a:cxn ang="0">
                  <a:pos x="307" y="158"/>
                </a:cxn>
                <a:cxn ang="0">
                  <a:pos x="297" y="138"/>
                </a:cxn>
                <a:cxn ang="0">
                  <a:pos x="280" y="124"/>
                </a:cxn>
                <a:cxn ang="0">
                  <a:pos x="256" y="116"/>
                </a:cxn>
                <a:cxn ang="0">
                  <a:pos x="226" y="114"/>
                </a:cxn>
                <a:cxn ang="0">
                  <a:pos x="121" y="114"/>
                </a:cxn>
                <a:cxn ang="0">
                  <a:pos x="59" y="0"/>
                </a:cxn>
                <a:cxn ang="0">
                  <a:pos x="228" y="0"/>
                </a:cxn>
                <a:cxn ang="0">
                  <a:pos x="276" y="4"/>
                </a:cxn>
                <a:cxn ang="0">
                  <a:pos x="317" y="12"/>
                </a:cxn>
                <a:cxn ang="0">
                  <a:pos x="353" y="27"/>
                </a:cxn>
                <a:cxn ang="0">
                  <a:pos x="383" y="47"/>
                </a:cxn>
                <a:cxn ang="0">
                  <a:pos x="404" y="73"/>
                </a:cxn>
                <a:cxn ang="0">
                  <a:pos x="422" y="104"/>
                </a:cxn>
                <a:cxn ang="0">
                  <a:pos x="430" y="140"/>
                </a:cxn>
                <a:cxn ang="0">
                  <a:pos x="434" y="180"/>
                </a:cxn>
                <a:cxn ang="0">
                  <a:pos x="434" y="215"/>
                </a:cxn>
                <a:cxn ang="0">
                  <a:pos x="430" y="257"/>
                </a:cxn>
                <a:cxn ang="0">
                  <a:pos x="416" y="294"/>
                </a:cxn>
                <a:cxn ang="0">
                  <a:pos x="396" y="326"/>
                </a:cxn>
                <a:cxn ang="0">
                  <a:pos x="367" y="352"/>
                </a:cxn>
                <a:cxn ang="0">
                  <a:pos x="333" y="371"/>
                </a:cxn>
                <a:cxn ang="0">
                  <a:pos x="387" y="468"/>
                </a:cxn>
                <a:cxn ang="0">
                  <a:pos x="436" y="567"/>
                </a:cxn>
                <a:cxn ang="0">
                  <a:pos x="442" y="591"/>
                </a:cxn>
                <a:cxn ang="0">
                  <a:pos x="438" y="610"/>
                </a:cxn>
                <a:cxn ang="0">
                  <a:pos x="428" y="628"/>
                </a:cxn>
                <a:cxn ang="0">
                  <a:pos x="414" y="642"/>
                </a:cxn>
                <a:cxn ang="0">
                  <a:pos x="396" y="650"/>
                </a:cxn>
                <a:cxn ang="0">
                  <a:pos x="377" y="654"/>
                </a:cxn>
                <a:cxn ang="0">
                  <a:pos x="361" y="652"/>
                </a:cxn>
                <a:cxn ang="0">
                  <a:pos x="347" y="646"/>
                </a:cxn>
                <a:cxn ang="0">
                  <a:pos x="335" y="634"/>
                </a:cxn>
                <a:cxn ang="0">
                  <a:pos x="323" y="616"/>
                </a:cxn>
                <a:cxn ang="0">
                  <a:pos x="268" y="504"/>
                </a:cxn>
                <a:cxn ang="0">
                  <a:pos x="204" y="393"/>
                </a:cxn>
                <a:cxn ang="0">
                  <a:pos x="121" y="393"/>
                </a:cxn>
                <a:cxn ang="0">
                  <a:pos x="121" y="593"/>
                </a:cxn>
                <a:cxn ang="0">
                  <a:pos x="117" y="616"/>
                </a:cxn>
                <a:cxn ang="0">
                  <a:pos x="103" y="636"/>
                </a:cxn>
                <a:cxn ang="0">
                  <a:pos x="85" y="648"/>
                </a:cxn>
                <a:cxn ang="0">
                  <a:pos x="59" y="654"/>
                </a:cxn>
                <a:cxn ang="0">
                  <a:pos x="38" y="648"/>
                </a:cxn>
                <a:cxn ang="0">
                  <a:pos x="18" y="636"/>
                </a:cxn>
                <a:cxn ang="0">
                  <a:pos x="4" y="616"/>
                </a:cxn>
                <a:cxn ang="0">
                  <a:pos x="0" y="593"/>
                </a:cxn>
                <a:cxn ang="0">
                  <a:pos x="0" y="61"/>
                </a:cxn>
                <a:cxn ang="0">
                  <a:pos x="4" y="37"/>
                </a:cxn>
                <a:cxn ang="0">
                  <a:pos x="18" y="18"/>
                </a:cxn>
                <a:cxn ang="0">
                  <a:pos x="38" y="6"/>
                </a:cxn>
                <a:cxn ang="0">
                  <a:pos x="59" y="0"/>
                </a:cxn>
              </a:cxnLst>
              <a:rect l="0" t="0" r="r" b="b"/>
              <a:pathLst>
                <a:path w="442" h="654">
                  <a:moveTo>
                    <a:pt x="121" y="114"/>
                  </a:moveTo>
                  <a:lnTo>
                    <a:pt x="121" y="282"/>
                  </a:lnTo>
                  <a:lnTo>
                    <a:pt x="222" y="282"/>
                  </a:lnTo>
                  <a:lnTo>
                    <a:pt x="252" y="280"/>
                  </a:lnTo>
                  <a:lnTo>
                    <a:pt x="276" y="272"/>
                  </a:lnTo>
                  <a:lnTo>
                    <a:pt x="295" y="259"/>
                  </a:lnTo>
                  <a:lnTo>
                    <a:pt x="307" y="239"/>
                  </a:lnTo>
                  <a:lnTo>
                    <a:pt x="311" y="215"/>
                  </a:lnTo>
                  <a:lnTo>
                    <a:pt x="311" y="180"/>
                  </a:lnTo>
                  <a:lnTo>
                    <a:pt x="307" y="158"/>
                  </a:lnTo>
                  <a:lnTo>
                    <a:pt x="297" y="138"/>
                  </a:lnTo>
                  <a:lnTo>
                    <a:pt x="280" y="124"/>
                  </a:lnTo>
                  <a:lnTo>
                    <a:pt x="256" y="116"/>
                  </a:lnTo>
                  <a:lnTo>
                    <a:pt x="226" y="114"/>
                  </a:lnTo>
                  <a:lnTo>
                    <a:pt x="121" y="114"/>
                  </a:lnTo>
                  <a:close/>
                  <a:moveTo>
                    <a:pt x="59" y="0"/>
                  </a:moveTo>
                  <a:lnTo>
                    <a:pt x="228" y="0"/>
                  </a:lnTo>
                  <a:lnTo>
                    <a:pt x="276" y="4"/>
                  </a:lnTo>
                  <a:lnTo>
                    <a:pt x="317" y="12"/>
                  </a:lnTo>
                  <a:lnTo>
                    <a:pt x="353" y="27"/>
                  </a:lnTo>
                  <a:lnTo>
                    <a:pt x="383" y="47"/>
                  </a:lnTo>
                  <a:lnTo>
                    <a:pt x="404" y="73"/>
                  </a:lnTo>
                  <a:lnTo>
                    <a:pt x="422" y="104"/>
                  </a:lnTo>
                  <a:lnTo>
                    <a:pt x="430" y="140"/>
                  </a:lnTo>
                  <a:lnTo>
                    <a:pt x="434" y="180"/>
                  </a:lnTo>
                  <a:lnTo>
                    <a:pt x="434" y="215"/>
                  </a:lnTo>
                  <a:lnTo>
                    <a:pt x="430" y="257"/>
                  </a:lnTo>
                  <a:lnTo>
                    <a:pt x="416" y="294"/>
                  </a:lnTo>
                  <a:lnTo>
                    <a:pt x="396" y="326"/>
                  </a:lnTo>
                  <a:lnTo>
                    <a:pt x="367" y="352"/>
                  </a:lnTo>
                  <a:lnTo>
                    <a:pt x="333" y="371"/>
                  </a:lnTo>
                  <a:lnTo>
                    <a:pt x="387" y="468"/>
                  </a:lnTo>
                  <a:lnTo>
                    <a:pt x="436" y="567"/>
                  </a:lnTo>
                  <a:lnTo>
                    <a:pt x="442" y="591"/>
                  </a:lnTo>
                  <a:lnTo>
                    <a:pt x="438" y="610"/>
                  </a:lnTo>
                  <a:lnTo>
                    <a:pt x="428" y="628"/>
                  </a:lnTo>
                  <a:lnTo>
                    <a:pt x="414" y="642"/>
                  </a:lnTo>
                  <a:lnTo>
                    <a:pt x="396" y="650"/>
                  </a:lnTo>
                  <a:lnTo>
                    <a:pt x="377" y="654"/>
                  </a:lnTo>
                  <a:lnTo>
                    <a:pt x="361" y="652"/>
                  </a:lnTo>
                  <a:lnTo>
                    <a:pt x="347" y="646"/>
                  </a:lnTo>
                  <a:lnTo>
                    <a:pt x="335" y="634"/>
                  </a:lnTo>
                  <a:lnTo>
                    <a:pt x="323" y="616"/>
                  </a:lnTo>
                  <a:lnTo>
                    <a:pt x="268" y="504"/>
                  </a:lnTo>
                  <a:lnTo>
                    <a:pt x="204" y="393"/>
                  </a:lnTo>
                  <a:lnTo>
                    <a:pt x="121" y="393"/>
                  </a:lnTo>
                  <a:lnTo>
                    <a:pt x="121" y="593"/>
                  </a:lnTo>
                  <a:lnTo>
                    <a:pt x="117" y="616"/>
                  </a:lnTo>
                  <a:lnTo>
                    <a:pt x="103" y="636"/>
                  </a:lnTo>
                  <a:lnTo>
                    <a:pt x="85" y="648"/>
                  </a:lnTo>
                  <a:lnTo>
                    <a:pt x="59" y="654"/>
                  </a:lnTo>
                  <a:lnTo>
                    <a:pt x="38" y="648"/>
                  </a:lnTo>
                  <a:lnTo>
                    <a:pt x="18" y="636"/>
                  </a:lnTo>
                  <a:lnTo>
                    <a:pt x="4" y="616"/>
                  </a:lnTo>
                  <a:lnTo>
                    <a:pt x="0" y="593"/>
                  </a:lnTo>
                  <a:lnTo>
                    <a:pt x="0" y="61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black">
            <a:xfrm>
              <a:off x="590551" y="3948113"/>
              <a:ext cx="303213" cy="373063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67" y="110"/>
                </a:cxn>
                <a:cxn ang="0">
                  <a:pos x="147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21" y="189"/>
                </a:cxn>
                <a:cxn ang="0">
                  <a:pos x="121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7" y="349"/>
                </a:cxn>
                <a:cxn ang="0">
                  <a:pos x="167" y="359"/>
                </a:cxn>
                <a:cxn ang="0">
                  <a:pos x="193" y="363"/>
                </a:cxn>
                <a:cxn ang="0">
                  <a:pos x="218" y="359"/>
                </a:cxn>
                <a:cxn ang="0">
                  <a:pos x="238" y="349"/>
                </a:cxn>
                <a:cxn ang="0">
                  <a:pos x="252" y="334"/>
                </a:cxn>
                <a:cxn ang="0">
                  <a:pos x="260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60" y="160"/>
                </a:cxn>
                <a:cxn ang="0">
                  <a:pos x="252" y="138"/>
                </a:cxn>
                <a:cxn ang="0">
                  <a:pos x="238" y="122"/>
                </a:cxn>
                <a:cxn ang="0">
                  <a:pos x="218" y="110"/>
                </a:cxn>
                <a:cxn ang="0">
                  <a:pos x="193" y="108"/>
                </a:cxn>
                <a:cxn ang="0">
                  <a:pos x="193" y="0"/>
                </a:cxn>
                <a:cxn ang="0">
                  <a:pos x="238" y="4"/>
                </a:cxn>
                <a:cxn ang="0">
                  <a:pos x="278" y="15"/>
                </a:cxn>
                <a:cxn ang="0">
                  <a:pos x="310" y="31"/>
                </a:cxn>
                <a:cxn ang="0">
                  <a:pos x="337" y="55"/>
                </a:cxn>
                <a:cxn ang="0">
                  <a:pos x="357" y="83"/>
                </a:cxn>
                <a:cxn ang="0">
                  <a:pos x="371" y="116"/>
                </a:cxn>
                <a:cxn ang="0">
                  <a:pos x="381" y="150"/>
                </a:cxn>
                <a:cxn ang="0">
                  <a:pos x="383" y="187"/>
                </a:cxn>
                <a:cxn ang="0">
                  <a:pos x="383" y="282"/>
                </a:cxn>
                <a:cxn ang="0">
                  <a:pos x="381" y="320"/>
                </a:cxn>
                <a:cxn ang="0">
                  <a:pos x="371" y="355"/>
                </a:cxn>
                <a:cxn ang="0">
                  <a:pos x="357" y="387"/>
                </a:cxn>
                <a:cxn ang="0">
                  <a:pos x="337" y="415"/>
                </a:cxn>
                <a:cxn ang="0">
                  <a:pos x="310" y="438"/>
                </a:cxn>
                <a:cxn ang="0">
                  <a:pos x="278" y="456"/>
                </a:cxn>
                <a:cxn ang="0">
                  <a:pos x="238" y="466"/>
                </a:cxn>
                <a:cxn ang="0">
                  <a:pos x="193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4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2" y="355"/>
                </a:cxn>
                <a:cxn ang="0">
                  <a:pos x="4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4" y="150"/>
                </a:cxn>
                <a:cxn ang="0">
                  <a:pos x="12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4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3" y="0"/>
                </a:cxn>
              </a:cxnLst>
              <a:rect l="0" t="0" r="r" b="b"/>
              <a:pathLst>
                <a:path w="383" h="470">
                  <a:moveTo>
                    <a:pt x="193" y="108"/>
                  </a:moveTo>
                  <a:lnTo>
                    <a:pt x="167" y="110"/>
                  </a:lnTo>
                  <a:lnTo>
                    <a:pt x="147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21" y="189"/>
                  </a:lnTo>
                  <a:lnTo>
                    <a:pt x="121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7" y="349"/>
                  </a:lnTo>
                  <a:lnTo>
                    <a:pt x="167" y="359"/>
                  </a:lnTo>
                  <a:lnTo>
                    <a:pt x="193" y="363"/>
                  </a:lnTo>
                  <a:lnTo>
                    <a:pt x="218" y="359"/>
                  </a:lnTo>
                  <a:lnTo>
                    <a:pt x="238" y="349"/>
                  </a:lnTo>
                  <a:lnTo>
                    <a:pt x="252" y="334"/>
                  </a:lnTo>
                  <a:lnTo>
                    <a:pt x="260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60" y="160"/>
                  </a:lnTo>
                  <a:lnTo>
                    <a:pt x="252" y="138"/>
                  </a:lnTo>
                  <a:lnTo>
                    <a:pt x="238" y="122"/>
                  </a:lnTo>
                  <a:lnTo>
                    <a:pt x="218" y="110"/>
                  </a:lnTo>
                  <a:lnTo>
                    <a:pt x="193" y="108"/>
                  </a:lnTo>
                  <a:close/>
                  <a:moveTo>
                    <a:pt x="193" y="0"/>
                  </a:moveTo>
                  <a:lnTo>
                    <a:pt x="238" y="4"/>
                  </a:lnTo>
                  <a:lnTo>
                    <a:pt x="278" y="15"/>
                  </a:lnTo>
                  <a:lnTo>
                    <a:pt x="310" y="31"/>
                  </a:lnTo>
                  <a:lnTo>
                    <a:pt x="337" y="55"/>
                  </a:lnTo>
                  <a:lnTo>
                    <a:pt x="357" y="83"/>
                  </a:lnTo>
                  <a:lnTo>
                    <a:pt x="371" y="116"/>
                  </a:lnTo>
                  <a:lnTo>
                    <a:pt x="381" y="150"/>
                  </a:lnTo>
                  <a:lnTo>
                    <a:pt x="383" y="187"/>
                  </a:lnTo>
                  <a:lnTo>
                    <a:pt x="383" y="282"/>
                  </a:lnTo>
                  <a:lnTo>
                    <a:pt x="381" y="320"/>
                  </a:lnTo>
                  <a:lnTo>
                    <a:pt x="371" y="355"/>
                  </a:lnTo>
                  <a:lnTo>
                    <a:pt x="357" y="387"/>
                  </a:lnTo>
                  <a:lnTo>
                    <a:pt x="337" y="415"/>
                  </a:lnTo>
                  <a:lnTo>
                    <a:pt x="310" y="438"/>
                  </a:lnTo>
                  <a:lnTo>
                    <a:pt x="278" y="456"/>
                  </a:lnTo>
                  <a:lnTo>
                    <a:pt x="238" y="466"/>
                  </a:lnTo>
                  <a:lnTo>
                    <a:pt x="193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4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2" y="355"/>
                  </a:lnTo>
                  <a:lnTo>
                    <a:pt x="4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4" y="150"/>
                  </a:lnTo>
                  <a:lnTo>
                    <a:pt x="12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4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black">
            <a:xfrm>
              <a:off x="930276" y="3948113"/>
              <a:ext cx="325438" cy="49847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3" y="2"/>
                </a:cxn>
                <a:cxn ang="0">
                  <a:pos x="107" y="9"/>
                </a:cxn>
                <a:cxn ang="0">
                  <a:pos x="119" y="23"/>
                </a:cxn>
                <a:cxn ang="0">
                  <a:pos x="126" y="41"/>
                </a:cxn>
                <a:cxn ang="0">
                  <a:pos x="144" y="94"/>
                </a:cxn>
                <a:cxn ang="0">
                  <a:pos x="164" y="158"/>
                </a:cxn>
                <a:cxn ang="0">
                  <a:pos x="188" y="227"/>
                </a:cxn>
                <a:cxn ang="0">
                  <a:pos x="214" y="298"/>
                </a:cxn>
                <a:cxn ang="0">
                  <a:pos x="295" y="41"/>
                </a:cxn>
                <a:cxn ang="0">
                  <a:pos x="305" y="21"/>
                </a:cxn>
                <a:cxn ang="0">
                  <a:pos x="319" y="9"/>
                </a:cxn>
                <a:cxn ang="0">
                  <a:pos x="333" y="2"/>
                </a:cxn>
                <a:cxn ang="0">
                  <a:pos x="351" y="0"/>
                </a:cxn>
                <a:cxn ang="0">
                  <a:pos x="368" y="2"/>
                </a:cxn>
                <a:cxn ang="0">
                  <a:pos x="384" y="9"/>
                </a:cxn>
                <a:cxn ang="0">
                  <a:pos x="398" y="21"/>
                </a:cxn>
                <a:cxn ang="0">
                  <a:pos x="406" y="37"/>
                </a:cxn>
                <a:cxn ang="0">
                  <a:pos x="410" y="57"/>
                </a:cxn>
                <a:cxn ang="0">
                  <a:pos x="406" y="81"/>
                </a:cxn>
                <a:cxn ang="0">
                  <a:pos x="293" y="401"/>
                </a:cxn>
                <a:cxn ang="0">
                  <a:pos x="269" y="458"/>
                </a:cxn>
                <a:cxn ang="0">
                  <a:pos x="245" y="507"/>
                </a:cxn>
                <a:cxn ang="0">
                  <a:pos x="218" y="547"/>
                </a:cxn>
                <a:cxn ang="0">
                  <a:pos x="186" y="579"/>
                </a:cxn>
                <a:cxn ang="0">
                  <a:pos x="152" y="604"/>
                </a:cxn>
                <a:cxn ang="0">
                  <a:pos x="111" y="620"/>
                </a:cxn>
                <a:cxn ang="0">
                  <a:pos x="65" y="628"/>
                </a:cxn>
                <a:cxn ang="0">
                  <a:pos x="43" y="626"/>
                </a:cxn>
                <a:cxn ang="0">
                  <a:pos x="23" y="618"/>
                </a:cxn>
                <a:cxn ang="0">
                  <a:pos x="12" y="604"/>
                </a:cxn>
                <a:cxn ang="0">
                  <a:pos x="2" y="588"/>
                </a:cxn>
                <a:cxn ang="0">
                  <a:pos x="0" y="571"/>
                </a:cxn>
                <a:cxn ang="0">
                  <a:pos x="2" y="553"/>
                </a:cxn>
                <a:cxn ang="0">
                  <a:pos x="8" y="539"/>
                </a:cxn>
                <a:cxn ang="0">
                  <a:pos x="17" y="525"/>
                </a:cxn>
                <a:cxn ang="0">
                  <a:pos x="33" y="517"/>
                </a:cxn>
                <a:cxn ang="0">
                  <a:pos x="53" y="511"/>
                </a:cxn>
                <a:cxn ang="0">
                  <a:pos x="75" y="509"/>
                </a:cxn>
                <a:cxn ang="0">
                  <a:pos x="97" y="504"/>
                </a:cxn>
                <a:cxn ang="0">
                  <a:pos x="117" y="492"/>
                </a:cxn>
                <a:cxn ang="0">
                  <a:pos x="138" y="474"/>
                </a:cxn>
                <a:cxn ang="0">
                  <a:pos x="158" y="446"/>
                </a:cxn>
                <a:cxn ang="0">
                  <a:pos x="134" y="391"/>
                </a:cxn>
                <a:cxn ang="0">
                  <a:pos x="113" y="332"/>
                </a:cxn>
                <a:cxn ang="0">
                  <a:pos x="91" y="274"/>
                </a:cxn>
                <a:cxn ang="0">
                  <a:pos x="69" y="217"/>
                </a:cxn>
                <a:cxn ang="0">
                  <a:pos x="49" y="164"/>
                </a:cxn>
                <a:cxn ang="0">
                  <a:pos x="33" y="114"/>
                </a:cxn>
                <a:cxn ang="0">
                  <a:pos x="19" y="73"/>
                </a:cxn>
                <a:cxn ang="0">
                  <a:pos x="17" y="47"/>
                </a:cxn>
                <a:cxn ang="0">
                  <a:pos x="23" y="27"/>
                </a:cxn>
                <a:cxn ang="0">
                  <a:pos x="37" y="11"/>
                </a:cxn>
                <a:cxn ang="0">
                  <a:pos x="57" y="4"/>
                </a:cxn>
                <a:cxn ang="0">
                  <a:pos x="77" y="0"/>
                </a:cxn>
              </a:cxnLst>
              <a:rect l="0" t="0" r="r" b="b"/>
              <a:pathLst>
                <a:path w="410" h="628">
                  <a:moveTo>
                    <a:pt x="77" y="0"/>
                  </a:moveTo>
                  <a:lnTo>
                    <a:pt x="93" y="2"/>
                  </a:lnTo>
                  <a:lnTo>
                    <a:pt x="107" y="9"/>
                  </a:lnTo>
                  <a:lnTo>
                    <a:pt x="119" y="23"/>
                  </a:lnTo>
                  <a:lnTo>
                    <a:pt x="126" y="41"/>
                  </a:lnTo>
                  <a:lnTo>
                    <a:pt x="144" y="94"/>
                  </a:lnTo>
                  <a:lnTo>
                    <a:pt x="164" y="158"/>
                  </a:lnTo>
                  <a:lnTo>
                    <a:pt x="188" y="227"/>
                  </a:lnTo>
                  <a:lnTo>
                    <a:pt x="214" y="298"/>
                  </a:lnTo>
                  <a:lnTo>
                    <a:pt x="295" y="41"/>
                  </a:lnTo>
                  <a:lnTo>
                    <a:pt x="305" y="21"/>
                  </a:lnTo>
                  <a:lnTo>
                    <a:pt x="319" y="9"/>
                  </a:lnTo>
                  <a:lnTo>
                    <a:pt x="333" y="2"/>
                  </a:lnTo>
                  <a:lnTo>
                    <a:pt x="351" y="0"/>
                  </a:lnTo>
                  <a:lnTo>
                    <a:pt x="368" y="2"/>
                  </a:lnTo>
                  <a:lnTo>
                    <a:pt x="384" y="9"/>
                  </a:lnTo>
                  <a:lnTo>
                    <a:pt x="398" y="21"/>
                  </a:lnTo>
                  <a:lnTo>
                    <a:pt x="406" y="37"/>
                  </a:lnTo>
                  <a:lnTo>
                    <a:pt x="410" y="57"/>
                  </a:lnTo>
                  <a:lnTo>
                    <a:pt x="406" y="81"/>
                  </a:lnTo>
                  <a:lnTo>
                    <a:pt x="293" y="401"/>
                  </a:lnTo>
                  <a:lnTo>
                    <a:pt x="269" y="458"/>
                  </a:lnTo>
                  <a:lnTo>
                    <a:pt x="245" y="507"/>
                  </a:lnTo>
                  <a:lnTo>
                    <a:pt x="218" y="547"/>
                  </a:lnTo>
                  <a:lnTo>
                    <a:pt x="186" y="579"/>
                  </a:lnTo>
                  <a:lnTo>
                    <a:pt x="152" y="604"/>
                  </a:lnTo>
                  <a:lnTo>
                    <a:pt x="111" y="620"/>
                  </a:lnTo>
                  <a:lnTo>
                    <a:pt x="65" y="628"/>
                  </a:lnTo>
                  <a:lnTo>
                    <a:pt x="43" y="626"/>
                  </a:lnTo>
                  <a:lnTo>
                    <a:pt x="23" y="618"/>
                  </a:lnTo>
                  <a:lnTo>
                    <a:pt x="12" y="604"/>
                  </a:lnTo>
                  <a:lnTo>
                    <a:pt x="2" y="588"/>
                  </a:lnTo>
                  <a:lnTo>
                    <a:pt x="0" y="571"/>
                  </a:lnTo>
                  <a:lnTo>
                    <a:pt x="2" y="553"/>
                  </a:lnTo>
                  <a:lnTo>
                    <a:pt x="8" y="539"/>
                  </a:lnTo>
                  <a:lnTo>
                    <a:pt x="17" y="525"/>
                  </a:lnTo>
                  <a:lnTo>
                    <a:pt x="33" y="517"/>
                  </a:lnTo>
                  <a:lnTo>
                    <a:pt x="53" y="511"/>
                  </a:lnTo>
                  <a:lnTo>
                    <a:pt x="75" y="509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38" y="474"/>
                  </a:lnTo>
                  <a:lnTo>
                    <a:pt x="158" y="446"/>
                  </a:lnTo>
                  <a:lnTo>
                    <a:pt x="134" y="391"/>
                  </a:lnTo>
                  <a:lnTo>
                    <a:pt x="113" y="332"/>
                  </a:lnTo>
                  <a:lnTo>
                    <a:pt x="91" y="274"/>
                  </a:lnTo>
                  <a:lnTo>
                    <a:pt x="69" y="217"/>
                  </a:lnTo>
                  <a:lnTo>
                    <a:pt x="49" y="164"/>
                  </a:lnTo>
                  <a:lnTo>
                    <a:pt x="33" y="114"/>
                  </a:lnTo>
                  <a:lnTo>
                    <a:pt x="19" y="73"/>
                  </a:lnTo>
                  <a:lnTo>
                    <a:pt x="17" y="47"/>
                  </a:lnTo>
                  <a:lnTo>
                    <a:pt x="23" y="27"/>
                  </a:lnTo>
                  <a:lnTo>
                    <a:pt x="37" y="11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black">
            <a:xfrm>
              <a:off x="1293813" y="3948113"/>
              <a:ext cx="328613" cy="373063"/>
            </a:xfrm>
            <a:custGeom>
              <a:avLst/>
              <a:gdLst/>
              <a:ahLst/>
              <a:cxnLst>
                <a:cxn ang="0">
                  <a:pos x="162" y="280"/>
                </a:cxn>
                <a:cxn ang="0">
                  <a:pos x="128" y="298"/>
                </a:cxn>
                <a:cxn ang="0">
                  <a:pos x="118" y="328"/>
                </a:cxn>
                <a:cxn ang="0">
                  <a:pos x="120" y="351"/>
                </a:cxn>
                <a:cxn ang="0">
                  <a:pos x="140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1" y="341"/>
                </a:cxn>
                <a:cxn ang="0">
                  <a:pos x="253" y="278"/>
                </a:cxn>
                <a:cxn ang="0">
                  <a:pos x="196" y="0"/>
                </a:cxn>
                <a:cxn ang="0">
                  <a:pos x="279" y="11"/>
                </a:cxn>
                <a:cxn ang="0">
                  <a:pos x="333" y="45"/>
                </a:cxn>
                <a:cxn ang="0">
                  <a:pos x="364" y="104"/>
                </a:cxn>
                <a:cxn ang="0">
                  <a:pos x="374" y="189"/>
                </a:cxn>
                <a:cxn ang="0">
                  <a:pos x="376" y="355"/>
                </a:cxn>
                <a:cxn ang="0">
                  <a:pos x="388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2" y="454"/>
                </a:cxn>
                <a:cxn ang="0">
                  <a:pos x="374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5" y="440"/>
                </a:cxn>
                <a:cxn ang="0">
                  <a:pos x="253" y="452"/>
                </a:cxn>
                <a:cxn ang="0">
                  <a:pos x="190" y="468"/>
                </a:cxn>
                <a:cxn ang="0">
                  <a:pos x="117" y="468"/>
                </a:cxn>
                <a:cxn ang="0">
                  <a:pos x="51" y="442"/>
                </a:cxn>
                <a:cxn ang="0">
                  <a:pos x="11" y="397"/>
                </a:cxn>
                <a:cxn ang="0">
                  <a:pos x="0" y="332"/>
                </a:cxn>
                <a:cxn ang="0">
                  <a:pos x="4" y="292"/>
                </a:cxn>
                <a:cxn ang="0">
                  <a:pos x="33" y="239"/>
                </a:cxn>
                <a:cxn ang="0">
                  <a:pos x="91" y="203"/>
                </a:cxn>
                <a:cxn ang="0">
                  <a:pos x="174" y="191"/>
                </a:cxn>
                <a:cxn ang="0">
                  <a:pos x="253" y="175"/>
                </a:cxn>
                <a:cxn ang="0">
                  <a:pos x="249" y="132"/>
                </a:cxn>
                <a:cxn ang="0">
                  <a:pos x="228" y="104"/>
                </a:cxn>
                <a:cxn ang="0">
                  <a:pos x="186" y="94"/>
                </a:cxn>
                <a:cxn ang="0">
                  <a:pos x="128" y="104"/>
                </a:cxn>
                <a:cxn ang="0">
                  <a:pos x="85" y="120"/>
                </a:cxn>
                <a:cxn ang="0">
                  <a:pos x="51" y="110"/>
                </a:cxn>
                <a:cxn ang="0">
                  <a:pos x="31" y="81"/>
                </a:cxn>
                <a:cxn ang="0">
                  <a:pos x="39" y="47"/>
                </a:cxn>
                <a:cxn ang="0">
                  <a:pos x="87" y="17"/>
                </a:cxn>
                <a:cxn ang="0">
                  <a:pos x="160" y="2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2" y="280"/>
                  </a:lnTo>
                  <a:lnTo>
                    <a:pt x="142" y="286"/>
                  </a:lnTo>
                  <a:lnTo>
                    <a:pt x="128" y="298"/>
                  </a:lnTo>
                  <a:lnTo>
                    <a:pt x="120" y="312"/>
                  </a:lnTo>
                  <a:lnTo>
                    <a:pt x="118" y="328"/>
                  </a:lnTo>
                  <a:lnTo>
                    <a:pt x="118" y="334"/>
                  </a:lnTo>
                  <a:lnTo>
                    <a:pt x="120" y="351"/>
                  </a:lnTo>
                  <a:lnTo>
                    <a:pt x="128" y="367"/>
                  </a:lnTo>
                  <a:lnTo>
                    <a:pt x="140" y="377"/>
                  </a:lnTo>
                  <a:lnTo>
                    <a:pt x="160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1" y="361"/>
                  </a:lnTo>
                  <a:lnTo>
                    <a:pt x="251" y="341"/>
                  </a:lnTo>
                  <a:lnTo>
                    <a:pt x="253" y="316"/>
                  </a:lnTo>
                  <a:lnTo>
                    <a:pt x="253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1" y="2"/>
                  </a:lnTo>
                  <a:lnTo>
                    <a:pt x="279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2" y="71"/>
                  </a:lnTo>
                  <a:lnTo>
                    <a:pt x="364" y="104"/>
                  </a:lnTo>
                  <a:lnTo>
                    <a:pt x="372" y="142"/>
                  </a:lnTo>
                  <a:lnTo>
                    <a:pt x="374" y="189"/>
                  </a:lnTo>
                  <a:lnTo>
                    <a:pt x="374" y="338"/>
                  </a:lnTo>
                  <a:lnTo>
                    <a:pt x="376" y="355"/>
                  </a:lnTo>
                  <a:lnTo>
                    <a:pt x="380" y="369"/>
                  </a:lnTo>
                  <a:lnTo>
                    <a:pt x="388" y="379"/>
                  </a:lnTo>
                  <a:lnTo>
                    <a:pt x="396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0" y="440"/>
                  </a:lnTo>
                  <a:lnTo>
                    <a:pt x="402" y="454"/>
                  </a:lnTo>
                  <a:lnTo>
                    <a:pt x="390" y="464"/>
                  </a:lnTo>
                  <a:lnTo>
                    <a:pt x="374" y="468"/>
                  </a:lnTo>
                  <a:lnTo>
                    <a:pt x="352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91" y="446"/>
                  </a:lnTo>
                  <a:lnTo>
                    <a:pt x="285" y="440"/>
                  </a:lnTo>
                  <a:lnTo>
                    <a:pt x="281" y="434"/>
                  </a:lnTo>
                  <a:lnTo>
                    <a:pt x="253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8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1" y="442"/>
                  </a:lnTo>
                  <a:lnTo>
                    <a:pt x="29" y="422"/>
                  </a:lnTo>
                  <a:lnTo>
                    <a:pt x="11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3" y="262"/>
                  </a:lnTo>
                  <a:lnTo>
                    <a:pt x="33" y="239"/>
                  </a:lnTo>
                  <a:lnTo>
                    <a:pt x="57" y="219"/>
                  </a:lnTo>
                  <a:lnTo>
                    <a:pt x="91" y="203"/>
                  </a:lnTo>
                  <a:lnTo>
                    <a:pt x="128" y="195"/>
                  </a:lnTo>
                  <a:lnTo>
                    <a:pt x="174" y="191"/>
                  </a:lnTo>
                  <a:lnTo>
                    <a:pt x="253" y="191"/>
                  </a:lnTo>
                  <a:lnTo>
                    <a:pt x="253" y="175"/>
                  </a:lnTo>
                  <a:lnTo>
                    <a:pt x="253" y="152"/>
                  </a:lnTo>
                  <a:lnTo>
                    <a:pt x="249" y="132"/>
                  </a:lnTo>
                  <a:lnTo>
                    <a:pt x="241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4" y="96"/>
                  </a:lnTo>
                  <a:lnTo>
                    <a:pt x="128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1" y="110"/>
                  </a:lnTo>
                  <a:lnTo>
                    <a:pt x="39" y="96"/>
                  </a:lnTo>
                  <a:lnTo>
                    <a:pt x="31" y="81"/>
                  </a:lnTo>
                  <a:lnTo>
                    <a:pt x="31" y="65"/>
                  </a:lnTo>
                  <a:lnTo>
                    <a:pt x="39" y="47"/>
                  </a:lnTo>
                  <a:lnTo>
                    <a:pt x="55" y="33"/>
                  </a:lnTo>
                  <a:lnTo>
                    <a:pt x="87" y="17"/>
                  </a:lnTo>
                  <a:lnTo>
                    <a:pt x="122" y="7"/>
                  </a:lnTo>
                  <a:lnTo>
                    <a:pt x="160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black">
            <a:xfrm>
              <a:off x="1690688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3" y="6"/>
                </a:cxn>
                <a:cxn ang="0">
                  <a:pos x="103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3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8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3" y="6"/>
                  </a:lnTo>
                  <a:lnTo>
                    <a:pt x="103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3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8" y="6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black">
            <a:xfrm>
              <a:off x="2062163" y="3798888"/>
              <a:ext cx="458788" cy="5254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7" y="2"/>
                </a:cxn>
                <a:cxn ang="0">
                  <a:pos x="95" y="8"/>
                </a:cxn>
                <a:cxn ang="0">
                  <a:pos x="107" y="20"/>
                </a:cxn>
                <a:cxn ang="0">
                  <a:pos x="117" y="35"/>
                </a:cxn>
                <a:cxn ang="0">
                  <a:pos x="289" y="383"/>
                </a:cxn>
                <a:cxn ang="0">
                  <a:pos x="462" y="33"/>
                </a:cxn>
                <a:cxn ang="0">
                  <a:pos x="474" y="16"/>
                </a:cxn>
                <a:cxn ang="0">
                  <a:pos x="488" y="6"/>
                </a:cxn>
                <a:cxn ang="0">
                  <a:pos x="502" y="2"/>
                </a:cxn>
                <a:cxn ang="0">
                  <a:pos x="519" y="0"/>
                </a:cxn>
                <a:cxn ang="0">
                  <a:pos x="541" y="4"/>
                </a:cxn>
                <a:cxn ang="0">
                  <a:pos x="559" y="18"/>
                </a:cxn>
                <a:cxn ang="0">
                  <a:pos x="571" y="35"/>
                </a:cxn>
                <a:cxn ang="0">
                  <a:pos x="577" y="57"/>
                </a:cxn>
                <a:cxn ang="0">
                  <a:pos x="577" y="605"/>
                </a:cxn>
                <a:cxn ang="0">
                  <a:pos x="571" y="626"/>
                </a:cxn>
                <a:cxn ang="0">
                  <a:pos x="559" y="644"/>
                </a:cxn>
                <a:cxn ang="0">
                  <a:pos x="543" y="656"/>
                </a:cxn>
                <a:cxn ang="0">
                  <a:pos x="519" y="662"/>
                </a:cxn>
                <a:cxn ang="0">
                  <a:pos x="498" y="656"/>
                </a:cxn>
                <a:cxn ang="0">
                  <a:pos x="480" y="644"/>
                </a:cxn>
                <a:cxn ang="0">
                  <a:pos x="468" y="626"/>
                </a:cxn>
                <a:cxn ang="0">
                  <a:pos x="464" y="605"/>
                </a:cxn>
                <a:cxn ang="0">
                  <a:pos x="464" y="269"/>
                </a:cxn>
                <a:cxn ang="0">
                  <a:pos x="343" y="520"/>
                </a:cxn>
                <a:cxn ang="0">
                  <a:pos x="329" y="539"/>
                </a:cxn>
                <a:cxn ang="0">
                  <a:pos x="309" y="551"/>
                </a:cxn>
                <a:cxn ang="0">
                  <a:pos x="287" y="555"/>
                </a:cxn>
                <a:cxn ang="0">
                  <a:pos x="266" y="551"/>
                </a:cxn>
                <a:cxn ang="0">
                  <a:pos x="248" y="539"/>
                </a:cxn>
                <a:cxn ang="0">
                  <a:pos x="232" y="520"/>
                </a:cxn>
                <a:cxn ang="0">
                  <a:pos x="111" y="269"/>
                </a:cxn>
                <a:cxn ang="0">
                  <a:pos x="111" y="605"/>
                </a:cxn>
                <a:cxn ang="0">
                  <a:pos x="107" y="626"/>
                </a:cxn>
                <a:cxn ang="0">
                  <a:pos x="95" y="644"/>
                </a:cxn>
                <a:cxn ang="0">
                  <a:pos x="77" y="656"/>
                </a:cxn>
                <a:cxn ang="0">
                  <a:pos x="55" y="662"/>
                </a:cxn>
                <a:cxn ang="0">
                  <a:pos x="34" y="656"/>
                </a:cxn>
                <a:cxn ang="0">
                  <a:pos x="16" y="644"/>
                </a:cxn>
                <a:cxn ang="0">
                  <a:pos x="4" y="626"/>
                </a:cxn>
                <a:cxn ang="0">
                  <a:pos x="0" y="605"/>
                </a:cxn>
                <a:cxn ang="0">
                  <a:pos x="0" y="57"/>
                </a:cxn>
                <a:cxn ang="0">
                  <a:pos x="4" y="33"/>
                </a:cxn>
                <a:cxn ang="0">
                  <a:pos x="18" y="16"/>
                </a:cxn>
                <a:cxn ang="0">
                  <a:pos x="36" y="4"/>
                </a:cxn>
                <a:cxn ang="0">
                  <a:pos x="57" y="0"/>
                </a:cxn>
              </a:cxnLst>
              <a:rect l="0" t="0" r="r" b="b"/>
              <a:pathLst>
                <a:path w="577" h="662">
                  <a:moveTo>
                    <a:pt x="57" y="0"/>
                  </a:moveTo>
                  <a:lnTo>
                    <a:pt x="77" y="2"/>
                  </a:lnTo>
                  <a:lnTo>
                    <a:pt x="95" y="8"/>
                  </a:lnTo>
                  <a:lnTo>
                    <a:pt x="107" y="20"/>
                  </a:lnTo>
                  <a:lnTo>
                    <a:pt x="117" y="35"/>
                  </a:lnTo>
                  <a:lnTo>
                    <a:pt x="289" y="383"/>
                  </a:lnTo>
                  <a:lnTo>
                    <a:pt x="462" y="33"/>
                  </a:lnTo>
                  <a:lnTo>
                    <a:pt x="474" y="16"/>
                  </a:lnTo>
                  <a:lnTo>
                    <a:pt x="488" y="6"/>
                  </a:lnTo>
                  <a:lnTo>
                    <a:pt x="502" y="2"/>
                  </a:lnTo>
                  <a:lnTo>
                    <a:pt x="519" y="0"/>
                  </a:lnTo>
                  <a:lnTo>
                    <a:pt x="541" y="4"/>
                  </a:lnTo>
                  <a:lnTo>
                    <a:pt x="559" y="18"/>
                  </a:lnTo>
                  <a:lnTo>
                    <a:pt x="571" y="35"/>
                  </a:lnTo>
                  <a:lnTo>
                    <a:pt x="577" y="57"/>
                  </a:lnTo>
                  <a:lnTo>
                    <a:pt x="577" y="605"/>
                  </a:lnTo>
                  <a:lnTo>
                    <a:pt x="571" y="626"/>
                  </a:lnTo>
                  <a:lnTo>
                    <a:pt x="559" y="644"/>
                  </a:lnTo>
                  <a:lnTo>
                    <a:pt x="543" y="656"/>
                  </a:lnTo>
                  <a:lnTo>
                    <a:pt x="519" y="662"/>
                  </a:lnTo>
                  <a:lnTo>
                    <a:pt x="498" y="656"/>
                  </a:lnTo>
                  <a:lnTo>
                    <a:pt x="480" y="644"/>
                  </a:lnTo>
                  <a:lnTo>
                    <a:pt x="468" y="626"/>
                  </a:lnTo>
                  <a:lnTo>
                    <a:pt x="464" y="605"/>
                  </a:lnTo>
                  <a:lnTo>
                    <a:pt x="464" y="269"/>
                  </a:lnTo>
                  <a:lnTo>
                    <a:pt x="343" y="520"/>
                  </a:lnTo>
                  <a:lnTo>
                    <a:pt x="329" y="539"/>
                  </a:lnTo>
                  <a:lnTo>
                    <a:pt x="309" y="551"/>
                  </a:lnTo>
                  <a:lnTo>
                    <a:pt x="287" y="555"/>
                  </a:lnTo>
                  <a:lnTo>
                    <a:pt x="266" y="551"/>
                  </a:lnTo>
                  <a:lnTo>
                    <a:pt x="248" y="539"/>
                  </a:lnTo>
                  <a:lnTo>
                    <a:pt x="232" y="520"/>
                  </a:lnTo>
                  <a:lnTo>
                    <a:pt x="111" y="269"/>
                  </a:lnTo>
                  <a:lnTo>
                    <a:pt x="111" y="605"/>
                  </a:lnTo>
                  <a:lnTo>
                    <a:pt x="107" y="626"/>
                  </a:lnTo>
                  <a:lnTo>
                    <a:pt x="95" y="644"/>
                  </a:lnTo>
                  <a:lnTo>
                    <a:pt x="77" y="656"/>
                  </a:lnTo>
                  <a:lnTo>
                    <a:pt x="55" y="662"/>
                  </a:lnTo>
                  <a:lnTo>
                    <a:pt x="34" y="656"/>
                  </a:lnTo>
                  <a:lnTo>
                    <a:pt x="16" y="644"/>
                  </a:lnTo>
                  <a:lnTo>
                    <a:pt x="4" y="626"/>
                  </a:lnTo>
                  <a:lnTo>
                    <a:pt x="0" y="605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18" y="16"/>
                  </a:lnTo>
                  <a:lnTo>
                    <a:pt x="36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black">
            <a:xfrm>
              <a:off x="2593976" y="3948113"/>
              <a:ext cx="328613" cy="373063"/>
            </a:xfrm>
            <a:custGeom>
              <a:avLst/>
              <a:gdLst/>
              <a:ahLst/>
              <a:cxnLst>
                <a:cxn ang="0">
                  <a:pos x="163" y="280"/>
                </a:cxn>
                <a:cxn ang="0">
                  <a:pos x="129" y="298"/>
                </a:cxn>
                <a:cxn ang="0">
                  <a:pos x="119" y="328"/>
                </a:cxn>
                <a:cxn ang="0">
                  <a:pos x="121" y="351"/>
                </a:cxn>
                <a:cxn ang="0">
                  <a:pos x="141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2" y="341"/>
                </a:cxn>
                <a:cxn ang="0">
                  <a:pos x="254" y="278"/>
                </a:cxn>
                <a:cxn ang="0">
                  <a:pos x="196" y="0"/>
                </a:cxn>
                <a:cxn ang="0">
                  <a:pos x="280" y="11"/>
                </a:cxn>
                <a:cxn ang="0">
                  <a:pos x="333" y="45"/>
                </a:cxn>
                <a:cxn ang="0">
                  <a:pos x="365" y="104"/>
                </a:cxn>
                <a:cxn ang="0">
                  <a:pos x="375" y="189"/>
                </a:cxn>
                <a:cxn ang="0">
                  <a:pos x="377" y="355"/>
                </a:cxn>
                <a:cxn ang="0">
                  <a:pos x="389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4" y="454"/>
                </a:cxn>
                <a:cxn ang="0">
                  <a:pos x="375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2" y="434"/>
                </a:cxn>
                <a:cxn ang="0">
                  <a:pos x="222" y="462"/>
                </a:cxn>
                <a:cxn ang="0">
                  <a:pos x="159" y="470"/>
                </a:cxn>
                <a:cxn ang="0">
                  <a:pos x="81" y="458"/>
                </a:cxn>
                <a:cxn ang="0">
                  <a:pos x="30" y="422"/>
                </a:cxn>
                <a:cxn ang="0">
                  <a:pos x="2" y="367"/>
                </a:cxn>
                <a:cxn ang="0">
                  <a:pos x="0" y="326"/>
                </a:cxn>
                <a:cxn ang="0">
                  <a:pos x="14" y="262"/>
                </a:cxn>
                <a:cxn ang="0">
                  <a:pos x="58" y="219"/>
                </a:cxn>
                <a:cxn ang="0">
                  <a:pos x="131" y="195"/>
                </a:cxn>
                <a:cxn ang="0">
                  <a:pos x="254" y="191"/>
                </a:cxn>
                <a:cxn ang="0">
                  <a:pos x="254" y="152"/>
                </a:cxn>
                <a:cxn ang="0">
                  <a:pos x="242" y="116"/>
                </a:cxn>
                <a:cxn ang="0">
                  <a:pos x="210" y="96"/>
                </a:cxn>
                <a:cxn ang="0">
                  <a:pos x="155" y="96"/>
                </a:cxn>
                <a:cxn ang="0">
                  <a:pos x="107" y="114"/>
                </a:cxn>
                <a:cxn ang="0">
                  <a:pos x="67" y="118"/>
                </a:cxn>
                <a:cxn ang="0">
                  <a:pos x="40" y="96"/>
                </a:cxn>
                <a:cxn ang="0">
                  <a:pos x="32" y="65"/>
                </a:cxn>
                <a:cxn ang="0">
                  <a:pos x="56" y="33"/>
                </a:cxn>
                <a:cxn ang="0">
                  <a:pos x="123" y="7"/>
                </a:cxn>
                <a:cxn ang="0">
                  <a:pos x="196" y="0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3" y="280"/>
                  </a:lnTo>
                  <a:lnTo>
                    <a:pt x="143" y="286"/>
                  </a:lnTo>
                  <a:lnTo>
                    <a:pt x="129" y="298"/>
                  </a:lnTo>
                  <a:lnTo>
                    <a:pt x="121" y="312"/>
                  </a:lnTo>
                  <a:lnTo>
                    <a:pt x="119" y="328"/>
                  </a:lnTo>
                  <a:lnTo>
                    <a:pt x="119" y="334"/>
                  </a:lnTo>
                  <a:lnTo>
                    <a:pt x="121" y="351"/>
                  </a:lnTo>
                  <a:lnTo>
                    <a:pt x="129" y="367"/>
                  </a:lnTo>
                  <a:lnTo>
                    <a:pt x="141" y="377"/>
                  </a:lnTo>
                  <a:lnTo>
                    <a:pt x="161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2" y="361"/>
                  </a:lnTo>
                  <a:lnTo>
                    <a:pt x="252" y="341"/>
                  </a:lnTo>
                  <a:lnTo>
                    <a:pt x="254" y="316"/>
                  </a:lnTo>
                  <a:lnTo>
                    <a:pt x="254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2" y="2"/>
                  </a:lnTo>
                  <a:lnTo>
                    <a:pt x="280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3" y="71"/>
                  </a:lnTo>
                  <a:lnTo>
                    <a:pt x="365" y="104"/>
                  </a:lnTo>
                  <a:lnTo>
                    <a:pt x="373" y="142"/>
                  </a:lnTo>
                  <a:lnTo>
                    <a:pt x="375" y="189"/>
                  </a:lnTo>
                  <a:lnTo>
                    <a:pt x="375" y="338"/>
                  </a:lnTo>
                  <a:lnTo>
                    <a:pt x="377" y="355"/>
                  </a:lnTo>
                  <a:lnTo>
                    <a:pt x="381" y="369"/>
                  </a:lnTo>
                  <a:lnTo>
                    <a:pt x="389" y="379"/>
                  </a:lnTo>
                  <a:lnTo>
                    <a:pt x="397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2" y="440"/>
                  </a:lnTo>
                  <a:lnTo>
                    <a:pt x="404" y="454"/>
                  </a:lnTo>
                  <a:lnTo>
                    <a:pt x="391" y="464"/>
                  </a:lnTo>
                  <a:lnTo>
                    <a:pt x="375" y="468"/>
                  </a:lnTo>
                  <a:lnTo>
                    <a:pt x="353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89" y="444"/>
                  </a:lnTo>
                  <a:lnTo>
                    <a:pt x="282" y="434"/>
                  </a:lnTo>
                  <a:lnTo>
                    <a:pt x="254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9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2" y="442"/>
                  </a:lnTo>
                  <a:lnTo>
                    <a:pt x="30" y="422"/>
                  </a:lnTo>
                  <a:lnTo>
                    <a:pt x="12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4" y="262"/>
                  </a:lnTo>
                  <a:lnTo>
                    <a:pt x="34" y="239"/>
                  </a:lnTo>
                  <a:lnTo>
                    <a:pt x="58" y="219"/>
                  </a:lnTo>
                  <a:lnTo>
                    <a:pt x="91" y="203"/>
                  </a:lnTo>
                  <a:lnTo>
                    <a:pt x="131" y="195"/>
                  </a:lnTo>
                  <a:lnTo>
                    <a:pt x="174" y="191"/>
                  </a:lnTo>
                  <a:lnTo>
                    <a:pt x="254" y="191"/>
                  </a:lnTo>
                  <a:lnTo>
                    <a:pt x="254" y="175"/>
                  </a:lnTo>
                  <a:lnTo>
                    <a:pt x="254" y="152"/>
                  </a:lnTo>
                  <a:lnTo>
                    <a:pt x="250" y="132"/>
                  </a:lnTo>
                  <a:lnTo>
                    <a:pt x="242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5" y="96"/>
                  </a:lnTo>
                  <a:lnTo>
                    <a:pt x="129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2" y="110"/>
                  </a:lnTo>
                  <a:lnTo>
                    <a:pt x="40" y="96"/>
                  </a:lnTo>
                  <a:lnTo>
                    <a:pt x="32" y="81"/>
                  </a:lnTo>
                  <a:lnTo>
                    <a:pt x="32" y="65"/>
                  </a:lnTo>
                  <a:lnTo>
                    <a:pt x="40" y="47"/>
                  </a:lnTo>
                  <a:lnTo>
                    <a:pt x="56" y="33"/>
                  </a:lnTo>
                  <a:lnTo>
                    <a:pt x="87" y="17"/>
                  </a:lnTo>
                  <a:lnTo>
                    <a:pt x="123" y="7"/>
                  </a:lnTo>
                  <a:lnTo>
                    <a:pt x="161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black">
            <a:xfrm>
              <a:off x="2987676" y="3794126"/>
              <a:ext cx="107950" cy="527050"/>
            </a:xfrm>
            <a:custGeom>
              <a:avLst/>
              <a:gdLst/>
              <a:ahLst/>
              <a:cxnLst>
                <a:cxn ang="0">
                  <a:pos x="67" y="194"/>
                </a:cxn>
                <a:cxn ang="0">
                  <a:pos x="91" y="198"/>
                </a:cxn>
                <a:cxn ang="0">
                  <a:pos x="109" y="211"/>
                </a:cxn>
                <a:cxn ang="0">
                  <a:pos x="123" y="231"/>
                </a:cxn>
                <a:cxn ang="0">
                  <a:pos x="126" y="253"/>
                </a:cxn>
                <a:cxn ang="0">
                  <a:pos x="126" y="605"/>
                </a:cxn>
                <a:cxn ang="0">
                  <a:pos x="123" y="628"/>
                </a:cxn>
                <a:cxn ang="0">
                  <a:pos x="109" y="648"/>
                </a:cxn>
                <a:cxn ang="0">
                  <a:pos x="91" y="660"/>
                </a:cxn>
                <a:cxn ang="0">
                  <a:pos x="67" y="664"/>
                </a:cxn>
                <a:cxn ang="0">
                  <a:pos x="43" y="660"/>
                </a:cxn>
                <a:cxn ang="0">
                  <a:pos x="25" y="648"/>
                </a:cxn>
                <a:cxn ang="0">
                  <a:pos x="12" y="628"/>
                </a:cxn>
                <a:cxn ang="0">
                  <a:pos x="8" y="605"/>
                </a:cxn>
                <a:cxn ang="0">
                  <a:pos x="8" y="253"/>
                </a:cxn>
                <a:cxn ang="0">
                  <a:pos x="12" y="231"/>
                </a:cxn>
                <a:cxn ang="0">
                  <a:pos x="25" y="211"/>
                </a:cxn>
                <a:cxn ang="0">
                  <a:pos x="43" y="198"/>
                </a:cxn>
                <a:cxn ang="0">
                  <a:pos x="67" y="194"/>
                </a:cxn>
                <a:cxn ang="0">
                  <a:pos x="67" y="0"/>
                </a:cxn>
                <a:cxn ang="0">
                  <a:pos x="93" y="6"/>
                </a:cxn>
                <a:cxn ang="0">
                  <a:pos x="115" y="20"/>
                </a:cxn>
                <a:cxn ang="0">
                  <a:pos x="128" y="41"/>
                </a:cxn>
                <a:cxn ang="0">
                  <a:pos x="134" y="67"/>
                </a:cxn>
                <a:cxn ang="0">
                  <a:pos x="128" y="93"/>
                </a:cxn>
                <a:cxn ang="0">
                  <a:pos x="115" y="115"/>
                </a:cxn>
                <a:cxn ang="0">
                  <a:pos x="93" y="128"/>
                </a:cxn>
                <a:cxn ang="0">
                  <a:pos x="67" y="134"/>
                </a:cxn>
                <a:cxn ang="0">
                  <a:pos x="41" y="128"/>
                </a:cxn>
                <a:cxn ang="0">
                  <a:pos x="19" y="115"/>
                </a:cxn>
                <a:cxn ang="0">
                  <a:pos x="6" y="93"/>
                </a:cxn>
                <a:cxn ang="0">
                  <a:pos x="0" y="67"/>
                </a:cxn>
                <a:cxn ang="0">
                  <a:pos x="6" y="41"/>
                </a:cxn>
                <a:cxn ang="0">
                  <a:pos x="19" y="20"/>
                </a:cxn>
                <a:cxn ang="0">
                  <a:pos x="41" y="6"/>
                </a:cxn>
                <a:cxn ang="0">
                  <a:pos x="67" y="0"/>
                </a:cxn>
              </a:cxnLst>
              <a:rect l="0" t="0" r="r" b="b"/>
              <a:pathLst>
                <a:path w="134" h="664">
                  <a:moveTo>
                    <a:pt x="67" y="194"/>
                  </a:moveTo>
                  <a:lnTo>
                    <a:pt x="91" y="198"/>
                  </a:lnTo>
                  <a:lnTo>
                    <a:pt x="109" y="211"/>
                  </a:lnTo>
                  <a:lnTo>
                    <a:pt x="123" y="231"/>
                  </a:lnTo>
                  <a:lnTo>
                    <a:pt x="126" y="253"/>
                  </a:lnTo>
                  <a:lnTo>
                    <a:pt x="126" y="605"/>
                  </a:lnTo>
                  <a:lnTo>
                    <a:pt x="123" y="628"/>
                  </a:lnTo>
                  <a:lnTo>
                    <a:pt x="109" y="648"/>
                  </a:lnTo>
                  <a:lnTo>
                    <a:pt x="91" y="660"/>
                  </a:lnTo>
                  <a:lnTo>
                    <a:pt x="67" y="664"/>
                  </a:lnTo>
                  <a:lnTo>
                    <a:pt x="43" y="660"/>
                  </a:lnTo>
                  <a:lnTo>
                    <a:pt x="25" y="648"/>
                  </a:lnTo>
                  <a:lnTo>
                    <a:pt x="12" y="628"/>
                  </a:lnTo>
                  <a:lnTo>
                    <a:pt x="8" y="605"/>
                  </a:lnTo>
                  <a:lnTo>
                    <a:pt x="8" y="253"/>
                  </a:lnTo>
                  <a:lnTo>
                    <a:pt x="12" y="231"/>
                  </a:lnTo>
                  <a:lnTo>
                    <a:pt x="25" y="211"/>
                  </a:lnTo>
                  <a:lnTo>
                    <a:pt x="43" y="198"/>
                  </a:lnTo>
                  <a:lnTo>
                    <a:pt x="67" y="194"/>
                  </a:lnTo>
                  <a:close/>
                  <a:moveTo>
                    <a:pt x="67" y="0"/>
                  </a:moveTo>
                  <a:lnTo>
                    <a:pt x="93" y="6"/>
                  </a:lnTo>
                  <a:lnTo>
                    <a:pt x="115" y="20"/>
                  </a:lnTo>
                  <a:lnTo>
                    <a:pt x="128" y="41"/>
                  </a:lnTo>
                  <a:lnTo>
                    <a:pt x="134" y="67"/>
                  </a:lnTo>
                  <a:lnTo>
                    <a:pt x="128" y="93"/>
                  </a:lnTo>
                  <a:lnTo>
                    <a:pt x="115" y="115"/>
                  </a:lnTo>
                  <a:lnTo>
                    <a:pt x="93" y="128"/>
                  </a:lnTo>
                  <a:lnTo>
                    <a:pt x="67" y="134"/>
                  </a:lnTo>
                  <a:lnTo>
                    <a:pt x="41" y="128"/>
                  </a:lnTo>
                  <a:lnTo>
                    <a:pt x="19" y="115"/>
                  </a:lnTo>
                  <a:lnTo>
                    <a:pt x="6" y="93"/>
                  </a:lnTo>
                  <a:lnTo>
                    <a:pt x="0" y="67"/>
                  </a:lnTo>
                  <a:lnTo>
                    <a:pt x="6" y="41"/>
                  </a:lnTo>
                  <a:lnTo>
                    <a:pt x="19" y="20"/>
                  </a:lnTo>
                  <a:lnTo>
                    <a:pt x="41" y="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black">
            <a:xfrm>
              <a:off x="3190876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4" y="6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4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4" y="6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4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6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black">
            <a:xfrm>
              <a:off x="3546476" y="3798888"/>
              <a:ext cx="360363" cy="525463"/>
            </a:xfrm>
            <a:custGeom>
              <a:avLst/>
              <a:gdLst/>
              <a:ahLst/>
              <a:cxnLst>
                <a:cxn ang="0">
                  <a:pos x="278" y="2"/>
                </a:cxn>
                <a:cxn ang="0">
                  <a:pos x="351" y="24"/>
                </a:cxn>
                <a:cxn ang="0">
                  <a:pos x="395" y="57"/>
                </a:cxn>
                <a:cxn ang="0">
                  <a:pos x="407" y="89"/>
                </a:cxn>
                <a:cxn ang="0">
                  <a:pos x="397" y="118"/>
                </a:cxn>
                <a:cxn ang="0">
                  <a:pos x="371" y="138"/>
                </a:cxn>
                <a:cxn ang="0">
                  <a:pos x="329" y="138"/>
                </a:cxn>
                <a:cxn ang="0">
                  <a:pos x="290" y="118"/>
                </a:cxn>
                <a:cxn ang="0">
                  <a:pos x="240" y="111"/>
                </a:cxn>
                <a:cxn ang="0">
                  <a:pos x="183" y="122"/>
                </a:cxn>
                <a:cxn ang="0">
                  <a:pos x="143" y="164"/>
                </a:cxn>
                <a:cxn ang="0">
                  <a:pos x="125" y="235"/>
                </a:cxn>
                <a:cxn ang="0">
                  <a:pos x="121" y="379"/>
                </a:cxn>
                <a:cxn ang="0">
                  <a:pos x="131" y="470"/>
                </a:cxn>
                <a:cxn ang="0">
                  <a:pos x="161" y="524"/>
                </a:cxn>
                <a:cxn ang="0">
                  <a:pos x="207" y="549"/>
                </a:cxn>
                <a:cxn ang="0">
                  <a:pos x="266" y="549"/>
                </a:cxn>
                <a:cxn ang="0">
                  <a:pos x="308" y="527"/>
                </a:cxn>
                <a:cxn ang="0">
                  <a:pos x="329" y="492"/>
                </a:cxn>
                <a:cxn ang="0">
                  <a:pos x="335" y="443"/>
                </a:cxn>
                <a:cxn ang="0">
                  <a:pos x="276" y="415"/>
                </a:cxn>
                <a:cxn ang="0">
                  <a:pos x="236" y="397"/>
                </a:cxn>
                <a:cxn ang="0">
                  <a:pos x="220" y="358"/>
                </a:cxn>
                <a:cxn ang="0">
                  <a:pos x="236" y="318"/>
                </a:cxn>
                <a:cxn ang="0">
                  <a:pos x="276" y="300"/>
                </a:cxn>
                <a:cxn ang="0">
                  <a:pos x="419" y="306"/>
                </a:cxn>
                <a:cxn ang="0">
                  <a:pos x="448" y="338"/>
                </a:cxn>
                <a:cxn ang="0">
                  <a:pos x="454" y="439"/>
                </a:cxn>
                <a:cxn ang="0">
                  <a:pos x="444" y="514"/>
                </a:cxn>
                <a:cxn ang="0">
                  <a:pos x="415" y="579"/>
                </a:cxn>
                <a:cxn ang="0">
                  <a:pos x="363" y="628"/>
                </a:cxn>
                <a:cxn ang="0">
                  <a:pos x="286" y="658"/>
                </a:cxn>
                <a:cxn ang="0">
                  <a:pos x="187" y="658"/>
                </a:cxn>
                <a:cxn ang="0">
                  <a:pos x="109" y="632"/>
                </a:cxn>
                <a:cxn ang="0">
                  <a:pos x="54" y="583"/>
                </a:cxn>
                <a:cxn ang="0">
                  <a:pos x="20" y="514"/>
                </a:cxn>
                <a:cxn ang="0">
                  <a:pos x="2" y="429"/>
                </a:cxn>
                <a:cxn ang="0">
                  <a:pos x="0" y="280"/>
                </a:cxn>
                <a:cxn ang="0">
                  <a:pos x="8" y="190"/>
                </a:cxn>
                <a:cxn ang="0">
                  <a:pos x="34" y="112"/>
                </a:cxn>
                <a:cxn ang="0">
                  <a:pos x="80" y="53"/>
                </a:cxn>
                <a:cxn ang="0">
                  <a:pos x="147" y="14"/>
                </a:cxn>
                <a:cxn ang="0">
                  <a:pos x="240" y="0"/>
                </a:cxn>
              </a:cxnLst>
              <a:rect l="0" t="0" r="r" b="b"/>
              <a:pathLst>
                <a:path w="454" h="662">
                  <a:moveTo>
                    <a:pt x="240" y="0"/>
                  </a:moveTo>
                  <a:lnTo>
                    <a:pt x="278" y="2"/>
                  </a:lnTo>
                  <a:lnTo>
                    <a:pt x="316" y="10"/>
                  </a:lnTo>
                  <a:lnTo>
                    <a:pt x="351" y="24"/>
                  </a:lnTo>
                  <a:lnTo>
                    <a:pt x="379" y="43"/>
                  </a:lnTo>
                  <a:lnTo>
                    <a:pt x="395" y="57"/>
                  </a:lnTo>
                  <a:lnTo>
                    <a:pt x="403" y="73"/>
                  </a:lnTo>
                  <a:lnTo>
                    <a:pt x="407" y="89"/>
                  </a:lnTo>
                  <a:lnTo>
                    <a:pt x="405" y="105"/>
                  </a:lnTo>
                  <a:lnTo>
                    <a:pt x="397" y="118"/>
                  </a:lnTo>
                  <a:lnTo>
                    <a:pt x="387" y="130"/>
                  </a:lnTo>
                  <a:lnTo>
                    <a:pt x="371" y="138"/>
                  </a:lnTo>
                  <a:lnTo>
                    <a:pt x="351" y="142"/>
                  </a:lnTo>
                  <a:lnTo>
                    <a:pt x="329" y="138"/>
                  </a:lnTo>
                  <a:lnTo>
                    <a:pt x="310" y="128"/>
                  </a:lnTo>
                  <a:lnTo>
                    <a:pt x="290" y="118"/>
                  </a:lnTo>
                  <a:lnTo>
                    <a:pt x="266" y="112"/>
                  </a:lnTo>
                  <a:lnTo>
                    <a:pt x="240" y="111"/>
                  </a:lnTo>
                  <a:lnTo>
                    <a:pt x="209" y="112"/>
                  </a:lnTo>
                  <a:lnTo>
                    <a:pt x="183" y="122"/>
                  </a:lnTo>
                  <a:lnTo>
                    <a:pt x="161" y="140"/>
                  </a:lnTo>
                  <a:lnTo>
                    <a:pt x="143" y="164"/>
                  </a:lnTo>
                  <a:lnTo>
                    <a:pt x="131" y="195"/>
                  </a:lnTo>
                  <a:lnTo>
                    <a:pt x="125" y="235"/>
                  </a:lnTo>
                  <a:lnTo>
                    <a:pt x="121" y="284"/>
                  </a:lnTo>
                  <a:lnTo>
                    <a:pt x="121" y="379"/>
                  </a:lnTo>
                  <a:lnTo>
                    <a:pt x="125" y="429"/>
                  </a:lnTo>
                  <a:lnTo>
                    <a:pt x="131" y="470"/>
                  </a:lnTo>
                  <a:lnTo>
                    <a:pt x="143" y="502"/>
                  </a:lnTo>
                  <a:lnTo>
                    <a:pt x="161" y="524"/>
                  </a:lnTo>
                  <a:lnTo>
                    <a:pt x="181" y="539"/>
                  </a:lnTo>
                  <a:lnTo>
                    <a:pt x="207" y="549"/>
                  </a:lnTo>
                  <a:lnTo>
                    <a:pt x="234" y="551"/>
                  </a:lnTo>
                  <a:lnTo>
                    <a:pt x="266" y="549"/>
                  </a:lnTo>
                  <a:lnTo>
                    <a:pt x="290" y="541"/>
                  </a:lnTo>
                  <a:lnTo>
                    <a:pt x="308" y="527"/>
                  </a:lnTo>
                  <a:lnTo>
                    <a:pt x="322" y="512"/>
                  </a:lnTo>
                  <a:lnTo>
                    <a:pt x="329" y="492"/>
                  </a:lnTo>
                  <a:lnTo>
                    <a:pt x="333" y="468"/>
                  </a:lnTo>
                  <a:lnTo>
                    <a:pt x="335" y="443"/>
                  </a:lnTo>
                  <a:lnTo>
                    <a:pt x="335" y="415"/>
                  </a:lnTo>
                  <a:lnTo>
                    <a:pt x="276" y="415"/>
                  </a:lnTo>
                  <a:lnTo>
                    <a:pt x="254" y="409"/>
                  </a:lnTo>
                  <a:lnTo>
                    <a:pt x="236" y="397"/>
                  </a:lnTo>
                  <a:lnTo>
                    <a:pt x="224" y="379"/>
                  </a:lnTo>
                  <a:lnTo>
                    <a:pt x="220" y="358"/>
                  </a:lnTo>
                  <a:lnTo>
                    <a:pt x="224" y="336"/>
                  </a:lnTo>
                  <a:lnTo>
                    <a:pt x="236" y="318"/>
                  </a:lnTo>
                  <a:lnTo>
                    <a:pt x="254" y="306"/>
                  </a:lnTo>
                  <a:lnTo>
                    <a:pt x="276" y="300"/>
                  </a:lnTo>
                  <a:lnTo>
                    <a:pt x="395" y="300"/>
                  </a:lnTo>
                  <a:lnTo>
                    <a:pt x="419" y="306"/>
                  </a:lnTo>
                  <a:lnTo>
                    <a:pt x="437" y="318"/>
                  </a:lnTo>
                  <a:lnTo>
                    <a:pt x="448" y="338"/>
                  </a:lnTo>
                  <a:lnTo>
                    <a:pt x="454" y="361"/>
                  </a:lnTo>
                  <a:lnTo>
                    <a:pt x="454" y="439"/>
                  </a:lnTo>
                  <a:lnTo>
                    <a:pt x="450" y="476"/>
                  </a:lnTo>
                  <a:lnTo>
                    <a:pt x="444" y="514"/>
                  </a:lnTo>
                  <a:lnTo>
                    <a:pt x="433" y="547"/>
                  </a:lnTo>
                  <a:lnTo>
                    <a:pt x="415" y="579"/>
                  </a:lnTo>
                  <a:lnTo>
                    <a:pt x="393" y="607"/>
                  </a:lnTo>
                  <a:lnTo>
                    <a:pt x="363" y="628"/>
                  </a:lnTo>
                  <a:lnTo>
                    <a:pt x="327" y="646"/>
                  </a:lnTo>
                  <a:lnTo>
                    <a:pt x="286" y="658"/>
                  </a:lnTo>
                  <a:lnTo>
                    <a:pt x="234" y="662"/>
                  </a:lnTo>
                  <a:lnTo>
                    <a:pt x="187" y="658"/>
                  </a:lnTo>
                  <a:lnTo>
                    <a:pt x="145" y="648"/>
                  </a:lnTo>
                  <a:lnTo>
                    <a:pt x="109" y="632"/>
                  </a:lnTo>
                  <a:lnTo>
                    <a:pt x="80" y="610"/>
                  </a:lnTo>
                  <a:lnTo>
                    <a:pt x="54" y="583"/>
                  </a:lnTo>
                  <a:lnTo>
                    <a:pt x="34" y="551"/>
                  </a:lnTo>
                  <a:lnTo>
                    <a:pt x="20" y="514"/>
                  </a:lnTo>
                  <a:lnTo>
                    <a:pt x="8" y="474"/>
                  </a:lnTo>
                  <a:lnTo>
                    <a:pt x="2" y="429"/>
                  </a:lnTo>
                  <a:lnTo>
                    <a:pt x="0" y="381"/>
                  </a:lnTo>
                  <a:lnTo>
                    <a:pt x="0" y="280"/>
                  </a:lnTo>
                  <a:lnTo>
                    <a:pt x="2" y="233"/>
                  </a:lnTo>
                  <a:lnTo>
                    <a:pt x="8" y="190"/>
                  </a:lnTo>
                  <a:lnTo>
                    <a:pt x="20" y="150"/>
                  </a:lnTo>
                  <a:lnTo>
                    <a:pt x="34" y="112"/>
                  </a:lnTo>
                  <a:lnTo>
                    <a:pt x="54" y="81"/>
                  </a:lnTo>
                  <a:lnTo>
                    <a:pt x="80" y="53"/>
                  </a:lnTo>
                  <a:lnTo>
                    <a:pt x="111" y="29"/>
                  </a:lnTo>
                  <a:lnTo>
                    <a:pt x="147" y="14"/>
                  </a:lnTo>
                  <a:lnTo>
                    <a:pt x="191" y="4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black">
            <a:xfrm>
              <a:off x="3968751" y="3948113"/>
              <a:ext cx="273050" cy="37306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87" y="2"/>
                </a:cxn>
                <a:cxn ang="0">
                  <a:pos x="305" y="7"/>
                </a:cxn>
                <a:cxn ang="0">
                  <a:pos x="321" y="13"/>
                </a:cxn>
                <a:cxn ang="0">
                  <a:pos x="335" y="27"/>
                </a:cxn>
                <a:cxn ang="0">
                  <a:pos x="343" y="41"/>
                </a:cxn>
                <a:cxn ang="0">
                  <a:pos x="345" y="59"/>
                </a:cxn>
                <a:cxn ang="0">
                  <a:pos x="341" y="77"/>
                </a:cxn>
                <a:cxn ang="0">
                  <a:pos x="333" y="96"/>
                </a:cxn>
                <a:cxn ang="0">
                  <a:pos x="319" y="110"/>
                </a:cxn>
                <a:cxn ang="0">
                  <a:pos x="299" y="118"/>
                </a:cxn>
                <a:cxn ang="0">
                  <a:pos x="275" y="118"/>
                </a:cxn>
                <a:cxn ang="0">
                  <a:pos x="267" y="116"/>
                </a:cxn>
                <a:cxn ang="0">
                  <a:pos x="255" y="114"/>
                </a:cxn>
                <a:cxn ang="0">
                  <a:pos x="238" y="114"/>
                </a:cxn>
                <a:cxn ang="0">
                  <a:pos x="218" y="116"/>
                </a:cxn>
                <a:cxn ang="0">
                  <a:pos x="198" y="122"/>
                </a:cxn>
                <a:cxn ang="0">
                  <a:pos x="182" y="132"/>
                </a:cxn>
                <a:cxn ang="0">
                  <a:pos x="170" y="146"/>
                </a:cxn>
                <a:cxn ang="0">
                  <a:pos x="162" y="166"/>
                </a:cxn>
                <a:cxn ang="0">
                  <a:pos x="162" y="411"/>
                </a:cxn>
                <a:cxn ang="0">
                  <a:pos x="156" y="434"/>
                </a:cxn>
                <a:cxn ang="0">
                  <a:pos x="144" y="454"/>
                </a:cxn>
                <a:cxn ang="0">
                  <a:pos x="125" y="466"/>
                </a:cxn>
                <a:cxn ang="0">
                  <a:pos x="103" y="470"/>
                </a:cxn>
                <a:cxn ang="0">
                  <a:pos x="79" y="466"/>
                </a:cxn>
                <a:cxn ang="0">
                  <a:pos x="59" y="454"/>
                </a:cxn>
                <a:cxn ang="0">
                  <a:pos x="45" y="434"/>
                </a:cxn>
                <a:cxn ang="0">
                  <a:pos x="41" y="411"/>
                </a:cxn>
                <a:cxn ang="0">
                  <a:pos x="41" y="140"/>
                </a:cxn>
                <a:cxn ang="0">
                  <a:pos x="39" y="120"/>
                </a:cxn>
                <a:cxn ang="0">
                  <a:pos x="33" y="108"/>
                </a:cxn>
                <a:cxn ang="0">
                  <a:pos x="25" y="98"/>
                </a:cxn>
                <a:cxn ang="0">
                  <a:pos x="16" y="89"/>
                </a:cxn>
                <a:cxn ang="0">
                  <a:pos x="8" y="81"/>
                </a:cxn>
                <a:cxn ang="0">
                  <a:pos x="2" y="69"/>
                </a:cxn>
                <a:cxn ang="0">
                  <a:pos x="0" y="55"/>
                </a:cxn>
                <a:cxn ang="0">
                  <a:pos x="2" y="37"/>
                </a:cxn>
                <a:cxn ang="0">
                  <a:pos x="10" y="23"/>
                </a:cxn>
                <a:cxn ang="0">
                  <a:pos x="21" y="13"/>
                </a:cxn>
                <a:cxn ang="0">
                  <a:pos x="37" y="7"/>
                </a:cxn>
                <a:cxn ang="0">
                  <a:pos x="59" y="6"/>
                </a:cxn>
                <a:cxn ang="0">
                  <a:pos x="65" y="6"/>
                </a:cxn>
                <a:cxn ang="0">
                  <a:pos x="71" y="6"/>
                </a:cxn>
                <a:cxn ang="0">
                  <a:pos x="77" y="7"/>
                </a:cxn>
                <a:cxn ang="0">
                  <a:pos x="105" y="19"/>
                </a:cxn>
                <a:cxn ang="0">
                  <a:pos x="127" y="35"/>
                </a:cxn>
                <a:cxn ang="0">
                  <a:pos x="142" y="57"/>
                </a:cxn>
                <a:cxn ang="0">
                  <a:pos x="168" y="31"/>
                </a:cxn>
                <a:cxn ang="0">
                  <a:pos x="194" y="15"/>
                </a:cxn>
                <a:cxn ang="0">
                  <a:pos x="222" y="6"/>
                </a:cxn>
                <a:cxn ang="0">
                  <a:pos x="245" y="2"/>
                </a:cxn>
                <a:cxn ang="0">
                  <a:pos x="265" y="0"/>
                </a:cxn>
              </a:cxnLst>
              <a:rect l="0" t="0" r="r" b="b"/>
              <a:pathLst>
                <a:path w="345" h="470">
                  <a:moveTo>
                    <a:pt x="265" y="0"/>
                  </a:moveTo>
                  <a:lnTo>
                    <a:pt x="287" y="2"/>
                  </a:lnTo>
                  <a:lnTo>
                    <a:pt x="305" y="7"/>
                  </a:lnTo>
                  <a:lnTo>
                    <a:pt x="321" y="13"/>
                  </a:lnTo>
                  <a:lnTo>
                    <a:pt x="335" y="27"/>
                  </a:lnTo>
                  <a:lnTo>
                    <a:pt x="343" y="41"/>
                  </a:lnTo>
                  <a:lnTo>
                    <a:pt x="345" y="59"/>
                  </a:lnTo>
                  <a:lnTo>
                    <a:pt x="341" y="77"/>
                  </a:lnTo>
                  <a:lnTo>
                    <a:pt x="333" y="96"/>
                  </a:lnTo>
                  <a:lnTo>
                    <a:pt x="319" y="110"/>
                  </a:lnTo>
                  <a:lnTo>
                    <a:pt x="299" y="118"/>
                  </a:lnTo>
                  <a:lnTo>
                    <a:pt x="275" y="118"/>
                  </a:lnTo>
                  <a:lnTo>
                    <a:pt x="267" y="116"/>
                  </a:lnTo>
                  <a:lnTo>
                    <a:pt x="255" y="114"/>
                  </a:lnTo>
                  <a:lnTo>
                    <a:pt x="238" y="114"/>
                  </a:lnTo>
                  <a:lnTo>
                    <a:pt x="218" y="116"/>
                  </a:lnTo>
                  <a:lnTo>
                    <a:pt x="198" y="122"/>
                  </a:lnTo>
                  <a:lnTo>
                    <a:pt x="182" y="132"/>
                  </a:lnTo>
                  <a:lnTo>
                    <a:pt x="170" y="146"/>
                  </a:lnTo>
                  <a:lnTo>
                    <a:pt x="162" y="166"/>
                  </a:lnTo>
                  <a:lnTo>
                    <a:pt x="162" y="411"/>
                  </a:lnTo>
                  <a:lnTo>
                    <a:pt x="156" y="434"/>
                  </a:lnTo>
                  <a:lnTo>
                    <a:pt x="144" y="454"/>
                  </a:lnTo>
                  <a:lnTo>
                    <a:pt x="125" y="466"/>
                  </a:lnTo>
                  <a:lnTo>
                    <a:pt x="103" y="470"/>
                  </a:lnTo>
                  <a:lnTo>
                    <a:pt x="79" y="466"/>
                  </a:lnTo>
                  <a:lnTo>
                    <a:pt x="59" y="454"/>
                  </a:lnTo>
                  <a:lnTo>
                    <a:pt x="45" y="434"/>
                  </a:lnTo>
                  <a:lnTo>
                    <a:pt x="41" y="411"/>
                  </a:lnTo>
                  <a:lnTo>
                    <a:pt x="41" y="140"/>
                  </a:lnTo>
                  <a:lnTo>
                    <a:pt x="39" y="120"/>
                  </a:lnTo>
                  <a:lnTo>
                    <a:pt x="33" y="108"/>
                  </a:lnTo>
                  <a:lnTo>
                    <a:pt x="25" y="98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3"/>
                  </a:lnTo>
                  <a:lnTo>
                    <a:pt x="21" y="13"/>
                  </a:lnTo>
                  <a:lnTo>
                    <a:pt x="37" y="7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7" y="7"/>
                  </a:lnTo>
                  <a:lnTo>
                    <a:pt x="105" y="19"/>
                  </a:lnTo>
                  <a:lnTo>
                    <a:pt x="127" y="35"/>
                  </a:lnTo>
                  <a:lnTo>
                    <a:pt x="142" y="57"/>
                  </a:lnTo>
                  <a:lnTo>
                    <a:pt x="168" y="31"/>
                  </a:lnTo>
                  <a:lnTo>
                    <a:pt x="194" y="15"/>
                  </a:lnTo>
                  <a:lnTo>
                    <a:pt x="222" y="6"/>
                  </a:lnTo>
                  <a:lnTo>
                    <a:pt x="245" y="2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black">
            <a:xfrm>
              <a:off x="4268788" y="3948113"/>
              <a:ext cx="301625" cy="373063"/>
            </a:xfrm>
            <a:custGeom>
              <a:avLst/>
              <a:gdLst/>
              <a:ahLst/>
              <a:cxnLst>
                <a:cxn ang="0">
                  <a:pos x="191" y="108"/>
                </a:cxn>
                <a:cxn ang="0">
                  <a:pos x="165" y="110"/>
                </a:cxn>
                <a:cxn ang="0">
                  <a:pos x="145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19" y="189"/>
                </a:cxn>
                <a:cxn ang="0">
                  <a:pos x="119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5" y="349"/>
                </a:cxn>
                <a:cxn ang="0">
                  <a:pos x="165" y="359"/>
                </a:cxn>
                <a:cxn ang="0">
                  <a:pos x="191" y="363"/>
                </a:cxn>
                <a:cxn ang="0">
                  <a:pos x="216" y="359"/>
                </a:cxn>
                <a:cxn ang="0">
                  <a:pos x="236" y="349"/>
                </a:cxn>
                <a:cxn ang="0">
                  <a:pos x="250" y="334"/>
                </a:cxn>
                <a:cxn ang="0">
                  <a:pos x="258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58" y="160"/>
                </a:cxn>
                <a:cxn ang="0">
                  <a:pos x="250" y="138"/>
                </a:cxn>
                <a:cxn ang="0">
                  <a:pos x="236" y="122"/>
                </a:cxn>
                <a:cxn ang="0">
                  <a:pos x="216" y="110"/>
                </a:cxn>
                <a:cxn ang="0">
                  <a:pos x="191" y="108"/>
                </a:cxn>
                <a:cxn ang="0">
                  <a:pos x="191" y="0"/>
                </a:cxn>
                <a:cxn ang="0">
                  <a:pos x="236" y="4"/>
                </a:cxn>
                <a:cxn ang="0">
                  <a:pos x="276" y="15"/>
                </a:cxn>
                <a:cxn ang="0">
                  <a:pos x="310" y="31"/>
                </a:cxn>
                <a:cxn ang="0">
                  <a:pos x="335" y="55"/>
                </a:cxn>
                <a:cxn ang="0">
                  <a:pos x="355" y="83"/>
                </a:cxn>
                <a:cxn ang="0">
                  <a:pos x="371" y="116"/>
                </a:cxn>
                <a:cxn ang="0">
                  <a:pos x="379" y="150"/>
                </a:cxn>
                <a:cxn ang="0">
                  <a:pos x="381" y="187"/>
                </a:cxn>
                <a:cxn ang="0">
                  <a:pos x="381" y="282"/>
                </a:cxn>
                <a:cxn ang="0">
                  <a:pos x="379" y="320"/>
                </a:cxn>
                <a:cxn ang="0">
                  <a:pos x="371" y="355"/>
                </a:cxn>
                <a:cxn ang="0">
                  <a:pos x="355" y="387"/>
                </a:cxn>
                <a:cxn ang="0">
                  <a:pos x="335" y="415"/>
                </a:cxn>
                <a:cxn ang="0">
                  <a:pos x="310" y="438"/>
                </a:cxn>
                <a:cxn ang="0">
                  <a:pos x="276" y="456"/>
                </a:cxn>
                <a:cxn ang="0">
                  <a:pos x="236" y="466"/>
                </a:cxn>
                <a:cxn ang="0">
                  <a:pos x="191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2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0" y="355"/>
                </a:cxn>
                <a:cxn ang="0">
                  <a:pos x="2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2" y="150"/>
                </a:cxn>
                <a:cxn ang="0">
                  <a:pos x="10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2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1" y="0"/>
                </a:cxn>
              </a:cxnLst>
              <a:rect l="0" t="0" r="r" b="b"/>
              <a:pathLst>
                <a:path w="381" h="470">
                  <a:moveTo>
                    <a:pt x="191" y="108"/>
                  </a:moveTo>
                  <a:lnTo>
                    <a:pt x="165" y="110"/>
                  </a:lnTo>
                  <a:lnTo>
                    <a:pt x="145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19" y="189"/>
                  </a:lnTo>
                  <a:lnTo>
                    <a:pt x="119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5" y="349"/>
                  </a:lnTo>
                  <a:lnTo>
                    <a:pt x="165" y="359"/>
                  </a:lnTo>
                  <a:lnTo>
                    <a:pt x="191" y="363"/>
                  </a:lnTo>
                  <a:lnTo>
                    <a:pt x="216" y="359"/>
                  </a:lnTo>
                  <a:lnTo>
                    <a:pt x="236" y="349"/>
                  </a:lnTo>
                  <a:lnTo>
                    <a:pt x="250" y="334"/>
                  </a:lnTo>
                  <a:lnTo>
                    <a:pt x="258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58" y="160"/>
                  </a:lnTo>
                  <a:lnTo>
                    <a:pt x="250" y="138"/>
                  </a:lnTo>
                  <a:lnTo>
                    <a:pt x="236" y="122"/>
                  </a:lnTo>
                  <a:lnTo>
                    <a:pt x="216" y="110"/>
                  </a:lnTo>
                  <a:lnTo>
                    <a:pt x="191" y="108"/>
                  </a:lnTo>
                  <a:close/>
                  <a:moveTo>
                    <a:pt x="191" y="0"/>
                  </a:moveTo>
                  <a:lnTo>
                    <a:pt x="236" y="4"/>
                  </a:lnTo>
                  <a:lnTo>
                    <a:pt x="276" y="15"/>
                  </a:lnTo>
                  <a:lnTo>
                    <a:pt x="310" y="31"/>
                  </a:lnTo>
                  <a:lnTo>
                    <a:pt x="335" y="55"/>
                  </a:lnTo>
                  <a:lnTo>
                    <a:pt x="355" y="83"/>
                  </a:lnTo>
                  <a:lnTo>
                    <a:pt x="371" y="116"/>
                  </a:lnTo>
                  <a:lnTo>
                    <a:pt x="379" y="150"/>
                  </a:lnTo>
                  <a:lnTo>
                    <a:pt x="381" y="187"/>
                  </a:lnTo>
                  <a:lnTo>
                    <a:pt x="381" y="282"/>
                  </a:lnTo>
                  <a:lnTo>
                    <a:pt x="379" y="320"/>
                  </a:lnTo>
                  <a:lnTo>
                    <a:pt x="371" y="355"/>
                  </a:lnTo>
                  <a:lnTo>
                    <a:pt x="355" y="387"/>
                  </a:lnTo>
                  <a:lnTo>
                    <a:pt x="335" y="415"/>
                  </a:lnTo>
                  <a:lnTo>
                    <a:pt x="310" y="438"/>
                  </a:lnTo>
                  <a:lnTo>
                    <a:pt x="276" y="456"/>
                  </a:lnTo>
                  <a:lnTo>
                    <a:pt x="236" y="466"/>
                  </a:lnTo>
                  <a:lnTo>
                    <a:pt x="191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2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0" y="355"/>
                  </a:lnTo>
                  <a:lnTo>
                    <a:pt x="2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2" y="150"/>
                  </a:lnTo>
                  <a:lnTo>
                    <a:pt x="10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2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black">
            <a:xfrm>
              <a:off x="4656138" y="3948113"/>
              <a:ext cx="331788" cy="37306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3" y="4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290"/>
                </a:cxn>
                <a:cxn ang="0">
                  <a:pos x="121" y="310"/>
                </a:cxn>
                <a:cxn ang="0">
                  <a:pos x="125" y="326"/>
                </a:cxn>
                <a:cxn ang="0">
                  <a:pos x="131" y="339"/>
                </a:cxn>
                <a:cxn ang="0">
                  <a:pos x="143" y="349"/>
                </a:cxn>
                <a:cxn ang="0">
                  <a:pos x="161" y="355"/>
                </a:cxn>
                <a:cxn ang="0">
                  <a:pos x="182" y="357"/>
                </a:cxn>
                <a:cxn ang="0">
                  <a:pos x="212" y="353"/>
                </a:cxn>
                <a:cxn ang="0">
                  <a:pos x="238" y="341"/>
                </a:cxn>
                <a:cxn ang="0">
                  <a:pos x="256" y="322"/>
                </a:cxn>
                <a:cxn ang="0">
                  <a:pos x="256" y="59"/>
                </a:cxn>
                <a:cxn ang="0">
                  <a:pos x="260" y="37"/>
                </a:cxn>
                <a:cxn ang="0">
                  <a:pos x="274" y="17"/>
                </a:cxn>
                <a:cxn ang="0">
                  <a:pos x="293" y="4"/>
                </a:cxn>
                <a:cxn ang="0">
                  <a:pos x="315" y="0"/>
                </a:cxn>
                <a:cxn ang="0">
                  <a:pos x="339" y="4"/>
                </a:cxn>
                <a:cxn ang="0">
                  <a:pos x="359" y="17"/>
                </a:cxn>
                <a:cxn ang="0">
                  <a:pos x="371" y="37"/>
                </a:cxn>
                <a:cxn ang="0">
                  <a:pos x="375" y="59"/>
                </a:cxn>
                <a:cxn ang="0">
                  <a:pos x="375" y="338"/>
                </a:cxn>
                <a:cxn ang="0">
                  <a:pos x="379" y="355"/>
                </a:cxn>
                <a:cxn ang="0">
                  <a:pos x="385" y="369"/>
                </a:cxn>
                <a:cxn ang="0">
                  <a:pos x="393" y="379"/>
                </a:cxn>
                <a:cxn ang="0">
                  <a:pos x="402" y="387"/>
                </a:cxn>
                <a:cxn ang="0">
                  <a:pos x="410" y="395"/>
                </a:cxn>
                <a:cxn ang="0">
                  <a:pos x="416" y="407"/>
                </a:cxn>
                <a:cxn ang="0">
                  <a:pos x="418" y="422"/>
                </a:cxn>
                <a:cxn ang="0">
                  <a:pos x="416" y="440"/>
                </a:cxn>
                <a:cxn ang="0">
                  <a:pos x="408" y="454"/>
                </a:cxn>
                <a:cxn ang="0">
                  <a:pos x="394" y="464"/>
                </a:cxn>
                <a:cxn ang="0">
                  <a:pos x="379" y="468"/>
                </a:cxn>
                <a:cxn ang="0">
                  <a:pos x="359" y="470"/>
                </a:cxn>
                <a:cxn ang="0">
                  <a:pos x="339" y="468"/>
                </a:cxn>
                <a:cxn ang="0">
                  <a:pos x="321" y="462"/>
                </a:cxn>
                <a:cxn ang="0">
                  <a:pos x="303" y="450"/>
                </a:cxn>
                <a:cxn ang="0">
                  <a:pos x="293" y="444"/>
                </a:cxn>
                <a:cxn ang="0">
                  <a:pos x="287" y="436"/>
                </a:cxn>
                <a:cxn ang="0">
                  <a:pos x="280" y="424"/>
                </a:cxn>
                <a:cxn ang="0">
                  <a:pos x="254" y="444"/>
                </a:cxn>
                <a:cxn ang="0">
                  <a:pos x="224" y="458"/>
                </a:cxn>
                <a:cxn ang="0">
                  <a:pos x="188" y="468"/>
                </a:cxn>
                <a:cxn ang="0">
                  <a:pos x="149" y="470"/>
                </a:cxn>
                <a:cxn ang="0">
                  <a:pos x="113" y="468"/>
                </a:cxn>
                <a:cxn ang="0">
                  <a:pos x="81" y="458"/>
                </a:cxn>
                <a:cxn ang="0">
                  <a:pos x="55" y="444"/>
                </a:cxn>
                <a:cxn ang="0">
                  <a:pos x="34" y="424"/>
                </a:cxn>
                <a:cxn ang="0">
                  <a:pos x="20" y="401"/>
                </a:cxn>
                <a:cxn ang="0">
                  <a:pos x="8" y="373"/>
                </a:cxn>
                <a:cxn ang="0">
                  <a:pos x="2" y="339"/>
                </a:cxn>
                <a:cxn ang="0">
                  <a:pos x="0" y="306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4"/>
                </a:cxn>
                <a:cxn ang="0">
                  <a:pos x="59" y="0"/>
                </a:cxn>
              </a:cxnLst>
              <a:rect l="0" t="0" r="r" b="b"/>
              <a:pathLst>
                <a:path w="418" h="470">
                  <a:moveTo>
                    <a:pt x="59" y="0"/>
                  </a:moveTo>
                  <a:lnTo>
                    <a:pt x="83" y="4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290"/>
                  </a:lnTo>
                  <a:lnTo>
                    <a:pt x="121" y="310"/>
                  </a:lnTo>
                  <a:lnTo>
                    <a:pt x="125" y="326"/>
                  </a:lnTo>
                  <a:lnTo>
                    <a:pt x="131" y="339"/>
                  </a:lnTo>
                  <a:lnTo>
                    <a:pt x="143" y="349"/>
                  </a:lnTo>
                  <a:lnTo>
                    <a:pt x="161" y="355"/>
                  </a:lnTo>
                  <a:lnTo>
                    <a:pt x="182" y="357"/>
                  </a:lnTo>
                  <a:lnTo>
                    <a:pt x="212" y="353"/>
                  </a:lnTo>
                  <a:lnTo>
                    <a:pt x="238" y="341"/>
                  </a:lnTo>
                  <a:lnTo>
                    <a:pt x="256" y="322"/>
                  </a:lnTo>
                  <a:lnTo>
                    <a:pt x="256" y="59"/>
                  </a:lnTo>
                  <a:lnTo>
                    <a:pt x="260" y="37"/>
                  </a:lnTo>
                  <a:lnTo>
                    <a:pt x="274" y="17"/>
                  </a:lnTo>
                  <a:lnTo>
                    <a:pt x="293" y="4"/>
                  </a:lnTo>
                  <a:lnTo>
                    <a:pt x="315" y="0"/>
                  </a:lnTo>
                  <a:lnTo>
                    <a:pt x="339" y="4"/>
                  </a:lnTo>
                  <a:lnTo>
                    <a:pt x="359" y="17"/>
                  </a:lnTo>
                  <a:lnTo>
                    <a:pt x="371" y="37"/>
                  </a:lnTo>
                  <a:lnTo>
                    <a:pt x="375" y="59"/>
                  </a:lnTo>
                  <a:lnTo>
                    <a:pt x="375" y="338"/>
                  </a:lnTo>
                  <a:lnTo>
                    <a:pt x="379" y="355"/>
                  </a:lnTo>
                  <a:lnTo>
                    <a:pt x="385" y="369"/>
                  </a:lnTo>
                  <a:lnTo>
                    <a:pt x="393" y="379"/>
                  </a:lnTo>
                  <a:lnTo>
                    <a:pt x="402" y="387"/>
                  </a:lnTo>
                  <a:lnTo>
                    <a:pt x="410" y="395"/>
                  </a:lnTo>
                  <a:lnTo>
                    <a:pt x="416" y="407"/>
                  </a:lnTo>
                  <a:lnTo>
                    <a:pt x="418" y="422"/>
                  </a:lnTo>
                  <a:lnTo>
                    <a:pt x="416" y="440"/>
                  </a:lnTo>
                  <a:lnTo>
                    <a:pt x="408" y="454"/>
                  </a:lnTo>
                  <a:lnTo>
                    <a:pt x="394" y="464"/>
                  </a:lnTo>
                  <a:lnTo>
                    <a:pt x="379" y="468"/>
                  </a:lnTo>
                  <a:lnTo>
                    <a:pt x="359" y="470"/>
                  </a:lnTo>
                  <a:lnTo>
                    <a:pt x="339" y="468"/>
                  </a:lnTo>
                  <a:lnTo>
                    <a:pt x="321" y="462"/>
                  </a:lnTo>
                  <a:lnTo>
                    <a:pt x="303" y="450"/>
                  </a:lnTo>
                  <a:lnTo>
                    <a:pt x="293" y="444"/>
                  </a:lnTo>
                  <a:lnTo>
                    <a:pt x="287" y="436"/>
                  </a:lnTo>
                  <a:lnTo>
                    <a:pt x="280" y="424"/>
                  </a:lnTo>
                  <a:lnTo>
                    <a:pt x="254" y="444"/>
                  </a:lnTo>
                  <a:lnTo>
                    <a:pt x="224" y="458"/>
                  </a:lnTo>
                  <a:lnTo>
                    <a:pt x="188" y="468"/>
                  </a:lnTo>
                  <a:lnTo>
                    <a:pt x="149" y="470"/>
                  </a:lnTo>
                  <a:lnTo>
                    <a:pt x="113" y="468"/>
                  </a:lnTo>
                  <a:lnTo>
                    <a:pt x="81" y="458"/>
                  </a:lnTo>
                  <a:lnTo>
                    <a:pt x="55" y="444"/>
                  </a:lnTo>
                  <a:lnTo>
                    <a:pt x="34" y="424"/>
                  </a:lnTo>
                  <a:lnTo>
                    <a:pt x="20" y="401"/>
                  </a:lnTo>
                  <a:lnTo>
                    <a:pt x="8" y="373"/>
                  </a:lnTo>
                  <a:lnTo>
                    <a:pt x="2" y="339"/>
                  </a:lnTo>
                  <a:lnTo>
                    <a:pt x="0" y="306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black">
            <a:xfrm>
              <a:off x="5037138" y="3948113"/>
              <a:ext cx="328613" cy="498475"/>
            </a:xfrm>
            <a:custGeom>
              <a:avLst/>
              <a:gdLst/>
              <a:ahLst/>
              <a:cxnLst>
                <a:cxn ang="0">
                  <a:pos x="202" y="104"/>
                </a:cxn>
                <a:cxn ang="0">
                  <a:pos x="158" y="126"/>
                </a:cxn>
                <a:cxn ang="0">
                  <a:pos x="180" y="357"/>
                </a:cxn>
                <a:cxn ang="0">
                  <a:pos x="224" y="371"/>
                </a:cxn>
                <a:cxn ang="0">
                  <a:pos x="271" y="355"/>
                </a:cxn>
                <a:cxn ang="0">
                  <a:pos x="293" y="314"/>
                </a:cxn>
                <a:cxn ang="0">
                  <a:pos x="295" y="179"/>
                </a:cxn>
                <a:cxn ang="0">
                  <a:pos x="285" y="130"/>
                </a:cxn>
                <a:cxn ang="0">
                  <a:pos x="251" y="104"/>
                </a:cxn>
                <a:cxn ang="0">
                  <a:pos x="59" y="0"/>
                </a:cxn>
                <a:cxn ang="0">
                  <a:pos x="97" y="7"/>
                </a:cxn>
                <a:cxn ang="0">
                  <a:pos x="125" y="27"/>
                </a:cxn>
                <a:cxn ang="0">
                  <a:pos x="164" y="17"/>
                </a:cxn>
                <a:cxn ang="0">
                  <a:pos x="244" y="0"/>
                </a:cxn>
                <a:cxn ang="0">
                  <a:pos x="319" y="11"/>
                </a:cxn>
                <a:cxn ang="0">
                  <a:pos x="372" y="49"/>
                </a:cxn>
                <a:cxn ang="0">
                  <a:pos x="404" y="108"/>
                </a:cxn>
                <a:cxn ang="0">
                  <a:pos x="414" y="189"/>
                </a:cxn>
                <a:cxn ang="0">
                  <a:pos x="412" y="308"/>
                </a:cxn>
                <a:cxn ang="0">
                  <a:pos x="394" y="385"/>
                </a:cxn>
                <a:cxn ang="0">
                  <a:pos x="357" y="438"/>
                </a:cxn>
                <a:cxn ang="0">
                  <a:pos x="293" y="466"/>
                </a:cxn>
                <a:cxn ang="0">
                  <a:pos x="218" y="468"/>
                </a:cxn>
                <a:cxn ang="0">
                  <a:pos x="158" y="444"/>
                </a:cxn>
                <a:cxn ang="0">
                  <a:pos x="154" y="590"/>
                </a:cxn>
                <a:cxn ang="0">
                  <a:pos x="123" y="622"/>
                </a:cxn>
                <a:cxn ang="0">
                  <a:pos x="75" y="622"/>
                </a:cxn>
                <a:cxn ang="0">
                  <a:pos x="43" y="590"/>
                </a:cxn>
                <a:cxn ang="0">
                  <a:pos x="39" y="134"/>
                </a:cxn>
                <a:cxn ang="0">
                  <a:pos x="31" y="102"/>
                </a:cxn>
                <a:cxn ang="0">
                  <a:pos x="16" y="85"/>
                </a:cxn>
                <a:cxn ang="0">
                  <a:pos x="2" y="63"/>
                </a:cxn>
                <a:cxn ang="0">
                  <a:pos x="2" y="31"/>
                </a:cxn>
                <a:cxn ang="0">
                  <a:pos x="24" y="7"/>
                </a:cxn>
                <a:cxn ang="0">
                  <a:pos x="59" y="0"/>
                </a:cxn>
              </a:cxnLst>
              <a:rect l="0" t="0" r="r" b="b"/>
              <a:pathLst>
                <a:path w="414" h="628">
                  <a:moveTo>
                    <a:pt x="224" y="100"/>
                  </a:moveTo>
                  <a:lnTo>
                    <a:pt x="202" y="104"/>
                  </a:lnTo>
                  <a:lnTo>
                    <a:pt x="180" y="112"/>
                  </a:lnTo>
                  <a:lnTo>
                    <a:pt x="158" y="126"/>
                  </a:lnTo>
                  <a:lnTo>
                    <a:pt x="158" y="343"/>
                  </a:lnTo>
                  <a:lnTo>
                    <a:pt x="180" y="357"/>
                  </a:lnTo>
                  <a:lnTo>
                    <a:pt x="202" y="367"/>
                  </a:lnTo>
                  <a:lnTo>
                    <a:pt x="224" y="371"/>
                  </a:lnTo>
                  <a:lnTo>
                    <a:pt x="251" y="367"/>
                  </a:lnTo>
                  <a:lnTo>
                    <a:pt x="271" y="355"/>
                  </a:lnTo>
                  <a:lnTo>
                    <a:pt x="285" y="338"/>
                  </a:lnTo>
                  <a:lnTo>
                    <a:pt x="293" y="314"/>
                  </a:lnTo>
                  <a:lnTo>
                    <a:pt x="295" y="284"/>
                  </a:lnTo>
                  <a:lnTo>
                    <a:pt x="295" y="179"/>
                  </a:lnTo>
                  <a:lnTo>
                    <a:pt x="293" y="152"/>
                  </a:lnTo>
                  <a:lnTo>
                    <a:pt x="285" y="130"/>
                  </a:lnTo>
                  <a:lnTo>
                    <a:pt x="271" y="114"/>
                  </a:lnTo>
                  <a:lnTo>
                    <a:pt x="251" y="104"/>
                  </a:lnTo>
                  <a:lnTo>
                    <a:pt x="224" y="100"/>
                  </a:lnTo>
                  <a:close/>
                  <a:moveTo>
                    <a:pt x="59" y="0"/>
                  </a:moveTo>
                  <a:lnTo>
                    <a:pt x="79" y="2"/>
                  </a:lnTo>
                  <a:lnTo>
                    <a:pt x="97" y="7"/>
                  </a:lnTo>
                  <a:lnTo>
                    <a:pt x="115" y="19"/>
                  </a:lnTo>
                  <a:lnTo>
                    <a:pt x="125" y="27"/>
                  </a:lnTo>
                  <a:lnTo>
                    <a:pt x="133" y="35"/>
                  </a:lnTo>
                  <a:lnTo>
                    <a:pt x="164" y="17"/>
                  </a:lnTo>
                  <a:lnTo>
                    <a:pt x="204" y="4"/>
                  </a:lnTo>
                  <a:lnTo>
                    <a:pt x="244" y="0"/>
                  </a:lnTo>
                  <a:lnTo>
                    <a:pt x="285" y="4"/>
                  </a:lnTo>
                  <a:lnTo>
                    <a:pt x="319" y="11"/>
                  </a:lnTo>
                  <a:lnTo>
                    <a:pt x="349" y="27"/>
                  </a:lnTo>
                  <a:lnTo>
                    <a:pt x="372" y="49"/>
                  </a:lnTo>
                  <a:lnTo>
                    <a:pt x="390" y="75"/>
                  </a:lnTo>
                  <a:lnTo>
                    <a:pt x="404" y="108"/>
                  </a:lnTo>
                  <a:lnTo>
                    <a:pt x="412" y="146"/>
                  </a:lnTo>
                  <a:lnTo>
                    <a:pt x="414" y="189"/>
                  </a:lnTo>
                  <a:lnTo>
                    <a:pt x="414" y="260"/>
                  </a:lnTo>
                  <a:lnTo>
                    <a:pt x="412" y="308"/>
                  </a:lnTo>
                  <a:lnTo>
                    <a:pt x="406" y="349"/>
                  </a:lnTo>
                  <a:lnTo>
                    <a:pt x="394" y="385"/>
                  </a:lnTo>
                  <a:lnTo>
                    <a:pt x="378" y="415"/>
                  </a:lnTo>
                  <a:lnTo>
                    <a:pt x="357" y="438"/>
                  </a:lnTo>
                  <a:lnTo>
                    <a:pt x="329" y="456"/>
                  </a:lnTo>
                  <a:lnTo>
                    <a:pt x="293" y="466"/>
                  </a:lnTo>
                  <a:lnTo>
                    <a:pt x="251" y="470"/>
                  </a:lnTo>
                  <a:lnTo>
                    <a:pt x="218" y="468"/>
                  </a:lnTo>
                  <a:lnTo>
                    <a:pt x="186" y="458"/>
                  </a:lnTo>
                  <a:lnTo>
                    <a:pt x="158" y="444"/>
                  </a:lnTo>
                  <a:lnTo>
                    <a:pt x="158" y="569"/>
                  </a:lnTo>
                  <a:lnTo>
                    <a:pt x="154" y="590"/>
                  </a:lnTo>
                  <a:lnTo>
                    <a:pt x="140" y="610"/>
                  </a:lnTo>
                  <a:lnTo>
                    <a:pt x="123" y="622"/>
                  </a:lnTo>
                  <a:lnTo>
                    <a:pt x="99" y="628"/>
                  </a:lnTo>
                  <a:lnTo>
                    <a:pt x="75" y="622"/>
                  </a:lnTo>
                  <a:lnTo>
                    <a:pt x="57" y="610"/>
                  </a:lnTo>
                  <a:lnTo>
                    <a:pt x="43" y="590"/>
                  </a:lnTo>
                  <a:lnTo>
                    <a:pt x="39" y="569"/>
                  </a:lnTo>
                  <a:lnTo>
                    <a:pt x="39" y="13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8" y="75"/>
                  </a:lnTo>
                  <a:lnTo>
                    <a:pt x="2" y="63"/>
                  </a:lnTo>
                  <a:lnTo>
                    <a:pt x="0" y="49"/>
                  </a:lnTo>
                  <a:lnTo>
                    <a:pt x="2" y="31"/>
                  </a:lnTo>
                  <a:lnTo>
                    <a:pt x="10" y="17"/>
                  </a:lnTo>
                  <a:lnTo>
                    <a:pt x="24" y="7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+mn-lt"/>
              </a:endParaRPr>
            </a:p>
          </p:txBody>
        </p:sp>
      </p:grpSp>
      <p:sp>
        <p:nvSpPr>
          <p:cNvPr id="27" name="Line 12"/>
          <p:cNvSpPr>
            <a:spLocks noChangeShapeType="1"/>
          </p:cNvSpPr>
          <p:nvPr userDrawn="1"/>
        </p:nvSpPr>
        <p:spPr bwMode="auto">
          <a:xfrm>
            <a:off x="0" y="6142311"/>
            <a:ext cx="12192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1800" dirty="0">
              <a:latin typeface="+mn-lt"/>
            </a:endParaRP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579969" y="5702303"/>
            <a:ext cx="11104033" cy="9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All trade marks are the property of Royal Mail Group Ltd. © Royal Mail Group Ltd.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84" y="280800"/>
            <a:ext cx="11076517" cy="988652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86" y="1441588"/>
            <a:ext cx="11076516" cy="4260715"/>
          </a:xfrm>
        </p:spPr>
        <p:txBody>
          <a:bodyPr/>
          <a:lstStyle>
            <a:lvl1pPr marL="358775" indent="-358775">
              <a:buClr>
                <a:schemeClr val="tx1"/>
              </a:buClr>
              <a:buFont typeface="+mj-lt"/>
              <a:buAutoNum type="arabicPeriod"/>
              <a:defRPr b="1">
                <a:solidFill>
                  <a:schemeClr val="tx1"/>
                </a:solidFill>
                <a:latin typeface="+mn-lt"/>
              </a:defRPr>
            </a:lvl1pPr>
            <a:lvl2pPr marL="631825" indent="0"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59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84" y="280800"/>
            <a:ext cx="11076517" cy="988652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86" y="1441588"/>
            <a:ext cx="11076516" cy="42607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84" y="280800"/>
            <a:ext cx="11076517" cy="988652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86" y="1441588"/>
            <a:ext cx="11076516" cy="4260715"/>
          </a:xfrm>
        </p:spPr>
        <p:txBody>
          <a:bodyPr>
            <a:normAutofit/>
          </a:bodyPr>
          <a:lstStyle>
            <a:lvl1pPr marL="179388" indent="-179388">
              <a:defRPr sz="1600">
                <a:latin typeface="+mn-lt"/>
              </a:defRPr>
            </a:lvl1pPr>
            <a:lvl2pPr marL="358775" indent="0">
              <a:defRPr sz="1400">
                <a:latin typeface="+mn-lt"/>
              </a:defRPr>
            </a:lvl2pPr>
            <a:lvl3pPr marL="717550" indent="-179388">
              <a:defRPr sz="1200">
                <a:latin typeface="+mn-lt"/>
              </a:defRPr>
            </a:lvl3pPr>
            <a:lvl4pPr marL="1074738" indent="-179388">
              <a:defRPr sz="1100">
                <a:latin typeface="+mn-lt"/>
              </a:defRPr>
            </a:lvl4pPr>
            <a:lvl5pPr marL="1346200" indent="-179388">
              <a:defRPr sz="11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66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6686" y="282578"/>
            <a:ext cx="11076516" cy="98436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6685" y="1444628"/>
            <a:ext cx="8756240" cy="137569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9" name="Group 8"/>
          <p:cNvGrpSpPr/>
          <p:nvPr userDrawn="1"/>
        </p:nvGrpSpPr>
        <p:grpSpPr bwMode="black">
          <a:xfrm>
            <a:off x="3646057" y="5329614"/>
            <a:ext cx="4892179" cy="461588"/>
            <a:chOff x="179388" y="3794126"/>
            <a:chExt cx="5186363" cy="652462"/>
          </a:xfrm>
          <a:solidFill>
            <a:schemeClr val="tx2"/>
          </a:solidFill>
        </p:grpSpPr>
        <p:sp>
          <p:nvSpPr>
            <p:cNvPr id="10" name="Freeform 9"/>
            <p:cNvSpPr>
              <a:spLocks noEditPoints="1"/>
            </p:cNvSpPr>
            <p:nvPr userDrawn="1"/>
          </p:nvSpPr>
          <p:spPr bwMode="black">
            <a:xfrm>
              <a:off x="179388" y="3805238"/>
              <a:ext cx="350838" cy="519113"/>
            </a:xfrm>
            <a:custGeom>
              <a:avLst/>
              <a:gdLst/>
              <a:ahLst/>
              <a:cxnLst>
                <a:cxn ang="0">
                  <a:pos x="121" y="114"/>
                </a:cxn>
                <a:cxn ang="0">
                  <a:pos x="121" y="282"/>
                </a:cxn>
                <a:cxn ang="0">
                  <a:pos x="222" y="282"/>
                </a:cxn>
                <a:cxn ang="0">
                  <a:pos x="252" y="280"/>
                </a:cxn>
                <a:cxn ang="0">
                  <a:pos x="276" y="272"/>
                </a:cxn>
                <a:cxn ang="0">
                  <a:pos x="295" y="259"/>
                </a:cxn>
                <a:cxn ang="0">
                  <a:pos x="307" y="239"/>
                </a:cxn>
                <a:cxn ang="0">
                  <a:pos x="311" y="215"/>
                </a:cxn>
                <a:cxn ang="0">
                  <a:pos x="311" y="180"/>
                </a:cxn>
                <a:cxn ang="0">
                  <a:pos x="307" y="158"/>
                </a:cxn>
                <a:cxn ang="0">
                  <a:pos x="297" y="138"/>
                </a:cxn>
                <a:cxn ang="0">
                  <a:pos x="280" y="124"/>
                </a:cxn>
                <a:cxn ang="0">
                  <a:pos x="256" y="116"/>
                </a:cxn>
                <a:cxn ang="0">
                  <a:pos x="226" y="114"/>
                </a:cxn>
                <a:cxn ang="0">
                  <a:pos x="121" y="114"/>
                </a:cxn>
                <a:cxn ang="0">
                  <a:pos x="59" y="0"/>
                </a:cxn>
                <a:cxn ang="0">
                  <a:pos x="228" y="0"/>
                </a:cxn>
                <a:cxn ang="0">
                  <a:pos x="276" y="4"/>
                </a:cxn>
                <a:cxn ang="0">
                  <a:pos x="317" y="12"/>
                </a:cxn>
                <a:cxn ang="0">
                  <a:pos x="353" y="27"/>
                </a:cxn>
                <a:cxn ang="0">
                  <a:pos x="383" y="47"/>
                </a:cxn>
                <a:cxn ang="0">
                  <a:pos x="404" y="73"/>
                </a:cxn>
                <a:cxn ang="0">
                  <a:pos x="422" y="104"/>
                </a:cxn>
                <a:cxn ang="0">
                  <a:pos x="430" y="140"/>
                </a:cxn>
                <a:cxn ang="0">
                  <a:pos x="434" y="180"/>
                </a:cxn>
                <a:cxn ang="0">
                  <a:pos x="434" y="215"/>
                </a:cxn>
                <a:cxn ang="0">
                  <a:pos x="430" y="257"/>
                </a:cxn>
                <a:cxn ang="0">
                  <a:pos x="416" y="294"/>
                </a:cxn>
                <a:cxn ang="0">
                  <a:pos x="396" y="326"/>
                </a:cxn>
                <a:cxn ang="0">
                  <a:pos x="367" y="352"/>
                </a:cxn>
                <a:cxn ang="0">
                  <a:pos x="333" y="371"/>
                </a:cxn>
                <a:cxn ang="0">
                  <a:pos x="387" y="468"/>
                </a:cxn>
                <a:cxn ang="0">
                  <a:pos x="436" y="567"/>
                </a:cxn>
                <a:cxn ang="0">
                  <a:pos x="442" y="591"/>
                </a:cxn>
                <a:cxn ang="0">
                  <a:pos x="438" y="610"/>
                </a:cxn>
                <a:cxn ang="0">
                  <a:pos x="428" y="628"/>
                </a:cxn>
                <a:cxn ang="0">
                  <a:pos x="414" y="642"/>
                </a:cxn>
                <a:cxn ang="0">
                  <a:pos x="396" y="650"/>
                </a:cxn>
                <a:cxn ang="0">
                  <a:pos x="377" y="654"/>
                </a:cxn>
                <a:cxn ang="0">
                  <a:pos x="361" y="652"/>
                </a:cxn>
                <a:cxn ang="0">
                  <a:pos x="347" y="646"/>
                </a:cxn>
                <a:cxn ang="0">
                  <a:pos x="335" y="634"/>
                </a:cxn>
                <a:cxn ang="0">
                  <a:pos x="323" y="616"/>
                </a:cxn>
                <a:cxn ang="0">
                  <a:pos x="268" y="504"/>
                </a:cxn>
                <a:cxn ang="0">
                  <a:pos x="204" y="393"/>
                </a:cxn>
                <a:cxn ang="0">
                  <a:pos x="121" y="393"/>
                </a:cxn>
                <a:cxn ang="0">
                  <a:pos x="121" y="593"/>
                </a:cxn>
                <a:cxn ang="0">
                  <a:pos x="117" y="616"/>
                </a:cxn>
                <a:cxn ang="0">
                  <a:pos x="103" y="636"/>
                </a:cxn>
                <a:cxn ang="0">
                  <a:pos x="85" y="648"/>
                </a:cxn>
                <a:cxn ang="0">
                  <a:pos x="59" y="654"/>
                </a:cxn>
                <a:cxn ang="0">
                  <a:pos x="38" y="648"/>
                </a:cxn>
                <a:cxn ang="0">
                  <a:pos x="18" y="636"/>
                </a:cxn>
                <a:cxn ang="0">
                  <a:pos x="4" y="616"/>
                </a:cxn>
                <a:cxn ang="0">
                  <a:pos x="0" y="593"/>
                </a:cxn>
                <a:cxn ang="0">
                  <a:pos x="0" y="61"/>
                </a:cxn>
                <a:cxn ang="0">
                  <a:pos x="4" y="37"/>
                </a:cxn>
                <a:cxn ang="0">
                  <a:pos x="18" y="18"/>
                </a:cxn>
                <a:cxn ang="0">
                  <a:pos x="38" y="6"/>
                </a:cxn>
                <a:cxn ang="0">
                  <a:pos x="59" y="0"/>
                </a:cxn>
              </a:cxnLst>
              <a:rect l="0" t="0" r="r" b="b"/>
              <a:pathLst>
                <a:path w="442" h="654">
                  <a:moveTo>
                    <a:pt x="121" y="114"/>
                  </a:moveTo>
                  <a:lnTo>
                    <a:pt x="121" y="282"/>
                  </a:lnTo>
                  <a:lnTo>
                    <a:pt x="222" y="282"/>
                  </a:lnTo>
                  <a:lnTo>
                    <a:pt x="252" y="280"/>
                  </a:lnTo>
                  <a:lnTo>
                    <a:pt x="276" y="272"/>
                  </a:lnTo>
                  <a:lnTo>
                    <a:pt x="295" y="259"/>
                  </a:lnTo>
                  <a:lnTo>
                    <a:pt x="307" y="239"/>
                  </a:lnTo>
                  <a:lnTo>
                    <a:pt x="311" y="215"/>
                  </a:lnTo>
                  <a:lnTo>
                    <a:pt x="311" y="180"/>
                  </a:lnTo>
                  <a:lnTo>
                    <a:pt x="307" y="158"/>
                  </a:lnTo>
                  <a:lnTo>
                    <a:pt x="297" y="138"/>
                  </a:lnTo>
                  <a:lnTo>
                    <a:pt x="280" y="124"/>
                  </a:lnTo>
                  <a:lnTo>
                    <a:pt x="256" y="116"/>
                  </a:lnTo>
                  <a:lnTo>
                    <a:pt x="226" y="114"/>
                  </a:lnTo>
                  <a:lnTo>
                    <a:pt x="121" y="114"/>
                  </a:lnTo>
                  <a:close/>
                  <a:moveTo>
                    <a:pt x="59" y="0"/>
                  </a:moveTo>
                  <a:lnTo>
                    <a:pt x="228" y="0"/>
                  </a:lnTo>
                  <a:lnTo>
                    <a:pt x="276" y="4"/>
                  </a:lnTo>
                  <a:lnTo>
                    <a:pt x="317" y="12"/>
                  </a:lnTo>
                  <a:lnTo>
                    <a:pt x="353" y="27"/>
                  </a:lnTo>
                  <a:lnTo>
                    <a:pt x="383" y="47"/>
                  </a:lnTo>
                  <a:lnTo>
                    <a:pt x="404" y="73"/>
                  </a:lnTo>
                  <a:lnTo>
                    <a:pt x="422" y="104"/>
                  </a:lnTo>
                  <a:lnTo>
                    <a:pt x="430" y="140"/>
                  </a:lnTo>
                  <a:lnTo>
                    <a:pt x="434" y="180"/>
                  </a:lnTo>
                  <a:lnTo>
                    <a:pt x="434" y="215"/>
                  </a:lnTo>
                  <a:lnTo>
                    <a:pt x="430" y="257"/>
                  </a:lnTo>
                  <a:lnTo>
                    <a:pt x="416" y="294"/>
                  </a:lnTo>
                  <a:lnTo>
                    <a:pt x="396" y="326"/>
                  </a:lnTo>
                  <a:lnTo>
                    <a:pt x="367" y="352"/>
                  </a:lnTo>
                  <a:lnTo>
                    <a:pt x="333" y="371"/>
                  </a:lnTo>
                  <a:lnTo>
                    <a:pt x="387" y="468"/>
                  </a:lnTo>
                  <a:lnTo>
                    <a:pt x="436" y="567"/>
                  </a:lnTo>
                  <a:lnTo>
                    <a:pt x="442" y="591"/>
                  </a:lnTo>
                  <a:lnTo>
                    <a:pt x="438" y="610"/>
                  </a:lnTo>
                  <a:lnTo>
                    <a:pt x="428" y="628"/>
                  </a:lnTo>
                  <a:lnTo>
                    <a:pt x="414" y="642"/>
                  </a:lnTo>
                  <a:lnTo>
                    <a:pt x="396" y="650"/>
                  </a:lnTo>
                  <a:lnTo>
                    <a:pt x="377" y="654"/>
                  </a:lnTo>
                  <a:lnTo>
                    <a:pt x="361" y="652"/>
                  </a:lnTo>
                  <a:lnTo>
                    <a:pt x="347" y="646"/>
                  </a:lnTo>
                  <a:lnTo>
                    <a:pt x="335" y="634"/>
                  </a:lnTo>
                  <a:lnTo>
                    <a:pt x="323" y="616"/>
                  </a:lnTo>
                  <a:lnTo>
                    <a:pt x="268" y="504"/>
                  </a:lnTo>
                  <a:lnTo>
                    <a:pt x="204" y="393"/>
                  </a:lnTo>
                  <a:lnTo>
                    <a:pt x="121" y="393"/>
                  </a:lnTo>
                  <a:lnTo>
                    <a:pt x="121" y="593"/>
                  </a:lnTo>
                  <a:lnTo>
                    <a:pt x="117" y="616"/>
                  </a:lnTo>
                  <a:lnTo>
                    <a:pt x="103" y="636"/>
                  </a:lnTo>
                  <a:lnTo>
                    <a:pt x="85" y="648"/>
                  </a:lnTo>
                  <a:lnTo>
                    <a:pt x="59" y="654"/>
                  </a:lnTo>
                  <a:lnTo>
                    <a:pt x="38" y="648"/>
                  </a:lnTo>
                  <a:lnTo>
                    <a:pt x="18" y="636"/>
                  </a:lnTo>
                  <a:lnTo>
                    <a:pt x="4" y="616"/>
                  </a:lnTo>
                  <a:lnTo>
                    <a:pt x="0" y="593"/>
                  </a:lnTo>
                  <a:lnTo>
                    <a:pt x="0" y="61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black">
            <a:xfrm>
              <a:off x="590551" y="3948113"/>
              <a:ext cx="303213" cy="373063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67" y="110"/>
                </a:cxn>
                <a:cxn ang="0">
                  <a:pos x="147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21" y="189"/>
                </a:cxn>
                <a:cxn ang="0">
                  <a:pos x="121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7" y="349"/>
                </a:cxn>
                <a:cxn ang="0">
                  <a:pos x="167" y="359"/>
                </a:cxn>
                <a:cxn ang="0">
                  <a:pos x="193" y="363"/>
                </a:cxn>
                <a:cxn ang="0">
                  <a:pos x="218" y="359"/>
                </a:cxn>
                <a:cxn ang="0">
                  <a:pos x="238" y="349"/>
                </a:cxn>
                <a:cxn ang="0">
                  <a:pos x="252" y="334"/>
                </a:cxn>
                <a:cxn ang="0">
                  <a:pos x="260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60" y="160"/>
                </a:cxn>
                <a:cxn ang="0">
                  <a:pos x="252" y="138"/>
                </a:cxn>
                <a:cxn ang="0">
                  <a:pos x="238" y="122"/>
                </a:cxn>
                <a:cxn ang="0">
                  <a:pos x="218" y="110"/>
                </a:cxn>
                <a:cxn ang="0">
                  <a:pos x="193" y="108"/>
                </a:cxn>
                <a:cxn ang="0">
                  <a:pos x="193" y="0"/>
                </a:cxn>
                <a:cxn ang="0">
                  <a:pos x="238" y="4"/>
                </a:cxn>
                <a:cxn ang="0">
                  <a:pos x="278" y="15"/>
                </a:cxn>
                <a:cxn ang="0">
                  <a:pos x="310" y="31"/>
                </a:cxn>
                <a:cxn ang="0">
                  <a:pos x="337" y="55"/>
                </a:cxn>
                <a:cxn ang="0">
                  <a:pos x="357" y="83"/>
                </a:cxn>
                <a:cxn ang="0">
                  <a:pos x="371" y="116"/>
                </a:cxn>
                <a:cxn ang="0">
                  <a:pos x="381" y="150"/>
                </a:cxn>
                <a:cxn ang="0">
                  <a:pos x="383" y="187"/>
                </a:cxn>
                <a:cxn ang="0">
                  <a:pos x="383" y="282"/>
                </a:cxn>
                <a:cxn ang="0">
                  <a:pos x="381" y="320"/>
                </a:cxn>
                <a:cxn ang="0">
                  <a:pos x="371" y="355"/>
                </a:cxn>
                <a:cxn ang="0">
                  <a:pos x="357" y="387"/>
                </a:cxn>
                <a:cxn ang="0">
                  <a:pos x="337" y="415"/>
                </a:cxn>
                <a:cxn ang="0">
                  <a:pos x="310" y="438"/>
                </a:cxn>
                <a:cxn ang="0">
                  <a:pos x="278" y="456"/>
                </a:cxn>
                <a:cxn ang="0">
                  <a:pos x="238" y="466"/>
                </a:cxn>
                <a:cxn ang="0">
                  <a:pos x="193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4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2" y="355"/>
                </a:cxn>
                <a:cxn ang="0">
                  <a:pos x="4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4" y="150"/>
                </a:cxn>
                <a:cxn ang="0">
                  <a:pos x="12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4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3" y="0"/>
                </a:cxn>
              </a:cxnLst>
              <a:rect l="0" t="0" r="r" b="b"/>
              <a:pathLst>
                <a:path w="383" h="470">
                  <a:moveTo>
                    <a:pt x="193" y="108"/>
                  </a:moveTo>
                  <a:lnTo>
                    <a:pt x="167" y="110"/>
                  </a:lnTo>
                  <a:lnTo>
                    <a:pt x="147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21" y="189"/>
                  </a:lnTo>
                  <a:lnTo>
                    <a:pt x="121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7" y="349"/>
                  </a:lnTo>
                  <a:lnTo>
                    <a:pt x="167" y="359"/>
                  </a:lnTo>
                  <a:lnTo>
                    <a:pt x="193" y="363"/>
                  </a:lnTo>
                  <a:lnTo>
                    <a:pt x="218" y="359"/>
                  </a:lnTo>
                  <a:lnTo>
                    <a:pt x="238" y="349"/>
                  </a:lnTo>
                  <a:lnTo>
                    <a:pt x="252" y="334"/>
                  </a:lnTo>
                  <a:lnTo>
                    <a:pt x="260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60" y="160"/>
                  </a:lnTo>
                  <a:lnTo>
                    <a:pt x="252" y="138"/>
                  </a:lnTo>
                  <a:lnTo>
                    <a:pt x="238" y="122"/>
                  </a:lnTo>
                  <a:lnTo>
                    <a:pt x="218" y="110"/>
                  </a:lnTo>
                  <a:lnTo>
                    <a:pt x="193" y="108"/>
                  </a:lnTo>
                  <a:close/>
                  <a:moveTo>
                    <a:pt x="193" y="0"/>
                  </a:moveTo>
                  <a:lnTo>
                    <a:pt x="238" y="4"/>
                  </a:lnTo>
                  <a:lnTo>
                    <a:pt x="278" y="15"/>
                  </a:lnTo>
                  <a:lnTo>
                    <a:pt x="310" y="31"/>
                  </a:lnTo>
                  <a:lnTo>
                    <a:pt x="337" y="55"/>
                  </a:lnTo>
                  <a:lnTo>
                    <a:pt x="357" y="83"/>
                  </a:lnTo>
                  <a:lnTo>
                    <a:pt x="371" y="116"/>
                  </a:lnTo>
                  <a:lnTo>
                    <a:pt x="381" y="150"/>
                  </a:lnTo>
                  <a:lnTo>
                    <a:pt x="383" y="187"/>
                  </a:lnTo>
                  <a:lnTo>
                    <a:pt x="383" y="282"/>
                  </a:lnTo>
                  <a:lnTo>
                    <a:pt x="381" y="320"/>
                  </a:lnTo>
                  <a:lnTo>
                    <a:pt x="371" y="355"/>
                  </a:lnTo>
                  <a:lnTo>
                    <a:pt x="357" y="387"/>
                  </a:lnTo>
                  <a:lnTo>
                    <a:pt x="337" y="415"/>
                  </a:lnTo>
                  <a:lnTo>
                    <a:pt x="310" y="438"/>
                  </a:lnTo>
                  <a:lnTo>
                    <a:pt x="278" y="456"/>
                  </a:lnTo>
                  <a:lnTo>
                    <a:pt x="238" y="466"/>
                  </a:lnTo>
                  <a:lnTo>
                    <a:pt x="193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4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2" y="355"/>
                  </a:lnTo>
                  <a:lnTo>
                    <a:pt x="4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4" y="150"/>
                  </a:lnTo>
                  <a:lnTo>
                    <a:pt x="12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4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black">
            <a:xfrm>
              <a:off x="930276" y="3948113"/>
              <a:ext cx="325438" cy="49847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3" y="2"/>
                </a:cxn>
                <a:cxn ang="0">
                  <a:pos x="107" y="9"/>
                </a:cxn>
                <a:cxn ang="0">
                  <a:pos x="119" y="23"/>
                </a:cxn>
                <a:cxn ang="0">
                  <a:pos x="126" y="41"/>
                </a:cxn>
                <a:cxn ang="0">
                  <a:pos x="144" y="94"/>
                </a:cxn>
                <a:cxn ang="0">
                  <a:pos x="164" y="158"/>
                </a:cxn>
                <a:cxn ang="0">
                  <a:pos x="188" y="227"/>
                </a:cxn>
                <a:cxn ang="0">
                  <a:pos x="214" y="298"/>
                </a:cxn>
                <a:cxn ang="0">
                  <a:pos x="295" y="41"/>
                </a:cxn>
                <a:cxn ang="0">
                  <a:pos x="305" y="21"/>
                </a:cxn>
                <a:cxn ang="0">
                  <a:pos x="319" y="9"/>
                </a:cxn>
                <a:cxn ang="0">
                  <a:pos x="333" y="2"/>
                </a:cxn>
                <a:cxn ang="0">
                  <a:pos x="351" y="0"/>
                </a:cxn>
                <a:cxn ang="0">
                  <a:pos x="368" y="2"/>
                </a:cxn>
                <a:cxn ang="0">
                  <a:pos x="384" y="9"/>
                </a:cxn>
                <a:cxn ang="0">
                  <a:pos x="398" y="21"/>
                </a:cxn>
                <a:cxn ang="0">
                  <a:pos x="406" y="37"/>
                </a:cxn>
                <a:cxn ang="0">
                  <a:pos x="410" y="57"/>
                </a:cxn>
                <a:cxn ang="0">
                  <a:pos x="406" y="81"/>
                </a:cxn>
                <a:cxn ang="0">
                  <a:pos x="293" y="401"/>
                </a:cxn>
                <a:cxn ang="0">
                  <a:pos x="269" y="458"/>
                </a:cxn>
                <a:cxn ang="0">
                  <a:pos x="245" y="507"/>
                </a:cxn>
                <a:cxn ang="0">
                  <a:pos x="218" y="547"/>
                </a:cxn>
                <a:cxn ang="0">
                  <a:pos x="186" y="579"/>
                </a:cxn>
                <a:cxn ang="0">
                  <a:pos x="152" y="604"/>
                </a:cxn>
                <a:cxn ang="0">
                  <a:pos x="111" y="620"/>
                </a:cxn>
                <a:cxn ang="0">
                  <a:pos x="65" y="628"/>
                </a:cxn>
                <a:cxn ang="0">
                  <a:pos x="43" y="626"/>
                </a:cxn>
                <a:cxn ang="0">
                  <a:pos x="23" y="618"/>
                </a:cxn>
                <a:cxn ang="0">
                  <a:pos x="12" y="604"/>
                </a:cxn>
                <a:cxn ang="0">
                  <a:pos x="2" y="588"/>
                </a:cxn>
                <a:cxn ang="0">
                  <a:pos x="0" y="571"/>
                </a:cxn>
                <a:cxn ang="0">
                  <a:pos x="2" y="553"/>
                </a:cxn>
                <a:cxn ang="0">
                  <a:pos x="8" y="539"/>
                </a:cxn>
                <a:cxn ang="0">
                  <a:pos x="17" y="525"/>
                </a:cxn>
                <a:cxn ang="0">
                  <a:pos x="33" y="517"/>
                </a:cxn>
                <a:cxn ang="0">
                  <a:pos x="53" y="511"/>
                </a:cxn>
                <a:cxn ang="0">
                  <a:pos x="75" y="509"/>
                </a:cxn>
                <a:cxn ang="0">
                  <a:pos x="97" y="504"/>
                </a:cxn>
                <a:cxn ang="0">
                  <a:pos x="117" y="492"/>
                </a:cxn>
                <a:cxn ang="0">
                  <a:pos x="138" y="474"/>
                </a:cxn>
                <a:cxn ang="0">
                  <a:pos x="158" y="446"/>
                </a:cxn>
                <a:cxn ang="0">
                  <a:pos x="134" y="391"/>
                </a:cxn>
                <a:cxn ang="0">
                  <a:pos x="113" y="332"/>
                </a:cxn>
                <a:cxn ang="0">
                  <a:pos x="91" y="274"/>
                </a:cxn>
                <a:cxn ang="0">
                  <a:pos x="69" y="217"/>
                </a:cxn>
                <a:cxn ang="0">
                  <a:pos x="49" y="164"/>
                </a:cxn>
                <a:cxn ang="0">
                  <a:pos x="33" y="114"/>
                </a:cxn>
                <a:cxn ang="0">
                  <a:pos x="19" y="73"/>
                </a:cxn>
                <a:cxn ang="0">
                  <a:pos x="17" y="47"/>
                </a:cxn>
                <a:cxn ang="0">
                  <a:pos x="23" y="27"/>
                </a:cxn>
                <a:cxn ang="0">
                  <a:pos x="37" y="11"/>
                </a:cxn>
                <a:cxn ang="0">
                  <a:pos x="57" y="4"/>
                </a:cxn>
                <a:cxn ang="0">
                  <a:pos x="77" y="0"/>
                </a:cxn>
              </a:cxnLst>
              <a:rect l="0" t="0" r="r" b="b"/>
              <a:pathLst>
                <a:path w="410" h="628">
                  <a:moveTo>
                    <a:pt x="77" y="0"/>
                  </a:moveTo>
                  <a:lnTo>
                    <a:pt x="93" y="2"/>
                  </a:lnTo>
                  <a:lnTo>
                    <a:pt x="107" y="9"/>
                  </a:lnTo>
                  <a:lnTo>
                    <a:pt x="119" y="23"/>
                  </a:lnTo>
                  <a:lnTo>
                    <a:pt x="126" y="41"/>
                  </a:lnTo>
                  <a:lnTo>
                    <a:pt x="144" y="94"/>
                  </a:lnTo>
                  <a:lnTo>
                    <a:pt x="164" y="158"/>
                  </a:lnTo>
                  <a:lnTo>
                    <a:pt x="188" y="227"/>
                  </a:lnTo>
                  <a:lnTo>
                    <a:pt x="214" y="298"/>
                  </a:lnTo>
                  <a:lnTo>
                    <a:pt x="295" y="41"/>
                  </a:lnTo>
                  <a:lnTo>
                    <a:pt x="305" y="21"/>
                  </a:lnTo>
                  <a:lnTo>
                    <a:pt x="319" y="9"/>
                  </a:lnTo>
                  <a:lnTo>
                    <a:pt x="333" y="2"/>
                  </a:lnTo>
                  <a:lnTo>
                    <a:pt x="351" y="0"/>
                  </a:lnTo>
                  <a:lnTo>
                    <a:pt x="368" y="2"/>
                  </a:lnTo>
                  <a:lnTo>
                    <a:pt x="384" y="9"/>
                  </a:lnTo>
                  <a:lnTo>
                    <a:pt x="398" y="21"/>
                  </a:lnTo>
                  <a:lnTo>
                    <a:pt x="406" y="37"/>
                  </a:lnTo>
                  <a:lnTo>
                    <a:pt x="410" y="57"/>
                  </a:lnTo>
                  <a:lnTo>
                    <a:pt x="406" y="81"/>
                  </a:lnTo>
                  <a:lnTo>
                    <a:pt x="293" y="401"/>
                  </a:lnTo>
                  <a:lnTo>
                    <a:pt x="269" y="458"/>
                  </a:lnTo>
                  <a:lnTo>
                    <a:pt x="245" y="507"/>
                  </a:lnTo>
                  <a:lnTo>
                    <a:pt x="218" y="547"/>
                  </a:lnTo>
                  <a:lnTo>
                    <a:pt x="186" y="579"/>
                  </a:lnTo>
                  <a:lnTo>
                    <a:pt x="152" y="604"/>
                  </a:lnTo>
                  <a:lnTo>
                    <a:pt x="111" y="620"/>
                  </a:lnTo>
                  <a:lnTo>
                    <a:pt x="65" y="628"/>
                  </a:lnTo>
                  <a:lnTo>
                    <a:pt x="43" y="626"/>
                  </a:lnTo>
                  <a:lnTo>
                    <a:pt x="23" y="618"/>
                  </a:lnTo>
                  <a:lnTo>
                    <a:pt x="12" y="604"/>
                  </a:lnTo>
                  <a:lnTo>
                    <a:pt x="2" y="588"/>
                  </a:lnTo>
                  <a:lnTo>
                    <a:pt x="0" y="571"/>
                  </a:lnTo>
                  <a:lnTo>
                    <a:pt x="2" y="553"/>
                  </a:lnTo>
                  <a:lnTo>
                    <a:pt x="8" y="539"/>
                  </a:lnTo>
                  <a:lnTo>
                    <a:pt x="17" y="525"/>
                  </a:lnTo>
                  <a:lnTo>
                    <a:pt x="33" y="517"/>
                  </a:lnTo>
                  <a:lnTo>
                    <a:pt x="53" y="511"/>
                  </a:lnTo>
                  <a:lnTo>
                    <a:pt x="75" y="509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38" y="474"/>
                  </a:lnTo>
                  <a:lnTo>
                    <a:pt x="158" y="446"/>
                  </a:lnTo>
                  <a:lnTo>
                    <a:pt x="134" y="391"/>
                  </a:lnTo>
                  <a:lnTo>
                    <a:pt x="113" y="332"/>
                  </a:lnTo>
                  <a:lnTo>
                    <a:pt x="91" y="274"/>
                  </a:lnTo>
                  <a:lnTo>
                    <a:pt x="69" y="217"/>
                  </a:lnTo>
                  <a:lnTo>
                    <a:pt x="49" y="164"/>
                  </a:lnTo>
                  <a:lnTo>
                    <a:pt x="33" y="114"/>
                  </a:lnTo>
                  <a:lnTo>
                    <a:pt x="19" y="73"/>
                  </a:lnTo>
                  <a:lnTo>
                    <a:pt x="17" y="47"/>
                  </a:lnTo>
                  <a:lnTo>
                    <a:pt x="23" y="27"/>
                  </a:lnTo>
                  <a:lnTo>
                    <a:pt x="37" y="11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black">
            <a:xfrm>
              <a:off x="1293813" y="3948113"/>
              <a:ext cx="328613" cy="373063"/>
            </a:xfrm>
            <a:custGeom>
              <a:avLst/>
              <a:gdLst/>
              <a:ahLst/>
              <a:cxnLst>
                <a:cxn ang="0">
                  <a:pos x="162" y="280"/>
                </a:cxn>
                <a:cxn ang="0">
                  <a:pos x="128" y="298"/>
                </a:cxn>
                <a:cxn ang="0">
                  <a:pos x="118" y="328"/>
                </a:cxn>
                <a:cxn ang="0">
                  <a:pos x="120" y="351"/>
                </a:cxn>
                <a:cxn ang="0">
                  <a:pos x="140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1" y="341"/>
                </a:cxn>
                <a:cxn ang="0">
                  <a:pos x="253" y="278"/>
                </a:cxn>
                <a:cxn ang="0">
                  <a:pos x="196" y="0"/>
                </a:cxn>
                <a:cxn ang="0">
                  <a:pos x="279" y="11"/>
                </a:cxn>
                <a:cxn ang="0">
                  <a:pos x="333" y="45"/>
                </a:cxn>
                <a:cxn ang="0">
                  <a:pos x="364" y="104"/>
                </a:cxn>
                <a:cxn ang="0">
                  <a:pos x="374" y="189"/>
                </a:cxn>
                <a:cxn ang="0">
                  <a:pos x="376" y="355"/>
                </a:cxn>
                <a:cxn ang="0">
                  <a:pos x="388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2" y="454"/>
                </a:cxn>
                <a:cxn ang="0">
                  <a:pos x="374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5" y="440"/>
                </a:cxn>
                <a:cxn ang="0">
                  <a:pos x="253" y="452"/>
                </a:cxn>
                <a:cxn ang="0">
                  <a:pos x="190" y="468"/>
                </a:cxn>
                <a:cxn ang="0">
                  <a:pos x="117" y="468"/>
                </a:cxn>
                <a:cxn ang="0">
                  <a:pos x="51" y="442"/>
                </a:cxn>
                <a:cxn ang="0">
                  <a:pos x="11" y="397"/>
                </a:cxn>
                <a:cxn ang="0">
                  <a:pos x="0" y="332"/>
                </a:cxn>
                <a:cxn ang="0">
                  <a:pos x="4" y="292"/>
                </a:cxn>
                <a:cxn ang="0">
                  <a:pos x="33" y="239"/>
                </a:cxn>
                <a:cxn ang="0">
                  <a:pos x="91" y="203"/>
                </a:cxn>
                <a:cxn ang="0">
                  <a:pos x="174" y="191"/>
                </a:cxn>
                <a:cxn ang="0">
                  <a:pos x="253" y="175"/>
                </a:cxn>
                <a:cxn ang="0">
                  <a:pos x="249" y="132"/>
                </a:cxn>
                <a:cxn ang="0">
                  <a:pos x="228" y="104"/>
                </a:cxn>
                <a:cxn ang="0">
                  <a:pos x="186" y="94"/>
                </a:cxn>
                <a:cxn ang="0">
                  <a:pos x="128" y="104"/>
                </a:cxn>
                <a:cxn ang="0">
                  <a:pos x="85" y="120"/>
                </a:cxn>
                <a:cxn ang="0">
                  <a:pos x="51" y="110"/>
                </a:cxn>
                <a:cxn ang="0">
                  <a:pos x="31" y="81"/>
                </a:cxn>
                <a:cxn ang="0">
                  <a:pos x="39" y="47"/>
                </a:cxn>
                <a:cxn ang="0">
                  <a:pos x="87" y="17"/>
                </a:cxn>
                <a:cxn ang="0">
                  <a:pos x="160" y="2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2" y="280"/>
                  </a:lnTo>
                  <a:lnTo>
                    <a:pt x="142" y="286"/>
                  </a:lnTo>
                  <a:lnTo>
                    <a:pt x="128" y="298"/>
                  </a:lnTo>
                  <a:lnTo>
                    <a:pt x="120" y="312"/>
                  </a:lnTo>
                  <a:lnTo>
                    <a:pt x="118" y="328"/>
                  </a:lnTo>
                  <a:lnTo>
                    <a:pt x="118" y="334"/>
                  </a:lnTo>
                  <a:lnTo>
                    <a:pt x="120" y="351"/>
                  </a:lnTo>
                  <a:lnTo>
                    <a:pt x="128" y="367"/>
                  </a:lnTo>
                  <a:lnTo>
                    <a:pt x="140" y="377"/>
                  </a:lnTo>
                  <a:lnTo>
                    <a:pt x="160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1" y="361"/>
                  </a:lnTo>
                  <a:lnTo>
                    <a:pt x="251" y="341"/>
                  </a:lnTo>
                  <a:lnTo>
                    <a:pt x="253" y="316"/>
                  </a:lnTo>
                  <a:lnTo>
                    <a:pt x="253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1" y="2"/>
                  </a:lnTo>
                  <a:lnTo>
                    <a:pt x="279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2" y="71"/>
                  </a:lnTo>
                  <a:lnTo>
                    <a:pt x="364" y="104"/>
                  </a:lnTo>
                  <a:lnTo>
                    <a:pt x="372" y="142"/>
                  </a:lnTo>
                  <a:lnTo>
                    <a:pt x="374" y="189"/>
                  </a:lnTo>
                  <a:lnTo>
                    <a:pt x="374" y="338"/>
                  </a:lnTo>
                  <a:lnTo>
                    <a:pt x="376" y="355"/>
                  </a:lnTo>
                  <a:lnTo>
                    <a:pt x="380" y="369"/>
                  </a:lnTo>
                  <a:lnTo>
                    <a:pt x="388" y="379"/>
                  </a:lnTo>
                  <a:lnTo>
                    <a:pt x="396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0" y="440"/>
                  </a:lnTo>
                  <a:lnTo>
                    <a:pt x="402" y="454"/>
                  </a:lnTo>
                  <a:lnTo>
                    <a:pt x="390" y="464"/>
                  </a:lnTo>
                  <a:lnTo>
                    <a:pt x="374" y="468"/>
                  </a:lnTo>
                  <a:lnTo>
                    <a:pt x="352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91" y="446"/>
                  </a:lnTo>
                  <a:lnTo>
                    <a:pt x="285" y="440"/>
                  </a:lnTo>
                  <a:lnTo>
                    <a:pt x="281" y="434"/>
                  </a:lnTo>
                  <a:lnTo>
                    <a:pt x="253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8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1" y="442"/>
                  </a:lnTo>
                  <a:lnTo>
                    <a:pt x="29" y="422"/>
                  </a:lnTo>
                  <a:lnTo>
                    <a:pt x="11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3" y="262"/>
                  </a:lnTo>
                  <a:lnTo>
                    <a:pt x="33" y="239"/>
                  </a:lnTo>
                  <a:lnTo>
                    <a:pt x="57" y="219"/>
                  </a:lnTo>
                  <a:lnTo>
                    <a:pt x="91" y="203"/>
                  </a:lnTo>
                  <a:lnTo>
                    <a:pt x="128" y="195"/>
                  </a:lnTo>
                  <a:lnTo>
                    <a:pt x="174" y="191"/>
                  </a:lnTo>
                  <a:lnTo>
                    <a:pt x="253" y="191"/>
                  </a:lnTo>
                  <a:lnTo>
                    <a:pt x="253" y="175"/>
                  </a:lnTo>
                  <a:lnTo>
                    <a:pt x="253" y="152"/>
                  </a:lnTo>
                  <a:lnTo>
                    <a:pt x="249" y="132"/>
                  </a:lnTo>
                  <a:lnTo>
                    <a:pt x="241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4" y="96"/>
                  </a:lnTo>
                  <a:lnTo>
                    <a:pt x="128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1" y="110"/>
                  </a:lnTo>
                  <a:lnTo>
                    <a:pt x="39" y="96"/>
                  </a:lnTo>
                  <a:lnTo>
                    <a:pt x="31" y="81"/>
                  </a:lnTo>
                  <a:lnTo>
                    <a:pt x="31" y="65"/>
                  </a:lnTo>
                  <a:lnTo>
                    <a:pt x="39" y="47"/>
                  </a:lnTo>
                  <a:lnTo>
                    <a:pt x="55" y="33"/>
                  </a:lnTo>
                  <a:lnTo>
                    <a:pt x="87" y="17"/>
                  </a:lnTo>
                  <a:lnTo>
                    <a:pt x="122" y="7"/>
                  </a:lnTo>
                  <a:lnTo>
                    <a:pt x="160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black">
            <a:xfrm>
              <a:off x="1690688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3" y="6"/>
                </a:cxn>
                <a:cxn ang="0">
                  <a:pos x="103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3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8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3" y="6"/>
                  </a:lnTo>
                  <a:lnTo>
                    <a:pt x="103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3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8" y="6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black">
            <a:xfrm>
              <a:off x="2062163" y="3798888"/>
              <a:ext cx="458788" cy="5254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7" y="2"/>
                </a:cxn>
                <a:cxn ang="0">
                  <a:pos x="95" y="8"/>
                </a:cxn>
                <a:cxn ang="0">
                  <a:pos x="107" y="20"/>
                </a:cxn>
                <a:cxn ang="0">
                  <a:pos x="117" y="35"/>
                </a:cxn>
                <a:cxn ang="0">
                  <a:pos x="289" y="383"/>
                </a:cxn>
                <a:cxn ang="0">
                  <a:pos x="462" y="33"/>
                </a:cxn>
                <a:cxn ang="0">
                  <a:pos x="474" y="16"/>
                </a:cxn>
                <a:cxn ang="0">
                  <a:pos x="488" y="6"/>
                </a:cxn>
                <a:cxn ang="0">
                  <a:pos x="502" y="2"/>
                </a:cxn>
                <a:cxn ang="0">
                  <a:pos x="519" y="0"/>
                </a:cxn>
                <a:cxn ang="0">
                  <a:pos x="541" y="4"/>
                </a:cxn>
                <a:cxn ang="0">
                  <a:pos x="559" y="18"/>
                </a:cxn>
                <a:cxn ang="0">
                  <a:pos x="571" y="35"/>
                </a:cxn>
                <a:cxn ang="0">
                  <a:pos x="577" y="57"/>
                </a:cxn>
                <a:cxn ang="0">
                  <a:pos x="577" y="605"/>
                </a:cxn>
                <a:cxn ang="0">
                  <a:pos x="571" y="626"/>
                </a:cxn>
                <a:cxn ang="0">
                  <a:pos x="559" y="644"/>
                </a:cxn>
                <a:cxn ang="0">
                  <a:pos x="543" y="656"/>
                </a:cxn>
                <a:cxn ang="0">
                  <a:pos x="519" y="662"/>
                </a:cxn>
                <a:cxn ang="0">
                  <a:pos x="498" y="656"/>
                </a:cxn>
                <a:cxn ang="0">
                  <a:pos x="480" y="644"/>
                </a:cxn>
                <a:cxn ang="0">
                  <a:pos x="468" y="626"/>
                </a:cxn>
                <a:cxn ang="0">
                  <a:pos x="464" y="605"/>
                </a:cxn>
                <a:cxn ang="0">
                  <a:pos x="464" y="269"/>
                </a:cxn>
                <a:cxn ang="0">
                  <a:pos x="343" y="520"/>
                </a:cxn>
                <a:cxn ang="0">
                  <a:pos x="329" y="539"/>
                </a:cxn>
                <a:cxn ang="0">
                  <a:pos x="309" y="551"/>
                </a:cxn>
                <a:cxn ang="0">
                  <a:pos x="287" y="555"/>
                </a:cxn>
                <a:cxn ang="0">
                  <a:pos x="266" y="551"/>
                </a:cxn>
                <a:cxn ang="0">
                  <a:pos x="248" y="539"/>
                </a:cxn>
                <a:cxn ang="0">
                  <a:pos x="232" y="520"/>
                </a:cxn>
                <a:cxn ang="0">
                  <a:pos x="111" y="269"/>
                </a:cxn>
                <a:cxn ang="0">
                  <a:pos x="111" y="605"/>
                </a:cxn>
                <a:cxn ang="0">
                  <a:pos x="107" y="626"/>
                </a:cxn>
                <a:cxn ang="0">
                  <a:pos x="95" y="644"/>
                </a:cxn>
                <a:cxn ang="0">
                  <a:pos x="77" y="656"/>
                </a:cxn>
                <a:cxn ang="0">
                  <a:pos x="55" y="662"/>
                </a:cxn>
                <a:cxn ang="0">
                  <a:pos x="34" y="656"/>
                </a:cxn>
                <a:cxn ang="0">
                  <a:pos x="16" y="644"/>
                </a:cxn>
                <a:cxn ang="0">
                  <a:pos x="4" y="626"/>
                </a:cxn>
                <a:cxn ang="0">
                  <a:pos x="0" y="605"/>
                </a:cxn>
                <a:cxn ang="0">
                  <a:pos x="0" y="57"/>
                </a:cxn>
                <a:cxn ang="0">
                  <a:pos x="4" y="33"/>
                </a:cxn>
                <a:cxn ang="0">
                  <a:pos x="18" y="16"/>
                </a:cxn>
                <a:cxn ang="0">
                  <a:pos x="36" y="4"/>
                </a:cxn>
                <a:cxn ang="0">
                  <a:pos x="57" y="0"/>
                </a:cxn>
              </a:cxnLst>
              <a:rect l="0" t="0" r="r" b="b"/>
              <a:pathLst>
                <a:path w="577" h="662">
                  <a:moveTo>
                    <a:pt x="57" y="0"/>
                  </a:moveTo>
                  <a:lnTo>
                    <a:pt x="77" y="2"/>
                  </a:lnTo>
                  <a:lnTo>
                    <a:pt x="95" y="8"/>
                  </a:lnTo>
                  <a:lnTo>
                    <a:pt x="107" y="20"/>
                  </a:lnTo>
                  <a:lnTo>
                    <a:pt x="117" y="35"/>
                  </a:lnTo>
                  <a:lnTo>
                    <a:pt x="289" y="383"/>
                  </a:lnTo>
                  <a:lnTo>
                    <a:pt x="462" y="33"/>
                  </a:lnTo>
                  <a:lnTo>
                    <a:pt x="474" y="16"/>
                  </a:lnTo>
                  <a:lnTo>
                    <a:pt x="488" y="6"/>
                  </a:lnTo>
                  <a:lnTo>
                    <a:pt x="502" y="2"/>
                  </a:lnTo>
                  <a:lnTo>
                    <a:pt x="519" y="0"/>
                  </a:lnTo>
                  <a:lnTo>
                    <a:pt x="541" y="4"/>
                  </a:lnTo>
                  <a:lnTo>
                    <a:pt x="559" y="18"/>
                  </a:lnTo>
                  <a:lnTo>
                    <a:pt x="571" y="35"/>
                  </a:lnTo>
                  <a:lnTo>
                    <a:pt x="577" y="57"/>
                  </a:lnTo>
                  <a:lnTo>
                    <a:pt x="577" y="605"/>
                  </a:lnTo>
                  <a:lnTo>
                    <a:pt x="571" y="626"/>
                  </a:lnTo>
                  <a:lnTo>
                    <a:pt x="559" y="644"/>
                  </a:lnTo>
                  <a:lnTo>
                    <a:pt x="543" y="656"/>
                  </a:lnTo>
                  <a:lnTo>
                    <a:pt x="519" y="662"/>
                  </a:lnTo>
                  <a:lnTo>
                    <a:pt x="498" y="656"/>
                  </a:lnTo>
                  <a:lnTo>
                    <a:pt x="480" y="644"/>
                  </a:lnTo>
                  <a:lnTo>
                    <a:pt x="468" y="626"/>
                  </a:lnTo>
                  <a:lnTo>
                    <a:pt x="464" y="605"/>
                  </a:lnTo>
                  <a:lnTo>
                    <a:pt x="464" y="269"/>
                  </a:lnTo>
                  <a:lnTo>
                    <a:pt x="343" y="520"/>
                  </a:lnTo>
                  <a:lnTo>
                    <a:pt x="329" y="539"/>
                  </a:lnTo>
                  <a:lnTo>
                    <a:pt x="309" y="551"/>
                  </a:lnTo>
                  <a:lnTo>
                    <a:pt x="287" y="555"/>
                  </a:lnTo>
                  <a:lnTo>
                    <a:pt x="266" y="551"/>
                  </a:lnTo>
                  <a:lnTo>
                    <a:pt x="248" y="539"/>
                  </a:lnTo>
                  <a:lnTo>
                    <a:pt x="232" y="520"/>
                  </a:lnTo>
                  <a:lnTo>
                    <a:pt x="111" y="269"/>
                  </a:lnTo>
                  <a:lnTo>
                    <a:pt x="111" y="605"/>
                  </a:lnTo>
                  <a:lnTo>
                    <a:pt x="107" y="626"/>
                  </a:lnTo>
                  <a:lnTo>
                    <a:pt x="95" y="644"/>
                  </a:lnTo>
                  <a:lnTo>
                    <a:pt x="77" y="656"/>
                  </a:lnTo>
                  <a:lnTo>
                    <a:pt x="55" y="662"/>
                  </a:lnTo>
                  <a:lnTo>
                    <a:pt x="34" y="656"/>
                  </a:lnTo>
                  <a:lnTo>
                    <a:pt x="16" y="644"/>
                  </a:lnTo>
                  <a:lnTo>
                    <a:pt x="4" y="626"/>
                  </a:lnTo>
                  <a:lnTo>
                    <a:pt x="0" y="605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18" y="16"/>
                  </a:lnTo>
                  <a:lnTo>
                    <a:pt x="36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black">
            <a:xfrm>
              <a:off x="2593976" y="3948113"/>
              <a:ext cx="328613" cy="373063"/>
            </a:xfrm>
            <a:custGeom>
              <a:avLst/>
              <a:gdLst/>
              <a:ahLst/>
              <a:cxnLst>
                <a:cxn ang="0">
                  <a:pos x="163" y="280"/>
                </a:cxn>
                <a:cxn ang="0">
                  <a:pos x="129" y="298"/>
                </a:cxn>
                <a:cxn ang="0">
                  <a:pos x="119" y="328"/>
                </a:cxn>
                <a:cxn ang="0">
                  <a:pos x="121" y="351"/>
                </a:cxn>
                <a:cxn ang="0">
                  <a:pos x="141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2" y="341"/>
                </a:cxn>
                <a:cxn ang="0">
                  <a:pos x="254" y="278"/>
                </a:cxn>
                <a:cxn ang="0">
                  <a:pos x="196" y="0"/>
                </a:cxn>
                <a:cxn ang="0">
                  <a:pos x="280" y="11"/>
                </a:cxn>
                <a:cxn ang="0">
                  <a:pos x="333" y="45"/>
                </a:cxn>
                <a:cxn ang="0">
                  <a:pos x="365" y="104"/>
                </a:cxn>
                <a:cxn ang="0">
                  <a:pos x="375" y="189"/>
                </a:cxn>
                <a:cxn ang="0">
                  <a:pos x="377" y="355"/>
                </a:cxn>
                <a:cxn ang="0">
                  <a:pos x="389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4" y="454"/>
                </a:cxn>
                <a:cxn ang="0">
                  <a:pos x="375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2" y="434"/>
                </a:cxn>
                <a:cxn ang="0">
                  <a:pos x="222" y="462"/>
                </a:cxn>
                <a:cxn ang="0">
                  <a:pos x="159" y="470"/>
                </a:cxn>
                <a:cxn ang="0">
                  <a:pos x="81" y="458"/>
                </a:cxn>
                <a:cxn ang="0">
                  <a:pos x="30" y="422"/>
                </a:cxn>
                <a:cxn ang="0">
                  <a:pos x="2" y="367"/>
                </a:cxn>
                <a:cxn ang="0">
                  <a:pos x="0" y="326"/>
                </a:cxn>
                <a:cxn ang="0">
                  <a:pos x="14" y="262"/>
                </a:cxn>
                <a:cxn ang="0">
                  <a:pos x="58" y="219"/>
                </a:cxn>
                <a:cxn ang="0">
                  <a:pos x="131" y="195"/>
                </a:cxn>
                <a:cxn ang="0">
                  <a:pos x="254" y="191"/>
                </a:cxn>
                <a:cxn ang="0">
                  <a:pos x="254" y="152"/>
                </a:cxn>
                <a:cxn ang="0">
                  <a:pos x="242" y="116"/>
                </a:cxn>
                <a:cxn ang="0">
                  <a:pos x="210" y="96"/>
                </a:cxn>
                <a:cxn ang="0">
                  <a:pos x="155" y="96"/>
                </a:cxn>
                <a:cxn ang="0">
                  <a:pos x="107" y="114"/>
                </a:cxn>
                <a:cxn ang="0">
                  <a:pos x="67" y="118"/>
                </a:cxn>
                <a:cxn ang="0">
                  <a:pos x="40" y="96"/>
                </a:cxn>
                <a:cxn ang="0">
                  <a:pos x="32" y="65"/>
                </a:cxn>
                <a:cxn ang="0">
                  <a:pos x="56" y="33"/>
                </a:cxn>
                <a:cxn ang="0">
                  <a:pos x="123" y="7"/>
                </a:cxn>
                <a:cxn ang="0">
                  <a:pos x="196" y="0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3" y="280"/>
                  </a:lnTo>
                  <a:lnTo>
                    <a:pt x="143" y="286"/>
                  </a:lnTo>
                  <a:lnTo>
                    <a:pt x="129" y="298"/>
                  </a:lnTo>
                  <a:lnTo>
                    <a:pt x="121" y="312"/>
                  </a:lnTo>
                  <a:lnTo>
                    <a:pt x="119" y="328"/>
                  </a:lnTo>
                  <a:lnTo>
                    <a:pt x="119" y="334"/>
                  </a:lnTo>
                  <a:lnTo>
                    <a:pt x="121" y="351"/>
                  </a:lnTo>
                  <a:lnTo>
                    <a:pt x="129" y="367"/>
                  </a:lnTo>
                  <a:lnTo>
                    <a:pt x="141" y="377"/>
                  </a:lnTo>
                  <a:lnTo>
                    <a:pt x="161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2" y="361"/>
                  </a:lnTo>
                  <a:lnTo>
                    <a:pt x="252" y="341"/>
                  </a:lnTo>
                  <a:lnTo>
                    <a:pt x="254" y="316"/>
                  </a:lnTo>
                  <a:lnTo>
                    <a:pt x="254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2" y="2"/>
                  </a:lnTo>
                  <a:lnTo>
                    <a:pt x="280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3" y="71"/>
                  </a:lnTo>
                  <a:lnTo>
                    <a:pt x="365" y="104"/>
                  </a:lnTo>
                  <a:lnTo>
                    <a:pt x="373" y="142"/>
                  </a:lnTo>
                  <a:lnTo>
                    <a:pt x="375" y="189"/>
                  </a:lnTo>
                  <a:lnTo>
                    <a:pt x="375" y="338"/>
                  </a:lnTo>
                  <a:lnTo>
                    <a:pt x="377" y="355"/>
                  </a:lnTo>
                  <a:lnTo>
                    <a:pt x="381" y="369"/>
                  </a:lnTo>
                  <a:lnTo>
                    <a:pt x="389" y="379"/>
                  </a:lnTo>
                  <a:lnTo>
                    <a:pt x="397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2" y="440"/>
                  </a:lnTo>
                  <a:lnTo>
                    <a:pt x="404" y="454"/>
                  </a:lnTo>
                  <a:lnTo>
                    <a:pt x="391" y="464"/>
                  </a:lnTo>
                  <a:lnTo>
                    <a:pt x="375" y="468"/>
                  </a:lnTo>
                  <a:lnTo>
                    <a:pt x="353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89" y="444"/>
                  </a:lnTo>
                  <a:lnTo>
                    <a:pt x="282" y="434"/>
                  </a:lnTo>
                  <a:lnTo>
                    <a:pt x="254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9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2" y="442"/>
                  </a:lnTo>
                  <a:lnTo>
                    <a:pt x="30" y="422"/>
                  </a:lnTo>
                  <a:lnTo>
                    <a:pt x="12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4" y="262"/>
                  </a:lnTo>
                  <a:lnTo>
                    <a:pt x="34" y="239"/>
                  </a:lnTo>
                  <a:lnTo>
                    <a:pt x="58" y="219"/>
                  </a:lnTo>
                  <a:lnTo>
                    <a:pt x="91" y="203"/>
                  </a:lnTo>
                  <a:lnTo>
                    <a:pt x="131" y="195"/>
                  </a:lnTo>
                  <a:lnTo>
                    <a:pt x="174" y="191"/>
                  </a:lnTo>
                  <a:lnTo>
                    <a:pt x="254" y="191"/>
                  </a:lnTo>
                  <a:lnTo>
                    <a:pt x="254" y="175"/>
                  </a:lnTo>
                  <a:lnTo>
                    <a:pt x="254" y="152"/>
                  </a:lnTo>
                  <a:lnTo>
                    <a:pt x="250" y="132"/>
                  </a:lnTo>
                  <a:lnTo>
                    <a:pt x="242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5" y="96"/>
                  </a:lnTo>
                  <a:lnTo>
                    <a:pt x="129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2" y="110"/>
                  </a:lnTo>
                  <a:lnTo>
                    <a:pt x="40" y="96"/>
                  </a:lnTo>
                  <a:lnTo>
                    <a:pt x="32" y="81"/>
                  </a:lnTo>
                  <a:lnTo>
                    <a:pt x="32" y="65"/>
                  </a:lnTo>
                  <a:lnTo>
                    <a:pt x="40" y="47"/>
                  </a:lnTo>
                  <a:lnTo>
                    <a:pt x="56" y="33"/>
                  </a:lnTo>
                  <a:lnTo>
                    <a:pt x="87" y="17"/>
                  </a:lnTo>
                  <a:lnTo>
                    <a:pt x="123" y="7"/>
                  </a:lnTo>
                  <a:lnTo>
                    <a:pt x="161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black">
            <a:xfrm>
              <a:off x="2987676" y="3794126"/>
              <a:ext cx="107950" cy="527050"/>
            </a:xfrm>
            <a:custGeom>
              <a:avLst/>
              <a:gdLst/>
              <a:ahLst/>
              <a:cxnLst>
                <a:cxn ang="0">
                  <a:pos x="67" y="194"/>
                </a:cxn>
                <a:cxn ang="0">
                  <a:pos x="91" y="198"/>
                </a:cxn>
                <a:cxn ang="0">
                  <a:pos x="109" y="211"/>
                </a:cxn>
                <a:cxn ang="0">
                  <a:pos x="123" y="231"/>
                </a:cxn>
                <a:cxn ang="0">
                  <a:pos x="126" y="253"/>
                </a:cxn>
                <a:cxn ang="0">
                  <a:pos x="126" y="605"/>
                </a:cxn>
                <a:cxn ang="0">
                  <a:pos x="123" y="628"/>
                </a:cxn>
                <a:cxn ang="0">
                  <a:pos x="109" y="648"/>
                </a:cxn>
                <a:cxn ang="0">
                  <a:pos x="91" y="660"/>
                </a:cxn>
                <a:cxn ang="0">
                  <a:pos x="67" y="664"/>
                </a:cxn>
                <a:cxn ang="0">
                  <a:pos x="43" y="660"/>
                </a:cxn>
                <a:cxn ang="0">
                  <a:pos x="25" y="648"/>
                </a:cxn>
                <a:cxn ang="0">
                  <a:pos x="12" y="628"/>
                </a:cxn>
                <a:cxn ang="0">
                  <a:pos x="8" y="605"/>
                </a:cxn>
                <a:cxn ang="0">
                  <a:pos x="8" y="253"/>
                </a:cxn>
                <a:cxn ang="0">
                  <a:pos x="12" y="231"/>
                </a:cxn>
                <a:cxn ang="0">
                  <a:pos x="25" y="211"/>
                </a:cxn>
                <a:cxn ang="0">
                  <a:pos x="43" y="198"/>
                </a:cxn>
                <a:cxn ang="0">
                  <a:pos x="67" y="194"/>
                </a:cxn>
                <a:cxn ang="0">
                  <a:pos x="67" y="0"/>
                </a:cxn>
                <a:cxn ang="0">
                  <a:pos x="93" y="6"/>
                </a:cxn>
                <a:cxn ang="0">
                  <a:pos x="115" y="20"/>
                </a:cxn>
                <a:cxn ang="0">
                  <a:pos x="128" y="41"/>
                </a:cxn>
                <a:cxn ang="0">
                  <a:pos x="134" y="67"/>
                </a:cxn>
                <a:cxn ang="0">
                  <a:pos x="128" y="93"/>
                </a:cxn>
                <a:cxn ang="0">
                  <a:pos x="115" y="115"/>
                </a:cxn>
                <a:cxn ang="0">
                  <a:pos x="93" y="128"/>
                </a:cxn>
                <a:cxn ang="0">
                  <a:pos x="67" y="134"/>
                </a:cxn>
                <a:cxn ang="0">
                  <a:pos x="41" y="128"/>
                </a:cxn>
                <a:cxn ang="0">
                  <a:pos x="19" y="115"/>
                </a:cxn>
                <a:cxn ang="0">
                  <a:pos x="6" y="93"/>
                </a:cxn>
                <a:cxn ang="0">
                  <a:pos x="0" y="67"/>
                </a:cxn>
                <a:cxn ang="0">
                  <a:pos x="6" y="41"/>
                </a:cxn>
                <a:cxn ang="0">
                  <a:pos x="19" y="20"/>
                </a:cxn>
                <a:cxn ang="0">
                  <a:pos x="41" y="6"/>
                </a:cxn>
                <a:cxn ang="0">
                  <a:pos x="67" y="0"/>
                </a:cxn>
              </a:cxnLst>
              <a:rect l="0" t="0" r="r" b="b"/>
              <a:pathLst>
                <a:path w="134" h="664">
                  <a:moveTo>
                    <a:pt x="67" y="194"/>
                  </a:moveTo>
                  <a:lnTo>
                    <a:pt x="91" y="198"/>
                  </a:lnTo>
                  <a:lnTo>
                    <a:pt x="109" y="211"/>
                  </a:lnTo>
                  <a:lnTo>
                    <a:pt x="123" y="231"/>
                  </a:lnTo>
                  <a:lnTo>
                    <a:pt x="126" y="253"/>
                  </a:lnTo>
                  <a:lnTo>
                    <a:pt x="126" y="605"/>
                  </a:lnTo>
                  <a:lnTo>
                    <a:pt x="123" y="628"/>
                  </a:lnTo>
                  <a:lnTo>
                    <a:pt x="109" y="648"/>
                  </a:lnTo>
                  <a:lnTo>
                    <a:pt x="91" y="660"/>
                  </a:lnTo>
                  <a:lnTo>
                    <a:pt x="67" y="664"/>
                  </a:lnTo>
                  <a:lnTo>
                    <a:pt x="43" y="660"/>
                  </a:lnTo>
                  <a:lnTo>
                    <a:pt x="25" y="648"/>
                  </a:lnTo>
                  <a:lnTo>
                    <a:pt x="12" y="628"/>
                  </a:lnTo>
                  <a:lnTo>
                    <a:pt x="8" y="605"/>
                  </a:lnTo>
                  <a:lnTo>
                    <a:pt x="8" y="253"/>
                  </a:lnTo>
                  <a:lnTo>
                    <a:pt x="12" y="231"/>
                  </a:lnTo>
                  <a:lnTo>
                    <a:pt x="25" y="211"/>
                  </a:lnTo>
                  <a:lnTo>
                    <a:pt x="43" y="198"/>
                  </a:lnTo>
                  <a:lnTo>
                    <a:pt x="67" y="194"/>
                  </a:lnTo>
                  <a:close/>
                  <a:moveTo>
                    <a:pt x="67" y="0"/>
                  </a:moveTo>
                  <a:lnTo>
                    <a:pt x="93" y="6"/>
                  </a:lnTo>
                  <a:lnTo>
                    <a:pt x="115" y="20"/>
                  </a:lnTo>
                  <a:lnTo>
                    <a:pt x="128" y="41"/>
                  </a:lnTo>
                  <a:lnTo>
                    <a:pt x="134" y="67"/>
                  </a:lnTo>
                  <a:lnTo>
                    <a:pt x="128" y="93"/>
                  </a:lnTo>
                  <a:lnTo>
                    <a:pt x="115" y="115"/>
                  </a:lnTo>
                  <a:lnTo>
                    <a:pt x="93" y="128"/>
                  </a:lnTo>
                  <a:lnTo>
                    <a:pt x="67" y="134"/>
                  </a:lnTo>
                  <a:lnTo>
                    <a:pt x="41" y="128"/>
                  </a:lnTo>
                  <a:lnTo>
                    <a:pt x="19" y="115"/>
                  </a:lnTo>
                  <a:lnTo>
                    <a:pt x="6" y="93"/>
                  </a:lnTo>
                  <a:lnTo>
                    <a:pt x="0" y="67"/>
                  </a:lnTo>
                  <a:lnTo>
                    <a:pt x="6" y="41"/>
                  </a:lnTo>
                  <a:lnTo>
                    <a:pt x="19" y="20"/>
                  </a:lnTo>
                  <a:lnTo>
                    <a:pt x="41" y="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black">
            <a:xfrm>
              <a:off x="3190876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4" y="6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4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4" y="6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4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6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black">
            <a:xfrm>
              <a:off x="3546476" y="3798888"/>
              <a:ext cx="360363" cy="525463"/>
            </a:xfrm>
            <a:custGeom>
              <a:avLst/>
              <a:gdLst/>
              <a:ahLst/>
              <a:cxnLst>
                <a:cxn ang="0">
                  <a:pos x="278" y="2"/>
                </a:cxn>
                <a:cxn ang="0">
                  <a:pos x="351" y="24"/>
                </a:cxn>
                <a:cxn ang="0">
                  <a:pos x="395" y="57"/>
                </a:cxn>
                <a:cxn ang="0">
                  <a:pos x="407" y="89"/>
                </a:cxn>
                <a:cxn ang="0">
                  <a:pos x="397" y="118"/>
                </a:cxn>
                <a:cxn ang="0">
                  <a:pos x="371" y="138"/>
                </a:cxn>
                <a:cxn ang="0">
                  <a:pos x="329" y="138"/>
                </a:cxn>
                <a:cxn ang="0">
                  <a:pos x="290" y="118"/>
                </a:cxn>
                <a:cxn ang="0">
                  <a:pos x="240" y="111"/>
                </a:cxn>
                <a:cxn ang="0">
                  <a:pos x="183" y="122"/>
                </a:cxn>
                <a:cxn ang="0">
                  <a:pos x="143" y="164"/>
                </a:cxn>
                <a:cxn ang="0">
                  <a:pos x="125" y="235"/>
                </a:cxn>
                <a:cxn ang="0">
                  <a:pos x="121" y="379"/>
                </a:cxn>
                <a:cxn ang="0">
                  <a:pos x="131" y="470"/>
                </a:cxn>
                <a:cxn ang="0">
                  <a:pos x="161" y="524"/>
                </a:cxn>
                <a:cxn ang="0">
                  <a:pos x="207" y="549"/>
                </a:cxn>
                <a:cxn ang="0">
                  <a:pos x="266" y="549"/>
                </a:cxn>
                <a:cxn ang="0">
                  <a:pos x="308" y="527"/>
                </a:cxn>
                <a:cxn ang="0">
                  <a:pos x="329" y="492"/>
                </a:cxn>
                <a:cxn ang="0">
                  <a:pos x="335" y="443"/>
                </a:cxn>
                <a:cxn ang="0">
                  <a:pos x="276" y="415"/>
                </a:cxn>
                <a:cxn ang="0">
                  <a:pos x="236" y="397"/>
                </a:cxn>
                <a:cxn ang="0">
                  <a:pos x="220" y="358"/>
                </a:cxn>
                <a:cxn ang="0">
                  <a:pos x="236" y="318"/>
                </a:cxn>
                <a:cxn ang="0">
                  <a:pos x="276" y="300"/>
                </a:cxn>
                <a:cxn ang="0">
                  <a:pos x="419" y="306"/>
                </a:cxn>
                <a:cxn ang="0">
                  <a:pos x="448" y="338"/>
                </a:cxn>
                <a:cxn ang="0">
                  <a:pos x="454" y="439"/>
                </a:cxn>
                <a:cxn ang="0">
                  <a:pos x="444" y="514"/>
                </a:cxn>
                <a:cxn ang="0">
                  <a:pos x="415" y="579"/>
                </a:cxn>
                <a:cxn ang="0">
                  <a:pos x="363" y="628"/>
                </a:cxn>
                <a:cxn ang="0">
                  <a:pos x="286" y="658"/>
                </a:cxn>
                <a:cxn ang="0">
                  <a:pos x="187" y="658"/>
                </a:cxn>
                <a:cxn ang="0">
                  <a:pos x="109" y="632"/>
                </a:cxn>
                <a:cxn ang="0">
                  <a:pos x="54" y="583"/>
                </a:cxn>
                <a:cxn ang="0">
                  <a:pos x="20" y="514"/>
                </a:cxn>
                <a:cxn ang="0">
                  <a:pos x="2" y="429"/>
                </a:cxn>
                <a:cxn ang="0">
                  <a:pos x="0" y="280"/>
                </a:cxn>
                <a:cxn ang="0">
                  <a:pos x="8" y="190"/>
                </a:cxn>
                <a:cxn ang="0">
                  <a:pos x="34" y="112"/>
                </a:cxn>
                <a:cxn ang="0">
                  <a:pos x="80" y="53"/>
                </a:cxn>
                <a:cxn ang="0">
                  <a:pos x="147" y="14"/>
                </a:cxn>
                <a:cxn ang="0">
                  <a:pos x="240" y="0"/>
                </a:cxn>
              </a:cxnLst>
              <a:rect l="0" t="0" r="r" b="b"/>
              <a:pathLst>
                <a:path w="454" h="662">
                  <a:moveTo>
                    <a:pt x="240" y="0"/>
                  </a:moveTo>
                  <a:lnTo>
                    <a:pt x="278" y="2"/>
                  </a:lnTo>
                  <a:lnTo>
                    <a:pt x="316" y="10"/>
                  </a:lnTo>
                  <a:lnTo>
                    <a:pt x="351" y="24"/>
                  </a:lnTo>
                  <a:lnTo>
                    <a:pt x="379" y="43"/>
                  </a:lnTo>
                  <a:lnTo>
                    <a:pt x="395" y="57"/>
                  </a:lnTo>
                  <a:lnTo>
                    <a:pt x="403" y="73"/>
                  </a:lnTo>
                  <a:lnTo>
                    <a:pt x="407" y="89"/>
                  </a:lnTo>
                  <a:lnTo>
                    <a:pt x="405" y="105"/>
                  </a:lnTo>
                  <a:lnTo>
                    <a:pt x="397" y="118"/>
                  </a:lnTo>
                  <a:lnTo>
                    <a:pt x="387" y="130"/>
                  </a:lnTo>
                  <a:lnTo>
                    <a:pt x="371" y="138"/>
                  </a:lnTo>
                  <a:lnTo>
                    <a:pt x="351" y="142"/>
                  </a:lnTo>
                  <a:lnTo>
                    <a:pt x="329" y="138"/>
                  </a:lnTo>
                  <a:lnTo>
                    <a:pt x="310" y="128"/>
                  </a:lnTo>
                  <a:lnTo>
                    <a:pt x="290" y="118"/>
                  </a:lnTo>
                  <a:lnTo>
                    <a:pt x="266" y="112"/>
                  </a:lnTo>
                  <a:lnTo>
                    <a:pt x="240" y="111"/>
                  </a:lnTo>
                  <a:lnTo>
                    <a:pt x="209" y="112"/>
                  </a:lnTo>
                  <a:lnTo>
                    <a:pt x="183" y="122"/>
                  </a:lnTo>
                  <a:lnTo>
                    <a:pt x="161" y="140"/>
                  </a:lnTo>
                  <a:lnTo>
                    <a:pt x="143" y="164"/>
                  </a:lnTo>
                  <a:lnTo>
                    <a:pt x="131" y="195"/>
                  </a:lnTo>
                  <a:lnTo>
                    <a:pt x="125" y="235"/>
                  </a:lnTo>
                  <a:lnTo>
                    <a:pt x="121" y="284"/>
                  </a:lnTo>
                  <a:lnTo>
                    <a:pt x="121" y="379"/>
                  </a:lnTo>
                  <a:lnTo>
                    <a:pt x="125" y="429"/>
                  </a:lnTo>
                  <a:lnTo>
                    <a:pt x="131" y="470"/>
                  </a:lnTo>
                  <a:lnTo>
                    <a:pt x="143" y="502"/>
                  </a:lnTo>
                  <a:lnTo>
                    <a:pt x="161" y="524"/>
                  </a:lnTo>
                  <a:lnTo>
                    <a:pt x="181" y="539"/>
                  </a:lnTo>
                  <a:lnTo>
                    <a:pt x="207" y="549"/>
                  </a:lnTo>
                  <a:lnTo>
                    <a:pt x="234" y="551"/>
                  </a:lnTo>
                  <a:lnTo>
                    <a:pt x="266" y="549"/>
                  </a:lnTo>
                  <a:lnTo>
                    <a:pt x="290" y="541"/>
                  </a:lnTo>
                  <a:lnTo>
                    <a:pt x="308" y="527"/>
                  </a:lnTo>
                  <a:lnTo>
                    <a:pt x="322" y="512"/>
                  </a:lnTo>
                  <a:lnTo>
                    <a:pt x="329" y="492"/>
                  </a:lnTo>
                  <a:lnTo>
                    <a:pt x="333" y="468"/>
                  </a:lnTo>
                  <a:lnTo>
                    <a:pt x="335" y="443"/>
                  </a:lnTo>
                  <a:lnTo>
                    <a:pt x="335" y="415"/>
                  </a:lnTo>
                  <a:lnTo>
                    <a:pt x="276" y="415"/>
                  </a:lnTo>
                  <a:lnTo>
                    <a:pt x="254" y="409"/>
                  </a:lnTo>
                  <a:lnTo>
                    <a:pt x="236" y="397"/>
                  </a:lnTo>
                  <a:lnTo>
                    <a:pt x="224" y="379"/>
                  </a:lnTo>
                  <a:lnTo>
                    <a:pt x="220" y="358"/>
                  </a:lnTo>
                  <a:lnTo>
                    <a:pt x="224" y="336"/>
                  </a:lnTo>
                  <a:lnTo>
                    <a:pt x="236" y="318"/>
                  </a:lnTo>
                  <a:lnTo>
                    <a:pt x="254" y="306"/>
                  </a:lnTo>
                  <a:lnTo>
                    <a:pt x="276" y="300"/>
                  </a:lnTo>
                  <a:lnTo>
                    <a:pt x="395" y="300"/>
                  </a:lnTo>
                  <a:lnTo>
                    <a:pt x="419" y="306"/>
                  </a:lnTo>
                  <a:lnTo>
                    <a:pt x="437" y="318"/>
                  </a:lnTo>
                  <a:lnTo>
                    <a:pt x="448" y="338"/>
                  </a:lnTo>
                  <a:lnTo>
                    <a:pt x="454" y="361"/>
                  </a:lnTo>
                  <a:lnTo>
                    <a:pt x="454" y="439"/>
                  </a:lnTo>
                  <a:lnTo>
                    <a:pt x="450" y="476"/>
                  </a:lnTo>
                  <a:lnTo>
                    <a:pt x="444" y="514"/>
                  </a:lnTo>
                  <a:lnTo>
                    <a:pt x="433" y="547"/>
                  </a:lnTo>
                  <a:lnTo>
                    <a:pt x="415" y="579"/>
                  </a:lnTo>
                  <a:lnTo>
                    <a:pt x="393" y="607"/>
                  </a:lnTo>
                  <a:lnTo>
                    <a:pt x="363" y="628"/>
                  </a:lnTo>
                  <a:lnTo>
                    <a:pt x="327" y="646"/>
                  </a:lnTo>
                  <a:lnTo>
                    <a:pt x="286" y="658"/>
                  </a:lnTo>
                  <a:lnTo>
                    <a:pt x="234" y="662"/>
                  </a:lnTo>
                  <a:lnTo>
                    <a:pt x="187" y="658"/>
                  </a:lnTo>
                  <a:lnTo>
                    <a:pt x="145" y="648"/>
                  </a:lnTo>
                  <a:lnTo>
                    <a:pt x="109" y="632"/>
                  </a:lnTo>
                  <a:lnTo>
                    <a:pt x="80" y="610"/>
                  </a:lnTo>
                  <a:lnTo>
                    <a:pt x="54" y="583"/>
                  </a:lnTo>
                  <a:lnTo>
                    <a:pt x="34" y="551"/>
                  </a:lnTo>
                  <a:lnTo>
                    <a:pt x="20" y="514"/>
                  </a:lnTo>
                  <a:lnTo>
                    <a:pt x="8" y="474"/>
                  </a:lnTo>
                  <a:lnTo>
                    <a:pt x="2" y="429"/>
                  </a:lnTo>
                  <a:lnTo>
                    <a:pt x="0" y="381"/>
                  </a:lnTo>
                  <a:lnTo>
                    <a:pt x="0" y="280"/>
                  </a:lnTo>
                  <a:lnTo>
                    <a:pt x="2" y="233"/>
                  </a:lnTo>
                  <a:lnTo>
                    <a:pt x="8" y="190"/>
                  </a:lnTo>
                  <a:lnTo>
                    <a:pt x="20" y="150"/>
                  </a:lnTo>
                  <a:lnTo>
                    <a:pt x="34" y="112"/>
                  </a:lnTo>
                  <a:lnTo>
                    <a:pt x="54" y="81"/>
                  </a:lnTo>
                  <a:lnTo>
                    <a:pt x="80" y="53"/>
                  </a:lnTo>
                  <a:lnTo>
                    <a:pt x="111" y="29"/>
                  </a:lnTo>
                  <a:lnTo>
                    <a:pt x="147" y="14"/>
                  </a:lnTo>
                  <a:lnTo>
                    <a:pt x="191" y="4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black">
            <a:xfrm>
              <a:off x="3968751" y="3948113"/>
              <a:ext cx="273050" cy="37306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87" y="2"/>
                </a:cxn>
                <a:cxn ang="0">
                  <a:pos x="305" y="7"/>
                </a:cxn>
                <a:cxn ang="0">
                  <a:pos x="321" y="13"/>
                </a:cxn>
                <a:cxn ang="0">
                  <a:pos x="335" y="27"/>
                </a:cxn>
                <a:cxn ang="0">
                  <a:pos x="343" y="41"/>
                </a:cxn>
                <a:cxn ang="0">
                  <a:pos x="345" y="59"/>
                </a:cxn>
                <a:cxn ang="0">
                  <a:pos x="341" y="77"/>
                </a:cxn>
                <a:cxn ang="0">
                  <a:pos x="333" y="96"/>
                </a:cxn>
                <a:cxn ang="0">
                  <a:pos x="319" y="110"/>
                </a:cxn>
                <a:cxn ang="0">
                  <a:pos x="299" y="118"/>
                </a:cxn>
                <a:cxn ang="0">
                  <a:pos x="275" y="118"/>
                </a:cxn>
                <a:cxn ang="0">
                  <a:pos x="267" y="116"/>
                </a:cxn>
                <a:cxn ang="0">
                  <a:pos x="255" y="114"/>
                </a:cxn>
                <a:cxn ang="0">
                  <a:pos x="238" y="114"/>
                </a:cxn>
                <a:cxn ang="0">
                  <a:pos x="218" y="116"/>
                </a:cxn>
                <a:cxn ang="0">
                  <a:pos x="198" y="122"/>
                </a:cxn>
                <a:cxn ang="0">
                  <a:pos x="182" y="132"/>
                </a:cxn>
                <a:cxn ang="0">
                  <a:pos x="170" y="146"/>
                </a:cxn>
                <a:cxn ang="0">
                  <a:pos x="162" y="166"/>
                </a:cxn>
                <a:cxn ang="0">
                  <a:pos x="162" y="411"/>
                </a:cxn>
                <a:cxn ang="0">
                  <a:pos x="156" y="434"/>
                </a:cxn>
                <a:cxn ang="0">
                  <a:pos x="144" y="454"/>
                </a:cxn>
                <a:cxn ang="0">
                  <a:pos x="125" y="466"/>
                </a:cxn>
                <a:cxn ang="0">
                  <a:pos x="103" y="470"/>
                </a:cxn>
                <a:cxn ang="0">
                  <a:pos x="79" y="466"/>
                </a:cxn>
                <a:cxn ang="0">
                  <a:pos x="59" y="454"/>
                </a:cxn>
                <a:cxn ang="0">
                  <a:pos x="45" y="434"/>
                </a:cxn>
                <a:cxn ang="0">
                  <a:pos x="41" y="411"/>
                </a:cxn>
                <a:cxn ang="0">
                  <a:pos x="41" y="140"/>
                </a:cxn>
                <a:cxn ang="0">
                  <a:pos x="39" y="120"/>
                </a:cxn>
                <a:cxn ang="0">
                  <a:pos x="33" y="108"/>
                </a:cxn>
                <a:cxn ang="0">
                  <a:pos x="25" y="98"/>
                </a:cxn>
                <a:cxn ang="0">
                  <a:pos x="16" y="89"/>
                </a:cxn>
                <a:cxn ang="0">
                  <a:pos x="8" y="81"/>
                </a:cxn>
                <a:cxn ang="0">
                  <a:pos x="2" y="69"/>
                </a:cxn>
                <a:cxn ang="0">
                  <a:pos x="0" y="55"/>
                </a:cxn>
                <a:cxn ang="0">
                  <a:pos x="2" y="37"/>
                </a:cxn>
                <a:cxn ang="0">
                  <a:pos x="10" y="23"/>
                </a:cxn>
                <a:cxn ang="0">
                  <a:pos x="21" y="13"/>
                </a:cxn>
                <a:cxn ang="0">
                  <a:pos x="37" y="7"/>
                </a:cxn>
                <a:cxn ang="0">
                  <a:pos x="59" y="6"/>
                </a:cxn>
                <a:cxn ang="0">
                  <a:pos x="65" y="6"/>
                </a:cxn>
                <a:cxn ang="0">
                  <a:pos x="71" y="6"/>
                </a:cxn>
                <a:cxn ang="0">
                  <a:pos x="77" y="7"/>
                </a:cxn>
                <a:cxn ang="0">
                  <a:pos x="105" y="19"/>
                </a:cxn>
                <a:cxn ang="0">
                  <a:pos x="127" y="35"/>
                </a:cxn>
                <a:cxn ang="0">
                  <a:pos x="142" y="57"/>
                </a:cxn>
                <a:cxn ang="0">
                  <a:pos x="168" y="31"/>
                </a:cxn>
                <a:cxn ang="0">
                  <a:pos x="194" y="15"/>
                </a:cxn>
                <a:cxn ang="0">
                  <a:pos x="222" y="6"/>
                </a:cxn>
                <a:cxn ang="0">
                  <a:pos x="245" y="2"/>
                </a:cxn>
                <a:cxn ang="0">
                  <a:pos x="265" y="0"/>
                </a:cxn>
              </a:cxnLst>
              <a:rect l="0" t="0" r="r" b="b"/>
              <a:pathLst>
                <a:path w="345" h="470">
                  <a:moveTo>
                    <a:pt x="265" y="0"/>
                  </a:moveTo>
                  <a:lnTo>
                    <a:pt x="287" y="2"/>
                  </a:lnTo>
                  <a:lnTo>
                    <a:pt x="305" y="7"/>
                  </a:lnTo>
                  <a:lnTo>
                    <a:pt x="321" y="13"/>
                  </a:lnTo>
                  <a:lnTo>
                    <a:pt x="335" y="27"/>
                  </a:lnTo>
                  <a:lnTo>
                    <a:pt x="343" y="41"/>
                  </a:lnTo>
                  <a:lnTo>
                    <a:pt x="345" y="59"/>
                  </a:lnTo>
                  <a:lnTo>
                    <a:pt x="341" y="77"/>
                  </a:lnTo>
                  <a:lnTo>
                    <a:pt x="333" y="96"/>
                  </a:lnTo>
                  <a:lnTo>
                    <a:pt x="319" y="110"/>
                  </a:lnTo>
                  <a:lnTo>
                    <a:pt x="299" y="118"/>
                  </a:lnTo>
                  <a:lnTo>
                    <a:pt x="275" y="118"/>
                  </a:lnTo>
                  <a:lnTo>
                    <a:pt x="267" y="116"/>
                  </a:lnTo>
                  <a:lnTo>
                    <a:pt x="255" y="114"/>
                  </a:lnTo>
                  <a:lnTo>
                    <a:pt x="238" y="114"/>
                  </a:lnTo>
                  <a:lnTo>
                    <a:pt x="218" y="116"/>
                  </a:lnTo>
                  <a:lnTo>
                    <a:pt x="198" y="122"/>
                  </a:lnTo>
                  <a:lnTo>
                    <a:pt x="182" y="132"/>
                  </a:lnTo>
                  <a:lnTo>
                    <a:pt x="170" y="146"/>
                  </a:lnTo>
                  <a:lnTo>
                    <a:pt x="162" y="166"/>
                  </a:lnTo>
                  <a:lnTo>
                    <a:pt x="162" y="411"/>
                  </a:lnTo>
                  <a:lnTo>
                    <a:pt x="156" y="434"/>
                  </a:lnTo>
                  <a:lnTo>
                    <a:pt x="144" y="454"/>
                  </a:lnTo>
                  <a:lnTo>
                    <a:pt x="125" y="466"/>
                  </a:lnTo>
                  <a:lnTo>
                    <a:pt x="103" y="470"/>
                  </a:lnTo>
                  <a:lnTo>
                    <a:pt x="79" y="466"/>
                  </a:lnTo>
                  <a:lnTo>
                    <a:pt x="59" y="454"/>
                  </a:lnTo>
                  <a:lnTo>
                    <a:pt x="45" y="434"/>
                  </a:lnTo>
                  <a:lnTo>
                    <a:pt x="41" y="411"/>
                  </a:lnTo>
                  <a:lnTo>
                    <a:pt x="41" y="140"/>
                  </a:lnTo>
                  <a:lnTo>
                    <a:pt x="39" y="120"/>
                  </a:lnTo>
                  <a:lnTo>
                    <a:pt x="33" y="108"/>
                  </a:lnTo>
                  <a:lnTo>
                    <a:pt x="25" y="98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3"/>
                  </a:lnTo>
                  <a:lnTo>
                    <a:pt x="21" y="13"/>
                  </a:lnTo>
                  <a:lnTo>
                    <a:pt x="37" y="7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7" y="7"/>
                  </a:lnTo>
                  <a:lnTo>
                    <a:pt x="105" y="19"/>
                  </a:lnTo>
                  <a:lnTo>
                    <a:pt x="127" y="35"/>
                  </a:lnTo>
                  <a:lnTo>
                    <a:pt x="142" y="57"/>
                  </a:lnTo>
                  <a:lnTo>
                    <a:pt x="168" y="31"/>
                  </a:lnTo>
                  <a:lnTo>
                    <a:pt x="194" y="15"/>
                  </a:lnTo>
                  <a:lnTo>
                    <a:pt x="222" y="6"/>
                  </a:lnTo>
                  <a:lnTo>
                    <a:pt x="245" y="2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black">
            <a:xfrm>
              <a:off x="4268788" y="3948113"/>
              <a:ext cx="301625" cy="373063"/>
            </a:xfrm>
            <a:custGeom>
              <a:avLst/>
              <a:gdLst/>
              <a:ahLst/>
              <a:cxnLst>
                <a:cxn ang="0">
                  <a:pos x="191" y="108"/>
                </a:cxn>
                <a:cxn ang="0">
                  <a:pos x="165" y="110"/>
                </a:cxn>
                <a:cxn ang="0">
                  <a:pos x="145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19" y="189"/>
                </a:cxn>
                <a:cxn ang="0">
                  <a:pos x="119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5" y="349"/>
                </a:cxn>
                <a:cxn ang="0">
                  <a:pos x="165" y="359"/>
                </a:cxn>
                <a:cxn ang="0">
                  <a:pos x="191" y="363"/>
                </a:cxn>
                <a:cxn ang="0">
                  <a:pos x="216" y="359"/>
                </a:cxn>
                <a:cxn ang="0">
                  <a:pos x="236" y="349"/>
                </a:cxn>
                <a:cxn ang="0">
                  <a:pos x="250" y="334"/>
                </a:cxn>
                <a:cxn ang="0">
                  <a:pos x="258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58" y="160"/>
                </a:cxn>
                <a:cxn ang="0">
                  <a:pos x="250" y="138"/>
                </a:cxn>
                <a:cxn ang="0">
                  <a:pos x="236" y="122"/>
                </a:cxn>
                <a:cxn ang="0">
                  <a:pos x="216" y="110"/>
                </a:cxn>
                <a:cxn ang="0">
                  <a:pos x="191" y="108"/>
                </a:cxn>
                <a:cxn ang="0">
                  <a:pos x="191" y="0"/>
                </a:cxn>
                <a:cxn ang="0">
                  <a:pos x="236" y="4"/>
                </a:cxn>
                <a:cxn ang="0">
                  <a:pos x="276" y="15"/>
                </a:cxn>
                <a:cxn ang="0">
                  <a:pos x="310" y="31"/>
                </a:cxn>
                <a:cxn ang="0">
                  <a:pos x="335" y="55"/>
                </a:cxn>
                <a:cxn ang="0">
                  <a:pos x="355" y="83"/>
                </a:cxn>
                <a:cxn ang="0">
                  <a:pos x="371" y="116"/>
                </a:cxn>
                <a:cxn ang="0">
                  <a:pos x="379" y="150"/>
                </a:cxn>
                <a:cxn ang="0">
                  <a:pos x="381" y="187"/>
                </a:cxn>
                <a:cxn ang="0">
                  <a:pos x="381" y="282"/>
                </a:cxn>
                <a:cxn ang="0">
                  <a:pos x="379" y="320"/>
                </a:cxn>
                <a:cxn ang="0">
                  <a:pos x="371" y="355"/>
                </a:cxn>
                <a:cxn ang="0">
                  <a:pos x="355" y="387"/>
                </a:cxn>
                <a:cxn ang="0">
                  <a:pos x="335" y="415"/>
                </a:cxn>
                <a:cxn ang="0">
                  <a:pos x="310" y="438"/>
                </a:cxn>
                <a:cxn ang="0">
                  <a:pos x="276" y="456"/>
                </a:cxn>
                <a:cxn ang="0">
                  <a:pos x="236" y="466"/>
                </a:cxn>
                <a:cxn ang="0">
                  <a:pos x="191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2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0" y="355"/>
                </a:cxn>
                <a:cxn ang="0">
                  <a:pos x="2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2" y="150"/>
                </a:cxn>
                <a:cxn ang="0">
                  <a:pos x="10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2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1" y="0"/>
                </a:cxn>
              </a:cxnLst>
              <a:rect l="0" t="0" r="r" b="b"/>
              <a:pathLst>
                <a:path w="381" h="470">
                  <a:moveTo>
                    <a:pt x="191" y="108"/>
                  </a:moveTo>
                  <a:lnTo>
                    <a:pt x="165" y="110"/>
                  </a:lnTo>
                  <a:lnTo>
                    <a:pt x="145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19" y="189"/>
                  </a:lnTo>
                  <a:lnTo>
                    <a:pt x="119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5" y="349"/>
                  </a:lnTo>
                  <a:lnTo>
                    <a:pt x="165" y="359"/>
                  </a:lnTo>
                  <a:lnTo>
                    <a:pt x="191" y="363"/>
                  </a:lnTo>
                  <a:lnTo>
                    <a:pt x="216" y="359"/>
                  </a:lnTo>
                  <a:lnTo>
                    <a:pt x="236" y="349"/>
                  </a:lnTo>
                  <a:lnTo>
                    <a:pt x="250" y="334"/>
                  </a:lnTo>
                  <a:lnTo>
                    <a:pt x="258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58" y="160"/>
                  </a:lnTo>
                  <a:lnTo>
                    <a:pt x="250" y="138"/>
                  </a:lnTo>
                  <a:lnTo>
                    <a:pt x="236" y="122"/>
                  </a:lnTo>
                  <a:lnTo>
                    <a:pt x="216" y="110"/>
                  </a:lnTo>
                  <a:lnTo>
                    <a:pt x="191" y="108"/>
                  </a:lnTo>
                  <a:close/>
                  <a:moveTo>
                    <a:pt x="191" y="0"/>
                  </a:moveTo>
                  <a:lnTo>
                    <a:pt x="236" y="4"/>
                  </a:lnTo>
                  <a:lnTo>
                    <a:pt x="276" y="15"/>
                  </a:lnTo>
                  <a:lnTo>
                    <a:pt x="310" y="31"/>
                  </a:lnTo>
                  <a:lnTo>
                    <a:pt x="335" y="55"/>
                  </a:lnTo>
                  <a:lnTo>
                    <a:pt x="355" y="83"/>
                  </a:lnTo>
                  <a:lnTo>
                    <a:pt x="371" y="116"/>
                  </a:lnTo>
                  <a:lnTo>
                    <a:pt x="379" y="150"/>
                  </a:lnTo>
                  <a:lnTo>
                    <a:pt x="381" y="187"/>
                  </a:lnTo>
                  <a:lnTo>
                    <a:pt x="381" y="282"/>
                  </a:lnTo>
                  <a:lnTo>
                    <a:pt x="379" y="320"/>
                  </a:lnTo>
                  <a:lnTo>
                    <a:pt x="371" y="355"/>
                  </a:lnTo>
                  <a:lnTo>
                    <a:pt x="355" y="387"/>
                  </a:lnTo>
                  <a:lnTo>
                    <a:pt x="335" y="415"/>
                  </a:lnTo>
                  <a:lnTo>
                    <a:pt x="310" y="438"/>
                  </a:lnTo>
                  <a:lnTo>
                    <a:pt x="276" y="456"/>
                  </a:lnTo>
                  <a:lnTo>
                    <a:pt x="236" y="466"/>
                  </a:lnTo>
                  <a:lnTo>
                    <a:pt x="191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2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0" y="355"/>
                  </a:lnTo>
                  <a:lnTo>
                    <a:pt x="2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2" y="150"/>
                  </a:lnTo>
                  <a:lnTo>
                    <a:pt x="10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2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black">
            <a:xfrm>
              <a:off x="4656138" y="3948113"/>
              <a:ext cx="331788" cy="37306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3" y="4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290"/>
                </a:cxn>
                <a:cxn ang="0">
                  <a:pos x="121" y="310"/>
                </a:cxn>
                <a:cxn ang="0">
                  <a:pos x="125" y="326"/>
                </a:cxn>
                <a:cxn ang="0">
                  <a:pos x="131" y="339"/>
                </a:cxn>
                <a:cxn ang="0">
                  <a:pos x="143" y="349"/>
                </a:cxn>
                <a:cxn ang="0">
                  <a:pos x="161" y="355"/>
                </a:cxn>
                <a:cxn ang="0">
                  <a:pos x="182" y="357"/>
                </a:cxn>
                <a:cxn ang="0">
                  <a:pos x="212" y="353"/>
                </a:cxn>
                <a:cxn ang="0">
                  <a:pos x="238" y="341"/>
                </a:cxn>
                <a:cxn ang="0">
                  <a:pos x="256" y="322"/>
                </a:cxn>
                <a:cxn ang="0">
                  <a:pos x="256" y="59"/>
                </a:cxn>
                <a:cxn ang="0">
                  <a:pos x="260" y="37"/>
                </a:cxn>
                <a:cxn ang="0">
                  <a:pos x="274" y="17"/>
                </a:cxn>
                <a:cxn ang="0">
                  <a:pos x="293" y="4"/>
                </a:cxn>
                <a:cxn ang="0">
                  <a:pos x="315" y="0"/>
                </a:cxn>
                <a:cxn ang="0">
                  <a:pos x="339" y="4"/>
                </a:cxn>
                <a:cxn ang="0">
                  <a:pos x="359" y="17"/>
                </a:cxn>
                <a:cxn ang="0">
                  <a:pos x="371" y="37"/>
                </a:cxn>
                <a:cxn ang="0">
                  <a:pos x="375" y="59"/>
                </a:cxn>
                <a:cxn ang="0">
                  <a:pos x="375" y="338"/>
                </a:cxn>
                <a:cxn ang="0">
                  <a:pos x="379" y="355"/>
                </a:cxn>
                <a:cxn ang="0">
                  <a:pos x="385" y="369"/>
                </a:cxn>
                <a:cxn ang="0">
                  <a:pos x="393" y="379"/>
                </a:cxn>
                <a:cxn ang="0">
                  <a:pos x="402" y="387"/>
                </a:cxn>
                <a:cxn ang="0">
                  <a:pos x="410" y="395"/>
                </a:cxn>
                <a:cxn ang="0">
                  <a:pos x="416" y="407"/>
                </a:cxn>
                <a:cxn ang="0">
                  <a:pos x="418" y="422"/>
                </a:cxn>
                <a:cxn ang="0">
                  <a:pos x="416" y="440"/>
                </a:cxn>
                <a:cxn ang="0">
                  <a:pos x="408" y="454"/>
                </a:cxn>
                <a:cxn ang="0">
                  <a:pos x="394" y="464"/>
                </a:cxn>
                <a:cxn ang="0">
                  <a:pos x="379" y="468"/>
                </a:cxn>
                <a:cxn ang="0">
                  <a:pos x="359" y="470"/>
                </a:cxn>
                <a:cxn ang="0">
                  <a:pos x="339" y="468"/>
                </a:cxn>
                <a:cxn ang="0">
                  <a:pos x="321" y="462"/>
                </a:cxn>
                <a:cxn ang="0">
                  <a:pos x="303" y="450"/>
                </a:cxn>
                <a:cxn ang="0">
                  <a:pos x="293" y="444"/>
                </a:cxn>
                <a:cxn ang="0">
                  <a:pos x="287" y="436"/>
                </a:cxn>
                <a:cxn ang="0">
                  <a:pos x="280" y="424"/>
                </a:cxn>
                <a:cxn ang="0">
                  <a:pos x="254" y="444"/>
                </a:cxn>
                <a:cxn ang="0">
                  <a:pos x="224" y="458"/>
                </a:cxn>
                <a:cxn ang="0">
                  <a:pos x="188" y="468"/>
                </a:cxn>
                <a:cxn ang="0">
                  <a:pos x="149" y="470"/>
                </a:cxn>
                <a:cxn ang="0">
                  <a:pos x="113" y="468"/>
                </a:cxn>
                <a:cxn ang="0">
                  <a:pos x="81" y="458"/>
                </a:cxn>
                <a:cxn ang="0">
                  <a:pos x="55" y="444"/>
                </a:cxn>
                <a:cxn ang="0">
                  <a:pos x="34" y="424"/>
                </a:cxn>
                <a:cxn ang="0">
                  <a:pos x="20" y="401"/>
                </a:cxn>
                <a:cxn ang="0">
                  <a:pos x="8" y="373"/>
                </a:cxn>
                <a:cxn ang="0">
                  <a:pos x="2" y="339"/>
                </a:cxn>
                <a:cxn ang="0">
                  <a:pos x="0" y="306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4"/>
                </a:cxn>
                <a:cxn ang="0">
                  <a:pos x="59" y="0"/>
                </a:cxn>
              </a:cxnLst>
              <a:rect l="0" t="0" r="r" b="b"/>
              <a:pathLst>
                <a:path w="418" h="470">
                  <a:moveTo>
                    <a:pt x="59" y="0"/>
                  </a:moveTo>
                  <a:lnTo>
                    <a:pt x="83" y="4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290"/>
                  </a:lnTo>
                  <a:lnTo>
                    <a:pt x="121" y="310"/>
                  </a:lnTo>
                  <a:lnTo>
                    <a:pt x="125" y="326"/>
                  </a:lnTo>
                  <a:lnTo>
                    <a:pt x="131" y="339"/>
                  </a:lnTo>
                  <a:lnTo>
                    <a:pt x="143" y="349"/>
                  </a:lnTo>
                  <a:lnTo>
                    <a:pt x="161" y="355"/>
                  </a:lnTo>
                  <a:lnTo>
                    <a:pt x="182" y="357"/>
                  </a:lnTo>
                  <a:lnTo>
                    <a:pt x="212" y="353"/>
                  </a:lnTo>
                  <a:lnTo>
                    <a:pt x="238" y="341"/>
                  </a:lnTo>
                  <a:lnTo>
                    <a:pt x="256" y="322"/>
                  </a:lnTo>
                  <a:lnTo>
                    <a:pt x="256" y="59"/>
                  </a:lnTo>
                  <a:lnTo>
                    <a:pt x="260" y="37"/>
                  </a:lnTo>
                  <a:lnTo>
                    <a:pt x="274" y="17"/>
                  </a:lnTo>
                  <a:lnTo>
                    <a:pt x="293" y="4"/>
                  </a:lnTo>
                  <a:lnTo>
                    <a:pt x="315" y="0"/>
                  </a:lnTo>
                  <a:lnTo>
                    <a:pt x="339" y="4"/>
                  </a:lnTo>
                  <a:lnTo>
                    <a:pt x="359" y="17"/>
                  </a:lnTo>
                  <a:lnTo>
                    <a:pt x="371" y="37"/>
                  </a:lnTo>
                  <a:lnTo>
                    <a:pt x="375" y="59"/>
                  </a:lnTo>
                  <a:lnTo>
                    <a:pt x="375" y="338"/>
                  </a:lnTo>
                  <a:lnTo>
                    <a:pt x="379" y="355"/>
                  </a:lnTo>
                  <a:lnTo>
                    <a:pt x="385" y="369"/>
                  </a:lnTo>
                  <a:lnTo>
                    <a:pt x="393" y="379"/>
                  </a:lnTo>
                  <a:lnTo>
                    <a:pt x="402" y="387"/>
                  </a:lnTo>
                  <a:lnTo>
                    <a:pt x="410" y="395"/>
                  </a:lnTo>
                  <a:lnTo>
                    <a:pt x="416" y="407"/>
                  </a:lnTo>
                  <a:lnTo>
                    <a:pt x="418" y="422"/>
                  </a:lnTo>
                  <a:lnTo>
                    <a:pt x="416" y="440"/>
                  </a:lnTo>
                  <a:lnTo>
                    <a:pt x="408" y="454"/>
                  </a:lnTo>
                  <a:lnTo>
                    <a:pt x="394" y="464"/>
                  </a:lnTo>
                  <a:lnTo>
                    <a:pt x="379" y="468"/>
                  </a:lnTo>
                  <a:lnTo>
                    <a:pt x="359" y="470"/>
                  </a:lnTo>
                  <a:lnTo>
                    <a:pt x="339" y="468"/>
                  </a:lnTo>
                  <a:lnTo>
                    <a:pt x="321" y="462"/>
                  </a:lnTo>
                  <a:lnTo>
                    <a:pt x="303" y="450"/>
                  </a:lnTo>
                  <a:lnTo>
                    <a:pt x="293" y="444"/>
                  </a:lnTo>
                  <a:lnTo>
                    <a:pt x="287" y="436"/>
                  </a:lnTo>
                  <a:lnTo>
                    <a:pt x="280" y="424"/>
                  </a:lnTo>
                  <a:lnTo>
                    <a:pt x="254" y="444"/>
                  </a:lnTo>
                  <a:lnTo>
                    <a:pt x="224" y="458"/>
                  </a:lnTo>
                  <a:lnTo>
                    <a:pt x="188" y="468"/>
                  </a:lnTo>
                  <a:lnTo>
                    <a:pt x="149" y="470"/>
                  </a:lnTo>
                  <a:lnTo>
                    <a:pt x="113" y="468"/>
                  </a:lnTo>
                  <a:lnTo>
                    <a:pt x="81" y="458"/>
                  </a:lnTo>
                  <a:lnTo>
                    <a:pt x="55" y="444"/>
                  </a:lnTo>
                  <a:lnTo>
                    <a:pt x="34" y="424"/>
                  </a:lnTo>
                  <a:lnTo>
                    <a:pt x="20" y="401"/>
                  </a:lnTo>
                  <a:lnTo>
                    <a:pt x="8" y="373"/>
                  </a:lnTo>
                  <a:lnTo>
                    <a:pt x="2" y="339"/>
                  </a:lnTo>
                  <a:lnTo>
                    <a:pt x="0" y="306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black">
            <a:xfrm>
              <a:off x="5037138" y="3948113"/>
              <a:ext cx="328613" cy="498475"/>
            </a:xfrm>
            <a:custGeom>
              <a:avLst/>
              <a:gdLst/>
              <a:ahLst/>
              <a:cxnLst>
                <a:cxn ang="0">
                  <a:pos x="202" y="104"/>
                </a:cxn>
                <a:cxn ang="0">
                  <a:pos x="158" y="126"/>
                </a:cxn>
                <a:cxn ang="0">
                  <a:pos x="180" y="357"/>
                </a:cxn>
                <a:cxn ang="0">
                  <a:pos x="224" y="371"/>
                </a:cxn>
                <a:cxn ang="0">
                  <a:pos x="271" y="355"/>
                </a:cxn>
                <a:cxn ang="0">
                  <a:pos x="293" y="314"/>
                </a:cxn>
                <a:cxn ang="0">
                  <a:pos x="295" y="179"/>
                </a:cxn>
                <a:cxn ang="0">
                  <a:pos x="285" y="130"/>
                </a:cxn>
                <a:cxn ang="0">
                  <a:pos x="251" y="104"/>
                </a:cxn>
                <a:cxn ang="0">
                  <a:pos x="59" y="0"/>
                </a:cxn>
                <a:cxn ang="0">
                  <a:pos x="97" y="7"/>
                </a:cxn>
                <a:cxn ang="0">
                  <a:pos x="125" y="27"/>
                </a:cxn>
                <a:cxn ang="0">
                  <a:pos x="164" y="17"/>
                </a:cxn>
                <a:cxn ang="0">
                  <a:pos x="244" y="0"/>
                </a:cxn>
                <a:cxn ang="0">
                  <a:pos x="319" y="11"/>
                </a:cxn>
                <a:cxn ang="0">
                  <a:pos x="372" y="49"/>
                </a:cxn>
                <a:cxn ang="0">
                  <a:pos x="404" y="108"/>
                </a:cxn>
                <a:cxn ang="0">
                  <a:pos x="414" y="189"/>
                </a:cxn>
                <a:cxn ang="0">
                  <a:pos x="412" y="308"/>
                </a:cxn>
                <a:cxn ang="0">
                  <a:pos x="394" y="385"/>
                </a:cxn>
                <a:cxn ang="0">
                  <a:pos x="357" y="438"/>
                </a:cxn>
                <a:cxn ang="0">
                  <a:pos x="293" y="466"/>
                </a:cxn>
                <a:cxn ang="0">
                  <a:pos x="218" y="468"/>
                </a:cxn>
                <a:cxn ang="0">
                  <a:pos x="158" y="444"/>
                </a:cxn>
                <a:cxn ang="0">
                  <a:pos x="154" y="590"/>
                </a:cxn>
                <a:cxn ang="0">
                  <a:pos x="123" y="622"/>
                </a:cxn>
                <a:cxn ang="0">
                  <a:pos x="75" y="622"/>
                </a:cxn>
                <a:cxn ang="0">
                  <a:pos x="43" y="590"/>
                </a:cxn>
                <a:cxn ang="0">
                  <a:pos x="39" y="134"/>
                </a:cxn>
                <a:cxn ang="0">
                  <a:pos x="31" y="102"/>
                </a:cxn>
                <a:cxn ang="0">
                  <a:pos x="16" y="85"/>
                </a:cxn>
                <a:cxn ang="0">
                  <a:pos x="2" y="63"/>
                </a:cxn>
                <a:cxn ang="0">
                  <a:pos x="2" y="31"/>
                </a:cxn>
                <a:cxn ang="0">
                  <a:pos x="24" y="7"/>
                </a:cxn>
                <a:cxn ang="0">
                  <a:pos x="59" y="0"/>
                </a:cxn>
              </a:cxnLst>
              <a:rect l="0" t="0" r="r" b="b"/>
              <a:pathLst>
                <a:path w="414" h="628">
                  <a:moveTo>
                    <a:pt x="224" y="100"/>
                  </a:moveTo>
                  <a:lnTo>
                    <a:pt x="202" y="104"/>
                  </a:lnTo>
                  <a:lnTo>
                    <a:pt x="180" y="112"/>
                  </a:lnTo>
                  <a:lnTo>
                    <a:pt x="158" y="126"/>
                  </a:lnTo>
                  <a:lnTo>
                    <a:pt x="158" y="343"/>
                  </a:lnTo>
                  <a:lnTo>
                    <a:pt x="180" y="357"/>
                  </a:lnTo>
                  <a:lnTo>
                    <a:pt x="202" y="367"/>
                  </a:lnTo>
                  <a:lnTo>
                    <a:pt x="224" y="371"/>
                  </a:lnTo>
                  <a:lnTo>
                    <a:pt x="251" y="367"/>
                  </a:lnTo>
                  <a:lnTo>
                    <a:pt x="271" y="355"/>
                  </a:lnTo>
                  <a:lnTo>
                    <a:pt x="285" y="338"/>
                  </a:lnTo>
                  <a:lnTo>
                    <a:pt x="293" y="314"/>
                  </a:lnTo>
                  <a:lnTo>
                    <a:pt x="295" y="284"/>
                  </a:lnTo>
                  <a:lnTo>
                    <a:pt x="295" y="179"/>
                  </a:lnTo>
                  <a:lnTo>
                    <a:pt x="293" y="152"/>
                  </a:lnTo>
                  <a:lnTo>
                    <a:pt x="285" y="130"/>
                  </a:lnTo>
                  <a:lnTo>
                    <a:pt x="271" y="114"/>
                  </a:lnTo>
                  <a:lnTo>
                    <a:pt x="251" y="104"/>
                  </a:lnTo>
                  <a:lnTo>
                    <a:pt x="224" y="100"/>
                  </a:lnTo>
                  <a:close/>
                  <a:moveTo>
                    <a:pt x="59" y="0"/>
                  </a:moveTo>
                  <a:lnTo>
                    <a:pt x="79" y="2"/>
                  </a:lnTo>
                  <a:lnTo>
                    <a:pt x="97" y="7"/>
                  </a:lnTo>
                  <a:lnTo>
                    <a:pt x="115" y="19"/>
                  </a:lnTo>
                  <a:lnTo>
                    <a:pt x="125" y="27"/>
                  </a:lnTo>
                  <a:lnTo>
                    <a:pt x="133" y="35"/>
                  </a:lnTo>
                  <a:lnTo>
                    <a:pt x="164" y="17"/>
                  </a:lnTo>
                  <a:lnTo>
                    <a:pt x="204" y="4"/>
                  </a:lnTo>
                  <a:lnTo>
                    <a:pt x="244" y="0"/>
                  </a:lnTo>
                  <a:lnTo>
                    <a:pt x="285" y="4"/>
                  </a:lnTo>
                  <a:lnTo>
                    <a:pt x="319" y="11"/>
                  </a:lnTo>
                  <a:lnTo>
                    <a:pt x="349" y="27"/>
                  </a:lnTo>
                  <a:lnTo>
                    <a:pt x="372" y="49"/>
                  </a:lnTo>
                  <a:lnTo>
                    <a:pt x="390" y="75"/>
                  </a:lnTo>
                  <a:lnTo>
                    <a:pt x="404" y="108"/>
                  </a:lnTo>
                  <a:lnTo>
                    <a:pt x="412" y="146"/>
                  </a:lnTo>
                  <a:lnTo>
                    <a:pt x="414" y="189"/>
                  </a:lnTo>
                  <a:lnTo>
                    <a:pt x="414" y="260"/>
                  </a:lnTo>
                  <a:lnTo>
                    <a:pt x="412" y="308"/>
                  </a:lnTo>
                  <a:lnTo>
                    <a:pt x="406" y="349"/>
                  </a:lnTo>
                  <a:lnTo>
                    <a:pt x="394" y="385"/>
                  </a:lnTo>
                  <a:lnTo>
                    <a:pt x="378" y="415"/>
                  </a:lnTo>
                  <a:lnTo>
                    <a:pt x="357" y="438"/>
                  </a:lnTo>
                  <a:lnTo>
                    <a:pt x="329" y="456"/>
                  </a:lnTo>
                  <a:lnTo>
                    <a:pt x="293" y="466"/>
                  </a:lnTo>
                  <a:lnTo>
                    <a:pt x="251" y="470"/>
                  </a:lnTo>
                  <a:lnTo>
                    <a:pt x="218" y="468"/>
                  </a:lnTo>
                  <a:lnTo>
                    <a:pt x="186" y="458"/>
                  </a:lnTo>
                  <a:lnTo>
                    <a:pt x="158" y="444"/>
                  </a:lnTo>
                  <a:lnTo>
                    <a:pt x="158" y="569"/>
                  </a:lnTo>
                  <a:lnTo>
                    <a:pt x="154" y="590"/>
                  </a:lnTo>
                  <a:lnTo>
                    <a:pt x="140" y="610"/>
                  </a:lnTo>
                  <a:lnTo>
                    <a:pt x="123" y="622"/>
                  </a:lnTo>
                  <a:lnTo>
                    <a:pt x="99" y="628"/>
                  </a:lnTo>
                  <a:lnTo>
                    <a:pt x="75" y="622"/>
                  </a:lnTo>
                  <a:lnTo>
                    <a:pt x="57" y="610"/>
                  </a:lnTo>
                  <a:lnTo>
                    <a:pt x="43" y="590"/>
                  </a:lnTo>
                  <a:lnTo>
                    <a:pt x="39" y="569"/>
                  </a:lnTo>
                  <a:lnTo>
                    <a:pt x="39" y="13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8" y="75"/>
                  </a:lnTo>
                  <a:lnTo>
                    <a:pt x="2" y="63"/>
                  </a:lnTo>
                  <a:lnTo>
                    <a:pt x="0" y="49"/>
                  </a:lnTo>
                  <a:lnTo>
                    <a:pt x="2" y="31"/>
                  </a:lnTo>
                  <a:lnTo>
                    <a:pt x="10" y="17"/>
                  </a:lnTo>
                  <a:lnTo>
                    <a:pt x="24" y="7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344" y="6357432"/>
            <a:ext cx="5280000" cy="225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686" y="6356910"/>
            <a:ext cx="1247113" cy="24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6686" y="1441588"/>
            <a:ext cx="5396812" cy="42607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336027" y="1441588"/>
            <a:ext cx="5297173" cy="42607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6686" y="1441588"/>
            <a:ext cx="5396812" cy="4260715"/>
          </a:xfrm>
        </p:spPr>
        <p:txBody>
          <a:bodyPr>
            <a:normAutofit/>
          </a:bodyPr>
          <a:lstStyle>
            <a:lvl1pPr marL="180975" indent="-180975">
              <a:defRPr sz="1600">
                <a:latin typeface="+mn-lt"/>
              </a:defRPr>
            </a:lvl1pPr>
            <a:lvl2pPr marL="358775" indent="0">
              <a:defRPr sz="1400">
                <a:latin typeface="+mn-lt"/>
              </a:defRPr>
            </a:lvl2pPr>
            <a:lvl3pPr marL="715963" indent="-176213">
              <a:defRPr sz="1200">
                <a:latin typeface="+mn-lt"/>
              </a:defRPr>
            </a:lvl3pPr>
            <a:lvl4pPr marL="984250" indent="-176213">
              <a:defRPr sz="1100">
                <a:latin typeface="+mn-lt"/>
              </a:defRPr>
            </a:lvl4pPr>
            <a:lvl5pPr marL="1255713" indent="-180975">
              <a:defRPr sz="11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10302" y="1441588"/>
            <a:ext cx="5422900" cy="4260715"/>
          </a:xfrm>
        </p:spPr>
        <p:txBody>
          <a:bodyPr>
            <a:normAutofit/>
          </a:bodyPr>
          <a:lstStyle>
            <a:lvl1pPr marL="180975" indent="-180975">
              <a:defRPr sz="1600">
                <a:latin typeface="+mn-lt"/>
              </a:defRPr>
            </a:lvl1pPr>
            <a:lvl2pPr marL="358775" indent="0">
              <a:defRPr sz="1400">
                <a:latin typeface="+mn-lt"/>
              </a:defRPr>
            </a:lvl2pPr>
            <a:lvl3pPr marL="715963" indent="-176213">
              <a:defRPr sz="1200">
                <a:latin typeface="+mn-lt"/>
              </a:defRPr>
            </a:lvl3pPr>
            <a:lvl4pPr marL="984250" indent="-176213">
              <a:defRPr sz="1100">
                <a:latin typeface="+mn-lt"/>
              </a:defRPr>
            </a:lvl4pPr>
            <a:lvl5pPr marL="1255713" indent="-180975">
              <a:defRPr sz="11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47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686" y="1444625"/>
            <a:ext cx="5439833" cy="73025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9341" y="1444625"/>
            <a:ext cx="5299776" cy="73025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56686" y="2268189"/>
            <a:ext cx="5396812" cy="34341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336027" y="2268189"/>
            <a:ext cx="5297173" cy="34341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686" y="280108"/>
            <a:ext cx="11076516" cy="9886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686" y="1441588"/>
            <a:ext cx="11025716" cy="4260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dirty="0"/>
              <a:t>Click to edit Master text styles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7509" y="6346152"/>
            <a:ext cx="5280000" cy="225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686" y="6346152"/>
            <a:ext cx="1247113" cy="24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 bwMode="black">
          <a:xfrm>
            <a:off x="9176712" y="6269419"/>
            <a:ext cx="2448813" cy="231051"/>
            <a:chOff x="179388" y="3794126"/>
            <a:chExt cx="5186363" cy="652462"/>
          </a:xfrm>
          <a:solidFill>
            <a:schemeClr val="tx2"/>
          </a:solidFill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black">
            <a:xfrm>
              <a:off x="179388" y="3805238"/>
              <a:ext cx="350838" cy="519113"/>
            </a:xfrm>
            <a:custGeom>
              <a:avLst/>
              <a:gdLst/>
              <a:ahLst/>
              <a:cxnLst>
                <a:cxn ang="0">
                  <a:pos x="121" y="114"/>
                </a:cxn>
                <a:cxn ang="0">
                  <a:pos x="121" y="282"/>
                </a:cxn>
                <a:cxn ang="0">
                  <a:pos x="222" y="282"/>
                </a:cxn>
                <a:cxn ang="0">
                  <a:pos x="252" y="280"/>
                </a:cxn>
                <a:cxn ang="0">
                  <a:pos x="276" y="272"/>
                </a:cxn>
                <a:cxn ang="0">
                  <a:pos x="295" y="259"/>
                </a:cxn>
                <a:cxn ang="0">
                  <a:pos x="307" y="239"/>
                </a:cxn>
                <a:cxn ang="0">
                  <a:pos x="311" y="215"/>
                </a:cxn>
                <a:cxn ang="0">
                  <a:pos x="311" y="180"/>
                </a:cxn>
                <a:cxn ang="0">
                  <a:pos x="307" y="158"/>
                </a:cxn>
                <a:cxn ang="0">
                  <a:pos x="297" y="138"/>
                </a:cxn>
                <a:cxn ang="0">
                  <a:pos x="280" y="124"/>
                </a:cxn>
                <a:cxn ang="0">
                  <a:pos x="256" y="116"/>
                </a:cxn>
                <a:cxn ang="0">
                  <a:pos x="226" y="114"/>
                </a:cxn>
                <a:cxn ang="0">
                  <a:pos x="121" y="114"/>
                </a:cxn>
                <a:cxn ang="0">
                  <a:pos x="59" y="0"/>
                </a:cxn>
                <a:cxn ang="0">
                  <a:pos x="228" y="0"/>
                </a:cxn>
                <a:cxn ang="0">
                  <a:pos x="276" y="4"/>
                </a:cxn>
                <a:cxn ang="0">
                  <a:pos x="317" y="12"/>
                </a:cxn>
                <a:cxn ang="0">
                  <a:pos x="353" y="27"/>
                </a:cxn>
                <a:cxn ang="0">
                  <a:pos x="383" y="47"/>
                </a:cxn>
                <a:cxn ang="0">
                  <a:pos x="404" y="73"/>
                </a:cxn>
                <a:cxn ang="0">
                  <a:pos x="422" y="104"/>
                </a:cxn>
                <a:cxn ang="0">
                  <a:pos x="430" y="140"/>
                </a:cxn>
                <a:cxn ang="0">
                  <a:pos x="434" y="180"/>
                </a:cxn>
                <a:cxn ang="0">
                  <a:pos x="434" y="215"/>
                </a:cxn>
                <a:cxn ang="0">
                  <a:pos x="430" y="257"/>
                </a:cxn>
                <a:cxn ang="0">
                  <a:pos x="416" y="294"/>
                </a:cxn>
                <a:cxn ang="0">
                  <a:pos x="396" y="326"/>
                </a:cxn>
                <a:cxn ang="0">
                  <a:pos x="367" y="352"/>
                </a:cxn>
                <a:cxn ang="0">
                  <a:pos x="333" y="371"/>
                </a:cxn>
                <a:cxn ang="0">
                  <a:pos x="387" y="468"/>
                </a:cxn>
                <a:cxn ang="0">
                  <a:pos x="436" y="567"/>
                </a:cxn>
                <a:cxn ang="0">
                  <a:pos x="442" y="591"/>
                </a:cxn>
                <a:cxn ang="0">
                  <a:pos x="438" y="610"/>
                </a:cxn>
                <a:cxn ang="0">
                  <a:pos x="428" y="628"/>
                </a:cxn>
                <a:cxn ang="0">
                  <a:pos x="414" y="642"/>
                </a:cxn>
                <a:cxn ang="0">
                  <a:pos x="396" y="650"/>
                </a:cxn>
                <a:cxn ang="0">
                  <a:pos x="377" y="654"/>
                </a:cxn>
                <a:cxn ang="0">
                  <a:pos x="361" y="652"/>
                </a:cxn>
                <a:cxn ang="0">
                  <a:pos x="347" y="646"/>
                </a:cxn>
                <a:cxn ang="0">
                  <a:pos x="335" y="634"/>
                </a:cxn>
                <a:cxn ang="0">
                  <a:pos x="323" y="616"/>
                </a:cxn>
                <a:cxn ang="0">
                  <a:pos x="268" y="504"/>
                </a:cxn>
                <a:cxn ang="0">
                  <a:pos x="204" y="393"/>
                </a:cxn>
                <a:cxn ang="0">
                  <a:pos x="121" y="393"/>
                </a:cxn>
                <a:cxn ang="0">
                  <a:pos x="121" y="593"/>
                </a:cxn>
                <a:cxn ang="0">
                  <a:pos x="117" y="616"/>
                </a:cxn>
                <a:cxn ang="0">
                  <a:pos x="103" y="636"/>
                </a:cxn>
                <a:cxn ang="0">
                  <a:pos x="85" y="648"/>
                </a:cxn>
                <a:cxn ang="0">
                  <a:pos x="59" y="654"/>
                </a:cxn>
                <a:cxn ang="0">
                  <a:pos x="38" y="648"/>
                </a:cxn>
                <a:cxn ang="0">
                  <a:pos x="18" y="636"/>
                </a:cxn>
                <a:cxn ang="0">
                  <a:pos x="4" y="616"/>
                </a:cxn>
                <a:cxn ang="0">
                  <a:pos x="0" y="593"/>
                </a:cxn>
                <a:cxn ang="0">
                  <a:pos x="0" y="61"/>
                </a:cxn>
                <a:cxn ang="0">
                  <a:pos x="4" y="37"/>
                </a:cxn>
                <a:cxn ang="0">
                  <a:pos x="18" y="18"/>
                </a:cxn>
                <a:cxn ang="0">
                  <a:pos x="38" y="6"/>
                </a:cxn>
                <a:cxn ang="0">
                  <a:pos x="59" y="0"/>
                </a:cxn>
              </a:cxnLst>
              <a:rect l="0" t="0" r="r" b="b"/>
              <a:pathLst>
                <a:path w="442" h="654">
                  <a:moveTo>
                    <a:pt x="121" y="114"/>
                  </a:moveTo>
                  <a:lnTo>
                    <a:pt x="121" y="282"/>
                  </a:lnTo>
                  <a:lnTo>
                    <a:pt x="222" y="282"/>
                  </a:lnTo>
                  <a:lnTo>
                    <a:pt x="252" y="280"/>
                  </a:lnTo>
                  <a:lnTo>
                    <a:pt x="276" y="272"/>
                  </a:lnTo>
                  <a:lnTo>
                    <a:pt x="295" y="259"/>
                  </a:lnTo>
                  <a:lnTo>
                    <a:pt x="307" y="239"/>
                  </a:lnTo>
                  <a:lnTo>
                    <a:pt x="311" y="215"/>
                  </a:lnTo>
                  <a:lnTo>
                    <a:pt x="311" y="180"/>
                  </a:lnTo>
                  <a:lnTo>
                    <a:pt x="307" y="158"/>
                  </a:lnTo>
                  <a:lnTo>
                    <a:pt x="297" y="138"/>
                  </a:lnTo>
                  <a:lnTo>
                    <a:pt x="280" y="124"/>
                  </a:lnTo>
                  <a:lnTo>
                    <a:pt x="256" y="116"/>
                  </a:lnTo>
                  <a:lnTo>
                    <a:pt x="226" y="114"/>
                  </a:lnTo>
                  <a:lnTo>
                    <a:pt x="121" y="114"/>
                  </a:lnTo>
                  <a:close/>
                  <a:moveTo>
                    <a:pt x="59" y="0"/>
                  </a:moveTo>
                  <a:lnTo>
                    <a:pt x="228" y="0"/>
                  </a:lnTo>
                  <a:lnTo>
                    <a:pt x="276" y="4"/>
                  </a:lnTo>
                  <a:lnTo>
                    <a:pt x="317" y="12"/>
                  </a:lnTo>
                  <a:lnTo>
                    <a:pt x="353" y="27"/>
                  </a:lnTo>
                  <a:lnTo>
                    <a:pt x="383" y="47"/>
                  </a:lnTo>
                  <a:lnTo>
                    <a:pt x="404" y="73"/>
                  </a:lnTo>
                  <a:lnTo>
                    <a:pt x="422" y="104"/>
                  </a:lnTo>
                  <a:lnTo>
                    <a:pt x="430" y="140"/>
                  </a:lnTo>
                  <a:lnTo>
                    <a:pt x="434" y="180"/>
                  </a:lnTo>
                  <a:lnTo>
                    <a:pt x="434" y="215"/>
                  </a:lnTo>
                  <a:lnTo>
                    <a:pt x="430" y="257"/>
                  </a:lnTo>
                  <a:lnTo>
                    <a:pt x="416" y="294"/>
                  </a:lnTo>
                  <a:lnTo>
                    <a:pt x="396" y="326"/>
                  </a:lnTo>
                  <a:lnTo>
                    <a:pt x="367" y="352"/>
                  </a:lnTo>
                  <a:lnTo>
                    <a:pt x="333" y="371"/>
                  </a:lnTo>
                  <a:lnTo>
                    <a:pt x="387" y="468"/>
                  </a:lnTo>
                  <a:lnTo>
                    <a:pt x="436" y="567"/>
                  </a:lnTo>
                  <a:lnTo>
                    <a:pt x="442" y="591"/>
                  </a:lnTo>
                  <a:lnTo>
                    <a:pt x="438" y="610"/>
                  </a:lnTo>
                  <a:lnTo>
                    <a:pt x="428" y="628"/>
                  </a:lnTo>
                  <a:lnTo>
                    <a:pt x="414" y="642"/>
                  </a:lnTo>
                  <a:lnTo>
                    <a:pt x="396" y="650"/>
                  </a:lnTo>
                  <a:lnTo>
                    <a:pt x="377" y="654"/>
                  </a:lnTo>
                  <a:lnTo>
                    <a:pt x="361" y="652"/>
                  </a:lnTo>
                  <a:lnTo>
                    <a:pt x="347" y="646"/>
                  </a:lnTo>
                  <a:lnTo>
                    <a:pt x="335" y="634"/>
                  </a:lnTo>
                  <a:lnTo>
                    <a:pt x="323" y="616"/>
                  </a:lnTo>
                  <a:lnTo>
                    <a:pt x="268" y="504"/>
                  </a:lnTo>
                  <a:lnTo>
                    <a:pt x="204" y="393"/>
                  </a:lnTo>
                  <a:lnTo>
                    <a:pt x="121" y="393"/>
                  </a:lnTo>
                  <a:lnTo>
                    <a:pt x="121" y="593"/>
                  </a:lnTo>
                  <a:lnTo>
                    <a:pt x="117" y="616"/>
                  </a:lnTo>
                  <a:lnTo>
                    <a:pt x="103" y="636"/>
                  </a:lnTo>
                  <a:lnTo>
                    <a:pt x="85" y="648"/>
                  </a:lnTo>
                  <a:lnTo>
                    <a:pt x="59" y="654"/>
                  </a:lnTo>
                  <a:lnTo>
                    <a:pt x="38" y="648"/>
                  </a:lnTo>
                  <a:lnTo>
                    <a:pt x="18" y="636"/>
                  </a:lnTo>
                  <a:lnTo>
                    <a:pt x="4" y="616"/>
                  </a:lnTo>
                  <a:lnTo>
                    <a:pt x="0" y="593"/>
                  </a:lnTo>
                  <a:lnTo>
                    <a:pt x="0" y="61"/>
                  </a:lnTo>
                  <a:lnTo>
                    <a:pt x="4" y="37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590551" y="3948113"/>
              <a:ext cx="303213" cy="373063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67" y="110"/>
                </a:cxn>
                <a:cxn ang="0">
                  <a:pos x="147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21" y="189"/>
                </a:cxn>
                <a:cxn ang="0">
                  <a:pos x="121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7" y="349"/>
                </a:cxn>
                <a:cxn ang="0">
                  <a:pos x="167" y="359"/>
                </a:cxn>
                <a:cxn ang="0">
                  <a:pos x="193" y="363"/>
                </a:cxn>
                <a:cxn ang="0">
                  <a:pos x="218" y="359"/>
                </a:cxn>
                <a:cxn ang="0">
                  <a:pos x="238" y="349"/>
                </a:cxn>
                <a:cxn ang="0">
                  <a:pos x="252" y="334"/>
                </a:cxn>
                <a:cxn ang="0">
                  <a:pos x="260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60" y="160"/>
                </a:cxn>
                <a:cxn ang="0">
                  <a:pos x="252" y="138"/>
                </a:cxn>
                <a:cxn ang="0">
                  <a:pos x="238" y="122"/>
                </a:cxn>
                <a:cxn ang="0">
                  <a:pos x="218" y="110"/>
                </a:cxn>
                <a:cxn ang="0">
                  <a:pos x="193" y="108"/>
                </a:cxn>
                <a:cxn ang="0">
                  <a:pos x="193" y="0"/>
                </a:cxn>
                <a:cxn ang="0">
                  <a:pos x="238" y="4"/>
                </a:cxn>
                <a:cxn ang="0">
                  <a:pos x="278" y="15"/>
                </a:cxn>
                <a:cxn ang="0">
                  <a:pos x="310" y="31"/>
                </a:cxn>
                <a:cxn ang="0">
                  <a:pos x="337" y="55"/>
                </a:cxn>
                <a:cxn ang="0">
                  <a:pos x="357" y="83"/>
                </a:cxn>
                <a:cxn ang="0">
                  <a:pos x="371" y="116"/>
                </a:cxn>
                <a:cxn ang="0">
                  <a:pos x="381" y="150"/>
                </a:cxn>
                <a:cxn ang="0">
                  <a:pos x="383" y="187"/>
                </a:cxn>
                <a:cxn ang="0">
                  <a:pos x="383" y="282"/>
                </a:cxn>
                <a:cxn ang="0">
                  <a:pos x="381" y="320"/>
                </a:cxn>
                <a:cxn ang="0">
                  <a:pos x="371" y="355"/>
                </a:cxn>
                <a:cxn ang="0">
                  <a:pos x="357" y="387"/>
                </a:cxn>
                <a:cxn ang="0">
                  <a:pos x="337" y="415"/>
                </a:cxn>
                <a:cxn ang="0">
                  <a:pos x="310" y="438"/>
                </a:cxn>
                <a:cxn ang="0">
                  <a:pos x="278" y="456"/>
                </a:cxn>
                <a:cxn ang="0">
                  <a:pos x="238" y="466"/>
                </a:cxn>
                <a:cxn ang="0">
                  <a:pos x="193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4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2" y="355"/>
                </a:cxn>
                <a:cxn ang="0">
                  <a:pos x="4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4" y="150"/>
                </a:cxn>
                <a:cxn ang="0">
                  <a:pos x="12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4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3" y="0"/>
                </a:cxn>
              </a:cxnLst>
              <a:rect l="0" t="0" r="r" b="b"/>
              <a:pathLst>
                <a:path w="383" h="470">
                  <a:moveTo>
                    <a:pt x="193" y="108"/>
                  </a:moveTo>
                  <a:lnTo>
                    <a:pt x="167" y="110"/>
                  </a:lnTo>
                  <a:lnTo>
                    <a:pt x="147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21" y="189"/>
                  </a:lnTo>
                  <a:lnTo>
                    <a:pt x="121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7" y="349"/>
                  </a:lnTo>
                  <a:lnTo>
                    <a:pt x="167" y="359"/>
                  </a:lnTo>
                  <a:lnTo>
                    <a:pt x="193" y="363"/>
                  </a:lnTo>
                  <a:lnTo>
                    <a:pt x="218" y="359"/>
                  </a:lnTo>
                  <a:lnTo>
                    <a:pt x="238" y="349"/>
                  </a:lnTo>
                  <a:lnTo>
                    <a:pt x="252" y="334"/>
                  </a:lnTo>
                  <a:lnTo>
                    <a:pt x="260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60" y="160"/>
                  </a:lnTo>
                  <a:lnTo>
                    <a:pt x="252" y="138"/>
                  </a:lnTo>
                  <a:lnTo>
                    <a:pt x="238" y="122"/>
                  </a:lnTo>
                  <a:lnTo>
                    <a:pt x="218" y="110"/>
                  </a:lnTo>
                  <a:lnTo>
                    <a:pt x="193" y="108"/>
                  </a:lnTo>
                  <a:close/>
                  <a:moveTo>
                    <a:pt x="193" y="0"/>
                  </a:moveTo>
                  <a:lnTo>
                    <a:pt x="238" y="4"/>
                  </a:lnTo>
                  <a:lnTo>
                    <a:pt x="278" y="15"/>
                  </a:lnTo>
                  <a:lnTo>
                    <a:pt x="310" y="31"/>
                  </a:lnTo>
                  <a:lnTo>
                    <a:pt x="337" y="55"/>
                  </a:lnTo>
                  <a:lnTo>
                    <a:pt x="357" y="83"/>
                  </a:lnTo>
                  <a:lnTo>
                    <a:pt x="371" y="116"/>
                  </a:lnTo>
                  <a:lnTo>
                    <a:pt x="381" y="150"/>
                  </a:lnTo>
                  <a:lnTo>
                    <a:pt x="383" y="187"/>
                  </a:lnTo>
                  <a:lnTo>
                    <a:pt x="383" y="282"/>
                  </a:lnTo>
                  <a:lnTo>
                    <a:pt x="381" y="320"/>
                  </a:lnTo>
                  <a:lnTo>
                    <a:pt x="371" y="355"/>
                  </a:lnTo>
                  <a:lnTo>
                    <a:pt x="357" y="387"/>
                  </a:lnTo>
                  <a:lnTo>
                    <a:pt x="337" y="415"/>
                  </a:lnTo>
                  <a:lnTo>
                    <a:pt x="310" y="438"/>
                  </a:lnTo>
                  <a:lnTo>
                    <a:pt x="278" y="456"/>
                  </a:lnTo>
                  <a:lnTo>
                    <a:pt x="238" y="466"/>
                  </a:lnTo>
                  <a:lnTo>
                    <a:pt x="193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4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2" y="355"/>
                  </a:lnTo>
                  <a:lnTo>
                    <a:pt x="4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4" y="150"/>
                  </a:lnTo>
                  <a:lnTo>
                    <a:pt x="12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4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black">
            <a:xfrm>
              <a:off x="930276" y="3948113"/>
              <a:ext cx="325438" cy="49847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3" y="2"/>
                </a:cxn>
                <a:cxn ang="0">
                  <a:pos x="107" y="9"/>
                </a:cxn>
                <a:cxn ang="0">
                  <a:pos x="119" y="23"/>
                </a:cxn>
                <a:cxn ang="0">
                  <a:pos x="126" y="41"/>
                </a:cxn>
                <a:cxn ang="0">
                  <a:pos x="144" y="94"/>
                </a:cxn>
                <a:cxn ang="0">
                  <a:pos x="164" y="158"/>
                </a:cxn>
                <a:cxn ang="0">
                  <a:pos x="188" y="227"/>
                </a:cxn>
                <a:cxn ang="0">
                  <a:pos x="214" y="298"/>
                </a:cxn>
                <a:cxn ang="0">
                  <a:pos x="295" y="41"/>
                </a:cxn>
                <a:cxn ang="0">
                  <a:pos x="305" y="21"/>
                </a:cxn>
                <a:cxn ang="0">
                  <a:pos x="319" y="9"/>
                </a:cxn>
                <a:cxn ang="0">
                  <a:pos x="333" y="2"/>
                </a:cxn>
                <a:cxn ang="0">
                  <a:pos x="351" y="0"/>
                </a:cxn>
                <a:cxn ang="0">
                  <a:pos x="368" y="2"/>
                </a:cxn>
                <a:cxn ang="0">
                  <a:pos x="384" y="9"/>
                </a:cxn>
                <a:cxn ang="0">
                  <a:pos x="398" y="21"/>
                </a:cxn>
                <a:cxn ang="0">
                  <a:pos x="406" y="37"/>
                </a:cxn>
                <a:cxn ang="0">
                  <a:pos x="410" y="57"/>
                </a:cxn>
                <a:cxn ang="0">
                  <a:pos x="406" y="81"/>
                </a:cxn>
                <a:cxn ang="0">
                  <a:pos x="293" y="401"/>
                </a:cxn>
                <a:cxn ang="0">
                  <a:pos x="269" y="458"/>
                </a:cxn>
                <a:cxn ang="0">
                  <a:pos x="245" y="507"/>
                </a:cxn>
                <a:cxn ang="0">
                  <a:pos x="218" y="547"/>
                </a:cxn>
                <a:cxn ang="0">
                  <a:pos x="186" y="579"/>
                </a:cxn>
                <a:cxn ang="0">
                  <a:pos x="152" y="604"/>
                </a:cxn>
                <a:cxn ang="0">
                  <a:pos x="111" y="620"/>
                </a:cxn>
                <a:cxn ang="0">
                  <a:pos x="65" y="628"/>
                </a:cxn>
                <a:cxn ang="0">
                  <a:pos x="43" y="626"/>
                </a:cxn>
                <a:cxn ang="0">
                  <a:pos x="23" y="618"/>
                </a:cxn>
                <a:cxn ang="0">
                  <a:pos x="12" y="604"/>
                </a:cxn>
                <a:cxn ang="0">
                  <a:pos x="2" y="588"/>
                </a:cxn>
                <a:cxn ang="0">
                  <a:pos x="0" y="571"/>
                </a:cxn>
                <a:cxn ang="0">
                  <a:pos x="2" y="553"/>
                </a:cxn>
                <a:cxn ang="0">
                  <a:pos x="8" y="539"/>
                </a:cxn>
                <a:cxn ang="0">
                  <a:pos x="17" y="525"/>
                </a:cxn>
                <a:cxn ang="0">
                  <a:pos x="33" y="517"/>
                </a:cxn>
                <a:cxn ang="0">
                  <a:pos x="53" y="511"/>
                </a:cxn>
                <a:cxn ang="0">
                  <a:pos x="75" y="509"/>
                </a:cxn>
                <a:cxn ang="0">
                  <a:pos x="97" y="504"/>
                </a:cxn>
                <a:cxn ang="0">
                  <a:pos x="117" y="492"/>
                </a:cxn>
                <a:cxn ang="0">
                  <a:pos x="138" y="474"/>
                </a:cxn>
                <a:cxn ang="0">
                  <a:pos x="158" y="446"/>
                </a:cxn>
                <a:cxn ang="0">
                  <a:pos x="134" y="391"/>
                </a:cxn>
                <a:cxn ang="0">
                  <a:pos x="113" y="332"/>
                </a:cxn>
                <a:cxn ang="0">
                  <a:pos x="91" y="274"/>
                </a:cxn>
                <a:cxn ang="0">
                  <a:pos x="69" y="217"/>
                </a:cxn>
                <a:cxn ang="0">
                  <a:pos x="49" y="164"/>
                </a:cxn>
                <a:cxn ang="0">
                  <a:pos x="33" y="114"/>
                </a:cxn>
                <a:cxn ang="0">
                  <a:pos x="19" y="73"/>
                </a:cxn>
                <a:cxn ang="0">
                  <a:pos x="17" y="47"/>
                </a:cxn>
                <a:cxn ang="0">
                  <a:pos x="23" y="27"/>
                </a:cxn>
                <a:cxn ang="0">
                  <a:pos x="37" y="11"/>
                </a:cxn>
                <a:cxn ang="0">
                  <a:pos x="57" y="4"/>
                </a:cxn>
                <a:cxn ang="0">
                  <a:pos x="77" y="0"/>
                </a:cxn>
              </a:cxnLst>
              <a:rect l="0" t="0" r="r" b="b"/>
              <a:pathLst>
                <a:path w="410" h="628">
                  <a:moveTo>
                    <a:pt x="77" y="0"/>
                  </a:moveTo>
                  <a:lnTo>
                    <a:pt x="93" y="2"/>
                  </a:lnTo>
                  <a:lnTo>
                    <a:pt x="107" y="9"/>
                  </a:lnTo>
                  <a:lnTo>
                    <a:pt x="119" y="23"/>
                  </a:lnTo>
                  <a:lnTo>
                    <a:pt x="126" y="41"/>
                  </a:lnTo>
                  <a:lnTo>
                    <a:pt x="144" y="94"/>
                  </a:lnTo>
                  <a:lnTo>
                    <a:pt x="164" y="158"/>
                  </a:lnTo>
                  <a:lnTo>
                    <a:pt x="188" y="227"/>
                  </a:lnTo>
                  <a:lnTo>
                    <a:pt x="214" y="298"/>
                  </a:lnTo>
                  <a:lnTo>
                    <a:pt x="295" y="41"/>
                  </a:lnTo>
                  <a:lnTo>
                    <a:pt x="305" y="21"/>
                  </a:lnTo>
                  <a:lnTo>
                    <a:pt x="319" y="9"/>
                  </a:lnTo>
                  <a:lnTo>
                    <a:pt x="333" y="2"/>
                  </a:lnTo>
                  <a:lnTo>
                    <a:pt x="351" y="0"/>
                  </a:lnTo>
                  <a:lnTo>
                    <a:pt x="368" y="2"/>
                  </a:lnTo>
                  <a:lnTo>
                    <a:pt x="384" y="9"/>
                  </a:lnTo>
                  <a:lnTo>
                    <a:pt x="398" y="21"/>
                  </a:lnTo>
                  <a:lnTo>
                    <a:pt x="406" y="37"/>
                  </a:lnTo>
                  <a:lnTo>
                    <a:pt x="410" y="57"/>
                  </a:lnTo>
                  <a:lnTo>
                    <a:pt x="406" y="81"/>
                  </a:lnTo>
                  <a:lnTo>
                    <a:pt x="293" y="401"/>
                  </a:lnTo>
                  <a:lnTo>
                    <a:pt x="269" y="458"/>
                  </a:lnTo>
                  <a:lnTo>
                    <a:pt x="245" y="507"/>
                  </a:lnTo>
                  <a:lnTo>
                    <a:pt x="218" y="547"/>
                  </a:lnTo>
                  <a:lnTo>
                    <a:pt x="186" y="579"/>
                  </a:lnTo>
                  <a:lnTo>
                    <a:pt x="152" y="604"/>
                  </a:lnTo>
                  <a:lnTo>
                    <a:pt x="111" y="620"/>
                  </a:lnTo>
                  <a:lnTo>
                    <a:pt x="65" y="628"/>
                  </a:lnTo>
                  <a:lnTo>
                    <a:pt x="43" y="626"/>
                  </a:lnTo>
                  <a:lnTo>
                    <a:pt x="23" y="618"/>
                  </a:lnTo>
                  <a:lnTo>
                    <a:pt x="12" y="604"/>
                  </a:lnTo>
                  <a:lnTo>
                    <a:pt x="2" y="588"/>
                  </a:lnTo>
                  <a:lnTo>
                    <a:pt x="0" y="571"/>
                  </a:lnTo>
                  <a:lnTo>
                    <a:pt x="2" y="553"/>
                  </a:lnTo>
                  <a:lnTo>
                    <a:pt x="8" y="539"/>
                  </a:lnTo>
                  <a:lnTo>
                    <a:pt x="17" y="525"/>
                  </a:lnTo>
                  <a:lnTo>
                    <a:pt x="33" y="517"/>
                  </a:lnTo>
                  <a:lnTo>
                    <a:pt x="53" y="511"/>
                  </a:lnTo>
                  <a:lnTo>
                    <a:pt x="75" y="509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38" y="474"/>
                  </a:lnTo>
                  <a:lnTo>
                    <a:pt x="158" y="446"/>
                  </a:lnTo>
                  <a:lnTo>
                    <a:pt x="134" y="391"/>
                  </a:lnTo>
                  <a:lnTo>
                    <a:pt x="113" y="332"/>
                  </a:lnTo>
                  <a:lnTo>
                    <a:pt x="91" y="274"/>
                  </a:lnTo>
                  <a:lnTo>
                    <a:pt x="69" y="217"/>
                  </a:lnTo>
                  <a:lnTo>
                    <a:pt x="49" y="164"/>
                  </a:lnTo>
                  <a:lnTo>
                    <a:pt x="33" y="114"/>
                  </a:lnTo>
                  <a:lnTo>
                    <a:pt x="19" y="73"/>
                  </a:lnTo>
                  <a:lnTo>
                    <a:pt x="17" y="47"/>
                  </a:lnTo>
                  <a:lnTo>
                    <a:pt x="23" y="27"/>
                  </a:lnTo>
                  <a:lnTo>
                    <a:pt x="37" y="11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 userDrawn="1"/>
          </p:nvSpPr>
          <p:spPr bwMode="black">
            <a:xfrm>
              <a:off x="1293813" y="3948113"/>
              <a:ext cx="328613" cy="373063"/>
            </a:xfrm>
            <a:custGeom>
              <a:avLst/>
              <a:gdLst/>
              <a:ahLst/>
              <a:cxnLst>
                <a:cxn ang="0">
                  <a:pos x="162" y="280"/>
                </a:cxn>
                <a:cxn ang="0">
                  <a:pos x="128" y="298"/>
                </a:cxn>
                <a:cxn ang="0">
                  <a:pos x="118" y="328"/>
                </a:cxn>
                <a:cxn ang="0">
                  <a:pos x="120" y="351"/>
                </a:cxn>
                <a:cxn ang="0">
                  <a:pos x="140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1" y="341"/>
                </a:cxn>
                <a:cxn ang="0">
                  <a:pos x="253" y="278"/>
                </a:cxn>
                <a:cxn ang="0">
                  <a:pos x="196" y="0"/>
                </a:cxn>
                <a:cxn ang="0">
                  <a:pos x="279" y="11"/>
                </a:cxn>
                <a:cxn ang="0">
                  <a:pos x="333" y="45"/>
                </a:cxn>
                <a:cxn ang="0">
                  <a:pos x="364" y="104"/>
                </a:cxn>
                <a:cxn ang="0">
                  <a:pos x="374" y="189"/>
                </a:cxn>
                <a:cxn ang="0">
                  <a:pos x="376" y="355"/>
                </a:cxn>
                <a:cxn ang="0">
                  <a:pos x="388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2" y="454"/>
                </a:cxn>
                <a:cxn ang="0">
                  <a:pos x="374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5" y="440"/>
                </a:cxn>
                <a:cxn ang="0">
                  <a:pos x="253" y="452"/>
                </a:cxn>
                <a:cxn ang="0">
                  <a:pos x="190" y="468"/>
                </a:cxn>
                <a:cxn ang="0">
                  <a:pos x="117" y="468"/>
                </a:cxn>
                <a:cxn ang="0">
                  <a:pos x="51" y="442"/>
                </a:cxn>
                <a:cxn ang="0">
                  <a:pos x="11" y="397"/>
                </a:cxn>
                <a:cxn ang="0">
                  <a:pos x="0" y="332"/>
                </a:cxn>
                <a:cxn ang="0">
                  <a:pos x="4" y="292"/>
                </a:cxn>
                <a:cxn ang="0">
                  <a:pos x="33" y="239"/>
                </a:cxn>
                <a:cxn ang="0">
                  <a:pos x="91" y="203"/>
                </a:cxn>
                <a:cxn ang="0">
                  <a:pos x="174" y="191"/>
                </a:cxn>
                <a:cxn ang="0">
                  <a:pos x="253" y="175"/>
                </a:cxn>
                <a:cxn ang="0">
                  <a:pos x="249" y="132"/>
                </a:cxn>
                <a:cxn ang="0">
                  <a:pos x="228" y="104"/>
                </a:cxn>
                <a:cxn ang="0">
                  <a:pos x="186" y="94"/>
                </a:cxn>
                <a:cxn ang="0">
                  <a:pos x="128" y="104"/>
                </a:cxn>
                <a:cxn ang="0">
                  <a:pos x="85" y="120"/>
                </a:cxn>
                <a:cxn ang="0">
                  <a:pos x="51" y="110"/>
                </a:cxn>
                <a:cxn ang="0">
                  <a:pos x="31" y="81"/>
                </a:cxn>
                <a:cxn ang="0">
                  <a:pos x="39" y="47"/>
                </a:cxn>
                <a:cxn ang="0">
                  <a:pos x="87" y="17"/>
                </a:cxn>
                <a:cxn ang="0">
                  <a:pos x="160" y="2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2" y="280"/>
                  </a:lnTo>
                  <a:lnTo>
                    <a:pt x="142" y="286"/>
                  </a:lnTo>
                  <a:lnTo>
                    <a:pt x="128" y="298"/>
                  </a:lnTo>
                  <a:lnTo>
                    <a:pt x="120" y="312"/>
                  </a:lnTo>
                  <a:lnTo>
                    <a:pt x="118" y="328"/>
                  </a:lnTo>
                  <a:lnTo>
                    <a:pt x="118" y="334"/>
                  </a:lnTo>
                  <a:lnTo>
                    <a:pt x="120" y="351"/>
                  </a:lnTo>
                  <a:lnTo>
                    <a:pt x="128" y="367"/>
                  </a:lnTo>
                  <a:lnTo>
                    <a:pt x="140" y="377"/>
                  </a:lnTo>
                  <a:lnTo>
                    <a:pt x="160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1" y="361"/>
                  </a:lnTo>
                  <a:lnTo>
                    <a:pt x="251" y="341"/>
                  </a:lnTo>
                  <a:lnTo>
                    <a:pt x="253" y="316"/>
                  </a:lnTo>
                  <a:lnTo>
                    <a:pt x="253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1" y="2"/>
                  </a:lnTo>
                  <a:lnTo>
                    <a:pt x="279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2" y="71"/>
                  </a:lnTo>
                  <a:lnTo>
                    <a:pt x="364" y="104"/>
                  </a:lnTo>
                  <a:lnTo>
                    <a:pt x="372" y="142"/>
                  </a:lnTo>
                  <a:lnTo>
                    <a:pt x="374" y="189"/>
                  </a:lnTo>
                  <a:lnTo>
                    <a:pt x="374" y="338"/>
                  </a:lnTo>
                  <a:lnTo>
                    <a:pt x="376" y="355"/>
                  </a:lnTo>
                  <a:lnTo>
                    <a:pt x="380" y="369"/>
                  </a:lnTo>
                  <a:lnTo>
                    <a:pt x="388" y="379"/>
                  </a:lnTo>
                  <a:lnTo>
                    <a:pt x="396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0" y="440"/>
                  </a:lnTo>
                  <a:lnTo>
                    <a:pt x="402" y="454"/>
                  </a:lnTo>
                  <a:lnTo>
                    <a:pt x="390" y="464"/>
                  </a:lnTo>
                  <a:lnTo>
                    <a:pt x="374" y="468"/>
                  </a:lnTo>
                  <a:lnTo>
                    <a:pt x="352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91" y="446"/>
                  </a:lnTo>
                  <a:lnTo>
                    <a:pt x="285" y="440"/>
                  </a:lnTo>
                  <a:lnTo>
                    <a:pt x="281" y="434"/>
                  </a:lnTo>
                  <a:lnTo>
                    <a:pt x="253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8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1" y="442"/>
                  </a:lnTo>
                  <a:lnTo>
                    <a:pt x="29" y="422"/>
                  </a:lnTo>
                  <a:lnTo>
                    <a:pt x="11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3" y="262"/>
                  </a:lnTo>
                  <a:lnTo>
                    <a:pt x="33" y="239"/>
                  </a:lnTo>
                  <a:lnTo>
                    <a:pt x="57" y="219"/>
                  </a:lnTo>
                  <a:lnTo>
                    <a:pt x="91" y="203"/>
                  </a:lnTo>
                  <a:lnTo>
                    <a:pt x="128" y="195"/>
                  </a:lnTo>
                  <a:lnTo>
                    <a:pt x="174" y="191"/>
                  </a:lnTo>
                  <a:lnTo>
                    <a:pt x="253" y="191"/>
                  </a:lnTo>
                  <a:lnTo>
                    <a:pt x="253" y="175"/>
                  </a:lnTo>
                  <a:lnTo>
                    <a:pt x="253" y="152"/>
                  </a:lnTo>
                  <a:lnTo>
                    <a:pt x="249" y="132"/>
                  </a:lnTo>
                  <a:lnTo>
                    <a:pt x="241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4" y="96"/>
                  </a:lnTo>
                  <a:lnTo>
                    <a:pt x="128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1" y="110"/>
                  </a:lnTo>
                  <a:lnTo>
                    <a:pt x="39" y="96"/>
                  </a:lnTo>
                  <a:lnTo>
                    <a:pt x="31" y="81"/>
                  </a:lnTo>
                  <a:lnTo>
                    <a:pt x="31" y="65"/>
                  </a:lnTo>
                  <a:lnTo>
                    <a:pt x="39" y="47"/>
                  </a:lnTo>
                  <a:lnTo>
                    <a:pt x="55" y="33"/>
                  </a:lnTo>
                  <a:lnTo>
                    <a:pt x="87" y="17"/>
                  </a:lnTo>
                  <a:lnTo>
                    <a:pt x="122" y="7"/>
                  </a:lnTo>
                  <a:lnTo>
                    <a:pt x="160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black">
            <a:xfrm>
              <a:off x="1690688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3" y="6"/>
                </a:cxn>
                <a:cxn ang="0">
                  <a:pos x="103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3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8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3" y="6"/>
                  </a:lnTo>
                  <a:lnTo>
                    <a:pt x="103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3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8" y="6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black">
            <a:xfrm>
              <a:off x="2062163" y="3798888"/>
              <a:ext cx="458788" cy="5254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7" y="2"/>
                </a:cxn>
                <a:cxn ang="0">
                  <a:pos x="95" y="8"/>
                </a:cxn>
                <a:cxn ang="0">
                  <a:pos x="107" y="20"/>
                </a:cxn>
                <a:cxn ang="0">
                  <a:pos x="117" y="35"/>
                </a:cxn>
                <a:cxn ang="0">
                  <a:pos x="289" y="383"/>
                </a:cxn>
                <a:cxn ang="0">
                  <a:pos x="462" y="33"/>
                </a:cxn>
                <a:cxn ang="0">
                  <a:pos x="474" y="16"/>
                </a:cxn>
                <a:cxn ang="0">
                  <a:pos x="488" y="6"/>
                </a:cxn>
                <a:cxn ang="0">
                  <a:pos x="502" y="2"/>
                </a:cxn>
                <a:cxn ang="0">
                  <a:pos x="519" y="0"/>
                </a:cxn>
                <a:cxn ang="0">
                  <a:pos x="541" y="4"/>
                </a:cxn>
                <a:cxn ang="0">
                  <a:pos x="559" y="18"/>
                </a:cxn>
                <a:cxn ang="0">
                  <a:pos x="571" y="35"/>
                </a:cxn>
                <a:cxn ang="0">
                  <a:pos x="577" y="57"/>
                </a:cxn>
                <a:cxn ang="0">
                  <a:pos x="577" y="605"/>
                </a:cxn>
                <a:cxn ang="0">
                  <a:pos x="571" y="626"/>
                </a:cxn>
                <a:cxn ang="0">
                  <a:pos x="559" y="644"/>
                </a:cxn>
                <a:cxn ang="0">
                  <a:pos x="543" y="656"/>
                </a:cxn>
                <a:cxn ang="0">
                  <a:pos x="519" y="662"/>
                </a:cxn>
                <a:cxn ang="0">
                  <a:pos x="498" y="656"/>
                </a:cxn>
                <a:cxn ang="0">
                  <a:pos x="480" y="644"/>
                </a:cxn>
                <a:cxn ang="0">
                  <a:pos x="468" y="626"/>
                </a:cxn>
                <a:cxn ang="0">
                  <a:pos x="464" y="605"/>
                </a:cxn>
                <a:cxn ang="0">
                  <a:pos x="464" y="269"/>
                </a:cxn>
                <a:cxn ang="0">
                  <a:pos x="343" y="520"/>
                </a:cxn>
                <a:cxn ang="0">
                  <a:pos x="329" y="539"/>
                </a:cxn>
                <a:cxn ang="0">
                  <a:pos x="309" y="551"/>
                </a:cxn>
                <a:cxn ang="0">
                  <a:pos x="287" y="555"/>
                </a:cxn>
                <a:cxn ang="0">
                  <a:pos x="266" y="551"/>
                </a:cxn>
                <a:cxn ang="0">
                  <a:pos x="248" y="539"/>
                </a:cxn>
                <a:cxn ang="0">
                  <a:pos x="232" y="520"/>
                </a:cxn>
                <a:cxn ang="0">
                  <a:pos x="111" y="269"/>
                </a:cxn>
                <a:cxn ang="0">
                  <a:pos x="111" y="605"/>
                </a:cxn>
                <a:cxn ang="0">
                  <a:pos x="107" y="626"/>
                </a:cxn>
                <a:cxn ang="0">
                  <a:pos x="95" y="644"/>
                </a:cxn>
                <a:cxn ang="0">
                  <a:pos x="77" y="656"/>
                </a:cxn>
                <a:cxn ang="0">
                  <a:pos x="55" y="662"/>
                </a:cxn>
                <a:cxn ang="0">
                  <a:pos x="34" y="656"/>
                </a:cxn>
                <a:cxn ang="0">
                  <a:pos x="16" y="644"/>
                </a:cxn>
                <a:cxn ang="0">
                  <a:pos x="4" y="626"/>
                </a:cxn>
                <a:cxn ang="0">
                  <a:pos x="0" y="605"/>
                </a:cxn>
                <a:cxn ang="0">
                  <a:pos x="0" y="57"/>
                </a:cxn>
                <a:cxn ang="0">
                  <a:pos x="4" y="33"/>
                </a:cxn>
                <a:cxn ang="0">
                  <a:pos x="18" y="16"/>
                </a:cxn>
                <a:cxn ang="0">
                  <a:pos x="36" y="4"/>
                </a:cxn>
                <a:cxn ang="0">
                  <a:pos x="57" y="0"/>
                </a:cxn>
              </a:cxnLst>
              <a:rect l="0" t="0" r="r" b="b"/>
              <a:pathLst>
                <a:path w="577" h="662">
                  <a:moveTo>
                    <a:pt x="57" y="0"/>
                  </a:moveTo>
                  <a:lnTo>
                    <a:pt x="77" y="2"/>
                  </a:lnTo>
                  <a:lnTo>
                    <a:pt x="95" y="8"/>
                  </a:lnTo>
                  <a:lnTo>
                    <a:pt x="107" y="20"/>
                  </a:lnTo>
                  <a:lnTo>
                    <a:pt x="117" y="35"/>
                  </a:lnTo>
                  <a:lnTo>
                    <a:pt x="289" y="383"/>
                  </a:lnTo>
                  <a:lnTo>
                    <a:pt x="462" y="33"/>
                  </a:lnTo>
                  <a:lnTo>
                    <a:pt x="474" y="16"/>
                  </a:lnTo>
                  <a:lnTo>
                    <a:pt x="488" y="6"/>
                  </a:lnTo>
                  <a:lnTo>
                    <a:pt x="502" y="2"/>
                  </a:lnTo>
                  <a:lnTo>
                    <a:pt x="519" y="0"/>
                  </a:lnTo>
                  <a:lnTo>
                    <a:pt x="541" y="4"/>
                  </a:lnTo>
                  <a:lnTo>
                    <a:pt x="559" y="18"/>
                  </a:lnTo>
                  <a:lnTo>
                    <a:pt x="571" y="35"/>
                  </a:lnTo>
                  <a:lnTo>
                    <a:pt x="577" y="57"/>
                  </a:lnTo>
                  <a:lnTo>
                    <a:pt x="577" y="605"/>
                  </a:lnTo>
                  <a:lnTo>
                    <a:pt x="571" y="626"/>
                  </a:lnTo>
                  <a:lnTo>
                    <a:pt x="559" y="644"/>
                  </a:lnTo>
                  <a:lnTo>
                    <a:pt x="543" y="656"/>
                  </a:lnTo>
                  <a:lnTo>
                    <a:pt x="519" y="662"/>
                  </a:lnTo>
                  <a:lnTo>
                    <a:pt x="498" y="656"/>
                  </a:lnTo>
                  <a:lnTo>
                    <a:pt x="480" y="644"/>
                  </a:lnTo>
                  <a:lnTo>
                    <a:pt x="468" y="626"/>
                  </a:lnTo>
                  <a:lnTo>
                    <a:pt x="464" y="605"/>
                  </a:lnTo>
                  <a:lnTo>
                    <a:pt x="464" y="269"/>
                  </a:lnTo>
                  <a:lnTo>
                    <a:pt x="343" y="520"/>
                  </a:lnTo>
                  <a:lnTo>
                    <a:pt x="329" y="539"/>
                  </a:lnTo>
                  <a:lnTo>
                    <a:pt x="309" y="551"/>
                  </a:lnTo>
                  <a:lnTo>
                    <a:pt x="287" y="555"/>
                  </a:lnTo>
                  <a:lnTo>
                    <a:pt x="266" y="551"/>
                  </a:lnTo>
                  <a:lnTo>
                    <a:pt x="248" y="539"/>
                  </a:lnTo>
                  <a:lnTo>
                    <a:pt x="232" y="520"/>
                  </a:lnTo>
                  <a:lnTo>
                    <a:pt x="111" y="269"/>
                  </a:lnTo>
                  <a:lnTo>
                    <a:pt x="111" y="605"/>
                  </a:lnTo>
                  <a:lnTo>
                    <a:pt x="107" y="626"/>
                  </a:lnTo>
                  <a:lnTo>
                    <a:pt x="95" y="644"/>
                  </a:lnTo>
                  <a:lnTo>
                    <a:pt x="77" y="656"/>
                  </a:lnTo>
                  <a:lnTo>
                    <a:pt x="55" y="662"/>
                  </a:lnTo>
                  <a:lnTo>
                    <a:pt x="34" y="656"/>
                  </a:lnTo>
                  <a:lnTo>
                    <a:pt x="16" y="644"/>
                  </a:lnTo>
                  <a:lnTo>
                    <a:pt x="4" y="626"/>
                  </a:lnTo>
                  <a:lnTo>
                    <a:pt x="0" y="605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18" y="16"/>
                  </a:lnTo>
                  <a:lnTo>
                    <a:pt x="36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black">
            <a:xfrm>
              <a:off x="2593976" y="3948113"/>
              <a:ext cx="328613" cy="373063"/>
            </a:xfrm>
            <a:custGeom>
              <a:avLst/>
              <a:gdLst/>
              <a:ahLst/>
              <a:cxnLst>
                <a:cxn ang="0">
                  <a:pos x="163" y="280"/>
                </a:cxn>
                <a:cxn ang="0">
                  <a:pos x="129" y="298"/>
                </a:cxn>
                <a:cxn ang="0">
                  <a:pos x="119" y="328"/>
                </a:cxn>
                <a:cxn ang="0">
                  <a:pos x="121" y="351"/>
                </a:cxn>
                <a:cxn ang="0">
                  <a:pos x="141" y="377"/>
                </a:cxn>
                <a:cxn ang="0">
                  <a:pos x="184" y="385"/>
                </a:cxn>
                <a:cxn ang="0">
                  <a:pos x="228" y="375"/>
                </a:cxn>
                <a:cxn ang="0">
                  <a:pos x="252" y="341"/>
                </a:cxn>
                <a:cxn ang="0">
                  <a:pos x="254" y="278"/>
                </a:cxn>
                <a:cxn ang="0">
                  <a:pos x="196" y="0"/>
                </a:cxn>
                <a:cxn ang="0">
                  <a:pos x="280" y="11"/>
                </a:cxn>
                <a:cxn ang="0">
                  <a:pos x="333" y="45"/>
                </a:cxn>
                <a:cxn ang="0">
                  <a:pos x="365" y="104"/>
                </a:cxn>
                <a:cxn ang="0">
                  <a:pos x="375" y="189"/>
                </a:cxn>
                <a:cxn ang="0">
                  <a:pos x="377" y="355"/>
                </a:cxn>
                <a:cxn ang="0">
                  <a:pos x="389" y="379"/>
                </a:cxn>
                <a:cxn ang="0">
                  <a:pos x="406" y="395"/>
                </a:cxn>
                <a:cxn ang="0">
                  <a:pos x="414" y="422"/>
                </a:cxn>
                <a:cxn ang="0">
                  <a:pos x="404" y="454"/>
                </a:cxn>
                <a:cxn ang="0">
                  <a:pos x="375" y="468"/>
                </a:cxn>
                <a:cxn ang="0">
                  <a:pos x="331" y="468"/>
                </a:cxn>
                <a:cxn ang="0">
                  <a:pos x="299" y="452"/>
                </a:cxn>
                <a:cxn ang="0">
                  <a:pos x="282" y="434"/>
                </a:cxn>
                <a:cxn ang="0">
                  <a:pos x="222" y="462"/>
                </a:cxn>
                <a:cxn ang="0">
                  <a:pos x="159" y="470"/>
                </a:cxn>
                <a:cxn ang="0">
                  <a:pos x="81" y="458"/>
                </a:cxn>
                <a:cxn ang="0">
                  <a:pos x="30" y="422"/>
                </a:cxn>
                <a:cxn ang="0">
                  <a:pos x="2" y="367"/>
                </a:cxn>
                <a:cxn ang="0">
                  <a:pos x="0" y="326"/>
                </a:cxn>
                <a:cxn ang="0">
                  <a:pos x="14" y="262"/>
                </a:cxn>
                <a:cxn ang="0">
                  <a:pos x="58" y="219"/>
                </a:cxn>
                <a:cxn ang="0">
                  <a:pos x="131" y="195"/>
                </a:cxn>
                <a:cxn ang="0">
                  <a:pos x="254" y="191"/>
                </a:cxn>
                <a:cxn ang="0">
                  <a:pos x="254" y="152"/>
                </a:cxn>
                <a:cxn ang="0">
                  <a:pos x="242" y="116"/>
                </a:cxn>
                <a:cxn ang="0">
                  <a:pos x="210" y="96"/>
                </a:cxn>
                <a:cxn ang="0">
                  <a:pos x="155" y="96"/>
                </a:cxn>
                <a:cxn ang="0">
                  <a:pos x="107" y="114"/>
                </a:cxn>
                <a:cxn ang="0">
                  <a:pos x="67" y="118"/>
                </a:cxn>
                <a:cxn ang="0">
                  <a:pos x="40" y="96"/>
                </a:cxn>
                <a:cxn ang="0">
                  <a:pos x="32" y="65"/>
                </a:cxn>
                <a:cxn ang="0">
                  <a:pos x="56" y="33"/>
                </a:cxn>
                <a:cxn ang="0">
                  <a:pos x="123" y="7"/>
                </a:cxn>
                <a:cxn ang="0">
                  <a:pos x="196" y="0"/>
                </a:cxn>
              </a:cxnLst>
              <a:rect l="0" t="0" r="r" b="b"/>
              <a:pathLst>
                <a:path w="414" h="470">
                  <a:moveTo>
                    <a:pt x="190" y="278"/>
                  </a:moveTo>
                  <a:lnTo>
                    <a:pt x="163" y="280"/>
                  </a:lnTo>
                  <a:lnTo>
                    <a:pt x="143" y="286"/>
                  </a:lnTo>
                  <a:lnTo>
                    <a:pt x="129" y="298"/>
                  </a:lnTo>
                  <a:lnTo>
                    <a:pt x="121" y="312"/>
                  </a:lnTo>
                  <a:lnTo>
                    <a:pt x="119" y="328"/>
                  </a:lnTo>
                  <a:lnTo>
                    <a:pt x="119" y="334"/>
                  </a:lnTo>
                  <a:lnTo>
                    <a:pt x="121" y="351"/>
                  </a:lnTo>
                  <a:lnTo>
                    <a:pt x="129" y="367"/>
                  </a:lnTo>
                  <a:lnTo>
                    <a:pt x="141" y="377"/>
                  </a:lnTo>
                  <a:lnTo>
                    <a:pt x="161" y="383"/>
                  </a:lnTo>
                  <a:lnTo>
                    <a:pt x="184" y="385"/>
                  </a:lnTo>
                  <a:lnTo>
                    <a:pt x="208" y="383"/>
                  </a:lnTo>
                  <a:lnTo>
                    <a:pt x="228" y="375"/>
                  </a:lnTo>
                  <a:lnTo>
                    <a:pt x="242" y="361"/>
                  </a:lnTo>
                  <a:lnTo>
                    <a:pt x="252" y="341"/>
                  </a:lnTo>
                  <a:lnTo>
                    <a:pt x="254" y="316"/>
                  </a:lnTo>
                  <a:lnTo>
                    <a:pt x="254" y="278"/>
                  </a:lnTo>
                  <a:lnTo>
                    <a:pt x="190" y="278"/>
                  </a:lnTo>
                  <a:close/>
                  <a:moveTo>
                    <a:pt x="196" y="0"/>
                  </a:moveTo>
                  <a:lnTo>
                    <a:pt x="242" y="2"/>
                  </a:lnTo>
                  <a:lnTo>
                    <a:pt x="280" y="11"/>
                  </a:lnTo>
                  <a:lnTo>
                    <a:pt x="309" y="25"/>
                  </a:lnTo>
                  <a:lnTo>
                    <a:pt x="333" y="45"/>
                  </a:lnTo>
                  <a:lnTo>
                    <a:pt x="353" y="71"/>
                  </a:lnTo>
                  <a:lnTo>
                    <a:pt x="365" y="104"/>
                  </a:lnTo>
                  <a:lnTo>
                    <a:pt x="373" y="142"/>
                  </a:lnTo>
                  <a:lnTo>
                    <a:pt x="375" y="189"/>
                  </a:lnTo>
                  <a:lnTo>
                    <a:pt x="375" y="338"/>
                  </a:lnTo>
                  <a:lnTo>
                    <a:pt x="377" y="355"/>
                  </a:lnTo>
                  <a:lnTo>
                    <a:pt x="381" y="369"/>
                  </a:lnTo>
                  <a:lnTo>
                    <a:pt x="389" y="379"/>
                  </a:lnTo>
                  <a:lnTo>
                    <a:pt x="397" y="387"/>
                  </a:lnTo>
                  <a:lnTo>
                    <a:pt x="406" y="395"/>
                  </a:lnTo>
                  <a:lnTo>
                    <a:pt x="412" y="407"/>
                  </a:lnTo>
                  <a:lnTo>
                    <a:pt x="414" y="422"/>
                  </a:lnTo>
                  <a:lnTo>
                    <a:pt x="412" y="440"/>
                  </a:lnTo>
                  <a:lnTo>
                    <a:pt x="404" y="454"/>
                  </a:lnTo>
                  <a:lnTo>
                    <a:pt x="391" y="464"/>
                  </a:lnTo>
                  <a:lnTo>
                    <a:pt x="375" y="468"/>
                  </a:lnTo>
                  <a:lnTo>
                    <a:pt x="353" y="470"/>
                  </a:lnTo>
                  <a:lnTo>
                    <a:pt x="331" y="468"/>
                  </a:lnTo>
                  <a:lnTo>
                    <a:pt x="313" y="460"/>
                  </a:lnTo>
                  <a:lnTo>
                    <a:pt x="299" y="452"/>
                  </a:lnTo>
                  <a:lnTo>
                    <a:pt x="289" y="444"/>
                  </a:lnTo>
                  <a:lnTo>
                    <a:pt x="282" y="434"/>
                  </a:lnTo>
                  <a:lnTo>
                    <a:pt x="254" y="452"/>
                  </a:lnTo>
                  <a:lnTo>
                    <a:pt x="222" y="462"/>
                  </a:lnTo>
                  <a:lnTo>
                    <a:pt x="190" y="468"/>
                  </a:lnTo>
                  <a:lnTo>
                    <a:pt x="159" y="470"/>
                  </a:lnTo>
                  <a:lnTo>
                    <a:pt x="117" y="468"/>
                  </a:lnTo>
                  <a:lnTo>
                    <a:pt x="81" y="458"/>
                  </a:lnTo>
                  <a:lnTo>
                    <a:pt x="52" y="442"/>
                  </a:lnTo>
                  <a:lnTo>
                    <a:pt x="30" y="422"/>
                  </a:lnTo>
                  <a:lnTo>
                    <a:pt x="12" y="397"/>
                  </a:lnTo>
                  <a:lnTo>
                    <a:pt x="2" y="36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4" y="292"/>
                  </a:lnTo>
                  <a:lnTo>
                    <a:pt x="14" y="262"/>
                  </a:lnTo>
                  <a:lnTo>
                    <a:pt x="34" y="239"/>
                  </a:lnTo>
                  <a:lnTo>
                    <a:pt x="58" y="219"/>
                  </a:lnTo>
                  <a:lnTo>
                    <a:pt x="91" y="203"/>
                  </a:lnTo>
                  <a:lnTo>
                    <a:pt x="131" y="195"/>
                  </a:lnTo>
                  <a:lnTo>
                    <a:pt x="174" y="191"/>
                  </a:lnTo>
                  <a:lnTo>
                    <a:pt x="254" y="191"/>
                  </a:lnTo>
                  <a:lnTo>
                    <a:pt x="254" y="175"/>
                  </a:lnTo>
                  <a:lnTo>
                    <a:pt x="254" y="152"/>
                  </a:lnTo>
                  <a:lnTo>
                    <a:pt x="250" y="132"/>
                  </a:lnTo>
                  <a:lnTo>
                    <a:pt x="242" y="116"/>
                  </a:lnTo>
                  <a:lnTo>
                    <a:pt x="228" y="104"/>
                  </a:lnTo>
                  <a:lnTo>
                    <a:pt x="210" y="96"/>
                  </a:lnTo>
                  <a:lnTo>
                    <a:pt x="186" y="94"/>
                  </a:lnTo>
                  <a:lnTo>
                    <a:pt x="155" y="96"/>
                  </a:lnTo>
                  <a:lnTo>
                    <a:pt x="129" y="104"/>
                  </a:lnTo>
                  <a:lnTo>
                    <a:pt x="107" y="114"/>
                  </a:lnTo>
                  <a:lnTo>
                    <a:pt x="85" y="120"/>
                  </a:lnTo>
                  <a:lnTo>
                    <a:pt x="67" y="118"/>
                  </a:lnTo>
                  <a:lnTo>
                    <a:pt x="52" y="110"/>
                  </a:lnTo>
                  <a:lnTo>
                    <a:pt x="40" y="96"/>
                  </a:lnTo>
                  <a:lnTo>
                    <a:pt x="32" y="81"/>
                  </a:lnTo>
                  <a:lnTo>
                    <a:pt x="32" y="65"/>
                  </a:lnTo>
                  <a:lnTo>
                    <a:pt x="40" y="47"/>
                  </a:lnTo>
                  <a:lnTo>
                    <a:pt x="56" y="33"/>
                  </a:lnTo>
                  <a:lnTo>
                    <a:pt x="87" y="17"/>
                  </a:lnTo>
                  <a:lnTo>
                    <a:pt x="123" y="7"/>
                  </a:lnTo>
                  <a:lnTo>
                    <a:pt x="161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black">
            <a:xfrm>
              <a:off x="2987676" y="3794126"/>
              <a:ext cx="107950" cy="527050"/>
            </a:xfrm>
            <a:custGeom>
              <a:avLst/>
              <a:gdLst/>
              <a:ahLst/>
              <a:cxnLst>
                <a:cxn ang="0">
                  <a:pos x="67" y="194"/>
                </a:cxn>
                <a:cxn ang="0">
                  <a:pos x="91" y="198"/>
                </a:cxn>
                <a:cxn ang="0">
                  <a:pos x="109" y="211"/>
                </a:cxn>
                <a:cxn ang="0">
                  <a:pos x="123" y="231"/>
                </a:cxn>
                <a:cxn ang="0">
                  <a:pos x="126" y="253"/>
                </a:cxn>
                <a:cxn ang="0">
                  <a:pos x="126" y="605"/>
                </a:cxn>
                <a:cxn ang="0">
                  <a:pos x="123" y="628"/>
                </a:cxn>
                <a:cxn ang="0">
                  <a:pos x="109" y="648"/>
                </a:cxn>
                <a:cxn ang="0">
                  <a:pos x="91" y="660"/>
                </a:cxn>
                <a:cxn ang="0">
                  <a:pos x="67" y="664"/>
                </a:cxn>
                <a:cxn ang="0">
                  <a:pos x="43" y="660"/>
                </a:cxn>
                <a:cxn ang="0">
                  <a:pos x="25" y="648"/>
                </a:cxn>
                <a:cxn ang="0">
                  <a:pos x="12" y="628"/>
                </a:cxn>
                <a:cxn ang="0">
                  <a:pos x="8" y="605"/>
                </a:cxn>
                <a:cxn ang="0">
                  <a:pos x="8" y="253"/>
                </a:cxn>
                <a:cxn ang="0">
                  <a:pos x="12" y="231"/>
                </a:cxn>
                <a:cxn ang="0">
                  <a:pos x="25" y="211"/>
                </a:cxn>
                <a:cxn ang="0">
                  <a:pos x="43" y="198"/>
                </a:cxn>
                <a:cxn ang="0">
                  <a:pos x="67" y="194"/>
                </a:cxn>
                <a:cxn ang="0">
                  <a:pos x="67" y="0"/>
                </a:cxn>
                <a:cxn ang="0">
                  <a:pos x="93" y="6"/>
                </a:cxn>
                <a:cxn ang="0">
                  <a:pos x="115" y="20"/>
                </a:cxn>
                <a:cxn ang="0">
                  <a:pos x="128" y="41"/>
                </a:cxn>
                <a:cxn ang="0">
                  <a:pos x="134" y="67"/>
                </a:cxn>
                <a:cxn ang="0">
                  <a:pos x="128" y="93"/>
                </a:cxn>
                <a:cxn ang="0">
                  <a:pos x="115" y="115"/>
                </a:cxn>
                <a:cxn ang="0">
                  <a:pos x="93" y="128"/>
                </a:cxn>
                <a:cxn ang="0">
                  <a:pos x="67" y="134"/>
                </a:cxn>
                <a:cxn ang="0">
                  <a:pos x="41" y="128"/>
                </a:cxn>
                <a:cxn ang="0">
                  <a:pos x="19" y="115"/>
                </a:cxn>
                <a:cxn ang="0">
                  <a:pos x="6" y="93"/>
                </a:cxn>
                <a:cxn ang="0">
                  <a:pos x="0" y="67"/>
                </a:cxn>
                <a:cxn ang="0">
                  <a:pos x="6" y="41"/>
                </a:cxn>
                <a:cxn ang="0">
                  <a:pos x="19" y="20"/>
                </a:cxn>
                <a:cxn ang="0">
                  <a:pos x="41" y="6"/>
                </a:cxn>
                <a:cxn ang="0">
                  <a:pos x="67" y="0"/>
                </a:cxn>
              </a:cxnLst>
              <a:rect l="0" t="0" r="r" b="b"/>
              <a:pathLst>
                <a:path w="134" h="664">
                  <a:moveTo>
                    <a:pt x="67" y="194"/>
                  </a:moveTo>
                  <a:lnTo>
                    <a:pt x="91" y="198"/>
                  </a:lnTo>
                  <a:lnTo>
                    <a:pt x="109" y="211"/>
                  </a:lnTo>
                  <a:lnTo>
                    <a:pt x="123" y="231"/>
                  </a:lnTo>
                  <a:lnTo>
                    <a:pt x="126" y="253"/>
                  </a:lnTo>
                  <a:lnTo>
                    <a:pt x="126" y="605"/>
                  </a:lnTo>
                  <a:lnTo>
                    <a:pt x="123" y="628"/>
                  </a:lnTo>
                  <a:lnTo>
                    <a:pt x="109" y="648"/>
                  </a:lnTo>
                  <a:lnTo>
                    <a:pt x="91" y="660"/>
                  </a:lnTo>
                  <a:lnTo>
                    <a:pt x="67" y="664"/>
                  </a:lnTo>
                  <a:lnTo>
                    <a:pt x="43" y="660"/>
                  </a:lnTo>
                  <a:lnTo>
                    <a:pt x="25" y="648"/>
                  </a:lnTo>
                  <a:lnTo>
                    <a:pt x="12" y="628"/>
                  </a:lnTo>
                  <a:lnTo>
                    <a:pt x="8" y="605"/>
                  </a:lnTo>
                  <a:lnTo>
                    <a:pt x="8" y="253"/>
                  </a:lnTo>
                  <a:lnTo>
                    <a:pt x="12" y="231"/>
                  </a:lnTo>
                  <a:lnTo>
                    <a:pt x="25" y="211"/>
                  </a:lnTo>
                  <a:lnTo>
                    <a:pt x="43" y="198"/>
                  </a:lnTo>
                  <a:lnTo>
                    <a:pt x="67" y="194"/>
                  </a:lnTo>
                  <a:close/>
                  <a:moveTo>
                    <a:pt x="67" y="0"/>
                  </a:moveTo>
                  <a:lnTo>
                    <a:pt x="93" y="6"/>
                  </a:lnTo>
                  <a:lnTo>
                    <a:pt x="115" y="20"/>
                  </a:lnTo>
                  <a:lnTo>
                    <a:pt x="128" y="41"/>
                  </a:lnTo>
                  <a:lnTo>
                    <a:pt x="134" y="67"/>
                  </a:lnTo>
                  <a:lnTo>
                    <a:pt x="128" y="93"/>
                  </a:lnTo>
                  <a:lnTo>
                    <a:pt x="115" y="115"/>
                  </a:lnTo>
                  <a:lnTo>
                    <a:pt x="93" y="128"/>
                  </a:lnTo>
                  <a:lnTo>
                    <a:pt x="67" y="134"/>
                  </a:lnTo>
                  <a:lnTo>
                    <a:pt x="41" y="128"/>
                  </a:lnTo>
                  <a:lnTo>
                    <a:pt x="19" y="115"/>
                  </a:lnTo>
                  <a:lnTo>
                    <a:pt x="6" y="93"/>
                  </a:lnTo>
                  <a:lnTo>
                    <a:pt x="0" y="67"/>
                  </a:lnTo>
                  <a:lnTo>
                    <a:pt x="6" y="41"/>
                  </a:lnTo>
                  <a:lnTo>
                    <a:pt x="19" y="20"/>
                  </a:lnTo>
                  <a:lnTo>
                    <a:pt x="41" y="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black">
            <a:xfrm>
              <a:off x="3190876" y="3808413"/>
              <a:ext cx="128588" cy="5127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4" y="6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514"/>
                </a:cxn>
                <a:cxn ang="0">
                  <a:pos x="121" y="531"/>
                </a:cxn>
                <a:cxn ang="0">
                  <a:pos x="127" y="545"/>
                </a:cxn>
                <a:cxn ang="0">
                  <a:pos x="137" y="555"/>
                </a:cxn>
                <a:cxn ang="0">
                  <a:pos x="147" y="563"/>
                </a:cxn>
                <a:cxn ang="0">
                  <a:pos x="155" y="571"/>
                </a:cxn>
                <a:cxn ang="0">
                  <a:pos x="161" y="583"/>
                </a:cxn>
                <a:cxn ang="0">
                  <a:pos x="163" y="598"/>
                </a:cxn>
                <a:cxn ang="0">
                  <a:pos x="161" y="616"/>
                </a:cxn>
                <a:cxn ang="0">
                  <a:pos x="153" y="630"/>
                </a:cxn>
                <a:cxn ang="0">
                  <a:pos x="139" y="640"/>
                </a:cxn>
                <a:cxn ang="0">
                  <a:pos x="123" y="644"/>
                </a:cxn>
                <a:cxn ang="0">
                  <a:pos x="103" y="646"/>
                </a:cxn>
                <a:cxn ang="0">
                  <a:pos x="84" y="644"/>
                </a:cxn>
                <a:cxn ang="0">
                  <a:pos x="66" y="638"/>
                </a:cxn>
                <a:cxn ang="0">
                  <a:pos x="48" y="626"/>
                </a:cxn>
                <a:cxn ang="0">
                  <a:pos x="28" y="610"/>
                </a:cxn>
                <a:cxn ang="0">
                  <a:pos x="14" y="587"/>
                </a:cxn>
                <a:cxn ang="0">
                  <a:pos x="4" y="557"/>
                </a:cxn>
                <a:cxn ang="0">
                  <a:pos x="0" y="523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6"/>
                </a:cxn>
                <a:cxn ang="0">
                  <a:pos x="60" y="0"/>
                </a:cxn>
              </a:cxnLst>
              <a:rect l="0" t="0" r="r" b="b"/>
              <a:pathLst>
                <a:path w="163" h="646">
                  <a:moveTo>
                    <a:pt x="60" y="0"/>
                  </a:moveTo>
                  <a:lnTo>
                    <a:pt x="84" y="6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514"/>
                  </a:lnTo>
                  <a:lnTo>
                    <a:pt x="121" y="531"/>
                  </a:lnTo>
                  <a:lnTo>
                    <a:pt x="127" y="545"/>
                  </a:lnTo>
                  <a:lnTo>
                    <a:pt x="137" y="555"/>
                  </a:lnTo>
                  <a:lnTo>
                    <a:pt x="147" y="563"/>
                  </a:lnTo>
                  <a:lnTo>
                    <a:pt x="155" y="571"/>
                  </a:lnTo>
                  <a:lnTo>
                    <a:pt x="161" y="583"/>
                  </a:lnTo>
                  <a:lnTo>
                    <a:pt x="163" y="598"/>
                  </a:lnTo>
                  <a:lnTo>
                    <a:pt x="161" y="616"/>
                  </a:lnTo>
                  <a:lnTo>
                    <a:pt x="153" y="630"/>
                  </a:lnTo>
                  <a:lnTo>
                    <a:pt x="139" y="640"/>
                  </a:lnTo>
                  <a:lnTo>
                    <a:pt x="123" y="644"/>
                  </a:lnTo>
                  <a:lnTo>
                    <a:pt x="103" y="646"/>
                  </a:lnTo>
                  <a:lnTo>
                    <a:pt x="84" y="644"/>
                  </a:lnTo>
                  <a:lnTo>
                    <a:pt x="66" y="638"/>
                  </a:lnTo>
                  <a:lnTo>
                    <a:pt x="48" y="626"/>
                  </a:lnTo>
                  <a:lnTo>
                    <a:pt x="28" y="610"/>
                  </a:lnTo>
                  <a:lnTo>
                    <a:pt x="14" y="587"/>
                  </a:lnTo>
                  <a:lnTo>
                    <a:pt x="4" y="557"/>
                  </a:lnTo>
                  <a:lnTo>
                    <a:pt x="0" y="523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6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black">
            <a:xfrm>
              <a:off x="3546476" y="3798888"/>
              <a:ext cx="360363" cy="525463"/>
            </a:xfrm>
            <a:custGeom>
              <a:avLst/>
              <a:gdLst/>
              <a:ahLst/>
              <a:cxnLst>
                <a:cxn ang="0">
                  <a:pos x="278" y="2"/>
                </a:cxn>
                <a:cxn ang="0">
                  <a:pos x="351" y="24"/>
                </a:cxn>
                <a:cxn ang="0">
                  <a:pos x="395" y="57"/>
                </a:cxn>
                <a:cxn ang="0">
                  <a:pos x="407" y="89"/>
                </a:cxn>
                <a:cxn ang="0">
                  <a:pos x="397" y="118"/>
                </a:cxn>
                <a:cxn ang="0">
                  <a:pos x="371" y="138"/>
                </a:cxn>
                <a:cxn ang="0">
                  <a:pos x="329" y="138"/>
                </a:cxn>
                <a:cxn ang="0">
                  <a:pos x="290" y="118"/>
                </a:cxn>
                <a:cxn ang="0">
                  <a:pos x="240" y="111"/>
                </a:cxn>
                <a:cxn ang="0">
                  <a:pos x="183" y="122"/>
                </a:cxn>
                <a:cxn ang="0">
                  <a:pos x="143" y="164"/>
                </a:cxn>
                <a:cxn ang="0">
                  <a:pos x="125" y="235"/>
                </a:cxn>
                <a:cxn ang="0">
                  <a:pos x="121" y="379"/>
                </a:cxn>
                <a:cxn ang="0">
                  <a:pos x="131" y="470"/>
                </a:cxn>
                <a:cxn ang="0">
                  <a:pos x="161" y="524"/>
                </a:cxn>
                <a:cxn ang="0">
                  <a:pos x="207" y="549"/>
                </a:cxn>
                <a:cxn ang="0">
                  <a:pos x="266" y="549"/>
                </a:cxn>
                <a:cxn ang="0">
                  <a:pos x="308" y="527"/>
                </a:cxn>
                <a:cxn ang="0">
                  <a:pos x="329" y="492"/>
                </a:cxn>
                <a:cxn ang="0">
                  <a:pos x="335" y="443"/>
                </a:cxn>
                <a:cxn ang="0">
                  <a:pos x="276" y="415"/>
                </a:cxn>
                <a:cxn ang="0">
                  <a:pos x="236" y="397"/>
                </a:cxn>
                <a:cxn ang="0">
                  <a:pos x="220" y="358"/>
                </a:cxn>
                <a:cxn ang="0">
                  <a:pos x="236" y="318"/>
                </a:cxn>
                <a:cxn ang="0">
                  <a:pos x="276" y="300"/>
                </a:cxn>
                <a:cxn ang="0">
                  <a:pos x="419" y="306"/>
                </a:cxn>
                <a:cxn ang="0">
                  <a:pos x="448" y="338"/>
                </a:cxn>
                <a:cxn ang="0">
                  <a:pos x="454" y="439"/>
                </a:cxn>
                <a:cxn ang="0">
                  <a:pos x="444" y="514"/>
                </a:cxn>
                <a:cxn ang="0">
                  <a:pos x="415" y="579"/>
                </a:cxn>
                <a:cxn ang="0">
                  <a:pos x="363" y="628"/>
                </a:cxn>
                <a:cxn ang="0">
                  <a:pos x="286" y="658"/>
                </a:cxn>
                <a:cxn ang="0">
                  <a:pos x="187" y="658"/>
                </a:cxn>
                <a:cxn ang="0">
                  <a:pos x="109" y="632"/>
                </a:cxn>
                <a:cxn ang="0">
                  <a:pos x="54" y="583"/>
                </a:cxn>
                <a:cxn ang="0">
                  <a:pos x="20" y="514"/>
                </a:cxn>
                <a:cxn ang="0">
                  <a:pos x="2" y="429"/>
                </a:cxn>
                <a:cxn ang="0">
                  <a:pos x="0" y="280"/>
                </a:cxn>
                <a:cxn ang="0">
                  <a:pos x="8" y="190"/>
                </a:cxn>
                <a:cxn ang="0">
                  <a:pos x="34" y="112"/>
                </a:cxn>
                <a:cxn ang="0">
                  <a:pos x="80" y="53"/>
                </a:cxn>
                <a:cxn ang="0">
                  <a:pos x="147" y="14"/>
                </a:cxn>
                <a:cxn ang="0">
                  <a:pos x="240" y="0"/>
                </a:cxn>
              </a:cxnLst>
              <a:rect l="0" t="0" r="r" b="b"/>
              <a:pathLst>
                <a:path w="454" h="662">
                  <a:moveTo>
                    <a:pt x="240" y="0"/>
                  </a:moveTo>
                  <a:lnTo>
                    <a:pt x="278" y="2"/>
                  </a:lnTo>
                  <a:lnTo>
                    <a:pt x="316" y="10"/>
                  </a:lnTo>
                  <a:lnTo>
                    <a:pt x="351" y="24"/>
                  </a:lnTo>
                  <a:lnTo>
                    <a:pt x="379" y="43"/>
                  </a:lnTo>
                  <a:lnTo>
                    <a:pt x="395" y="57"/>
                  </a:lnTo>
                  <a:lnTo>
                    <a:pt x="403" y="73"/>
                  </a:lnTo>
                  <a:lnTo>
                    <a:pt x="407" y="89"/>
                  </a:lnTo>
                  <a:lnTo>
                    <a:pt x="405" y="105"/>
                  </a:lnTo>
                  <a:lnTo>
                    <a:pt x="397" y="118"/>
                  </a:lnTo>
                  <a:lnTo>
                    <a:pt x="387" y="130"/>
                  </a:lnTo>
                  <a:lnTo>
                    <a:pt x="371" y="138"/>
                  </a:lnTo>
                  <a:lnTo>
                    <a:pt x="351" y="142"/>
                  </a:lnTo>
                  <a:lnTo>
                    <a:pt x="329" y="138"/>
                  </a:lnTo>
                  <a:lnTo>
                    <a:pt x="310" y="128"/>
                  </a:lnTo>
                  <a:lnTo>
                    <a:pt x="290" y="118"/>
                  </a:lnTo>
                  <a:lnTo>
                    <a:pt x="266" y="112"/>
                  </a:lnTo>
                  <a:lnTo>
                    <a:pt x="240" y="111"/>
                  </a:lnTo>
                  <a:lnTo>
                    <a:pt x="209" y="112"/>
                  </a:lnTo>
                  <a:lnTo>
                    <a:pt x="183" y="122"/>
                  </a:lnTo>
                  <a:lnTo>
                    <a:pt x="161" y="140"/>
                  </a:lnTo>
                  <a:lnTo>
                    <a:pt x="143" y="164"/>
                  </a:lnTo>
                  <a:lnTo>
                    <a:pt x="131" y="195"/>
                  </a:lnTo>
                  <a:lnTo>
                    <a:pt x="125" y="235"/>
                  </a:lnTo>
                  <a:lnTo>
                    <a:pt x="121" y="284"/>
                  </a:lnTo>
                  <a:lnTo>
                    <a:pt x="121" y="379"/>
                  </a:lnTo>
                  <a:lnTo>
                    <a:pt x="125" y="429"/>
                  </a:lnTo>
                  <a:lnTo>
                    <a:pt x="131" y="470"/>
                  </a:lnTo>
                  <a:lnTo>
                    <a:pt x="143" y="502"/>
                  </a:lnTo>
                  <a:lnTo>
                    <a:pt x="161" y="524"/>
                  </a:lnTo>
                  <a:lnTo>
                    <a:pt x="181" y="539"/>
                  </a:lnTo>
                  <a:lnTo>
                    <a:pt x="207" y="549"/>
                  </a:lnTo>
                  <a:lnTo>
                    <a:pt x="234" y="551"/>
                  </a:lnTo>
                  <a:lnTo>
                    <a:pt x="266" y="549"/>
                  </a:lnTo>
                  <a:lnTo>
                    <a:pt x="290" y="541"/>
                  </a:lnTo>
                  <a:lnTo>
                    <a:pt x="308" y="527"/>
                  </a:lnTo>
                  <a:lnTo>
                    <a:pt x="322" y="512"/>
                  </a:lnTo>
                  <a:lnTo>
                    <a:pt x="329" y="492"/>
                  </a:lnTo>
                  <a:lnTo>
                    <a:pt x="333" y="468"/>
                  </a:lnTo>
                  <a:lnTo>
                    <a:pt x="335" y="443"/>
                  </a:lnTo>
                  <a:lnTo>
                    <a:pt x="335" y="415"/>
                  </a:lnTo>
                  <a:lnTo>
                    <a:pt x="276" y="415"/>
                  </a:lnTo>
                  <a:lnTo>
                    <a:pt x="254" y="409"/>
                  </a:lnTo>
                  <a:lnTo>
                    <a:pt x="236" y="397"/>
                  </a:lnTo>
                  <a:lnTo>
                    <a:pt x="224" y="379"/>
                  </a:lnTo>
                  <a:lnTo>
                    <a:pt x="220" y="358"/>
                  </a:lnTo>
                  <a:lnTo>
                    <a:pt x="224" y="336"/>
                  </a:lnTo>
                  <a:lnTo>
                    <a:pt x="236" y="318"/>
                  </a:lnTo>
                  <a:lnTo>
                    <a:pt x="254" y="306"/>
                  </a:lnTo>
                  <a:lnTo>
                    <a:pt x="276" y="300"/>
                  </a:lnTo>
                  <a:lnTo>
                    <a:pt x="395" y="300"/>
                  </a:lnTo>
                  <a:lnTo>
                    <a:pt x="419" y="306"/>
                  </a:lnTo>
                  <a:lnTo>
                    <a:pt x="437" y="318"/>
                  </a:lnTo>
                  <a:lnTo>
                    <a:pt x="448" y="338"/>
                  </a:lnTo>
                  <a:lnTo>
                    <a:pt x="454" y="361"/>
                  </a:lnTo>
                  <a:lnTo>
                    <a:pt x="454" y="439"/>
                  </a:lnTo>
                  <a:lnTo>
                    <a:pt x="450" y="476"/>
                  </a:lnTo>
                  <a:lnTo>
                    <a:pt x="444" y="514"/>
                  </a:lnTo>
                  <a:lnTo>
                    <a:pt x="433" y="547"/>
                  </a:lnTo>
                  <a:lnTo>
                    <a:pt x="415" y="579"/>
                  </a:lnTo>
                  <a:lnTo>
                    <a:pt x="393" y="607"/>
                  </a:lnTo>
                  <a:lnTo>
                    <a:pt x="363" y="628"/>
                  </a:lnTo>
                  <a:lnTo>
                    <a:pt x="327" y="646"/>
                  </a:lnTo>
                  <a:lnTo>
                    <a:pt x="286" y="658"/>
                  </a:lnTo>
                  <a:lnTo>
                    <a:pt x="234" y="662"/>
                  </a:lnTo>
                  <a:lnTo>
                    <a:pt x="187" y="658"/>
                  </a:lnTo>
                  <a:lnTo>
                    <a:pt x="145" y="648"/>
                  </a:lnTo>
                  <a:lnTo>
                    <a:pt x="109" y="632"/>
                  </a:lnTo>
                  <a:lnTo>
                    <a:pt x="80" y="610"/>
                  </a:lnTo>
                  <a:lnTo>
                    <a:pt x="54" y="583"/>
                  </a:lnTo>
                  <a:lnTo>
                    <a:pt x="34" y="551"/>
                  </a:lnTo>
                  <a:lnTo>
                    <a:pt x="20" y="514"/>
                  </a:lnTo>
                  <a:lnTo>
                    <a:pt x="8" y="474"/>
                  </a:lnTo>
                  <a:lnTo>
                    <a:pt x="2" y="429"/>
                  </a:lnTo>
                  <a:lnTo>
                    <a:pt x="0" y="381"/>
                  </a:lnTo>
                  <a:lnTo>
                    <a:pt x="0" y="280"/>
                  </a:lnTo>
                  <a:lnTo>
                    <a:pt x="2" y="233"/>
                  </a:lnTo>
                  <a:lnTo>
                    <a:pt x="8" y="190"/>
                  </a:lnTo>
                  <a:lnTo>
                    <a:pt x="20" y="150"/>
                  </a:lnTo>
                  <a:lnTo>
                    <a:pt x="34" y="112"/>
                  </a:lnTo>
                  <a:lnTo>
                    <a:pt x="54" y="81"/>
                  </a:lnTo>
                  <a:lnTo>
                    <a:pt x="80" y="53"/>
                  </a:lnTo>
                  <a:lnTo>
                    <a:pt x="111" y="29"/>
                  </a:lnTo>
                  <a:lnTo>
                    <a:pt x="147" y="14"/>
                  </a:lnTo>
                  <a:lnTo>
                    <a:pt x="191" y="4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black">
            <a:xfrm>
              <a:off x="3968751" y="3948113"/>
              <a:ext cx="273050" cy="37306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87" y="2"/>
                </a:cxn>
                <a:cxn ang="0">
                  <a:pos x="305" y="7"/>
                </a:cxn>
                <a:cxn ang="0">
                  <a:pos x="321" y="13"/>
                </a:cxn>
                <a:cxn ang="0">
                  <a:pos x="335" y="27"/>
                </a:cxn>
                <a:cxn ang="0">
                  <a:pos x="343" y="41"/>
                </a:cxn>
                <a:cxn ang="0">
                  <a:pos x="345" y="59"/>
                </a:cxn>
                <a:cxn ang="0">
                  <a:pos x="341" y="77"/>
                </a:cxn>
                <a:cxn ang="0">
                  <a:pos x="333" y="96"/>
                </a:cxn>
                <a:cxn ang="0">
                  <a:pos x="319" y="110"/>
                </a:cxn>
                <a:cxn ang="0">
                  <a:pos x="299" y="118"/>
                </a:cxn>
                <a:cxn ang="0">
                  <a:pos x="275" y="118"/>
                </a:cxn>
                <a:cxn ang="0">
                  <a:pos x="267" y="116"/>
                </a:cxn>
                <a:cxn ang="0">
                  <a:pos x="255" y="114"/>
                </a:cxn>
                <a:cxn ang="0">
                  <a:pos x="238" y="114"/>
                </a:cxn>
                <a:cxn ang="0">
                  <a:pos x="218" y="116"/>
                </a:cxn>
                <a:cxn ang="0">
                  <a:pos x="198" y="122"/>
                </a:cxn>
                <a:cxn ang="0">
                  <a:pos x="182" y="132"/>
                </a:cxn>
                <a:cxn ang="0">
                  <a:pos x="170" y="146"/>
                </a:cxn>
                <a:cxn ang="0">
                  <a:pos x="162" y="166"/>
                </a:cxn>
                <a:cxn ang="0">
                  <a:pos x="162" y="411"/>
                </a:cxn>
                <a:cxn ang="0">
                  <a:pos x="156" y="434"/>
                </a:cxn>
                <a:cxn ang="0">
                  <a:pos x="144" y="454"/>
                </a:cxn>
                <a:cxn ang="0">
                  <a:pos x="125" y="466"/>
                </a:cxn>
                <a:cxn ang="0">
                  <a:pos x="103" y="470"/>
                </a:cxn>
                <a:cxn ang="0">
                  <a:pos x="79" y="466"/>
                </a:cxn>
                <a:cxn ang="0">
                  <a:pos x="59" y="454"/>
                </a:cxn>
                <a:cxn ang="0">
                  <a:pos x="45" y="434"/>
                </a:cxn>
                <a:cxn ang="0">
                  <a:pos x="41" y="411"/>
                </a:cxn>
                <a:cxn ang="0">
                  <a:pos x="41" y="140"/>
                </a:cxn>
                <a:cxn ang="0">
                  <a:pos x="39" y="120"/>
                </a:cxn>
                <a:cxn ang="0">
                  <a:pos x="33" y="108"/>
                </a:cxn>
                <a:cxn ang="0">
                  <a:pos x="25" y="98"/>
                </a:cxn>
                <a:cxn ang="0">
                  <a:pos x="16" y="89"/>
                </a:cxn>
                <a:cxn ang="0">
                  <a:pos x="8" y="81"/>
                </a:cxn>
                <a:cxn ang="0">
                  <a:pos x="2" y="69"/>
                </a:cxn>
                <a:cxn ang="0">
                  <a:pos x="0" y="55"/>
                </a:cxn>
                <a:cxn ang="0">
                  <a:pos x="2" y="37"/>
                </a:cxn>
                <a:cxn ang="0">
                  <a:pos x="10" y="23"/>
                </a:cxn>
                <a:cxn ang="0">
                  <a:pos x="21" y="13"/>
                </a:cxn>
                <a:cxn ang="0">
                  <a:pos x="37" y="7"/>
                </a:cxn>
                <a:cxn ang="0">
                  <a:pos x="59" y="6"/>
                </a:cxn>
                <a:cxn ang="0">
                  <a:pos x="65" y="6"/>
                </a:cxn>
                <a:cxn ang="0">
                  <a:pos x="71" y="6"/>
                </a:cxn>
                <a:cxn ang="0">
                  <a:pos x="77" y="7"/>
                </a:cxn>
                <a:cxn ang="0">
                  <a:pos x="105" y="19"/>
                </a:cxn>
                <a:cxn ang="0">
                  <a:pos x="127" y="35"/>
                </a:cxn>
                <a:cxn ang="0">
                  <a:pos x="142" y="57"/>
                </a:cxn>
                <a:cxn ang="0">
                  <a:pos x="168" y="31"/>
                </a:cxn>
                <a:cxn ang="0">
                  <a:pos x="194" y="15"/>
                </a:cxn>
                <a:cxn ang="0">
                  <a:pos x="222" y="6"/>
                </a:cxn>
                <a:cxn ang="0">
                  <a:pos x="245" y="2"/>
                </a:cxn>
                <a:cxn ang="0">
                  <a:pos x="265" y="0"/>
                </a:cxn>
              </a:cxnLst>
              <a:rect l="0" t="0" r="r" b="b"/>
              <a:pathLst>
                <a:path w="345" h="470">
                  <a:moveTo>
                    <a:pt x="265" y="0"/>
                  </a:moveTo>
                  <a:lnTo>
                    <a:pt x="287" y="2"/>
                  </a:lnTo>
                  <a:lnTo>
                    <a:pt x="305" y="7"/>
                  </a:lnTo>
                  <a:lnTo>
                    <a:pt x="321" y="13"/>
                  </a:lnTo>
                  <a:lnTo>
                    <a:pt x="335" y="27"/>
                  </a:lnTo>
                  <a:lnTo>
                    <a:pt x="343" y="41"/>
                  </a:lnTo>
                  <a:lnTo>
                    <a:pt x="345" y="59"/>
                  </a:lnTo>
                  <a:lnTo>
                    <a:pt x="341" y="77"/>
                  </a:lnTo>
                  <a:lnTo>
                    <a:pt x="333" y="96"/>
                  </a:lnTo>
                  <a:lnTo>
                    <a:pt x="319" y="110"/>
                  </a:lnTo>
                  <a:lnTo>
                    <a:pt x="299" y="118"/>
                  </a:lnTo>
                  <a:lnTo>
                    <a:pt x="275" y="118"/>
                  </a:lnTo>
                  <a:lnTo>
                    <a:pt x="267" y="116"/>
                  </a:lnTo>
                  <a:lnTo>
                    <a:pt x="255" y="114"/>
                  </a:lnTo>
                  <a:lnTo>
                    <a:pt x="238" y="114"/>
                  </a:lnTo>
                  <a:lnTo>
                    <a:pt x="218" y="116"/>
                  </a:lnTo>
                  <a:lnTo>
                    <a:pt x="198" y="122"/>
                  </a:lnTo>
                  <a:lnTo>
                    <a:pt x="182" y="132"/>
                  </a:lnTo>
                  <a:lnTo>
                    <a:pt x="170" y="146"/>
                  </a:lnTo>
                  <a:lnTo>
                    <a:pt x="162" y="166"/>
                  </a:lnTo>
                  <a:lnTo>
                    <a:pt x="162" y="411"/>
                  </a:lnTo>
                  <a:lnTo>
                    <a:pt x="156" y="434"/>
                  </a:lnTo>
                  <a:lnTo>
                    <a:pt x="144" y="454"/>
                  </a:lnTo>
                  <a:lnTo>
                    <a:pt x="125" y="466"/>
                  </a:lnTo>
                  <a:lnTo>
                    <a:pt x="103" y="470"/>
                  </a:lnTo>
                  <a:lnTo>
                    <a:pt x="79" y="466"/>
                  </a:lnTo>
                  <a:lnTo>
                    <a:pt x="59" y="454"/>
                  </a:lnTo>
                  <a:lnTo>
                    <a:pt x="45" y="434"/>
                  </a:lnTo>
                  <a:lnTo>
                    <a:pt x="41" y="411"/>
                  </a:lnTo>
                  <a:lnTo>
                    <a:pt x="41" y="140"/>
                  </a:lnTo>
                  <a:lnTo>
                    <a:pt x="39" y="120"/>
                  </a:lnTo>
                  <a:lnTo>
                    <a:pt x="33" y="108"/>
                  </a:lnTo>
                  <a:lnTo>
                    <a:pt x="25" y="98"/>
                  </a:lnTo>
                  <a:lnTo>
                    <a:pt x="16" y="89"/>
                  </a:lnTo>
                  <a:lnTo>
                    <a:pt x="8" y="81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3"/>
                  </a:lnTo>
                  <a:lnTo>
                    <a:pt x="21" y="13"/>
                  </a:lnTo>
                  <a:lnTo>
                    <a:pt x="37" y="7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7" y="7"/>
                  </a:lnTo>
                  <a:lnTo>
                    <a:pt x="105" y="19"/>
                  </a:lnTo>
                  <a:lnTo>
                    <a:pt x="127" y="35"/>
                  </a:lnTo>
                  <a:lnTo>
                    <a:pt x="142" y="57"/>
                  </a:lnTo>
                  <a:lnTo>
                    <a:pt x="168" y="31"/>
                  </a:lnTo>
                  <a:lnTo>
                    <a:pt x="194" y="15"/>
                  </a:lnTo>
                  <a:lnTo>
                    <a:pt x="222" y="6"/>
                  </a:lnTo>
                  <a:lnTo>
                    <a:pt x="245" y="2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black">
            <a:xfrm>
              <a:off x="4268788" y="3948113"/>
              <a:ext cx="301625" cy="373063"/>
            </a:xfrm>
            <a:custGeom>
              <a:avLst/>
              <a:gdLst/>
              <a:ahLst/>
              <a:cxnLst>
                <a:cxn ang="0">
                  <a:pos x="191" y="108"/>
                </a:cxn>
                <a:cxn ang="0">
                  <a:pos x="165" y="110"/>
                </a:cxn>
                <a:cxn ang="0">
                  <a:pos x="145" y="122"/>
                </a:cxn>
                <a:cxn ang="0">
                  <a:pos x="131" y="138"/>
                </a:cxn>
                <a:cxn ang="0">
                  <a:pos x="123" y="160"/>
                </a:cxn>
                <a:cxn ang="0">
                  <a:pos x="119" y="189"/>
                </a:cxn>
                <a:cxn ang="0">
                  <a:pos x="119" y="282"/>
                </a:cxn>
                <a:cxn ang="0">
                  <a:pos x="123" y="310"/>
                </a:cxn>
                <a:cxn ang="0">
                  <a:pos x="131" y="334"/>
                </a:cxn>
                <a:cxn ang="0">
                  <a:pos x="145" y="349"/>
                </a:cxn>
                <a:cxn ang="0">
                  <a:pos x="165" y="359"/>
                </a:cxn>
                <a:cxn ang="0">
                  <a:pos x="191" y="363"/>
                </a:cxn>
                <a:cxn ang="0">
                  <a:pos x="216" y="359"/>
                </a:cxn>
                <a:cxn ang="0">
                  <a:pos x="236" y="349"/>
                </a:cxn>
                <a:cxn ang="0">
                  <a:pos x="250" y="334"/>
                </a:cxn>
                <a:cxn ang="0">
                  <a:pos x="258" y="310"/>
                </a:cxn>
                <a:cxn ang="0">
                  <a:pos x="262" y="282"/>
                </a:cxn>
                <a:cxn ang="0">
                  <a:pos x="262" y="189"/>
                </a:cxn>
                <a:cxn ang="0">
                  <a:pos x="258" y="160"/>
                </a:cxn>
                <a:cxn ang="0">
                  <a:pos x="250" y="138"/>
                </a:cxn>
                <a:cxn ang="0">
                  <a:pos x="236" y="122"/>
                </a:cxn>
                <a:cxn ang="0">
                  <a:pos x="216" y="110"/>
                </a:cxn>
                <a:cxn ang="0">
                  <a:pos x="191" y="108"/>
                </a:cxn>
                <a:cxn ang="0">
                  <a:pos x="191" y="0"/>
                </a:cxn>
                <a:cxn ang="0">
                  <a:pos x="236" y="4"/>
                </a:cxn>
                <a:cxn ang="0">
                  <a:pos x="276" y="15"/>
                </a:cxn>
                <a:cxn ang="0">
                  <a:pos x="310" y="31"/>
                </a:cxn>
                <a:cxn ang="0">
                  <a:pos x="335" y="55"/>
                </a:cxn>
                <a:cxn ang="0">
                  <a:pos x="355" y="83"/>
                </a:cxn>
                <a:cxn ang="0">
                  <a:pos x="371" y="116"/>
                </a:cxn>
                <a:cxn ang="0">
                  <a:pos x="379" y="150"/>
                </a:cxn>
                <a:cxn ang="0">
                  <a:pos x="381" y="187"/>
                </a:cxn>
                <a:cxn ang="0">
                  <a:pos x="381" y="282"/>
                </a:cxn>
                <a:cxn ang="0">
                  <a:pos x="379" y="320"/>
                </a:cxn>
                <a:cxn ang="0">
                  <a:pos x="371" y="355"/>
                </a:cxn>
                <a:cxn ang="0">
                  <a:pos x="355" y="387"/>
                </a:cxn>
                <a:cxn ang="0">
                  <a:pos x="335" y="415"/>
                </a:cxn>
                <a:cxn ang="0">
                  <a:pos x="310" y="438"/>
                </a:cxn>
                <a:cxn ang="0">
                  <a:pos x="276" y="456"/>
                </a:cxn>
                <a:cxn ang="0">
                  <a:pos x="236" y="466"/>
                </a:cxn>
                <a:cxn ang="0">
                  <a:pos x="191" y="470"/>
                </a:cxn>
                <a:cxn ang="0">
                  <a:pos x="145" y="466"/>
                </a:cxn>
                <a:cxn ang="0">
                  <a:pos x="105" y="456"/>
                </a:cxn>
                <a:cxn ang="0">
                  <a:pos x="72" y="438"/>
                </a:cxn>
                <a:cxn ang="0">
                  <a:pos x="46" y="415"/>
                </a:cxn>
                <a:cxn ang="0">
                  <a:pos x="26" y="387"/>
                </a:cxn>
                <a:cxn ang="0">
                  <a:pos x="10" y="355"/>
                </a:cxn>
                <a:cxn ang="0">
                  <a:pos x="2" y="320"/>
                </a:cxn>
                <a:cxn ang="0">
                  <a:pos x="0" y="282"/>
                </a:cxn>
                <a:cxn ang="0">
                  <a:pos x="0" y="187"/>
                </a:cxn>
                <a:cxn ang="0">
                  <a:pos x="2" y="150"/>
                </a:cxn>
                <a:cxn ang="0">
                  <a:pos x="10" y="116"/>
                </a:cxn>
                <a:cxn ang="0">
                  <a:pos x="26" y="83"/>
                </a:cxn>
                <a:cxn ang="0">
                  <a:pos x="46" y="55"/>
                </a:cxn>
                <a:cxn ang="0">
                  <a:pos x="72" y="31"/>
                </a:cxn>
                <a:cxn ang="0">
                  <a:pos x="105" y="15"/>
                </a:cxn>
                <a:cxn ang="0">
                  <a:pos x="145" y="4"/>
                </a:cxn>
                <a:cxn ang="0">
                  <a:pos x="191" y="0"/>
                </a:cxn>
              </a:cxnLst>
              <a:rect l="0" t="0" r="r" b="b"/>
              <a:pathLst>
                <a:path w="381" h="470">
                  <a:moveTo>
                    <a:pt x="191" y="108"/>
                  </a:moveTo>
                  <a:lnTo>
                    <a:pt x="165" y="110"/>
                  </a:lnTo>
                  <a:lnTo>
                    <a:pt x="145" y="122"/>
                  </a:lnTo>
                  <a:lnTo>
                    <a:pt x="131" y="138"/>
                  </a:lnTo>
                  <a:lnTo>
                    <a:pt x="123" y="160"/>
                  </a:lnTo>
                  <a:lnTo>
                    <a:pt x="119" y="189"/>
                  </a:lnTo>
                  <a:lnTo>
                    <a:pt x="119" y="282"/>
                  </a:lnTo>
                  <a:lnTo>
                    <a:pt x="123" y="310"/>
                  </a:lnTo>
                  <a:lnTo>
                    <a:pt x="131" y="334"/>
                  </a:lnTo>
                  <a:lnTo>
                    <a:pt x="145" y="349"/>
                  </a:lnTo>
                  <a:lnTo>
                    <a:pt x="165" y="359"/>
                  </a:lnTo>
                  <a:lnTo>
                    <a:pt x="191" y="363"/>
                  </a:lnTo>
                  <a:lnTo>
                    <a:pt x="216" y="359"/>
                  </a:lnTo>
                  <a:lnTo>
                    <a:pt x="236" y="349"/>
                  </a:lnTo>
                  <a:lnTo>
                    <a:pt x="250" y="334"/>
                  </a:lnTo>
                  <a:lnTo>
                    <a:pt x="258" y="310"/>
                  </a:lnTo>
                  <a:lnTo>
                    <a:pt x="262" y="282"/>
                  </a:lnTo>
                  <a:lnTo>
                    <a:pt x="262" y="189"/>
                  </a:lnTo>
                  <a:lnTo>
                    <a:pt x="258" y="160"/>
                  </a:lnTo>
                  <a:lnTo>
                    <a:pt x="250" y="138"/>
                  </a:lnTo>
                  <a:lnTo>
                    <a:pt x="236" y="122"/>
                  </a:lnTo>
                  <a:lnTo>
                    <a:pt x="216" y="110"/>
                  </a:lnTo>
                  <a:lnTo>
                    <a:pt x="191" y="108"/>
                  </a:lnTo>
                  <a:close/>
                  <a:moveTo>
                    <a:pt x="191" y="0"/>
                  </a:moveTo>
                  <a:lnTo>
                    <a:pt x="236" y="4"/>
                  </a:lnTo>
                  <a:lnTo>
                    <a:pt x="276" y="15"/>
                  </a:lnTo>
                  <a:lnTo>
                    <a:pt x="310" y="31"/>
                  </a:lnTo>
                  <a:lnTo>
                    <a:pt x="335" y="55"/>
                  </a:lnTo>
                  <a:lnTo>
                    <a:pt x="355" y="83"/>
                  </a:lnTo>
                  <a:lnTo>
                    <a:pt x="371" y="116"/>
                  </a:lnTo>
                  <a:lnTo>
                    <a:pt x="379" y="150"/>
                  </a:lnTo>
                  <a:lnTo>
                    <a:pt x="381" y="187"/>
                  </a:lnTo>
                  <a:lnTo>
                    <a:pt x="381" y="282"/>
                  </a:lnTo>
                  <a:lnTo>
                    <a:pt x="379" y="320"/>
                  </a:lnTo>
                  <a:lnTo>
                    <a:pt x="371" y="355"/>
                  </a:lnTo>
                  <a:lnTo>
                    <a:pt x="355" y="387"/>
                  </a:lnTo>
                  <a:lnTo>
                    <a:pt x="335" y="415"/>
                  </a:lnTo>
                  <a:lnTo>
                    <a:pt x="310" y="438"/>
                  </a:lnTo>
                  <a:lnTo>
                    <a:pt x="276" y="456"/>
                  </a:lnTo>
                  <a:lnTo>
                    <a:pt x="236" y="466"/>
                  </a:lnTo>
                  <a:lnTo>
                    <a:pt x="191" y="470"/>
                  </a:lnTo>
                  <a:lnTo>
                    <a:pt x="145" y="466"/>
                  </a:lnTo>
                  <a:lnTo>
                    <a:pt x="105" y="456"/>
                  </a:lnTo>
                  <a:lnTo>
                    <a:pt x="72" y="438"/>
                  </a:lnTo>
                  <a:lnTo>
                    <a:pt x="46" y="415"/>
                  </a:lnTo>
                  <a:lnTo>
                    <a:pt x="26" y="387"/>
                  </a:lnTo>
                  <a:lnTo>
                    <a:pt x="10" y="355"/>
                  </a:lnTo>
                  <a:lnTo>
                    <a:pt x="2" y="320"/>
                  </a:lnTo>
                  <a:lnTo>
                    <a:pt x="0" y="282"/>
                  </a:lnTo>
                  <a:lnTo>
                    <a:pt x="0" y="187"/>
                  </a:lnTo>
                  <a:lnTo>
                    <a:pt x="2" y="150"/>
                  </a:lnTo>
                  <a:lnTo>
                    <a:pt x="10" y="116"/>
                  </a:lnTo>
                  <a:lnTo>
                    <a:pt x="26" y="83"/>
                  </a:lnTo>
                  <a:lnTo>
                    <a:pt x="46" y="55"/>
                  </a:lnTo>
                  <a:lnTo>
                    <a:pt x="72" y="31"/>
                  </a:lnTo>
                  <a:lnTo>
                    <a:pt x="105" y="15"/>
                  </a:lnTo>
                  <a:lnTo>
                    <a:pt x="145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black">
            <a:xfrm>
              <a:off x="4656138" y="3948113"/>
              <a:ext cx="331788" cy="37306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3" y="4"/>
                </a:cxn>
                <a:cxn ang="0">
                  <a:pos x="101" y="17"/>
                </a:cxn>
                <a:cxn ang="0">
                  <a:pos x="115" y="37"/>
                </a:cxn>
                <a:cxn ang="0">
                  <a:pos x="119" y="59"/>
                </a:cxn>
                <a:cxn ang="0">
                  <a:pos x="119" y="290"/>
                </a:cxn>
                <a:cxn ang="0">
                  <a:pos x="121" y="310"/>
                </a:cxn>
                <a:cxn ang="0">
                  <a:pos x="125" y="326"/>
                </a:cxn>
                <a:cxn ang="0">
                  <a:pos x="131" y="339"/>
                </a:cxn>
                <a:cxn ang="0">
                  <a:pos x="143" y="349"/>
                </a:cxn>
                <a:cxn ang="0">
                  <a:pos x="161" y="355"/>
                </a:cxn>
                <a:cxn ang="0">
                  <a:pos x="182" y="357"/>
                </a:cxn>
                <a:cxn ang="0">
                  <a:pos x="212" y="353"/>
                </a:cxn>
                <a:cxn ang="0">
                  <a:pos x="238" y="341"/>
                </a:cxn>
                <a:cxn ang="0">
                  <a:pos x="256" y="322"/>
                </a:cxn>
                <a:cxn ang="0">
                  <a:pos x="256" y="59"/>
                </a:cxn>
                <a:cxn ang="0">
                  <a:pos x="260" y="37"/>
                </a:cxn>
                <a:cxn ang="0">
                  <a:pos x="274" y="17"/>
                </a:cxn>
                <a:cxn ang="0">
                  <a:pos x="293" y="4"/>
                </a:cxn>
                <a:cxn ang="0">
                  <a:pos x="315" y="0"/>
                </a:cxn>
                <a:cxn ang="0">
                  <a:pos x="339" y="4"/>
                </a:cxn>
                <a:cxn ang="0">
                  <a:pos x="359" y="17"/>
                </a:cxn>
                <a:cxn ang="0">
                  <a:pos x="371" y="37"/>
                </a:cxn>
                <a:cxn ang="0">
                  <a:pos x="375" y="59"/>
                </a:cxn>
                <a:cxn ang="0">
                  <a:pos x="375" y="338"/>
                </a:cxn>
                <a:cxn ang="0">
                  <a:pos x="379" y="355"/>
                </a:cxn>
                <a:cxn ang="0">
                  <a:pos x="385" y="369"/>
                </a:cxn>
                <a:cxn ang="0">
                  <a:pos x="393" y="379"/>
                </a:cxn>
                <a:cxn ang="0">
                  <a:pos x="402" y="387"/>
                </a:cxn>
                <a:cxn ang="0">
                  <a:pos x="410" y="395"/>
                </a:cxn>
                <a:cxn ang="0">
                  <a:pos x="416" y="407"/>
                </a:cxn>
                <a:cxn ang="0">
                  <a:pos x="418" y="422"/>
                </a:cxn>
                <a:cxn ang="0">
                  <a:pos x="416" y="440"/>
                </a:cxn>
                <a:cxn ang="0">
                  <a:pos x="408" y="454"/>
                </a:cxn>
                <a:cxn ang="0">
                  <a:pos x="394" y="464"/>
                </a:cxn>
                <a:cxn ang="0">
                  <a:pos x="379" y="468"/>
                </a:cxn>
                <a:cxn ang="0">
                  <a:pos x="359" y="470"/>
                </a:cxn>
                <a:cxn ang="0">
                  <a:pos x="339" y="468"/>
                </a:cxn>
                <a:cxn ang="0">
                  <a:pos x="321" y="462"/>
                </a:cxn>
                <a:cxn ang="0">
                  <a:pos x="303" y="450"/>
                </a:cxn>
                <a:cxn ang="0">
                  <a:pos x="293" y="444"/>
                </a:cxn>
                <a:cxn ang="0">
                  <a:pos x="287" y="436"/>
                </a:cxn>
                <a:cxn ang="0">
                  <a:pos x="280" y="424"/>
                </a:cxn>
                <a:cxn ang="0">
                  <a:pos x="254" y="444"/>
                </a:cxn>
                <a:cxn ang="0">
                  <a:pos x="224" y="458"/>
                </a:cxn>
                <a:cxn ang="0">
                  <a:pos x="188" y="468"/>
                </a:cxn>
                <a:cxn ang="0">
                  <a:pos x="149" y="470"/>
                </a:cxn>
                <a:cxn ang="0">
                  <a:pos x="113" y="468"/>
                </a:cxn>
                <a:cxn ang="0">
                  <a:pos x="81" y="458"/>
                </a:cxn>
                <a:cxn ang="0">
                  <a:pos x="55" y="444"/>
                </a:cxn>
                <a:cxn ang="0">
                  <a:pos x="34" y="424"/>
                </a:cxn>
                <a:cxn ang="0">
                  <a:pos x="20" y="401"/>
                </a:cxn>
                <a:cxn ang="0">
                  <a:pos x="8" y="373"/>
                </a:cxn>
                <a:cxn ang="0">
                  <a:pos x="2" y="339"/>
                </a:cxn>
                <a:cxn ang="0">
                  <a:pos x="0" y="306"/>
                </a:cxn>
                <a:cxn ang="0">
                  <a:pos x="0" y="59"/>
                </a:cxn>
                <a:cxn ang="0">
                  <a:pos x="4" y="37"/>
                </a:cxn>
                <a:cxn ang="0">
                  <a:pos x="18" y="17"/>
                </a:cxn>
                <a:cxn ang="0">
                  <a:pos x="36" y="4"/>
                </a:cxn>
                <a:cxn ang="0">
                  <a:pos x="59" y="0"/>
                </a:cxn>
              </a:cxnLst>
              <a:rect l="0" t="0" r="r" b="b"/>
              <a:pathLst>
                <a:path w="418" h="470">
                  <a:moveTo>
                    <a:pt x="59" y="0"/>
                  </a:moveTo>
                  <a:lnTo>
                    <a:pt x="83" y="4"/>
                  </a:lnTo>
                  <a:lnTo>
                    <a:pt x="101" y="17"/>
                  </a:lnTo>
                  <a:lnTo>
                    <a:pt x="115" y="37"/>
                  </a:lnTo>
                  <a:lnTo>
                    <a:pt x="119" y="59"/>
                  </a:lnTo>
                  <a:lnTo>
                    <a:pt x="119" y="290"/>
                  </a:lnTo>
                  <a:lnTo>
                    <a:pt x="121" y="310"/>
                  </a:lnTo>
                  <a:lnTo>
                    <a:pt x="125" y="326"/>
                  </a:lnTo>
                  <a:lnTo>
                    <a:pt x="131" y="339"/>
                  </a:lnTo>
                  <a:lnTo>
                    <a:pt x="143" y="349"/>
                  </a:lnTo>
                  <a:lnTo>
                    <a:pt x="161" y="355"/>
                  </a:lnTo>
                  <a:lnTo>
                    <a:pt x="182" y="357"/>
                  </a:lnTo>
                  <a:lnTo>
                    <a:pt x="212" y="353"/>
                  </a:lnTo>
                  <a:lnTo>
                    <a:pt x="238" y="341"/>
                  </a:lnTo>
                  <a:lnTo>
                    <a:pt x="256" y="322"/>
                  </a:lnTo>
                  <a:lnTo>
                    <a:pt x="256" y="59"/>
                  </a:lnTo>
                  <a:lnTo>
                    <a:pt x="260" y="37"/>
                  </a:lnTo>
                  <a:lnTo>
                    <a:pt x="274" y="17"/>
                  </a:lnTo>
                  <a:lnTo>
                    <a:pt x="293" y="4"/>
                  </a:lnTo>
                  <a:lnTo>
                    <a:pt x="315" y="0"/>
                  </a:lnTo>
                  <a:lnTo>
                    <a:pt x="339" y="4"/>
                  </a:lnTo>
                  <a:lnTo>
                    <a:pt x="359" y="17"/>
                  </a:lnTo>
                  <a:lnTo>
                    <a:pt x="371" y="37"/>
                  </a:lnTo>
                  <a:lnTo>
                    <a:pt x="375" y="59"/>
                  </a:lnTo>
                  <a:lnTo>
                    <a:pt x="375" y="338"/>
                  </a:lnTo>
                  <a:lnTo>
                    <a:pt x="379" y="355"/>
                  </a:lnTo>
                  <a:lnTo>
                    <a:pt x="385" y="369"/>
                  </a:lnTo>
                  <a:lnTo>
                    <a:pt x="393" y="379"/>
                  </a:lnTo>
                  <a:lnTo>
                    <a:pt x="402" y="387"/>
                  </a:lnTo>
                  <a:lnTo>
                    <a:pt x="410" y="395"/>
                  </a:lnTo>
                  <a:lnTo>
                    <a:pt x="416" y="407"/>
                  </a:lnTo>
                  <a:lnTo>
                    <a:pt x="418" y="422"/>
                  </a:lnTo>
                  <a:lnTo>
                    <a:pt x="416" y="440"/>
                  </a:lnTo>
                  <a:lnTo>
                    <a:pt x="408" y="454"/>
                  </a:lnTo>
                  <a:lnTo>
                    <a:pt x="394" y="464"/>
                  </a:lnTo>
                  <a:lnTo>
                    <a:pt x="379" y="468"/>
                  </a:lnTo>
                  <a:lnTo>
                    <a:pt x="359" y="470"/>
                  </a:lnTo>
                  <a:lnTo>
                    <a:pt x="339" y="468"/>
                  </a:lnTo>
                  <a:lnTo>
                    <a:pt x="321" y="462"/>
                  </a:lnTo>
                  <a:lnTo>
                    <a:pt x="303" y="450"/>
                  </a:lnTo>
                  <a:lnTo>
                    <a:pt x="293" y="444"/>
                  </a:lnTo>
                  <a:lnTo>
                    <a:pt x="287" y="436"/>
                  </a:lnTo>
                  <a:lnTo>
                    <a:pt x="280" y="424"/>
                  </a:lnTo>
                  <a:lnTo>
                    <a:pt x="254" y="444"/>
                  </a:lnTo>
                  <a:lnTo>
                    <a:pt x="224" y="458"/>
                  </a:lnTo>
                  <a:lnTo>
                    <a:pt x="188" y="468"/>
                  </a:lnTo>
                  <a:lnTo>
                    <a:pt x="149" y="470"/>
                  </a:lnTo>
                  <a:lnTo>
                    <a:pt x="113" y="468"/>
                  </a:lnTo>
                  <a:lnTo>
                    <a:pt x="81" y="458"/>
                  </a:lnTo>
                  <a:lnTo>
                    <a:pt x="55" y="444"/>
                  </a:lnTo>
                  <a:lnTo>
                    <a:pt x="34" y="424"/>
                  </a:lnTo>
                  <a:lnTo>
                    <a:pt x="20" y="401"/>
                  </a:lnTo>
                  <a:lnTo>
                    <a:pt x="8" y="373"/>
                  </a:lnTo>
                  <a:lnTo>
                    <a:pt x="2" y="339"/>
                  </a:lnTo>
                  <a:lnTo>
                    <a:pt x="0" y="306"/>
                  </a:lnTo>
                  <a:lnTo>
                    <a:pt x="0" y="59"/>
                  </a:lnTo>
                  <a:lnTo>
                    <a:pt x="4" y="37"/>
                  </a:lnTo>
                  <a:lnTo>
                    <a:pt x="18" y="17"/>
                  </a:lnTo>
                  <a:lnTo>
                    <a:pt x="36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black">
            <a:xfrm>
              <a:off x="5037138" y="3948113"/>
              <a:ext cx="328613" cy="498475"/>
            </a:xfrm>
            <a:custGeom>
              <a:avLst/>
              <a:gdLst/>
              <a:ahLst/>
              <a:cxnLst>
                <a:cxn ang="0">
                  <a:pos x="202" y="104"/>
                </a:cxn>
                <a:cxn ang="0">
                  <a:pos x="158" y="126"/>
                </a:cxn>
                <a:cxn ang="0">
                  <a:pos x="180" y="357"/>
                </a:cxn>
                <a:cxn ang="0">
                  <a:pos x="224" y="371"/>
                </a:cxn>
                <a:cxn ang="0">
                  <a:pos x="271" y="355"/>
                </a:cxn>
                <a:cxn ang="0">
                  <a:pos x="293" y="314"/>
                </a:cxn>
                <a:cxn ang="0">
                  <a:pos x="295" y="179"/>
                </a:cxn>
                <a:cxn ang="0">
                  <a:pos x="285" y="130"/>
                </a:cxn>
                <a:cxn ang="0">
                  <a:pos x="251" y="104"/>
                </a:cxn>
                <a:cxn ang="0">
                  <a:pos x="59" y="0"/>
                </a:cxn>
                <a:cxn ang="0">
                  <a:pos x="97" y="7"/>
                </a:cxn>
                <a:cxn ang="0">
                  <a:pos x="125" y="27"/>
                </a:cxn>
                <a:cxn ang="0">
                  <a:pos x="164" y="17"/>
                </a:cxn>
                <a:cxn ang="0">
                  <a:pos x="244" y="0"/>
                </a:cxn>
                <a:cxn ang="0">
                  <a:pos x="319" y="11"/>
                </a:cxn>
                <a:cxn ang="0">
                  <a:pos x="372" y="49"/>
                </a:cxn>
                <a:cxn ang="0">
                  <a:pos x="404" y="108"/>
                </a:cxn>
                <a:cxn ang="0">
                  <a:pos x="414" y="189"/>
                </a:cxn>
                <a:cxn ang="0">
                  <a:pos x="412" y="308"/>
                </a:cxn>
                <a:cxn ang="0">
                  <a:pos x="394" y="385"/>
                </a:cxn>
                <a:cxn ang="0">
                  <a:pos x="357" y="438"/>
                </a:cxn>
                <a:cxn ang="0">
                  <a:pos x="293" y="466"/>
                </a:cxn>
                <a:cxn ang="0">
                  <a:pos x="218" y="468"/>
                </a:cxn>
                <a:cxn ang="0">
                  <a:pos x="158" y="444"/>
                </a:cxn>
                <a:cxn ang="0">
                  <a:pos x="154" y="590"/>
                </a:cxn>
                <a:cxn ang="0">
                  <a:pos x="123" y="622"/>
                </a:cxn>
                <a:cxn ang="0">
                  <a:pos x="75" y="622"/>
                </a:cxn>
                <a:cxn ang="0">
                  <a:pos x="43" y="590"/>
                </a:cxn>
                <a:cxn ang="0">
                  <a:pos x="39" y="134"/>
                </a:cxn>
                <a:cxn ang="0">
                  <a:pos x="31" y="102"/>
                </a:cxn>
                <a:cxn ang="0">
                  <a:pos x="16" y="85"/>
                </a:cxn>
                <a:cxn ang="0">
                  <a:pos x="2" y="63"/>
                </a:cxn>
                <a:cxn ang="0">
                  <a:pos x="2" y="31"/>
                </a:cxn>
                <a:cxn ang="0">
                  <a:pos x="24" y="7"/>
                </a:cxn>
                <a:cxn ang="0">
                  <a:pos x="59" y="0"/>
                </a:cxn>
              </a:cxnLst>
              <a:rect l="0" t="0" r="r" b="b"/>
              <a:pathLst>
                <a:path w="414" h="628">
                  <a:moveTo>
                    <a:pt x="224" y="100"/>
                  </a:moveTo>
                  <a:lnTo>
                    <a:pt x="202" y="104"/>
                  </a:lnTo>
                  <a:lnTo>
                    <a:pt x="180" y="112"/>
                  </a:lnTo>
                  <a:lnTo>
                    <a:pt x="158" y="126"/>
                  </a:lnTo>
                  <a:lnTo>
                    <a:pt x="158" y="343"/>
                  </a:lnTo>
                  <a:lnTo>
                    <a:pt x="180" y="357"/>
                  </a:lnTo>
                  <a:lnTo>
                    <a:pt x="202" y="367"/>
                  </a:lnTo>
                  <a:lnTo>
                    <a:pt x="224" y="371"/>
                  </a:lnTo>
                  <a:lnTo>
                    <a:pt x="251" y="367"/>
                  </a:lnTo>
                  <a:lnTo>
                    <a:pt x="271" y="355"/>
                  </a:lnTo>
                  <a:lnTo>
                    <a:pt x="285" y="338"/>
                  </a:lnTo>
                  <a:lnTo>
                    <a:pt x="293" y="314"/>
                  </a:lnTo>
                  <a:lnTo>
                    <a:pt x="295" y="284"/>
                  </a:lnTo>
                  <a:lnTo>
                    <a:pt x="295" y="179"/>
                  </a:lnTo>
                  <a:lnTo>
                    <a:pt x="293" y="152"/>
                  </a:lnTo>
                  <a:lnTo>
                    <a:pt x="285" y="130"/>
                  </a:lnTo>
                  <a:lnTo>
                    <a:pt x="271" y="114"/>
                  </a:lnTo>
                  <a:lnTo>
                    <a:pt x="251" y="104"/>
                  </a:lnTo>
                  <a:lnTo>
                    <a:pt x="224" y="100"/>
                  </a:lnTo>
                  <a:close/>
                  <a:moveTo>
                    <a:pt x="59" y="0"/>
                  </a:moveTo>
                  <a:lnTo>
                    <a:pt x="79" y="2"/>
                  </a:lnTo>
                  <a:lnTo>
                    <a:pt x="97" y="7"/>
                  </a:lnTo>
                  <a:lnTo>
                    <a:pt x="115" y="19"/>
                  </a:lnTo>
                  <a:lnTo>
                    <a:pt x="125" y="27"/>
                  </a:lnTo>
                  <a:lnTo>
                    <a:pt x="133" y="35"/>
                  </a:lnTo>
                  <a:lnTo>
                    <a:pt x="164" y="17"/>
                  </a:lnTo>
                  <a:lnTo>
                    <a:pt x="204" y="4"/>
                  </a:lnTo>
                  <a:lnTo>
                    <a:pt x="244" y="0"/>
                  </a:lnTo>
                  <a:lnTo>
                    <a:pt x="285" y="4"/>
                  </a:lnTo>
                  <a:lnTo>
                    <a:pt x="319" y="11"/>
                  </a:lnTo>
                  <a:lnTo>
                    <a:pt x="349" y="27"/>
                  </a:lnTo>
                  <a:lnTo>
                    <a:pt x="372" y="49"/>
                  </a:lnTo>
                  <a:lnTo>
                    <a:pt x="390" y="75"/>
                  </a:lnTo>
                  <a:lnTo>
                    <a:pt x="404" y="108"/>
                  </a:lnTo>
                  <a:lnTo>
                    <a:pt x="412" y="146"/>
                  </a:lnTo>
                  <a:lnTo>
                    <a:pt x="414" y="189"/>
                  </a:lnTo>
                  <a:lnTo>
                    <a:pt x="414" y="260"/>
                  </a:lnTo>
                  <a:lnTo>
                    <a:pt x="412" y="308"/>
                  </a:lnTo>
                  <a:lnTo>
                    <a:pt x="406" y="349"/>
                  </a:lnTo>
                  <a:lnTo>
                    <a:pt x="394" y="385"/>
                  </a:lnTo>
                  <a:lnTo>
                    <a:pt x="378" y="415"/>
                  </a:lnTo>
                  <a:lnTo>
                    <a:pt x="357" y="438"/>
                  </a:lnTo>
                  <a:lnTo>
                    <a:pt x="329" y="456"/>
                  </a:lnTo>
                  <a:lnTo>
                    <a:pt x="293" y="466"/>
                  </a:lnTo>
                  <a:lnTo>
                    <a:pt x="251" y="470"/>
                  </a:lnTo>
                  <a:lnTo>
                    <a:pt x="218" y="468"/>
                  </a:lnTo>
                  <a:lnTo>
                    <a:pt x="186" y="458"/>
                  </a:lnTo>
                  <a:lnTo>
                    <a:pt x="158" y="444"/>
                  </a:lnTo>
                  <a:lnTo>
                    <a:pt x="158" y="569"/>
                  </a:lnTo>
                  <a:lnTo>
                    <a:pt x="154" y="590"/>
                  </a:lnTo>
                  <a:lnTo>
                    <a:pt x="140" y="610"/>
                  </a:lnTo>
                  <a:lnTo>
                    <a:pt x="123" y="622"/>
                  </a:lnTo>
                  <a:lnTo>
                    <a:pt x="99" y="628"/>
                  </a:lnTo>
                  <a:lnTo>
                    <a:pt x="75" y="622"/>
                  </a:lnTo>
                  <a:lnTo>
                    <a:pt x="57" y="610"/>
                  </a:lnTo>
                  <a:lnTo>
                    <a:pt x="43" y="590"/>
                  </a:lnTo>
                  <a:lnTo>
                    <a:pt x="39" y="569"/>
                  </a:lnTo>
                  <a:lnTo>
                    <a:pt x="39" y="13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2"/>
                  </a:lnTo>
                  <a:lnTo>
                    <a:pt x="16" y="85"/>
                  </a:lnTo>
                  <a:lnTo>
                    <a:pt x="8" y="75"/>
                  </a:lnTo>
                  <a:lnTo>
                    <a:pt x="2" y="63"/>
                  </a:lnTo>
                  <a:lnTo>
                    <a:pt x="0" y="49"/>
                  </a:lnTo>
                  <a:lnTo>
                    <a:pt x="2" y="31"/>
                  </a:lnTo>
                  <a:lnTo>
                    <a:pt x="10" y="17"/>
                  </a:lnTo>
                  <a:lnTo>
                    <a:pt x="24" y="7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7" name="Line 12"/>
          <p:cNvSpPr>
            <a:spLocks noChangeShapeType="1"/>
          </p:cNvSpPr>
          <p:nvPr userDrawn="1"/>
        </p:nvSpPr>
        <p:spPr bwMode="auto">
          <a:xfrm>
            <a:off x="0" y="5823224"/>
            <a:ext cx="12192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28" name="TextBox 27" descr="CONFIDENTIAL_TAG_0xFFEE"/>
          <p:cNvSpPr txBox="1"/>
          <p:nvPr userDrawn="1"/>
        </p:nvSpPr>
        <p:spPr>
          <a:xfrm>
            <a:off x="548219" y="6060556"/>
            <a:ext cx="4126932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11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CONFIDENTIAL</a:t>
            </a:r>
            <a:endParaRPr lang="en-GB" sz="1100" kern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27D82114-D192-4EBC-AA1C-836E618C0CDB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  <a:endParaRPr lang="en-GB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9" r:id="rId4"/>
    <p:sldLayoutId id="2147483651" r:id="rId5"/>
    <p:sldLayoutId id="2147483652" r:id="rId6"/>
    <p:sldLayoutId id="2147483658" r:id="rId7"/>
    <p:sldLayoutId id="2147483653" r:id="rId8"/>
    <p:sldLayoutId id="2147483654" r:id="rId9"/>
    <p:sldLayoutId id="2147483655" r:id="rId10"/>
    <p:sldLayoutId id="2147483656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813" indent="-27781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47675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996950" indent="-18573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5890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725613" indent="-1857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2C399D-C47B-447E-B813-769A824C4C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/>
        </p:blipFill>
        <p:spPr>
          <a:xfrm>
            <a:off x="9831" y="0"/>
            <a:ext cx="12192000" cy="6858000"/>
          </a:xfrm>
          <a:prstGeom prst="rect">
            <a:avLst/>
          </a:prstGeom>
        </p:spPr>
      </p:pic>
      <p:sp>
        <p:nvSpPr>
          <p:cNvPr id="3" name="Subtitle 2" descr="&lt;ROLE&gt;{155.9055,517.1008,113.7499,32.87512}"/>
          <p:cNvSpPr>
            <a:spLocks noGrp="1"/>
          </p:cNvSpPr>
          <p:nvPr>
            <p:ph type="subTitle" idx="1"/>
          </p:nvPr>
        </p:nvSpPr>
        <p:spPr>
          <a:xfrm>
            <a:off x="6772469" y="6328484"/>
            <a:ext cx="6567180" cy="381318"/>
          </a:xfrm>
        </p:spPr>
        <p:txBody>
          <a:bodyPr/>
          <a:lstStyle/>
          <a:p>
            <a:pPr algn="ctr"/>
            <a:r>
              <a:rPr lang="en-GB" b="1" dirty="0">
                <a:latin typeface="ChevinLight" panose="02000300000000000000" pitchFamily="2" charset="0"/>
              </a:rPr>
              <a:t>April 2021</a:t>
            </a:r>
            <a:endParaRPr lang="en-GB" dirty="0">
              <a:latin typeface="ChevinLight" panose="020003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E3C49C-B1A0-43B5-9C4B-C396E7A30BE8}"/>
              </a:ext>
            </a:extLst>
          </p:cNvPr>
          <p:cNvSpPr txBox="1">
            <a:spLocks/>
          </p:cNvSpPr>
          <p:nvPr/>
        </p:nvSpPr>
        <p:spPr bwMode="auto">
          <a:xfrm>
            <a:off x="543815" y="251162"/>
            <a:ext cx="104397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0" i="0">
                <a:solidFill>
                  <a:srgbClr val="DA212A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GB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Introducing Wholesale Mailmark Economy Letters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78860B-603E-4B8A-A288-74BB1A57AB6F}"/>
              </a:ext>
            </a:extLst>
          </p:cNvPr>
          <p:cNvSpPr txBox="1">
            <a:spLocks/>
          </p:cNvSpPr>
          <p:nvPr/>
        </p:nvSpPr>
        <p:spPr>
          <a:xfrm>
            <a:off x="1413918" y="1772284"/>
            <a:ext cx="8307387" cy="2961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Verdana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2"/>
                </a:solidFill>
              </a:rPr>
              <a:t>The Proposition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2"/>
                </a:solidFill>
              </a:rPr>
              <a:t>Product Outline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2"/>
                </a:solidFill>
              </a:rPr>
              <a:t>Benefits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2"/>
                </a:solidFill>
              </a:rPr>
              <a:t>Questions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C89003-A021-496B-803C-F9A27015D9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8"/>
            <a:ext cx="12192000" cy="68638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126114-515B-4ABD-BA2F-E9213FB9C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20" y="932815"/>
            <a:ext cx="5180045" cy="4260850"/>
          </a:xfrm>
        </p:spPr>
        <p:txBody>
          <a:bodyPr>
            <a:normAutofit/>
          </a:bodyPr>
          <a:lstStyle/>
          <a:p>
            <a:pPr marL="285750" indent="-285750">
              <a:buClrTx/>
              <a:buSzPct val="11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2"/>
                </a:solidFill>
              </a:rPr>
              <a:t>Introduces delivery window of between 1 and 4 Working Days from handover to us. </a:t>
            </a:r>
          </a:p>
          <a:p>
            <a:pPr marL="0" indent="0">
              <a:buClrTx/>
              <a:buSzPct val="110000"/>
              <a:buNone/>
            </a:pPr>
            <a:endParaRPr lang="en-GB" sz="1800" b="0" dirty="0">
              <a:solidFill>
                <a:schemeClr val="bg2"/>
              </a:solidFill>
            </a:endParaRPr>
          </a:p>
          <a:p>
            <a:pPr marL="285750" indent="-285750">
              <a:buClrTx/>
              <a:buSzPct val="11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2"/>
                </a:solidFill>
              </a:rPr>
              <a:t>Mailmark technology will enable us to defer an Economy item until such time as we know we are delivering another item to the same address.</a:t>
            </a:r>
            <a:br>
              <a:rPr lang="en-GB" sz="1800" b="0" dirty="0">
                <a:solidFill>
                  <a:schemeClr val="bg2"/>
                </a:solidFill>
              </a:rPr>
            </a:br>
            <a:endParaRPr lang="en-GB" sz="1800" b="0" dirty="0">
              <a:solidFill>
                <a:schemeClr val="bg2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2"/>
                </a:solidFill>
              </a:rPr>
              <a:t>This new cost effective service caters for high volume mailings as well as smaller volumes.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bg2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2"/>
                </a:solidFill>
              </a:rPr>
              <a:t>It provides customers with a competitively priced product option for mail which is less time sensitive.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2E50B30-1499-49C9-9E20-64D60BC3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07" y="109481"/>
            <a:ext cx="8307387" cy="514462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The proposition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43EEE2-3C36-4750-AD8C-4B5693EFF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28689"/>
              </p:ext>
            </p:extLst>
          </p:nvPr>
        </p:nvGraphicFramePr>
        <p:xfrm>
          <a:off x="5932841" y="736362"/>
          <a:ext cx="5974082" cy="2698409"/>
        </p:xfrm>
        <a:graphic>
          <a:graphicData uri="http://schemas.openxmlformats.org/drawingml/2006/table">
            <a:tbl>
              <a:tblPr firstRow="1" firstCol="1" bandRow="1"/>
              <a:tblGrid>
                <a:gridCol w="781803">
                  <a:extLst>
                    <a:ext uri="{9D8B030D-6E8A-4147-A177-3AD203B41FA5}">
                      <a16:colId xmlns:a16="http://schemas.microsoft.com/office/drawing/2014/main" val="3811510080"/>
                    </a:ext>
                  </a:extLst>
                </a:gridCol>
                <a:gridCol w="897693">
                  <a:extLst>
                    <a:ext uri="{9D8B030D-6E8A-4147-A177-3AD203B41FA5}">
                      <a16:colId xmlns:a16="http://schemas.microsoft.com/office/drawing/2014/main" val="3876281860"/>
                    </a:ext>
                  </a:extLst>
                </a:gridCol>
                <a:gridCol w="840667">
                  <a:extLst>
                    <a:ext uri="{9D8B030D-6E8A-4147-A177-3AD203B41FA5}">
                      <a16:colId xmlns:a16="http://schemas.microsoft.com/office/drawing/2014/main" val="1140350163"/>
                    </a:ext>
                  </a:extLst>
                </a:gridCol>
                <a:gridCol w="869486">
                  <a:extLst>
                    <a:ext uri="{9D8B030D-6E8A-4147-A177-3AD203B41FA5}">
                      <a16:colId xmlns:a16="http://schemas.microsoft.com/office/drawing/2014/main" val="1736522876"/>
                    </a:ext>
                  </a:extLst>
                </a:gridCol>
                <a:gridCol w="868873">
                  <a:extLst>
                    <a:ext uri="{9D8B030D-6E8A-4147-A177-3AD203B41FA5}">
                      <a16:colId xmlns:a16="http://schemas.microsoft.com/office/drawing/2014/main" val="2876432384"/>
                    </a:ext>
                  </a:extLst>
                </a:gridCol>
                <a:gridCol w="869486">
                  <a:extLst>
                    <a:ext uri="{9D8B030D-6E8A-4147-A177-3AD203B41FA5}">
                      <a16:colId xmlns:a16="http://schemas.microsoft.com/office/drawing/2014/main" val="3533661091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4012719717"/>
                    </a:ext>
                  </a:extLst>
                </a:gridCol>
              </a:tblGrid>
              <a:tr h="402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DSA day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Day D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D+1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D+2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D+3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D+4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D+5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198746"/>
                  </a:ext>
                </a:extLst>
              </a:tr>
              <a:tr h="1065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DSA    </a:t>
                      </a:r>
                      <a:b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 Economy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Mailing house hands over to DSA Carrier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Carrier hands over mail to RM at IMC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RM delivers mail, or defers delivery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RM delivers mail, or defers delivery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RM delivers mail, or defers delivery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RM delivers mail to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specification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 (Body)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48742"/>
                  </a:ext>
                </a:extLst>
              </a:tr>
              <a:tr h="1230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DSA </a:t>
                      </a:r>
                      <a:b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 Standard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Mailing house hands over to DSA Carrier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Carrier hands over mail to RM at IMC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RM delivers mail to specification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1435" marR="51435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68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ground, walkway&#10;&#10;Description automatically generated">
            <a:extLst>
              <a:ext uri="{FF2B5EF4-FFF2-40B4-BE49-F238E27FC236}">
                <a16:creationId xmlns:a16="http://schemas.microsoft.com/office/drawing/2014/main" id="{880D235B-F00F-44EE-A3CA-0940515DDF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2759"/>
            <a:ext cx="12192000" cy="68580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17CBC7-C444-4A60-89BD-EFE9E367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9" y="95092"/>
            <a:ext cx="7437514" cy="560437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Mailmark Economy Letter Product </a:t>
            </a:r>
            <a:endParaRPr lang="en-GB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3E95A9D-910B-444C-954B-3F22D3DF1AE5}"/>
              </a:ext>
            </a:extLst>
          </p:cNvPr>
          <p:cNvSpPr txBox="1">
            <a:spLocks/>
          </p:cNvSpPr>
          <p:nvPr/>
        </p:nvSpPr>
        <p:spPr>
          <a:xfrm>
            <a:off x="556684" y="698376"/>
            <a:ext cx="5618205" cy="5051586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950" indent="-185738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8900" indent="-180975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5613" indent="-185738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956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2"/>
                </a:solidFill>
              </a:rPr>
              <a:t>Five new Economy variants for Mailmark: </a:t>
            </a:r>
          </a:p>
          <a:p>
            <a:pPr marL="685006" lvl="1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</a:rPr>
              <a:t>Advertising; </a:t>
            </a:r>
          </a:p>
          <a:p>
            <a:pPr marL="685006" lvl="1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</a:rPr>
              <a:t>Advertising  Responsible Entry; </a:t>
            </a:r>
          </a:p>
          <a:p>
            <a:pPr marL="685006" lvl="1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</a:rPr>
              <a:t>Advertising Responsible Intermediate; </a:t>
            </a:r>
          </a:p>
          <a:p>
            <a:pPr marL="685006" lvl="1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</a:rPr>
              <a:t>Partially Addressed;</a:t>
            </a:r>
          </a:p>
          <a:p>
            <a:pPr marL="685006" lvl="1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</a:rPr>
              <a:t>Business Mail. </a:t>
            </a:r>
          </a:p>
          <a:p>
            <a:pPr marL="411956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2"/>
                </a:solidFill>
              </a:rPr>
              <a:t>Not available for single-ply Postcards or Poll Cards. </a:t>
            </a:r>
          </a:p>
          <a:p>
            <a:pPr marL="411956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2"/>
                </a:solidFill>
              </a:rPr>
              <a:t>Economy  in separate containers but these can be in </a:t>
            </a:r>
            <a:r>
              <a:rPr lang="en-GB" sz="1600" b="0" dirty="0" err="1">
                <a:solidFill>
                  <a:schemeClr val="bg2"/>
                </a:solidFill>
              </a:rPr>
              <a:t>Yorks</a:t>
            </a:r>
            <a:r>
              <a:rPr lang="en-GB" sz="1600" b="0" dirty="0">
                <a:solidFill>
                  <a:schemeClr val="bg2"/>
                </a:solidFill>
              </a:rPr>
              <a:t> along with standard DSA. No need for different labelling. </a:t>
            </a:r>
          </a:p>
          <a:p>
            <a:pPr marL="411956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2"/>
                </a:solidFill>
              </a:rPr>
              <a:t>The price is circa 3% less than the standard service.</a:t>
            </a:r>
          </a:p>
          <a:p>
            <a:pPr marL="411956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2"/>
                </a:solidFill>
              </a:rPr>
              <a:t>From 5 April 2021 this service became VAT-Exempt following Ofcom’s consultation.</a:t>
            </a:r>
          </a:p>
          <a:p>
            <a:pPr marL="411956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2"/>
                </a:solidFill>
              </a:rPr>
              <a:t>Access slots, Mailmark uploads, User Guide and specifications all in line with existing standard services.</a:t>
            </a:r>
          </a:p>
          <a:p>
            <a:pPr marL="411956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bg2"/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0" dirty="0">
              <a:solidFill>
                <a:schemeClr val="bg2"/>
              </a:solidFill>
            </a:endParaRPr>
          </a:p>
          <a:p>
            <a:pPr marL="974725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49088AE-26C0-4BC3-B5C7-0AC77E0933F1}"/>
              </a:ext>
            </a:extLst>
          </p:cNvPr>
          <p:cNvSpPr txBox="1">
            <a:spLocks/>
          </p:cNvSpPr>
          <p:nvPr/>
        </p:nvSpPr>
        <p:spPr>
          <a:xfrm>
            <a:off x="3281083" y="3799646"/>
            <a:ext cx="8634968" cy="19503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76213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Calibri" panose="020F0502020204030204" pitchFamily="34" charset="0"/>
              <a:buChar char="•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54013" indent="-1873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41338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6000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−"/>
              <a:defRPr sz="1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−"/>
              <a:defRPr sz="1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endParaRPr lang="en-GB" sz="1800" dirty="0"/>
          </a:p>
          <a:p>
            <a:pPr marL="0" indent="0">
              <a:buNone/>
            </a:pPr>
            <a:endParaRPr lang="en-GB" sz="1200" dirty="0"/>
          </a:p>
          <a:p>
            <a:pPr lvl="1"/>
            <a:endParaRPr lang="en-GB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0E7523-923D-41C5-9E24-B2727F6631C6}"/>
              </a:ext>
            </a:extLst>
          </p:cNvPr>
          <p:cNvSpPr/>
          <p:nvPr/>
        </p:nvSpPr>
        <p:spPr>
          <a:xfrm>
            <a:off x="5997470" y="674023"/>
            <a:ext cx="6096000" cy="7001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956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</a:rPr>
              <a:t>Economy has a quality of service aim of 97.5% by D+5</a:t>
            </a:r>
          </a:p>
          <a:p>
            <a:pPr marL="411956" indent="-2857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</a:rPr>
              <a:t>The product has no daily fall to earth target. We anticipate: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758EFB-CF7C-444F-9E6E-601C5C90B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445690"/>
              </p:ext>
            </p:extLst>
          </p:nvPr>
        </p:nvGraphicFramePr>
        <p:xfrm>
          <a:off x="6424572" y="1646704"/>
          <a:ext cx="5417820" cy="310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6214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252506-78B7-4D99-AE36-FBE2AD1161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b="7837"/>
          <a:stretch/>
        </p:blipFill>
        <p:spPr>
          <a:xfrm>
            <a:off x="-1" y="0"/>
            <a:ext cx="12191997" cy="6857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C26EDC-ED68-4DE8-B963-A51BFCFA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98" y="1298575"/>
            <a:ext cx="11146475" cy="4260850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</a:pPr>
            <a:r>
              <a:rPr lang="en-GB" sz="20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Priced  lower  than standard Mailmark  mailings </a:t>
            </a:r>
          </a:p>
          <a:p>
            <a:pPr lvl="1"/>
            <a:r>
              <a:rPr lang="en-GB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0.808p per item for Business Mail</a:t>
            </a:r>
          </a:p>
          <a:p>
            <a:pPr lvl="1"/>
            <a:r>
              <a:rPr lang="en-GB" sz="16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0.527p per items for Advertising Mail</a:t>
            </a:r>
          </a:p>
          <a:p>
            <a:pPr lvl="1"/>
            <a:endParaRPr lang="en-GB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GB" sz="20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48% of posting delivered by D+2 </a:t>
            </a:r>
          </a:p>
          <a:p>
            <a:pPr lvl="1"/>
            <a:endParaRPr lang="en-GB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GB" sz="20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Ideal for mailings  that are not time critical </a:t>
            </a:r>
          </a:p>
          <a:p>
            <a:pPr lvl="1"/>
            <a:endParaRPr lang="en-GB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2"/>
              </a:buClr>
            </a:pPr>
            <a:r>
              <a:rPr lang="en-GB" sz="20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need to change container labelling requirements</a:t>
            </a:r>
          </a:p>
          <a:p>
            <a:pPr lvl="1"/>
            <a:endParaRPr lang="en-GB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2"/>
              </a:buClr>
            </a:pPr>
            <a:r>
              <a:rPr lang="en-GB" sz="20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presentation requirements are unchanged. Mail is placed in the same York's as your Standard mailings </a:t>
            </a:r>
          </a:p>
          <a:p>
            <a:endParaRPr lang="en-GB" sz="20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GB" sz="20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Predicted delivery reporting being developed for Mailmark Direct Data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707C49-2BFC-4041-B9DF-40AA04E6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15" y="205125"/>
            <a:ext cx="8307387" cy="525836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Benefits. </a:t>
            </a:r>
          </a:p>
        </p:txBody>
      </p:sp>
    </p:spTree>
    <p:extLst>
      <p:ext uri="{BB962C8B-B14F-4D97-AF65-F5344CB8AC3E}">
        <p14:creationId xmlns:p14="http://schemas.microsoft.com/office/powerpoint/2010/main" val="1628619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sky, outdoor&#10;&#10;Description automatically generated">
            <a:extLst>
              <a:ext uri="{FF2B5EF4-FFF2-40B4-BE49-F238E27FC236}">
                <a16:creationId xmlns:a16="http://schemas.microsoft.com/office/drawing/2014/main" id="{119A106E-278D-4176-8CD1-F4EE32B244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itle 3" descr="Title 3::"/>
          <p:cNvSpPr>
            <a:spLocks noGrp="1"/>
          </p:cNvSpPr>
          <p:nvPr>
            <p:ph type="ctrTitle"/>
          </p:nvPr>
        </p:nvSpPr>
        <p:spPr>
          <a:xfrm>
            <a:off x="1635162" y="282578"/>
            <a:ext cx="10029790" cy="984365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3362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oyal Mail Group 2016">
      <a:dk1>
        <a:srgbClr val="404040"/>
      </a:dk1>
      <a:lt1>
        <a:srgbClr val="FFFFFF"/>
      </a:lt1>
      <a:dk2>
        <a:srgbClr val="DA202A"/>
      </a:dk2>
      <a:lt2>
        <a:srgbClr val="000000"/>
      </a:lt2>
      <a:accent1>
        <a:srgbClr val="204A91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0892CB"/>
      </a:hlink>
      <a:folHlink>
        <a:srgbClr val="088578"/>
      </a:folHlink>
    </a:clrScheme>
    <a:fontScheme name="Royal Mail Font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oyal Mail Colour Theme 2016">
      <a:dk1>
        <a:srgbClr val="000000"/>
      </a:dk1>
      <a:lt1>
        <a:srgbClr val="FFFFFF"/>
      </a:lt1>
      <a:dk2>
        <a:srgbClr val="DA202A"/>
      </a:dk2>
      <a:lt2>
        <a:srgbClr val="404040"/>
      </a:lt2>
      <a:accent1>
        <a:srgbClr val="53535A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0892CB"/>
      </a:hlink>
      <a:folHlink>
        <a:srgbClr val="08857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oyal Mail Colour Theme 2016">
      <a:dk1>
        <a:srgbClr val="000000"/>
      </a:dk1>
      <a:lt1>
        <a:srgbClr val="FFFFFF"/>
      </a:lt1>
      <a:dk2>
        <a:srgbClr val="DA202A"/>
      </a:dk2>
      <a:lt2>
        <a:srgbClr val="404040"/>
      </a:lt2>
      <a:accent1>
        <a:srgbClr val="53535A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0892CB"/>
      </a:hlink>
      <a:folHlink>
        <a:srgbClr val="08857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87F47D7A5B24094A4E4F5DBF8786E" ma:contentTypeVersion="13" ma:contentTypeDescription="Create a new document." ma:contentTypeScope="" ma:versionID="9596c6f2af8c4f7d93f6b021aebf3928">
  <xsd:schema xmlns:xsd="http://www.w3.org/2001/XMLSchema" xmlns:xs="http://www.w3.org/2001/XMLSchema" xmlns:p="http://schemas.microsoft.com/office/2006/metadata/properties" xmlns:ns3="1d2fa837-7d6d-429d-bca4-e705db9d1de6" xmlns:ns4="7beab383-bc33-4dee-ad35-8f5a14a0627e" targetNamespace="http://schemas.microsoft.com/office/2006/metadata/properties" ma:root="true" ma:fieldsID="f4c415eb0bd776e9f4f737cc73c77455" ns3:_="" ns4:_="">
    <xsd:import namespace="1d2fa837-7d6d-429d-bca4-e705db9d1de6"/>
    <xsd:import namespace="7beab383-bc33-4dee-ad35-8f5a14a062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fa837-7d6d-429d-bca4-e705db9d1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ab383-bc33-4dee-ad35-8f5a14a0627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1075A8-BF15-49A3-8D76-7C94E6C5B2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FD6BEF-6BD1-4E50-9AF9-FE9FE8676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2fa837-7d6d-429d-bca4-e705db9d1de6"/>
    <ds:schemaRef ds:uri="7beab383-bc33-4dee-ad35-8f5a14a06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A51D52-32E1-4184-9B64-5C5461876793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7beab383-bc33-4dee-ad35-8f5a14a0627e"/>
    <ds:schemaRef ds:uri="http://schemas.microsoft.com/office/infopath/2007/PartnerControls"/>
    <ds:schemaRef ds:uri="http://schemas.microsoft.com/office/2006/documentManagement/types"/>
    <ds:schemaRef ds:uri="1d2fa837-7d6d-429d-bca4-e705db9d1de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200826 WAG Updates v2</Template>
  <TotalTime>3055</TotalTime>
  <Words>353</Words>
  <Application>Microsoft Office PowerPoint</Application>
  <PresentationFormat>Widescreen</PresentationFormat>
  <Paragraphs>77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(Body)</vt:lpstr>
      <vt:lpstr>Calibri Light</vt:lpstr>
      <vt:lpstr>ChevinLight</vt:lpstr>
      <vt:lpstr>Verdana</vt:lpstr>
      <vt:lpstr>Office Theme</vt:lpstr>
      <vt:lpstr>PowerPoint Presentation</vt:lpstr>
      <vt:lpstr>The proposition  </vt:lpstr>
      <vt:lpstr>Mailmark Economy Letter Product </vt:lpstr>
      <vt:lpstr>Benefits. 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www.wizkit.com</dc:creator>
  <cp:lastModifiedBy>Ravi Chauhan</cp:lastModifiedBy>
  <cp:revision>166</cp:revision>
  <dcterms:created xsi:type="dcterms:W3CDTF">2011-10-20T13:01:56Z</dcterms:created>
  <dcterms:modified xsi:type="dcterms:W3CDTF">2021-07-08T12:26:46Z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WizKit Template Sub">
    <vt:lpwstr>Group</vt:lpwstr>
  </property>
  <property fmtid="{D5CDD505-2E9C-101B-9397-08002B2CF9AE}" pid="5" name="RMG_Classification">
    <vt:lpwstr>CONFIDENTIAL</vt:lpwstr>
  </property>
  <property fmtid="{D5CDD505-2E9C-101B-9397-08002B2CF9AE}" pid="6" name="ContentTypeId">
    <vt:lpwstr>0x010100B5C87F47D7A5B24094A4E4F5DBF8786E</vt:lpwstr>
  </property>
  <property fmtid="{D5CDD505-2E9C-101B-9397-08002B2CF9AE}" pid="7" name="MSIP_Label_980f36f3-41a5-4f45-a6a2-e224f336accd_Enabled">
    <vt:lpwstr>true</vt:lpwstr>
  </property>
  <property fmtid="{D5CDD505-2E9C-101B-9397-08002B2CF9AE}" pid="8" name="MSIP_Label_980f36f3-41a5-4f45-a6a2-e224f336accd_SetDate">
    <vt:lpwstr>2021-07-08T12:26:46Z</vt:lpwstr>
  </property>
  <property fmtid="{D5CDD505-2E9C-101B-9397-08002B2CF9AE}" pid="9" name="MSIP_Label_980f36f3-41a5-4f45-a6a2-e224f336accd_Method">
    <vt:lpwstr>Standard</vt:lpwstr>
  </property>
  <property fmtid="{D5CDD505-2E9C-101B-9397-08002B2CF9AE}" pid="10" name="MSIP_Label_980f36f3-41a5-4f45-a6a2-e224f336accd_Name">
    <vt:lpwstr>980f36f3-41a5-4f45-a6a2-e224f336accd</vt:lpwstr>
  </property>
  <property fmtid="{D5CDD505-2E9C-101B-9397-08002B2CF9AE}" pid="11" name="MSIP_Label_980f36f3-41a5-4f45-a6a2-e224f336accd_SiteId">
    <vt:lpwstr>7a082108-90dd-41ac-be41-9b8feabee2da</vt:lpwstr>
  </property>
  <property fmtid="{D5CDD505-2E9C-101B-9397-08002B2CF9AE}" pid="12" name="MSIP_Label_980f36f3-41a5-4f45-a6a2-e224f336accd_ActionId">
    <vt:lpwstr/>
  </property>
  <property fmtid="{D5CDD505-2E9C-101B-9397-08002B2CF9AE}" pid="13" name="MSIP_Label_980f36f3-41a5-4f45-a6a2-e224f336accd_ContentBits">
    <vt:lpwstr>2</vt:lpwstr>
  </property>
</Properties>
</file>