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handoutMasterIdLst>
    <p:handoutMasterId r:id="rId11"/>
  </p:handoutMasterIdLst>
  <p:sldIdLst>
    <p:sldId id="256" r:id="rId2"/>
    <p:sldId id="268" r:id="rId3"/>
    <p:sldId id="263" r:id="rId4"/>
    <p:sldId id="267" r:id="rId5"/>
    <p:sldId id="265" r:id="rId6"/>
    <p:sldId id="269" r:id="rId7"/>
    <p:sldId id="270" r:id="rId8"/>
    <p:sldId id="259"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7044" autoAdjust="0"/>
    <p:restoredTop sz="94660"/>
  </p:normalViewPr>
  <p:slideViewPr>
    <p:cSldViewPr snapToGrid="0" showGuides="1">
      <p:cViewPr>
        <p:scale>
          <a:sx n="100" d="100"/>
          <a:sy n="100" d="100"/>
        </p:scale>
        <p:origin x="-864" y="528"/>
      </p:cViewPr>
      <p:guideLst>
        <p:guide orient="horz" pos="2160"/>
        <p:guide orient="horz" pos="210"/>
        <p:guide orient="horz" pos="178"/>
        <p:guide orient="horz" pos="957"/>
        <p:guide orient="horz" pos="910"/>
        <p:guide orient="horz" pos="4159"/>
        <p:guide orient="horz" pos="3592"/>
        <p:guide orient="horz" pos="3649"/>
        <p:guide pos="2888"/>
        <p:guide pos="263"/>
        <p:guide pos="5496"/>
        <p:guide pos="3329"/>
        <p:guide pos="2402"/>
        <p:guide pos="4824"/>
      </p:guideLst>
    </p:cSldViewPr>
  </p:slideViewPr>
  <p:notesTextViewPr>
    <p:cViewPr>
      <p:scale>
        <a:sx n="100" d="100"/>
        <a:sy n="100" d="100"/>
      </p:scale>
      <p:origin x="0" y="0"/>
    </p:cViewPr>
  </p:notesTextViewPr>
  <p:sorterViewPr>
    <p:cViewPr>
      <p:scale>
        <a:sx n="66" d="100"/>
        <a:sy n="66" d="100"/>
      </p:scale>
      <p:origin x="0" y="0"/>
    </p:cViewPr>
  </p:sorter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D3702585-36CA-4CDA-B7FB-C77E23DDD6F7}" type="datetimeFigureOut">
              <a:rPr lang="en-US" smtClean="0"/>
              <a:t>2/16/2018</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8770AE7-323B-4855-9AE2-6C3833312FAC}" type="slidenum">
              <a:rPr lang="en-US" smtClean="0"/>
              <a:t>‹#›</a:t>
            </a:fld>
            <a:endParaRPr lang="en-US" dirty="0"/>
          </a:p>
        </p:txBody>
      </p:sp>
    </p:spTree>
    <p:extLst>
      <p:ext uri="{BB962C8B-B14F-4D97-AF65-F5344CB8AC3E}">
        <p14:creationId xmlns:p14="http://schemas.microsoft.com/office/powerpoint/2010/main" val="80176480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pitchFamily="34" charset="0"/>
              </a:defRPr>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Arial" pitchFamily="34" charset="0"/>
              </a:defRPr>
            </a:lvl1pPr>
          </a:lstStyle>
          <a:p>
            <a:fld id="{6C07F4E0-1604-49A8-8AFD-492A88FAAC25}" type="datetimeFigureOut">
              <a:rPr lang="en-US" smtClean="0"/>
              <a:pPr/>
              <a:t>2/16/2018</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Arial" pitchFamily="34" charset="0"/>
              </a:defRPr>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atin typeface="Arial" pitchFamily="34" charset="0"/>
              </a:defRPr>
            </a:lvl1pPr>
          </a:lstStyle>
          <a:p>
            <a:fld id="{EE4C5386-DB2A-45A4-86A4-E806641C31E4}" type="slidenum">
              <a:rPr lang="en-US" smtClean="0"/>
              <a:pPr/>
              <a:t>‹#›</a:t>
            </a:fld>
            <a:endParaRPr lang="en-US" dirty="0"/>
          </a:p>
        </p:txBody>
      </p:sp>
    </p:spTree>
    <p:extLst>
      <p:ext uri="{BB962C8B-B14F-4D97-AF65-F5344CB8AC3E}">
        <p14:creationId xmlns:p14="http://schemas.microsoft.com/office/powerpoint/2010/main" val="37659239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Arial" pitchFamily="34" charset="0"/>
        <a:ea typeface="+mn-ea"/>
        <a:cs typeface="+mn-cs"/>
      </a:defRPr>
    </a:lvl1pPr>
    <a:lvl2pPr marL="457200" algn="l" defTabSz="914400" rtl="0" eaLnBrk="1" latinLnBrk="0" hangingPunct="1">
      <a:defRPr sz="1200" kern="1200">
        <a:solidFill>
          <a:schemeClr val="tx1"/>
        </a:solidFill>
        <a:latin typeface="Arial" pitchFamily="34" charset="0"/>
        <a:ea typeface="+mn-ea"/>
        <a:cs typeface="+mn-cs"/>
      </a:defRPr>
    </a:lvl2pPr>
    <a:lvl3pPr marL="914400" algn="l" defTabSz="914400" rtl="0" eaLnBrk="1" latinLnBrk="0" hangingPunct="1">
      <a:defRPr sz="1200" kern="1200">
        <a:solidFill>
          <a:schemeClr val="tx1"/>
        </a:solidFill>
        <a:latin typeface="Arial" pitchFamily="34" charset="0"/>
        <a:ea typeface="+mn-ea"/>
        <a:cs typeface="+mn-cs"/>
      </a:defRPr>
    </a:lvl3pPr>
    <a:lvl4pPr marL="1371600" algn="l" defTabSz="914400" rtl="0" eaLnBrk="1" latinLnBrk="0" hangingPunct="1">
      <a:defRPr sz="1200" kern="1200">
        <a:solidFill>
          <a:schemeClr val="tx1"/>
        </a:solidFill>
        <a:latin typeface="Arial" pitchFamily="34" charset="0"/>
        <a:ea typeface="+mn-ea"/>
        <a:cs typeface="+mn-cs"/>
      </a:defRPr>
    </a:lvl4pPr>
    <a:lvl5pPr marL="1828800" algn="l" defTabSz="914400" rtl="0" eaLnBrk="1" latinLnBrk="0" hangingPunct="1">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E4C5386-DB2A-45A4-86A4-E806641C31E4}" type="slidenum">
              <a:rPr lang="en-US" smtClean="0"/>
              <a:pPr/>
              <a:t>1</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53448ED-2E93-4A8E-B419-EF95D013EEAB}" type="slidenum">
              <a:rPr lang="en-US" smtClean="0"/>
              <a:pPr/>
              <a:t>2</a:t>
            </a:fld>
            <a:endParaRPr lang="en-US" dirty="0"/>
          </a:p>
        </p:txBody>
      </p:sp>
      <p:sp>
        <p:nvSpPr>
          <p:cNvPr id="205826" name="Rectangle 2"/>
          <p:cNvSpPr>
            <a:spLocks noGrp="1" noRot="1" noChangeAspect="1" noChangeArrowheads="1" noTextEdit="1"/>
          </p:cNvSpPr>
          <p:nvPr>
            <p:ph type="sldImg"/>
          </p:nvPr>
        </p:nvSpPr>
        <p:spPr>
          <a:xfrm>
            <a:off x="1143000" y="685800"/>
            <a:ext cx="4572000" cy="3429000"/>
          </a:xfrm>
          <a:ln/>
        </p:spPr>
      </p:sp>
      <p:sp>
        <p:nvSpPr>
          <p:cNvPr id="205827"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53448ED-2E93-4A8E-B419-EF95D013EEAB}" type="slidenum">
              <a:rPr lang="en-US" smtClean="0"/>
              <a:pPr/>
              <a:t>3</a:t>
            </a:fld>
            <a:endParaRPr lang="en-US" dirty="0"/>
          </a:p>
        </p:txBody>
      </p:sp>
      <p:sp>
        <p:nvSpPr>
          <p:cNvPr id="205826" name="Rectangle 2"/>
          <p:cNvSpPr>
            <a:spLocks noGrp="1" noRot="1" noChangeAspect="1" noChangeArrowheads="1" noTextEdit="1"/>
          </p:cNvSpPr>
          <p:nvPr>
            <p:ph type="sldImg"/>
          </p:nvPr>
        </p:nvSpPr>
        <p:spPr>
          <a:xfrm>
            <a:off x="1143000" y="685800"/>
            <a:ext cx="4572000" cy="3429000"/>
          </a:xfrm>
          <a:ln/>
        </p:spPr>
      </p:sp>
      <p:sp>
        <p:nvSpPr>
          <p:cNvPr id="205827"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53448ED-2E93-4A8E-B419-EF95D013EEAB}" type="slidenum">
              <a:rPr lang="en-US" smtClean="0"/>
              <a:pPr/>
              <a:t>4</a:t>
            </a:fld>
            <a:endParaRPr lang="en-US" dirty="0"/>
          </a:p>
        </p:txBody>
      </p:sp>
      <p:sp>
        <p:nvSpPr>
          <p:cNvPr id="205826" name="Rectangle 2"/>
          <p:cNvSpPr>
            <a:spLocks noGrp="1" noRot="1" noChangeAspect="1" noChangeArrowheads="1" noTextEdit="1"/>
          </p:cNvSpPr>
          <p:nvPr>
            <p:ph type="sldImg"/>
          </p:nvPr>
        </p:nvSpPr>
        <p:spPr>
          <a:xfrm>
            <a:off x="1143000" y="685800"/>
            <a:ext cx="4572000" cy="3429000"/>
          </a:xfrm>
          <a:ln/>
        </p:spPr>
      </p:sp>
      <p:sp>
        <p:nvSpPr>
          <p:cNvPr id="205827"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53448ED-2E93-4A8E-B419-EF95D013EEAB}" type="slidenum">
              <a:rPr lang="en-US" smtClean="0"/>
              <a:pPr/>
              <a:t>5</a:t>
            </a:fld>
            <a:endParaRPr lang="en-US" dirty="0"/>
          </a:p>
        </p:txBody>
      </p:sp>
      <p:sp>
        <p:nvSpPr>
          <p:cNvPr id="205826" name="Rectangle 2"/>
          <p:cNvSpPr>
            <a:spLocks noGrp="1" noRot="1" noChangeAspect="1" noChangeArrowheads="1" noTextEdit="1"/>
          </p:cNvSpPr>
          <p:nvPr>
            <p:ph type="sldImg"/>
          </p:nvPr>
        </p:nvSpPr>
        <p:spPr>
          <a:xfrm>
            <a:off x="1143000" y="685800"/>
            <a:ext cx="4572000" cy="3429000"/>
          </a:xfrm>
          <a:ln/>
        </p:spPr>
      </p:sp>
      <p:sp>
        <p:nvSpPr>
          <p:cNvPr id="205827"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53448ED-2E93-4A8E-B419-EF95D013EEAB}" type="slidenum">
              <a:rPr lang="en-US" smtClean="0"/>
              <a:pPr/>
              <a:t>6</a:t>
            </a:fld>
            <a:endParaRPr lang="en-US" dirty="0"/>
          </a:p>
        </p:txBody>
      </p:sp>
      <p:sp>
        <p:nvSpPr>
          <p:cNvPr id="205826" name="Rectangle 2"/>
          <p:cNvSpPr>
            <a:spLocks noGrp="1" noRot="1" noChangeAspect="1" noChangeArrowheads="1" noTextEdit="1"/>
          </p:cNvSpPr>
          <p:nvPr>
            <p:ph type="sldImg"/>
          </p:nvPr>
        </p:nvSpPr>
        <p:spPr>
          <a:xfrm>
            <a:off x="1143000" y="685800"/>
            <a:ext cx="4572000" cy="3429000"/>
          </a:xfrm>
          <a:ln/>
        </p:spPr>
      </p:sp>
      <p:sp>
        <p:nvSpPr>
          <p:cNvPr id="205827"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53448ED-2E93-4A8E-B419-EF95D013EEAB}" type="slidenum">
              <a:rPr lang="en-US" smtClean="0"/>
              <a:pPr/>
              <a:t>7</a:t>
            </a:fld>
            <a:endParaRPr lang="en-US" dirty="0"/>
          </a:p>
        </p:txBody>
      </p:sp>
      <p:sp>
        <p:nvSpPr>
          <p:cNvPr id="205826" name="Rectangle 2"/>
          <p:cNvSpPr>
            <a:spLocks noGrp="1" noRot="1" noChangeAspect="1" noChangeArrowheads="1" noTextEdit="1"/>
          </p:cNvSpPr>
          <p:nvPr>
            <p:ph type="sldImg"/>
          </p:nvPr>
        </p:nvSpPr>
        <p:spPr>
          <a:xfrm>
            <a:off x="1143000" y="685800"/>
            <a:ext cx="4572000" cy="3429000"/>
          </a:xfrm>
          <a:ln/>
        </p:spPr>
      </p:sp>
      <p:sp>
        <p:nvSpPr>
          <p:cNvPr id="205827"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E4C5386-DB2A-45A4-86A4-E806641C31E4}" type="slidenum">
              <a:rPr lang="en-US" smtClean="0"/>
              <a:pPr/>
              <a:t>8</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417513" y="282574"/>
            <a:ext cx="8307387" cy="990000"/>
          </a:xfrm>
        </p:spPr>
        <p:txBody>
          <a:bodyPr/>
          <a:lstStyle>
            <a:lvl1pPr algn="l">
              <a:defRPr b="1">
                <a:solidFill>
                  <a:schemeClr val="tx2"/>
                </a:solidFill>
              </a:defRPr>
            </a:lvl1pPr>
          </a:lstStyle>
          <a:p>
            <a:r>
              <a:rPr lang="en-US" dirty="0" smtClean="0"/>
              <a:t>Click to edit </a:t>
            </a:r>
            <a:br>
              <a:rPr lang="en-US" dirty="0" smtClean="0"/>
            </a:br>
            <a:r>
              <a:rPr lang="en-US" dirty="0" smtClean="0"/>
              <a:t>Master title style</a:t>
            </a:r>
            <a:endParaRPr lang="en-US" dirty="0"/>
          </a:p>
        </p:txBody>
      </p:sp>
      <p:sp>
        <p:nvSpPr>
          <p:cNvPr id="3" name="Subtitle 2"/>
          <p:cNvSpPr>
            <a:spLocks noGrp="1"/>
          </p:cNvSpPr>
          <p:nvPr>
            <p:ph type="subTitle" idx="1"/>
          </p:nvPr>
        </p:nvSpPr>
        <p:spPr>
          <a:xfrm>
            <a:off x="417514" y="1444625"/>
            <a:ext cx="6567180" cy="1527175"/>
          </a:xfrm>
        </p:spPr>
        <p:txBody>
          <a:bodyPr>
            <a:noAutofit/>
          </a:bodyPr>
          <a:lstStyle>
            <a:lvl1pPr marL="0" indent="0" algn="l">
              <a:spcBef>
                <a:spcPts val="0"/>
              </a:spcBef>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grpSp>
        <p:nvGrpSpPr>
          <p:cNvPr id="57" name="Group 56"/>
          <p:cNvGrpSpPr/>
          <p:nvPr userDrawn="1"/>
        </p:nvGrpSpPr>
        <p:grpSpPr>
          <a:xfrm>
            <a:off x="3760047" y="4863432"/>
            <a:ext cx="1573953" cy="1080727"/>
            <a:chOff x="3760047" y="4863432"/>
            <a:chExt cx="1573953" cy="1080727"/>
          </a:xfrm>
        </p:grpSpPr>
        <p:pic>
          <p:nvPicPr>
            <p:cNvPr id="24" name="Picture 12" descr="1"/>
            <p:cNvPicPr>
              <a:picLocks noChangeAspect="1" noChangeArrowheads="1"/>
            </p:cNvPicPr>
            <p:nvPr userDrawn="1"/>
          </p:nvPicPr>
          <p:blipFill>
            <a:blip r:embed="rId2" cstate="print"/>
            <a:srcRect/>
            <a:stretch>
              <a:fillRect/>
            </a:stretch>
          </p:blipFill>
          <p:spPr bwMode="auto">
            <a:xfrm>
              <a:off x="3760047" y="4863432"/>
              <a:ext cx="1573953" cy="1080727"/>
            </a:xfrm>
            <a:prstGeom prst="rect">
              <a:avLst/>
            </a:prstGeom>
            <a:noFill/>
            <a:ln w="9525">
              <a:miter lim="800000"/>
              <a:headEnd/>
              <a:tailEnd/>
            </a:ln>
          </p:spPr>
        </p:pic>
        <p:pic>
          <p:nvPicPr>
            <p:cNvPr id="23" name="Picture 22" descr="rm_e_col_p white bg.tif"/>
            <p:cNvPicPr>
              <a:picLocks noChangeAspect="1"/>
            </p:cNvPicPr>
            <p:nvPr userDrawn="1"/>
          </p:nvPicPr>
          <p:blipFill>
            <a:blip r:embed="rId3" cstate="print"/>
            <a:stretch>
              <a:fillRect/>
            </a:stretch>
          </p:blipFill>
          <p:spPr bwMode="hidden">
            <a:xfrm>
              <a:off x="3762467" y="4880811"/>
              <a:ext cx="1562710" cy="1055952"/>
            </a:xfrm>
            <a:prstGeom prst="rect">
              <a:avLst/>
            </a:prstGeom>
          </p:spPr>
        </p:pic>
      </p:grpSp>
      <p:sp>
        <p:nvSpPr>
          <p:cNvPr id="4" name="TextBox 3" descr="CONFIDENTIAL_TAG_0xFFEE"/>
          <p:cNvSpPr txBox="1"/>
          <p:nvPr userDrawn="1"/>
        </p:nvSpPr>
        <p:spPr>
          <a:xfrm>
            <a:off x="331449" y="6396535"/>
            <a:ext cx="3189841" cy="276999"/>
          </a:xfrm>
          <a:prstGeom prst="rect">
            <a:avLst/>
          </a:prstGeom>
          <a:noFill/>
        </p:spPr>
        <p:txBody>
          <a:bodyPr vert="horz" rtlCol="0">
            <a:spAutoFit/>
          </a:bodyPr>
          <a:lstStyle/>
          <a:p>
            <a:endParaRPr lang="en-US" sz="1200" b="0" i="0" u="none">
              <a:solidFill>
                <a:schemeClr val="bg2"/>
              </a:solidFill>
              <a:latin typeface="Aria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17513" y="284400"/>
            <a:ext cx="8307388" cy="988652"/>
          </a:xfrm>
        </p:spPr>
        <p:txBody>
          <a:bodyPr/>
          <a:lstStyle>
            <a:lvl1pPr>
              <a:defRPr b="1"/>
            </a:lvl1pPr>
          </a:lstStyle>
          <a:p>
            <a:r>
              <a:rPr lang="en-US" dirty="0" smtClean="0"/>
              <a:t>Click to edit Master title style</a:t>
            </a:r>
            <a:endParaRPr lang="en-US" dirty="0"/>
          </a:p>
        </p:txBody>
      </p:sp>
      <p:sp>
        <p:nvSpPr>
          <p:cNvPr id="3" name="Content Placeholder 2"/>
          <p:cNvSpPr>
            <a:spLocks noGrp="1"/>
          </p:cNvSpPr>
          <p:nvPr>
            <p:ph idx="1"/>
          </p:nvPr>
        </p:nvSpPr>
        <p:spPr>
          <a:xfrm>
            <a:off x="417513" y="1441585"/>
            <a:ext cx="8307387" cy="4260715"/>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11"/>
          </p:nvPr>
        </p:nvSpPr>
        <p:spPr/>
        <p:txBody>
          <a:bodyPr/>
          <a:lstStyle/>
          <a:p>
            <a:r>
              <a:rPr lang="en-US" smtClean="0"/>
              <a:t>In Commercial Confidence</a:t>
            </a:r>
            <a:endParaRPr lang="en-US" dirty="0"/>
          </a:p>
        </p:txBody>
      </p:sp>
      <p:sp>
        <p:nvSpPr>
          <p:cNvPr id="6" name="Slide Number Placeholder 5"/>
          <p:cNvSpPr>
            <a:spLocks noGrp="1"/>
          </p:cNvSpPr>
          <p:nvPr>
            <p:ph type="sldNum" sz="quarter" idx="12"/>
          </p:nvPr>
        </p:nvSpPr>
        <p:spPr/>
        <p:txBody>
          <a:bodyPr/>
          <a:lstStyle/>
          <a:p>
            <a:fld id="{F8DEEF1C-85D8-4622-96D6-431C752B733C}"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Section Header">
    <p:spTree>
      <p:nvGrpSpPr>
        <p:cNvPr id="1" name=""/>
        <p:cNvGrpSpPr/>
        <p:nvPr/>
      </p:nvGrpSpPr>
      <p:grpSpPr>
        <a:xfrm>
          <a:off x="0" y="0"/>
          <a:ext cx="0" cy="0"/>
          <a:chOff x="0" y="0"/>
          <a:chExt cx="0" cy="0"/>
        </a:xfrm>
      </p:grpSpPr>
      <p:sp>
        <p:nvSpPr>
          <p:cNvPr id="7" name="Title 1"/>
          <p:cNvSpPr>
            <a:spLocks noGrp="1"/>
          </p:cNvSpPr>
          <p:nvPr>
            <p:ph type="ctrTitle" hasCustomPrompt="1"/>
          </p:nvPr>
        </p:nvSpPr>
        <p:spPr>
          <a:xfrm>
            <a:off x="417513" y="282575"/>
            <a:ext cx="8307387" cy="984365"/>
          </a:xfrm>
        </p:spPr>
        <p:txBody>
          <a:bodyPr/>
          <a:lstStyle>
            <a:lvl1pPr algn="l">
              <a:defRPr b="1">
                <a:solidFill>
                  <a:schemeClr val="tx2"/>
                </a:solidFill>
              </a:defRPr>
            </a:lvl1pPr>
          </a:lstStyle>
          <a:p>
            <a:r>
              <a:rPr lang="en-US" dirty="0" smtClean="0"/>
              <a:t>Click to edit </a:t>
            </a:r>
            <a:br>
              <a:rPr lang="en-US" dirty="0" smtClean="0"/>
            </a:br>
            <a:r>
              <a:rPr lang="en-US" dirty="0" smtClean="0"/>
              <a:t>Master title style</a:t>
            </a:r>
            <a:endParaRPr lang="en-US" dirty="0"/>
          </a:p>
        </p:txBody>
      </p:sp>
      <p:sp>
        <p:nvSpPr>
          <p:cNvPr id="8" name="Subtitle 2"/>
          <p:cNvSpPr>
            <a:spLocks noGrp="1"/>
          </p:cNvSpPr>
          <p:nvPr>
            <p:ph type="subTitle" idx="1"/>
          </p:nvPr>
        </p:nvSpPr>
        <p:spPr>
          <a:xfrm>
            <a:off x="417514" y="1444625"/>
            <a:ext cx="6567180" cy="1375693"/>
          </a:xfrm>
        </p:spPr>
        <p:txBody>
          <a:bodyPr/>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grpSp>
        <p:nvGrpSpPr>
          <p:cNvPr id="59" name="Group 58"/>
          <p:cNvGrpSpPr/>
          <p:nvPr userDrawn="1"/>
        </p:nvGrpSpPr>
        <p:grpSpPr>
          <a:xfrm>
            <a:off x="3760047" y="4863432"/>
            <a:ext cx="1573953" cy="1080727"/>
            <a:chOff x="3760047" y="4863432"/>
            <a:chExt cx="1573953" cy="1080727"/>
          </a:xfrm>
        </p:grpSpPr>
        <p:pic>
          <p:nvPicPr>
            <p:cNvPr id="26" name="Picture 12" descr="1"/>
            <p:cNvPicPr>
              <a:picLocks noChangeAspect="1" noChangeArrowheads="1"/>
            </p:cNvPicPr>
            <p:nvPr userDrawn="1"/>
          </p:nvPicPr>
          <p:blipFill>
            <a:blip r:embed="rId2" cstate="print"/>
            <a:srcRect/>
            <a:stretch>
              <a:fillRect/>
            </a:stretch>
          </p:blipFill>
          <p:spPr bwMode="auto">
            <a:xfrm>
              <a:off x="3760047" y="4863432"/>
              <a:ext cx="1573953" cy="1080727"/>
            </a:xfrm>
            <a:prstGeom prst="rect">
              <a:avLst/>
            </a:prstGeom>
            <a:noFill/>
            <a:ln w="9525">
              <a:miter lim="800000"/>
              <a:headEnd/>
              <a:tailEnd/>
            </a:ln>
          </p:spPr>
        </p:pic>
        <p:pic>
          <p:nvPicPr>
            <p:cNvPr id="27" name="Picture 26" descr="rm_e_col_p white bg.tif"/>
            <p:cNvPicPr>
              <a:picLocks noChangeAspect="1"/>
            </p:cNvPicPr>
            <p:nvPr userDrawn="1"/>
          </p:nvPicPr>
          <p:blipFill>
            <a:blip r:embed="rId3" cstate="print"/>
            <a:stretch>
              <a:fillRect/>
            </a:stretch>
          </p:blipFill>
          <p:spPr bwMode="hidden">
            <a:xfrm>
              <a:off x="3762467" y="4880811"/>
              <a:ext cx="1562710" cy="1055952"/>
            </a:xfrm>
            <a:prstGeom prst="rect">
              <a:avLst/>
            </a:prstGeom>
          </p:spPr>
        </p:pic>
      </p:grpSp>
      <p:sp>
        <p:nvSpPr>
          <p:cNvPr id="2" name="TextBox 1" descr="CONFIDENTIAL_TAG_0xFFEE"/>
          <p:cNvSpPr txBox="1"/>
          <p:nvPr userDrawn="1"/>
        </p:nvSpPr>
        <p:spPr>
          <a:xfrm>
            <a:off x="331449" y="6396535"/>
            <a:ext cx="3189841" cy="276999"/>
          </a:xfrm>
          <a:prstGeom prst="rect">
            <a:avLst/>
          </a:prstGeom>
          <a:noFill/>
        </p:spPr>
        <p:txBody>
          <a:bodyPr vert="horz" rtlCol="0">
            <a:spAutoFit/>
          </a:bodyPr>
          <a:lstStyle/>
          <a:p>
            <a:endParaRPr lang="en-US" sz="1200" b="0" i="0" u="none">
              <a:solidFill>
                <a:schemeClr val="bg2"/>
              </a:solidFill>
              <a:latin typeface="Aria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lvl1pPr>
          </a:lstStyle>
          <a:p>
            <a:r>
              <a:rPr lang="en-US" dirty="0" smtClean="0"/>
              <a:t>Click to edit Master title style</a:t>
            </a:r>
            <a:endParaRPr lang="en-US" dirty="0"/>
          </a:p>
        </p:txBody>
      </p:sp>
      <p:sp>
        <p:nvSpPr>
          <p:cNvPr id="6" name="Footer Placeholder 5"/>
          <p:cNvSpPr>
            <a:spLocks noGrp="1"/>
          </p:cNvSpPr>
          <p:nvPr>
            <p:ph type="ftr" sz="quarter" idx="11"/>
          </p:nvPr>
        </p:nvSpPr>
        <p:spPr/>
        <p:txBody>
          <a:bodyPr/>
          <a:lstStyle/>
          <a:p>
            <a:r>
              <a:rPr lang="en-US" smtClean="0"/>
              <a:t>In Commercial Confidence</a:t>
            </a:r>
            <a:endParaRPr lang="en-US" dirty="0"/>
          </a:p>
        </p:txBody>
      </p:sp>
      <p:sp>
        <p:nvSpPr>
          <p:cNvPr id="7" name="Slide Number Placeholder 6"/>
          <p:cNvSpPr>
            <a:spLocks noGrp="1"/>
          </p:cNvSpPr>
          <p:nvPr>
            <p:ph type="sldNum" sz="quarter" idx="12"/>
          </p:nvPr>
        </p:nvSpPr>
        <p:spPr/>
        <p:txBody>
          <a:bodyPr/>
          <a:lstStyle/>
          <a:p>
            <a:fld id="{F8DEEF1C-85D8-4622-96D6-431C752B733C}" type="slidenum">
              <a:rPr lang="en-US" smtClean="0"/>
              <a:pPr/>
              <a:t>‹#›</a:t>
            </a:fld>
            <a:endParaRPr lang="en-US" dirty="0"/>
          </a:p>
        </p:txBody>
      </p:sp>
      <p:sp>
        <p:nvSpPr>
          <p:cNvPr id="8" name="Content Placeholder 2"/>
          <p:cNvSpPr>
            <a:spLocks noGrp="1"/>
          </p:cNvSpPr>
          <p:nvPr>
            <p:ph idx="1"/>
          </p:nvPr>
        </p:nvSpPr>
        <p:spPr>
          <a:xfrm>
            <a:off x="417513" y="1441585"/>
            <a:ext cx="4047609" cy="4260715"/>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1" name="Content Placeholder 2"/>
          <p:cNvSpPr>
            <a:spLocks noGrp="1"/>
          </p:cNvSpPr>
          <p:nvPr>
            <p:ph idx="13"/>
          </p:nvPr>
        </p:nvSpPr>
        <p:spPr>
          <a:xfrm>
            <a:off x="4752020" y="1441585"/>
            <a:ext cx="3972880" cy="4260715"/>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417513" y="1444625"/>
            <a:ext cx="4079875" cy="7302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5" name="Text Placeholder 4"/>
          <p:cNvSpPr>
            <a:spLocks noGrp="1"/>
          </p:cNvSpPr>
          <p:nvPr>
            <p:ph type="body" sz="quarter" idx="3"/>
          </p:nvPr>
        </p:nvSpPr>
        <p:spPr>
          <a:xfrm>
            <a:off x="4762006" y="1444625"/>
            <a:ext cx="3974832" cy="7302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8" name="Footer Placeholder 7"/>
          <p:cNvSpPr>
            <a:spLocks noGrp="1"/>
          </p:cNvSpPr>
          <p:nvPr>
            <p:ph type="ftr" sz="quarter" idx="11"/>
          </p:nvPr>
        </p:nvSpPr>
        <p:spPr/>
        <p:txBody>
          <a:bodyPr/>
          <a:lstStyle/>
          <a:p>
            <a:r>
              <a:rPr lang="en-US" smtClean="0"/>
              <a:t>In Commercial Confidence</a:t>
            </a:r>
            <a:endParaRPr lang="en-US" dirty="0"/>
          </a:p>
        </p:txBody>
      </p:sp>
      <p:sp>
        <p:nvSpPr>
          <p:cNvPr id="9" name="Slide Number Placeholder 8"/>
          <p:cNvSpPr>
            <a:spLocks noGrp="1"/>
          </p:cNvSpPr>
          <p:nvPr>
            <p:ph type="sldNum" sz="quarter" idx="12"/>
          </p:nvPr>
        </p:nvSpPr>
        <p:spPr/>
        <p:txBody>
          <a:bodyPr/>
          <a:lstStyle/>
          <a:p>
            <a:fld id="{F8DEEF1C-85D8-4622-96D6-431C752B733C}" type="slidenum">
              <a:rPr lang="en-US" smtClean="0"/>
              <a:pPr/>
              <a:t>‹#›</a:t>
            </a:fld>
            <a:endParaRPr lang="en-US" dirty="0"/>
          </a:p>
        </p:txBody>
      </p:sp>
      <p:sp>
        <p:nvSpPr>
          <p:cNvPr id="10" name="Content Placeholder 2"/>
          <p:cNvSpPr>
            <a:spLocks noGrp="1"/>
          </p:cNvSpPr>
          <p:nvPr>
            <p:ph idx="13"/>
          </p:nvPr>
        </p:nvSpPr>
        <p:spPr>
          <a:xfrm>
            <a:off x="417513" y="2268187"/>
            <a:ext cx="4047609" cy="3434113"/>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1" name="Content Placeholder 2"/>
          <p:cNvSpPr>
            <a:spLocks noGrp="1"/>
          </p:cNvSpPr>
          <p:nvPr>
            <p:ph idx="14"/>
          </p:nvPr>
        </p:nvSpPr>
        <p:spPr>
          <a:xfrm>
            <a:off x="4752020" y="2268187"/>
            <a:ext cx="3972880" cy="3434113"/>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4" name="Footer Placeholder 3"/>
          <p:cNvSpPr>
            <a:spLocks noGrp="1"/>
          </p:cNvSpPr>
          <p:nvPr>
            <p:ph type="ftr" sz="quarter" idx="11"/>
          </p:nvPr>
        </p:nvSpPr>
        <p:spPr/>
        <p:txBody>
          <a:bodyPr/>
          <a:lstStyle/>
          <a:p>
            <a:r>
              <a:rPr lang="en-US" smtClean="0"/>
              <a:t>In Commercial Confidence</a:t>
            </a:r>
            <a:endParaRPr lang="en-US" dirty="0"/>
          </a:p>
        </p:txBody>
      </p:sp>
      <p:sp>
        <p:nvSpPr>
          <p:cNvPr id="5" name="Slide Number Placeholder 4"/>
          <p:cNvSpPr>
            <a:spLocks noGrp="1"/>
          </p:cNvSpPr>
          <p:nvPr>
            <p:ph type="sldNum" sz="quarter" idx="12"/>
          </p:nvPr>
        </p:nvSpPr>
        <p:spPr/>
        <p:txBody>
          <a:bodyPr/>
          <a:lstStyle/>
          <a:p>
            <a:fld id="{F8DEEF1C-85D8-4622-96D6-431C752B733C}"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US" smtClean="0"/>
              <a:t>In Commercial Confidence</a:t>
            </a:r>
            <a:endParaRPr lang="en-US" dirty="0"/>
          </a:p>
        </p:txBody>
      </p:sp>
      <p:sp>
        <p:nvSpPr>
          <p:cNvPr id="4" name="Slide Number Placeholder 3"/>
          <p:cNvSpPr>
            <a:spLocks noGrp="1"/>
          </p:cNvSpPr>
          <p:nvPr>
            <p:ph type="sldNum" sz="quarter" idx="12"/>
          </p:nvPr>
        </p:nvSpPr>
        <p:spPr/>
        <p:txBody>
          <a:bodyPr/>
          <a:lstStyle/>
          <a:p>
            <a:fld id="{F8DEEF1C-85D8-4622-96D6-431C752B733C}"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title" preserve="1">
  <p:cSld name="End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417513" y="282575"/>
            <a:ext cx="8331200" cy="984365"/>
          </a:xfrm>
        </p:spPr>
        <p:txBody>
          <a:bodyPr/>
          <a:lstStyle>
            <a:lvl1pPr algn="l">
              <a:defRPr b="1">
                <a:solidFill>
                  <a:schemeClr val="tx2"/>
                </a:solidFill>
              </a:defRPr>
            </a:lvl1pPr>
          </a:lstStyle>
          <a:p>
            <a:r>
              <a:rPr lang="en-US" dirty="0" smtClean="0"/>
              <a:t>Click to edit </a:t>
            </a:r>
            <a:br>
              <a:rPr lang="en-US" dirty="0" smtClean="0"/>
            </a:br>
            <a:r>
              <a:rPr lang="en-US" dirty="0" smtClean="0"/>
              <a:t>Master title style</a:t>
            </a:r>
            <a:endParaRPr lang="en-US" dirty="0"/>
          </a:p>
        </p:txBody>
      </p:sp>
      <p:sp>
        <p:nvSpPr>
          <p:cNvPr id="3" name="Subtitle 2"/>
          <p:cNvSpPr>
            <a:spLocks noGrp="1"/>
          </p:cNvSpPr>
          <p:nvPr>
            <p:ph type="subTitle" idx="1"/>
          </p:nvPr>
        </p:nvSpPr>
        <p:spPr>
          <a:xfrm>
            <a:off x="417514" y="1444625"/>
            <a:ext cx="6567180" cy="1527175"/>
          </a:xfrm>
        </p:spPr>
        <p:txBody>
          <a:bodyPr>
            <a:noAutofit/>
          </a:bodyPr>
          <a:lstStyle>
            <a:lvl1pPr marL="0" indent="0" algn="l">
              <a:spcBef>
                <a:spcPts val="0"/>
              </a:spcBef>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24" name="Rectangle 5"/>
          <p:cNvSpPr>
            <a:spLocks noChangeArrowheads="1"/>
          </p:cNvSpPr>
          <p:nvPr userDrawn="1"/>
        </p:nvSpPr>
        <p:spPr bwMode="auto">
          <a:xfrm>
            <a:off x="434975" y="5702300"/>
            <a:ext cx="8328025" cy="913561"/>
          </a:xfrm>
          <a:prstGeom prst="rect">
            <a:avLst/>
          </a:prstGeom>
          <a:noFill/>
          <a:ln w="9525">
            <a:noFill/>
            <a:miter lim="800000"/>
            <a:headEnd/>
            <a:tailEnd/>
          </a:ln>
          <a:effectLst/>
        </p:spPr>
        <p:txBody>
          <a:bodyPr lIns="0" tIns="0" rIns="0" bIns="0" anchor="b" anchorCtr="0">
            <a:noAutofit/>
          </a:bodyPr>
          <a:lstStyle/>
          <a:p>
            <a:pPr algn="ctr">
              <a:lnSpc>
                <a:spcPct val="100000"/>
              </a:lnSpc>
              <a:spcBef>
                <a:spcPct val="0"/>
              </a:spcBef>
              <a:spcAft>
                <a:spcPct val="0"/>
              </a:spcAft>
              <a:buClrTx/>
            </a:pPr>
            <a:r>
              <a:rPr lang="en-US" sz="800" dirty="0" smtClean="0">
                <a:solidFill>
                  <a:schemeClr val="tx1"/>
                </a:solidFill>
                <a:latin typeface="Arial" pitchFamily="34" charset="0"/>
                <a:cs typeface="Arial" pitchFamily="34" charset="0"/>
              </a:rPr>
              <a:t>Royal Mail, the cruciform and the </a:t>
            </a:r>
            <a:r>
              <a:rPr lang="en-US" sz="800" dirty="0" err="1" smtClean="0">
                <a:solidFill>
                  <a:schemeClr val="tx1"/>
                </a:solidFill>
                <a:latin typeface="Arial" pitchFamily="34" charset="0"/>
                <a:cs typeface="Arial" pitchFamily="34" charset="0"/>
              </a:rPr>
              <a:t>colour</a:t>
            </a:r>
            <a:r>
              <a:rPr lang="en-US" sz="800" dirty="0" smtClean="0">
                <a:solidFill>
                  <a:schemeClr val="tx1"/>
                </a:solidFill>
                <a:latin typeface="Arial" pitchFamily="34" charset="0"/>
                <a:cs typeface="Arial" pitchFamily="34" charset="0"/>
              </a:rPr>
              <a:t> red are registered trade marks of Royal Mail Group Ltd. All rights reserved.</a:t>
            </a:r>
          </a:p>
        </p:txBody>
      </p:sp>
      <p:grpSp>
        <p:nvGrpSpPr>
          <p:cNvPr id="59" name="Group 58"/>
          <p:cNvGrpSpPr/>
          <p:nvPr userDrawn="1"/>
        </p:nvGrpSpPr>
        <p:grpSpPr>
          <a:xfrm>
            <a:off x="3760047" y="4863432"/>
            <a:ext cx="1573953" cy="1080727"/>
            <a:chOff x="3760047" y="4863432"/>
            <a:chExt cx="1573953" cy="1080727"/>
          </a:xfrm>
        </p:grpSpPr>
        <p:pic>
          <p:nvPicPr>
            <p:cNvPr id="27" name="Picture 12" descr="1"/>
            <p:cNvPicPr>
              <a:picLocks noChangeAspect="1" noChangeArrowheads="1"/>
            </p:cNvPicPr>
            <p:nvPr userDrawn="1"/>
          </p:nvPicPr>
          <p:blipFill>
            <a:blip r:embed="rId2" cstate="print"/>
            <a:srcRect/>
            <a:stretch>
              <a:fillRect/>
            </a:stretch>
          </p:blipFill>
          <p:spPr bwMode="auto">
            <a:xfrm>
              <a:off x="3760047" y="4863432"/>
              <a:ext cx="1573953" cy="1080727"/>
            </a:xfrm>
            <a:prstGeom prst="rect">
              <a:avLst/>
            </a:prstGeom>
            <a:noFill/>
            <a:ln w="9525">
              <a:miter lim="800000"/>
              <a:headEnd/>
              <a:tailEnd/>
            </a:ln>
          </p:spPr>
        </p:pic>
        <p:pic>
          <p:nvPicPr>
            <p:cNvPr id="28" name="Picture 27" descr="rm_e_col_p white bg.tif"/>
            <p:cNvPicPr>
              <a:picLocks noChangeAspect="1"/>
            </p:cNvPicPr>
            <p:nvPr userDrawn="1"/>
          </p:nvPicPr>
          <p:blipFill>
            <a:blip r:embed="rId3" cstate="print"/>
            <a:stretch>
              <a:fillRect/>
            </a:stretch>
          </p:blipFill>
          <p:spPr bwMode="hidden">
            <a:xfrm>
              <a:off x="3762467" y="4880811"/>
              <a:ext cx="1562710" cy="1055952"/>
            </a:xfrm>
            <a:prstGeom prst="rect">
              <a:avLst/>
            </a:prstGeom>
          </p:spPr>
        </p:pic>
      </p:gr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2.tiff"/><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17513" y="280108"/>
            <a:ext cx="8307387" cy="988652"/>
          </a:xfrm>
          <a:prstGeom prst="rect">
            <a:avLst/>
          </a:prstGeom>
        </p:spPr>
        <p:txBody>
          <a:bodyPr vert="horz" lIns="0" tIns="0" rIns="0" bIns="0" rtlCol="0" anchor="t" anchorCtr="0">
            <a:noAutofit/>
          </a:bodyPr>
          <a:lstStyle/>
          <a:p>
            <a:r>
              <a:rPr lang="en-US" dirty="0" smtClean="0"/>
              <a:t>Click to edit Master </a:t>
            </a:r>
            <a:br>
              <a:rPr lang="en-US" dirty="0" smtClean="0"/>
            </a:br>
            <a:r>
              <a:rPr lang="en-US" dirty="0" smtClean="0"/>
              <a:t>title style</a:t>
            </a:r>
            <a:endParaRPr lang="en-US" dirty="0"/>
          </a:p>
        </p:txBody>
      </p:sp>
      <p:sp>
        <p:nvSpPr>
          <p:cNvPr id="3" name="Text Placeholder 2"/>
          <p:cNvSpPr>
            <a:spLocks noGrp="1"/>
          </p:cNvSpPr>
          <p:nvPr>
            <p:ph type="body" idx="1"/>
          </p:nvPr>
        </p:nvSpPr>
        <p:spPr>
          <a:xfrm>
            <a:off x="417513" y="1441585"/>
            <a:ext cx="8269287" cy="4260715"/>
          </a:xfrm>
          <a:prstGeom prst="rect">
            <a:avLst/>
          </a:prstGeom>
        </p:spPr>
        <p:txBody>
          <a:bodyPr vert="horz" lIns="0" tIns="0" rIns="0" bIns="0" rtlCol="0" anchor="t" anchorCtr="0">
            <a:normAutofit/>
          </a:bodyPr>
          <a:lstStyle/>
          <a:p>
            <a:pPr lvl="0"/>
            <a:r>
              <a:rPr lang="en-US" dirty="0" smtClean="0"/>
              <a:t>Click to edit Master text styles </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3"/>
          </p:nvPr>
        </p:nvSpPr>
        <p:spPr>
          <a:xfrm>
            <a:off x="1619672" y="6439375"/>
            <a:ext cx="5195561" cy="225830"/>
          </a:xfrm>
          <a:prstGeom prst="rect">
            <a:avLst/>
          </a:prstGeom>
        </p:spPr>
        <p:txBody>
          <a:bodyPr vert="horz" lIns="0" tIns="0" rIns="0" bIns="0" rtlCol="0" anchor="t" anchorCtr="0">
            <a:noAutofit/>
          </a:bodyPr>
          <a:lstStyle>
            <a:lvl1pPr algn="ctr">
              <a:defRPr sz="1200">
                <a:solidFill>
                  <a:schemeClr val="tx1">
                    <a:tint val="75000"/>
                  </a:schemeClr>
                </a:solidFill>
                <a:latin typeface="Arial" pitchFamily="34" charset="0"/>
              </a:defRPr>
            </a:lvl1pPr>
          </a:lstStyle>
          <a:p>
            <a:r>
              <a:rPr lang="en-US" smtClean="0"/>
              <a:t>In Commercial Confidence</a:t>
            </a:r>
            <a:endParaRPr lang="en-US" dirty="0"/>
          </a:p>
        </p:txBody>
      </p:sp>
      <p:sp>
        <p:nvSpPr>
          <p:cNvPr id="6" name="Slide Number Placeholder 5"/>
          <p:cNvSpPr>
            <a:spLocks noGrp="1"/>
          </p:cNvSpPr>
          <p:nvPr>
            <p:ph type="sldNum" sz="quarter" idx="4"/>
          </p:nvPr>
        </p:nvSpPr>
        <p:spPr>
          <a:xfrm>
            <a:off x="417513" y="6439375"/>
            <a:ext cx="935335" cy="241002"/>
          </a:xfrm>
          <a:prstGeom prst="rect">
            <a:avLst/>
          </a:prstGeom>
        </p:spPr>
        <p:txBody>
          <a:bodyPr vert="horz" lIns="0" tIns="0" rIns="0" bIns="0" rtlCol="0" anchor="t" anchorCtr="0">
            <a:noAutofit/>
          </a:bodyPr>
          <a:lstStyle>
            <a:lvl1pPr algn="l">
              <a:defRPr sz="1200">
                <a:solidFill>
                  <a:schemeClr val="tx1">
                    <a:tint val="75000"/>
                  </a:schemeClr>
                </a:solidFill>
                <a:latin typeface="Arial" pitchFamily="34" charset="0"/>
              </a:defRPr>
            </a:lvl1pPr>
          </a:lstStyle>
          <a:p>
            <a:fld id="{F8DEEF1C-85D8-4622-96D6-431C752B733C}" type="slidenum">
              <a:rPr lang="en-US" smtClean="0"/>
              <a:pPr/>
              <a:t>‹#›</a:t>
            </a:fld>
            <a:endParaRPr lang="en-US" dirty="0"/>
          </a:p>
        </p:txBody>
      </p:sp>
      <p:grpSp>
        <p:nvGrpSpPr>
          <p:cNvPr id="59" name="Group 58"/>
          <p:cNvGrpSpPr/>
          <p:nvPr userDrawn="1"/>
        </p:nvGrpSpPr>
        <p:grpSpPr>
          <a:xfrm>
            <a:off x="7593267" y="5963654"/>
            <a:ext cx="1155038" cy="793086"/>
            <a:chOff x="7593267" y="5963654"/>
            <a:chExt cx="1155038" cy="793086"/>
          </a:xfrm>
        </p:grpSpPr>
        <p:pic>
          <p:nvPicPr>
            <p:cNvPr id="25" name="Picture 12" descr="1"/>
            <p:cNvPicPr>
              <a:picLocks noChangeAspect="1" noChangeArrowheads="1"/>
            </p:cNvPicPr>
            <p:nvPr userDrawn="1"/>
          </p:nvPicPr>
          <p:blipFill>
            <a:blip r:embed="rId10" cstate="print"/>
            <a:srcRect/>
            <a:stretch>
              <a:fillRect/>
            </a:stretch>
          </p:blipFill>
          <p:spPr bwMode="auto">
            <a:xfrm>
              <a:off x="7593267" y="5963654"/>
              <a:ext cx="1155038" cy="793086"/>
            </a:xfrm>
            <a:prstGeom prst="rect">
              <a:avLst/>
            </a:prstGeom>
            <a:noFill/>
            <a:ln w="9525">
              <a:miter lim="800000"/>
              <a:headEnd/>
              <a:tailEnd/>
            </a:ln>
          </p:spPr>
        </p:pic>
        <p:pic>
          <p:nvPicPr>
            <p:cNvPr id="27" name="Picture 26" descr="rm_e_col_p white bg.tif"/>
            <p:cNvPicPr>
              <a:picLocks noChangeAspect="1"/>
            </p:cNvPicPr>
            <p:nvPr userDrawn="1"/>
          </p:nvPicPr>
          <p:blipFill>
            <a:blip r:embed="rId11" cstate="print"/>
            <a:stretch>
              <a:fillRect/>
            </a:stretch>
          </p:blipFill>
          <p:spPr bwMode="hidden">
            <a:xfrm>
              <a:off x="7595043" y="5976407"/>
              <a:ext cx="1146787" cy="774905"/>
            </a:xfrm>
            <a:prstGeom prst="rect">
              <a:avLst/>
            </a:prstGeom>
          </p:spPr>
        </p:pic>
      </p:grpSp>
      <p:sp>
        <p:nvSpPr>
          <p:cNvPr id="4" name="TextBox 3" descr="CONFIDENTIAL_TAG_0xFFEE"/>
          <p:cNvSpPr txBox="1"/>
          <p:nvPr userDrawn="1"/>
        </p:nvSpPr>
        <p:spPr>
          <a:xfrm>
            <a:off x="331449" y="6110353"/>
            <a:ext cx="3189841" cy="276999"/>
          </a:xfrm>
          <a:prstGeom prst="rect">
            <a:avLst/>
          </a:prstGeom>
          <a:noFill/>
        </p:spPr>
        <p:txBody>
          <a:bodyPr vert="horz" rtlCol="0">
            <a:spAutoFit/>
          </a:bodyPr>
          <a:lstStyle/>
          <a:p>
            <a:endParaRPr lang="en-US" sz="1200" b="0" i="0" u="none">
              <a:solidFill>
                <a:schemeClr val="bg2"/>
              </a:solidFill>
              <a:latin typeface="Arial"/>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Lst>
  <p:hf hdr="0" dt="0"/>
  <p:txStyles>
    <p:titleStyle>
      <a:lvl1pPr algn="l" defTabSz="914400" rtl="0" eaLnBrk="1" latinLnBrk="0" hangingPunct="1">
        <a:lnSpc>
          <a:spcPct val="90000"/>
        </a:lnSpc>
        <a:spcBef>
          <a:spcPct val="0"/>
        </a:spcBef>
        <a:buNone/>
        <a:defRPr sz="3600" b="1" kern="1200">
          <a:solidFill>
            <a:schemeClr val="tx1"/>
          </a:solidFill>
          <a:latin typeface="Arial" pitchFamily="34" charset="0"/>
          <a:ea typeface="+mj-ea"/>
          <a:cs typeface="+mj-cs"/>
        </a:defRPr>
      </a:lvl1pPr>
    </p:titleStyle>
    <p:bodyStyle>
      <a:lvl1pPr marL="277813" indent="-277813" algn="l" defTabSz="914400" rtl="0" eaLnBrk="1" latinLnBrk="0" hangingPunct="1">
        <a:spcBef>
          <a:spcPct val="20000"/>
        </a:spcBef>
        <a:buClr>
          <a:schemeClr val="tx2"/>
        </a:buClr>
        <a:buFont typeface="Verdana" pitchFamily="34" charset="0"/>
        <a:buChar char="•"/>
        <a:defRPr sz="2400" kern="1200">
          <a:solidFill>
            <a:schemeClr val="tx1"/>
          </a:solidFill>
          <a:latin typeface="Arial" pitchFamily="34" charset="0"/>
          <a:ea typeface="+mn-ea"/>
          <a:cs typeface="+mn-cs"/>
        </a:defRPr>
      </a:lvl1pPr>
      <a:lvl2pPr marL="447675" indent="0" algn="l" defTabSz="914400" rtl="0" eaLnBrk="1" latinLnBrk="0" hangingPunct="1">
        <a:spcBef>
          <a:spcPct val="20000"/>
        </a:spcBef>
        <a:buFontTx/>
        <a:buNone/>
        <a:defRPr sz="2000" kern="1200">
          <a:solidFill>
            <a:schemeClr val="tx2"/>
          </a:solidFill>
          <a:latin typeface="Arial" pitchFamily="34" charset="0"/>
          <a:ea typeface="+mn-ea"/>
          <a:cs typeface="+mn-cs"/>
        </a:defRPr>
      </a:lvl2pPr>
      <a:lvl3pPr marL="996950" indent="-185738" algn="l" defTabSz="914400" rtl="0" eaLnBrk="1" latinLnBrk="0" hangingPunct="1">
        <a:spcBef>
          <a:spcPct val="20000"/>
        </a:spcBef>
        <a:buClr>
          <a:schemeClr val="tx2"/>
        </a:buClr>
        <a:buFont typeface="Arial" pitchFamily="34" charset="0"/>
        <a:buChar char="–"/>
        <a:defRPr sz="1800" kern="1200">
          <a:solidFill>
            <a:schemeClr val="tx1"/>
          </a:solidFill>
          <a:latin typeface="Arial" pitchFamily="34" charset="0"/>
          <a:ea typeface="+mn-ea"/>
          <a:cs typeface="+mn-cs"/>
        </a:defRPr>
      </a:lvl3pPr>
      <a:lvl4pPr marL="1358900" indent="-180975" algn="l" defTabSz="914400" rtl="0" eaLnBrk="1" latinLnBrk="0" hangingPunct="1">
        <a:spcBef>
          <a:spcPct val="20000"/>
        </a:spcBef>
        <a:buFont typeface="Arial" pitchFamily="34" charset="0"/>
        <a:buChar char="–"/>
        <a:defRPr sz="1600" kern="1200">
          <a:solidFill>
            <a:schemeClr val="tx1">
              <a:lumMod val="65000"/>
              <a:lumOff val="35000"/>
            </a:schemeClr>
          </a:solidFill>
          <a:latin typeface="Arial" pitchFamily="34" charset="0"/>
          <a:ea typeface="+mn-ea"/>
          <a:cs typeface="+mn-cs"/>
        </a:defRPr>
      </a:lvl4pPr>
      <a:lvl5pPr marL="1725613" indent="-185738" algn="l" defTabSz="914400" rtl="0" eaLnBrk="1" latinLnBrk="0" hangingPunct="1">
        <a:spcBef>
          <a:spcPct val="20000"/>
        </a:spcBef>
        <a:buFont typeface="Arial" pitchFamily="34" charset="0"/>
        <a:buChar char="–"/>
        <a:defRPr sz="1600" kern="1200">
          <a:solidFill>
            <a:schemeClr val="tx1">
              <a:lumMod val="65000"/>
              <a:lumOff val="35000"/>
            </a:schemeClr>
          </a:solidFill>
          <a:latin typeface="Arial"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descr="&lt;TITLE&gt;{77.95276,654.1249,22.24992,32.87504}"/>
          <p:cNvSpPr>
            <a:spLocks noGrp="1"/>
          </p:cNvSpPr>
          <p:nvPr>
            <p:ph type="ctrTitle"/>
          </p:nvPr>
        </p:nvSpPr>
        <p:spPr/>
        <p:txBody>
          <a:bodyPr/>
          <a:lstStyle/>
          <a:p>
            <a:r>
              <a:rPr lang="en-US" dirty="0" smtClean="0"/>
              <a:t>E-Invoicing for Network Access Customers</a:t>
            </a:r>
            <a:endParaRPr lang="en-US" dirty="0"/>
          </a:p>
        </p:txBody>
      </p:sp>
      <p:sp>
        <p:nvSpPr>
          <p:cNvPr id="3" name="Subtitle 2" descr="&lt;NAME&gt;{120.25,517.1008,113.75,32.87512}"/>
          <p:cNvSpPr>
            <a:spLocks noGrp="1"/>
          </p:cNvSpPr>
          <p:nvPr>
            <p:ph type="subTitle" idx="1"/>
          </p:nvPr>
        </p:nvSpPr>
        <p:spPr/>
        <p:txBody>
          <a:bodyPr/>
          <a:lstStyle/>
          <a:p>
            <a:r>
              <a:rPr lang="en-US" sz="1800" dirty="0" smtClean="0"/>
              <a:t>In Commercial Confidence</a:t>
            </a:r>
          </a:p>
          <a:p>
            <a:endParaRPr lang="en-US" sz="1800" dirty="0" smtClean="0"/>
          </a:p>
          <a:p>
            <a:r>
              <a:rPr lang="en-US" sz="1800" dirty="0" smtClean="0"/>
              <a:t>November 2017</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0226" name="Rectangle 2" descr="Rectangle 2::"/>
          <p:cNvSpPr>
            <a:spLocks noGrp="1" noChangeArrowheads="1"/>
          </p:cNvSpPr>
          <p:nvPr>
            <p:ph type="title"/>
          </p:nvPr>
        </p:nvSpPr>
        <p:spPr/>
        <p:txBody>
          <a:bodyPr/>
          <a:lstStyle/>
          <a:p>
            <a:r>
              <a:rPr lang="en-GB" sz="2800" dirty="0">
                <a:solidFill>
                  <a:srgbClr val="FF0000"/>
                </a:solidFill>
              </a:rPr>
              <a:t>Royal Mail is looking to </a:t>
            </a:r>
            <a:r>
              <a:rPr lang="en-GB" sz="2800" dirty="0" smtClean="0">
                <a:solidFill>
                  <a:srgbClr val="FF0000"/>
                </a:solidFill>
              </a:rPr>
              <a:t>provide </a:t>
            </a:r>
            <a:r>
              <a:rPr lang="en-GB" sz="2800" dirty="0">
                <a:solidFill>
                  <a:srgbClr val="FF0000"/>
                </a:solidFill>
              </a:rPr>
              <a:t>the </a:t>
            </a:r>
            <a:r>
              <a:rPr lang="en-GB" sz="2800" dirty="0" smtClean="0">
                <a:solidFill>
                  <a:srgbClr val="FF0000"/>
                </a:solidFill>
              </a:rPr>
              <a:t>option </a:t>
            </a:r>
            <a:r>
              <a:rPr lang="en-GB" sz="2800" dirty="0">
                <a:solidFill>
                  <a:srgbClr val="FF0000"/>
                </a:solidFill>
              </a:rPr>
              <a:t>for </a:t>
            </a:r>
            <a:r>
              <a:rPr lang="en-GB" sz="2800" dirty="0" smtClean="0">
                <a:solidFill>
                  <a:srgbClr val="FF0000"/>
                </a:solidFill>
              </a:rPr>
              <a:t>customers to </a:t>
            </a:r>
            <a:r>
              <a:rPr lang="en-GB" sz="2800" dirty="0">
                <a:solidFill>
                  <a:srgbClr val="FF0000"/>
                </a:solidFill>
              </a:rPr>
              <a:t>receive their </a:t>
            </a:r>
            <a:r>
              <a:rPr lang="en-GB" sz="2800" dirty="0" smtClean="0">
                <a:solidFill>
                  <a:srgbClr val="FF0000"/>
                </a:solidFill>
              </a:rPr>
              <a:t>invoices in an electronic format. </a:t>
            </a:r>
            <a:endParaRPr lang="en-US" sz="2800" dirty="0">
              <a:solidFill>
                <a:srgbClr val="FF0000"/>
              </a:solidFill>
            </a:endParaRPr>
          </a:p>
        </p:txBody>
      </p:sp>
      <p:sp>
        <p:nvSpPr>
          <p:cNvPr id="4" name="Slide Number Placeholder 3"/>
          <p:cNvSpPr>
            <a:spLocks noGrp="1"/>
          </p:cNvSpPr>
          <p:nvPr>
            <p:ph type="sldNum" sz="quarter" idx="12"/>
          </p:nvPr>
        </p:nvSpPr>
        <p:spPr/>
        <p:txBody>
          <a:bodyPr/>
          <a:lstStyle/>
          <a:p>
            <a:fld id="{F8DEEF1C-85D8-4622-96D6-431C752B733C}" type="slidenum">
              <a:rPr lang="en-US" smtClean="0"/>
              <a:pPr/>
              <a:t>2</a:t>
            </a:fld>
            <a:endParaRPr lang="en-US" dirty="0"/>
          </a:p>
        </p:txBody>
      </p:sp>
      <p:sp>
        <p:nvSpPr>
          <p:cNvPr id="5" name="Footer Placeholder 4"/>
          <p:cNvSpPr>
            <a:spLocks noGrp="1"/>
          </p:cNvSpPr>
          <p:nvPr>
            <p:ph type="ftr" sz="quarter" idx="11"/>
          </p:nvPr>
        </p:nvSpPr>
        <p:spPr/>
        <p:txBody>
          <a:bodyPr/>
          <a:lstStyle/>
          <a:p>
            <a:r>
              <a:rPr lang="en-US" smtClean="0"/>
              <a:t>In Commercial Confidence</a:t>
            </a:r>
            <a:endParaRPr lang="en-US" dirty="0"/>
          </a:p>
        </p:txBody>
      </p:sp>
      <p:sp>
        <p:nvSpPr>
          <p:cNvPr id="8" name="Rectangle 3" descr="Rectangle 3::"/>
          <p:cNvSpPr txBox="1">
            <a:spLocks noChangeArrowheads="1"/>
          </p:cNvSpPr>
          <p:nvPr/>
        </p:nvSpPr>
        <p:spPr>
          <a:xfrm>
            <a:off x="417513" y="1914525"/>
            <a:ext cx="8307387" cy="3787775"/>
          </a:xfrm>
          <a:prstGeom prst="rect">
            <a:avLst/>
          </a:prstGeom>
        </p:spPr>
        <p:txBody>
          <a:bodyPr vert="horz" lIns="0" tIns="0" rIns="0" bIns="0" rtlCol="0" anchor="t" anchorCtr="0">
            <a:normAutofit/>
          </a:bodyPr>
          <a:lstStyle>
            <a:lvl1pPr marL="277813" indent="-277813" algn="l" defTabSz="914400" rtl="0" eaLnBrk="1" latinLnBrk="0" hangingPunct="1">
              <a:spcBef>
                <a:spcPct val="20000"/>
              </a:spcBef>
              <a:buClr>
                <a:schemeClr val="tx2"/>
              </a:buClr>
              <a:buFont typeface="Verdana" pitchFamily="34" charset="0"/>
              <a:buChar char="•"/>
              <a:defRPr sz="2400" kern="1200">
                <a:solidFill>
                  <a:schemeClr val="tx1"/>
                </a:solidFill>
                <a:latin typeface="Arial" pitchFamily="34" charset="0"/>
                <a:ea typeface="+mn-ea"/>
                <a:cs typeface="+mn-cs"/>
              </a:defRPr>
            </a:lvl1pPr>
            <a:lvl2pPr marL="447675" indent="0" algn="l" defTabSz="914400" rtl="0" eaLnBrk="1" latinLnBrk="0" hangingPunct="1">
              <a:spcBef>
                <a:spcPct val="20000"/>
              </a:spcBef>
              <a:buFontTx/>
              <a:buNone/>
              <a:defRPr sz="2000" kern="1200">
                <a:solidFill>
                  <a:schemeClr val="tx2"/>
                </a:solidFill>
                <a:latin typeface="Arial" pitchFamily="34" charset="0"/>
                <a:ea typeface="+mn-ea"/>
                <a:cs typeface="+mn-cs"/>
              </a:defRPr>
            </a:lvl2pPr>
            <a:lvl3pPr marL="996950" indent="-185738" algn="l" defTabSz="914400" rtl="0" eaLnBrk="1" latinLnBrk="0" hangingPunct="1">
              <a:spcBef>
                <a:spcPct val="20000"/>
              </a:spcBef>
              <a:buClr>
                <a:schemeClr val="tx2"/>
              </a:buClr>
              <a:buFont typeface="Arial" pitchFamily="34" charset="0"/>
              <a:buChar char="–"/>
              <a:defRPr sz="1800" kern="1200">
                <a:solidFill>
                  <a:schemeClr val="tx1"/>
                </a:solidFill>
                <a:latin typeface="Arial" pitchFamily="34" charset="0"/>
                <a:ea typeface="+mn-ea"/>
                <a:cs typeface="+mn-cs"/>
              </a:defRPr>
            </a:lvl3pPr>
            <a:lvl4pPr marL="1358900" indent="-180975" algn="l" defTabSz="914400" rtl="0" eaLnBrk="1" latinLnBrk="0" hangingPunct="1">
              <a:spcBef>
                <a:spcPct val="20000"/>
              </a:spcBef>
              <a:buFont typeface="Arial" pitchFamily="34" charset="0"/>
              <a:buChar char="–"/>
              <a:defRPr sz="1600" kern="1200">
                <a:solidFill>
                  <a:schemeClr val="tx1">
                    <a:lumMod val="65000"/>
                    <a:lumOff val="35000"/>
                  </a:schemeClr>
                </a:solidFill>
                <a:latin typeface="Arial" pitchFamily="34" charset="0"/>
                <a:ea typeface="+mn-ea"/>
                <a:cs typeface="+mn-cs"/>
              </a:defRPr>
            </a:lvl4pPr>
            <a:lvl5pPr marL="1725613" indent="-185738" algn="l" defTabSz="914400" rtl="0" eaLnBrk="1" latinLnBrk="0" hangingPunct="1">
              <a:spcBef>
                <a:spcPct val="20000"/>
              </a:spcBef>
              <a:buFont typeface="Arial" pitchFamily="34" charset="0"/>
              <a:buChar char="–"/>
              <a:defRPr sz="1600" kern="1200">
                <a:solidFill>
                  <a:schemeClr val="tx1">
                    <a:lumMod val="65000"/>
                    <a:lumOff val="35000"/>
                  </a:schemeClr>
                </a:solidFill>
                <a:latin typeface="Arial"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GB" sz="2000" dirty="0"/>
              <a:t>We have invested in a secure online storage portal for both live and copy invoices. </a:t>
            </a:r>
            <a:endParaRPr lang="en-GB" sz="2000" dirty="0" smtClean="0"/>
          </a:p>
          <a:p>
            <a:r>
              <a:rPr lang="en-US" sz="2000" dirty="0" smtClean="0"/>
              <a:t>The portal is called Trust Web.</a:t>
            </a:r>
          </a:p>
        </p:txBody>
      </p:sp>
    </p:spTree>
    <p:extLst>
      <p:ext uri="{BB962C8B-B14F-4D97-AF65-F5344CB8AC3E}">
        <p14:creationId xmlns:p14="http://schemas.microsoft.com/office/powerpoint/2010/main" val="2757118351"/>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0226" name="Rectangle 2" descr="Rectangle 2::"/>
          <p:cNvSpPr>
            <a:spLocks noGrp="1" noChangeArrowheads="1"/>
          </p:cNvSpPr>
          <p:nvPr>
            <p:ph type="title"/>
          </p:nvPr>
        </p:nvSpPr>
        <p:spPr/>
        <p:txBody>
          <a:bodyPr/>
          <a:lstStyle/>
          <a:p>
            <a:r>
              <a:rPr lang="en-US" sz="2800" dirty="0" smtClean="0">
                <a:solidFill>
                  <a:srgbClr val="FF0000"/>
                </a:solidFill>
              </a:rPr>
              <a:t>Invoices can be reached by logging into a secure online portal, Trust Web.</a:t>
            </a:r>
            <a:endParaRPr lang="en-US" sz="2800" dirty="0">
              <a:solidFill>
                <a:srgbClr val="FF0000"/>
              </a:solidFill>
            </a:endParaRPr>
          </a:p>
        </p:txBody>
      </p:sp>
      <p:sp>
        <p:nvSpPr>
          <p:cNvPr id="4" name="Slide Number Placeholder 3"/>
          <p:cNvSpPr>
            <a:spLocks noGrp="1"/>
          </p:cNvSpPr>
          <p:nvPr>
            <p:ph type="sldNum" sz="quarter" idx="12"/>
          </p:nvPr>
        </p:nvSpPr>
        <p:spPr/>
        <p:txBody>
          <a:bodyPr/>
          <a:lstStyle/>
          <a:p>
            <a:fld id="{F8DEEF1C-85D8-4622-96D6-431C752B733C}" type="slidenum">
              <a:rPr lang="en-US" smtClean="0"/>
              <a:pPr/>
              <a:t>3</a:t>
            </a:fld>
            <a:endParaRPr lang="en-US" dirty="0"/>
          </a:p>
        </p:txBody>
      </p:sp>
      <p:sp>
        <p:nvSpPr>
          <p:cNvPr id="5" name="Footer Placeholder 4"/>
          <p:cNvSpPr>
            <a:spLocks noGrp="1"/>
          </p:cNvSpPr>
          <p:nvPr>
            <p:ph type="ftr" sz="quarter" idx="11"/>
          </p:nvPr>
        </p:nvSpPr>
        <p:spPr/>
        <p:txBody>
          <a:bodyPr/>
          <a:lstStyle/>
          <a:p>
            <a:r>
              <a:rPr lang="en-US" smtClean="0"/>
              <a:t>In Commercial Confidence</a:t>
            </a:r>
            <a:endParaRPr lang="en-US" dirty="0"/>
          </a:p>
        </p:txBody>
      </p:sp>
      <p:pic>
        <p:nvPicPr>
          <p:cNvPr id="3" name="Picture 2"/>
          <p:cNvPicPr>
            <a:picLocks noChangeAspect="1"/>
          </p:cNvPicPr>
          <p:nvPr/>
        </p:nvPicPr>
        <p:blipFill rotWithShape="1">
          <a:blip r:embed="rId3">
            <a:extLst>
              <a:ext uri="{28A0092B-C50C-407E-A947-70E740481C1C}">
                <a14:useLocalDpi xmlns:a14="http://schemas.microsoft.com/office/drawing/2010/main" val="0"/>
              </a:ext>
            </a:extLst>
          </a:blip>
          <a:srcRect l="4005" r="6084" b="9803"/>
          <a:stretch/>
        </p:blipFill>
        <p:spPr>
          <a:xfrm>
            <a:off x="170116" y="1588976"/>
            <a:ext cx="4136065" cy="2690624"/>
          </a:xfrm>
          <a:prstGeom prst="rect">
            <a:avLst/>
          </a:prstGeom>
        </p:spPr>
      </p:pic>
      <p:pic>
        <p:nvPicPr>
          <p:cNvPr id="12" name="Picture 11"/>
          <p:cNvPicPr>
            <a:picLocks noChangeAspect="1"/>
          </p:cNvPicPr>
          <p:nvPr/>
        </p:nvPicPr>
        <p:blipFill rotWithShape="1">
          <a:blip r:embed="rId4">
            <a:extLst>
              <a:ext uri="{28A0092B-C50C-407E-A947-70E740481C1C}">
                <a14:useLocalDpi xmlns:a14="http://schemas.microsoft.com/office/drawing/2010/main" val="0"/>
              </a:ext>
            </a:extLst>
          </a:blip>
          <a:srcRect l="2270" r="2992" b="15116"/>
          <a:stretch/>
        </p:blipFill>
        <p:spPr>
          <a:xfrm>
            <a:off x="4518776" y="1588976"/>
            <a:ext cx="4500533" cy="2110532"/>
          </a:xfrm>
          <a:prstGeom prst="rect">
            <a:avLst/>
          </a:prstGeom>
        </p:spPr>
      </p:pic>
      <p:sp>
        <p:nvSpPr>
          <p:cNvPr id="11" name="TextBox 10"/>
          <p:cNvSpPr txBox="1"/>
          <p:nvPr/>
        </p:nvSpPr>
        <p:spPr>
          <a:xfrm>
            <a:off x="86403" y="4442566"/>
            <a:ext cx="4303490" cy="1169551"/>
          </a:xfrm>
          <a:prstGeom prst="rect">
            <a:avLst/>
          </a:prstGeom>
          <a:noFill/>
        </p:spPr>
        <p:txBody>
          <a:bodyPr wrap="square" rtlCol="0">
            <a:spAutoFit/>
          </a:bodyPr>
          <a:lstStyle/>
          <a:p>
            <a:r>
              <a:rPr lang="en-US" sz="1400" b="1" dirty="0" smtClean="0"/>
              <a:t>ACCESS AND LOGIN</a:t>
            </a:r>
          </a:p>
          <a:p>
            <a:pPr marL="285750" indent="-285750">
              <a:buFont typeface="Arial" panose="020B0604020202020204" pitchFamily="34" charset="0"/>
              <a:buChar char="•"/>
            </a:pPr>
            <a:r>
              <a:rPr lang="en-US" sz="1400" dirty="0" smtClean="0"/>
              <a:t>The </a:t>
            </a:r>
            <a:r>
              <a:rPr lang="en-US" sz="1400" dirty="0"/>
              <a:t>following URL launches the log in </a:t>
            </a:r>
            <a:r>
              <a:rPr lang="en-US" sz="1400" dirty="0" smtClean="0"/>
              <a:t>page:</a:t>
            </a:r>
          </a:p>
          <a:p>
            <a:pPr lvl="1"/>
            <a:r>
              <a:rPr lang="en-US" sz="1400" dirty="0" smtClean="0">
                <a:solidFill>
                  <a:srgbClr val="FF0000"/>
                </a:solidFill>
              </a:rPr>
              <a:t>https</a:t>
            </a:r>
            <a:r>
              <a:rPr lang="en-US" sz="1400" dirty="0">
                <a:solidFill>
                  <a:srgbClr val="FF0000"/>
                </a:solidFill>
              </a:rPr>
              <a:t>://www.opustrustweb.co.uk/royalmail/LogonNew1.aspx</a:t>
            </a:r>
          </a:p>
          <a:p>
            <a:pPr marL="285750" indent="-285750">
              <a:buFont typeface="Arial" panose="020B0604020202020204" pitchFamily="34" charset="0"/>
              <a:buChar char="•"/>
            </a:pPr>
            <a:r>
              <a:rPr lang="en-US" sz="1400" dirty="0" smtClean="0"/>
              <a:t>Access </a:t>
            </a:r>
            <a:r>
              <a:rPr lang="en-US" sz="1400" dirty="0"/>
              <a:t>to the site is via secure log on.</a:t>
            </a:r>
          </a:p>
        </p:txBody>
      </p:sp>
      <p:sp>
        <p:nvSpPr>
          <p:cNvPr id="16" name="TextBox 15"/>
          <p:cNvSpPr txBox="1"/>
          <p:nvPr/>
        </p:nvSpPr>
        <p:spPr>
          <a:xfrm>
            <a:off x="4518776" y="4427432"/>
            <a:ext cx="4303490" cy="1600438"/>
          </a:xfrm>
          <a:prstGeom prst="rect">
            <a:avLst/>
          </a:prstGeom>
          <a:noFill/>
        </p:spPr>
        <p:txBody>
          <a:bodyPr wrap="square" rtlCol="0">
            <a:spAutoFit/>
          </a:bodyPr>
          <a:lstStyle/>
          <a:p>
            <a:r>
              <a:rPr lang="en-US" sz="1400" b="1" dirty="0"/>
              <a:t>DASHBOARD</a:t>
            </a:r>
          </a:p>
          <a:p>
            <a:pPr marL="285750" indent="-285750">
              <a:buFont typeface="Arial" panose="020B0604020202020204" pitchFamily="34" charset="0"/>
              <a:buChar char="•"/>
            </a:pPr>
            <a:r>
              <a:rPr lang="en-US" sz="1400" dirty="0"/>
              <a:t>The dashboard includes </a:t>
            </a:r>
            <a:r>
              <a:rPr lang="en-US" sz="1400" dirty="0" smtClean="0"/>
              <a:t>access to:</a:t>
            </a:r>
          </a:p>
          <a:p>
            <a:pPr marL="742950" lvl="1" indent="-285750">
              <a:buFont typeface="Arial" panose="020B0604020202020204" pitchFamily="34" charset="0"/>
              <a:buChar char="•"/>
            </a:pPr>
            <a:r>
              <a:rPr lang="en-US" sz="1400" dirty="0" smtClean="0">
                <a:solidFill>
                  <a:srgbClr val="FF0000"/>
                </a:solidFill>
              </a:rPr>
              <a:t>live </a:t>
            </a:r>
            <a:r>
              <a:rPr lang="en-US" sz="1400" dirty="0">
                <a:solidFill>
                  <a:srgbClr val="FF0000"/>
                </a:solidFill>
              </a:rPr>
              <a:t>invoices </a:t>
            </a:r>
            <a:r>
              <a:rPr lang="en-US" sz="1400" dirty="0" smtClean="0">
                <a:solidFill>
                  <a:srgbClr val="FF0000"/>
                </a:solidFill>
              </a:rPr>
              <a:t>under </a:t>
            </a:r>
            <a:r>
              <a:rPr lang="en-US" sz="1400" dirty="0">
                <a:solidFill>
                  <a:srgbClr val="FF0000"/>
                </a:solidFill>
              </a:rPr>
              <a:t>‘Wholesale </a:t>
            </a:r>
            <a:r>
              <a:rPr lang="en-US" sz="1400" dirty="0" smtClean="0">
                <a:solidFill>
                  <a:srgbClr val="FF0000"/>
                </a:solidFill>
              </a:rPr>
              <a:t>Invoices’ </a:t>
            </a:r>
            <a:r>
              <a:rPr lang="en-US" sz="1400" dirty="0"/>
              <a:t>and </a:t>
            </a:r>
            <a:endParaRPr lang="en-US" sz="1400" dirty="0" smtClean="0"/>
          </a:p>
          <a:p>
            <a:pPr marL="742950" lvl="1" indent="-285750">
              <a:buFont typeface="Arial" panose="020B0604020202020204" pitchFamily="34" charset="0"/>
              <a:buChar char="•"/>
            </a:pPr>
            <a:r>
              <a:rPr lang="en-US" sz="1400" dirty="0" smtClean="0">
                <a:solidFill>
                  <a:srgbClr val="FF0000"/>
                </a:solidFill>
              </a:rPr>
              <a:t>copy </a:t>
            </a:r>
            <a:r>
              <a:rPr lang="en-US" sz="1400" dirty="0">
                <a:solidFill>
                  <a:srgbClr val="FF0000"/>
                </a:solidFill>
              </a:rPr>
              <a:t>invoices </a:t>
            </a:r>
            <a:r>
              <a:rPr lang="en-US" sz="1400" dirty="0" smtClean="0">
                <a:solidFill>
                  <a:srgbClr val="FF0000"/>
                </a:solidFill>
              </a:rPr>
              <a:t>under ‘Archived Invoices’</a:t>
            </a:r>
          </a:p>
          <a:p>
            <a:pPr marL="285750" indent="-285750">
              <a:buFont typeface="Arial" panose="020B0604020202020204" pitchFamily="34" charset="0"/>
              <a:buChar char="•"/>
            </a:pPr>
            <a:r>
              <a:rPr lang="en-US" sz="1400" dirty="0" smtClean="0"/>
              <a:t>Copy invoices are stored </a:t>
            </a:r>
            <a:r>
              <a:rPr lang="en-GB" sz="1400" dirty="0" smtClean="0"/>
              <a:t>for </a:t>
            </a:r>
            <a:r>
              <a:rPr lang="en-GB" sz="1400" dirty="0"/>
              <a:t>the current year and six previous </a:t>
            </a:r>
            <a:r>
              <a:rPr lang="en-GB" sz="1400" dirty="0" smtClean="0"/>
              <a:t>years.</a:t>
            </a:r>
            <a:endParaRPr lang="en-US" sz="1400" dirty="0"/>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0226" name="Rectangle 2" descr="Rectangle 2::"/>
          <p:cNvSpPr>
            <a:spLocks noGrp="1" noChangeArrowheads="1"/>
          </p:cNvSpPr>
          <p:nvPr>
            <p:ph type="title"/>
          </p:nvPr>
        </p:nvSpPr>
        <p:spPr/>
        <p:txBody>
          <a:bodyPr/>
          <a:lstStyle/>
          <a:p>
            <a:r>
              <a:rPr lang="en-US" sz="2800" dirty="0" smtClean="0">
                <a:solidFill>
                  <a:srgbClr val="FF0000"/>
                </a:solidFill>
              </a:rPr>
              <a:t>The interface allows you to search for invoices using a number of criteria. Invoice files can be downloaded as pdf or csv files.</a:t>
            </a:r>
            <a:endParaRPr lang="en-US" sz="2800" dirty="0">
              <a:solidFill>
                <a:srgbClr val="FF0000"/>
              </a:solidFill>
            </a:endParaRPr>
          </a:p>
        </p:txBody>
      </p:sp>
      <p:sp>
        <p:nvSpPr>
          <p:cNvPr id="4" name="Slide Number Placeholder 3"/>
          <p:cNvSpPr>
            <a:spLocks noGrp="1"/>
          </p:cNvSpPr>
          <p:nvPr>
            <p:ph type="sldNum" sz="quarter" idx="12"/>
          </p:nvPr>
        </p:nvSpPr>
        <p:spPr/>
        <p:txBody>
          <a:bodyPr/>
          <a:lstStyle/>
          <a:p>
            <a:fld id="{F8DEEF1C-85D8-4622-96D6-431C752B733C}" type="slidenum">
              <a:rPr lang="en-US" smtClean="0"/>
              <a:pPr/>
              <a:t>4</a:t>
            </a:fld>
            <a:endParaRPr lang="en-US" dirty="0"/>
          </a:p>
        </p:txBody>
      </p:sp>
      <p:sp>
        <p:nvSpPr>
          <p:cNvPr id="5" name="Footer Placeholder 4"/>
          <p:cNvSpPr>
            <a:spLocks noGrp="1"/>
          </p:cNvSpPr>
          <p:nvPr>
            <p:ph type="ftr" sz="quarter" idx="11"/>
          </p:nvPr>
        </p:nvSpPr>
        <p:spPr/>
        <p:txBody>
          <a:bodyPr/>
          <a:lstStyle/>
          <a:p>
            <a:r>
              <a:rPr lang="en-US" smtClean="0"/>
              <a:t>In Commercial Confidence</a:t>
            </a:r>
            <a:endParaRPr lang="en-US" dirty="0"/>
          </a:p>
        </p:txBody>
      </p:sp>
      <p:pic>
        <p:nvPicPr>
          <p:cNvPr id="8" name="Picture 7"/>
          <p:cNvPicPr>
            <a:picLocks noChangeAspect="1"/>
          </p:cNvPicPr>
          <p:nvPr/>
        </p:nvPicPr>
        <p:blipFill rotWithShape="1">
          <a:blip r:embed="rId3">
            <a:extLst>
              <a:ext uri="{28A0092B-C50C-407E-A947-70E740481C1C}">
                <a14:useLocalDpi xmlns:a14="http://schemas.microsoft.com/office/drawing/2010/main" val="0"/>
              </a:ext>
            </a:extLst>
          </a:blip>
          <a:srcRect r="1388" b="7270"/>
          <a:stretch/>
        </p:blipFill>
        <p:spPr>
          <a:xfrm>
            <a:off x="1378738" y="1914417"/>
            <a:ext cx="6386524" cy="1719598"/>
          </a:xfrm>
          <a:prstGeom prst="rect">
            <a:avLst/>
          </a:prstGeom>
        </p:spPr>
      </p:pic>
      <p:pic>
        <p:nvPicPr>
          <p:cNvPr id="14" name="Picture 1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164487" y="3913863"/>
            <a:ext cx="6815026" cy="2407166"/>
          </a:xfrm>
          <a:prstGeom prst="rect">
            <a:avLst/>
          </a:prstGeom>
        </p:spPr>
      </p:pic>
      <p:sp>
        <p:nvSpPr>
          <p:cNvPr id="15" name="TextBox 14"/>
          <p:cNvSpPr txBox="1"/>
          <p:nvPr/>
        </p:nvSpPr>
        <p:spPr>
          <a:xfrm>
            <a:off x="86402" y="1598085"/>
            <a:ext cx="2028147" cy="307777"/>
          </a:xfrm>
          <a:prstGeom prst="rect">
            <a:avLst/>
          </a:prstGeom>
          <a:noFill/>
        </p:spPr>
        <p:txBody>
          <a:bodyPr wrap="square" rtlCol="0">
            <a:spAutoFit/>
          </a:bodyPr>
          <a:lstStyle/>
          <a:p>
            <a:r>
              <a:rPr lang="en-US" sz="1400" b="1" dirty="0" smtClean="0"/>
              <a:t>REPORT INTERFACE</a:t>
            </a:r>
          </a:p>
        </p:txBody>
      </p:sp>
      <p:sp>
        <p:nvSpPr>
          <p:cNvPr id="16" name="TextBox 15"/>
          <p:cNvSpPr txBox="1"/>
          <p:nvPr/>
        </p:nvSpPr>
        <p:spPr>
          <a:xfrm>
            <a:off x="86402" y="3610729"/>
            <a:ext cx="2028147" cy="307777"/>
          </a:xfrm>
          <a:prstGeom prst="rect">
            <a:avLst/>
          </a:prstGeom>
          <a:noFill/>
        </p:spPr>
        <p:txBody>
          <a:bodyPr wrap="square" rtlCol="0">
            <a:spAutoFit/>
          </a:bodyPr>
          <a:lstStyle/>
          <a:p>
            <a:r>
              <a:rPr lang="en-US" sz="1400" b="1" dirty="0" smtClean="0"/>
              <a:t>DRILL DOWN VIEW</a:t>
            </a:r>
          </a:p>
        </p:txBody>
      </p:sp>
    </p:spTree>
    <p:extLst>
      <p:ext uri="{BB962C8B-B14F-4D97-AF65-F5344CB8AC3E}">
        <p14:creationId xmlns:p14="http://schemas.microsoft.com/office/powerpoint/2010/main" val="3903418603"/>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0226" name="Rectangle 2" descr="Rectangle 2::"/>
          <p:cNvSpPr>
            <a:spLocks noGrp="1" noChangeArrowheads="1"/>
          </p:cNvSpPr>
          <p:nvPr>
            <p:ph type="title"/>
          </p:nvPr>
        </p:nvSpPr>
        <p:spPr/>
        <p:txBody>
          <a:bodyPr/>
          <a:lstStyle/>
          <a:p>
            <a:r>
              <a:rPr lang="en-US" sz="2800" dirty="0" smtClean="0">
                <a:solidFill>
                  <a:srgbClr val="FF0000"/>
                </a:solidFill>
              </a:rPr>
              <a:t>A PDF copy of your invoice can be printed or exported and saved as required</a:t>
            </a:r>
            <a:endParaRPr lang="en-US" sz="2800" dirty="0">
              <a:solidFill>
                <a:srgbClr val="FF0000"/>
              </a:solidFill>
            </a:endParaRPr>
          </a:p>
        </p:txBody>
      </p:sp>
      <p:sp>
        <p:nvSpPr>
          <p:cNvPr id="4" name="Slide Number Placeholder 3"/>
          <p:cNvSpPr>
            <a:spLocks noGrp="1"/>
          </p:cNvSpPr>
          <p:nvPr>
            <p:ph type="sldNum" sz="quarter" idx="12"/>
          </p:nvPr>
        </p:nvSpPr>
        <p:spPr/>
        <p:txBody>
          <a:bodyPr/>
          <a:lstStyle/>
          <a:p>
            <a:fld id="{F8DEEF1C-85D8-4622-96D6-431C752B733C}" type="slidenum">
              <a:rPr lang="en-US" smtClean="0"/>
              <a:pPr/>
              <a:t>5</a:t>
            </a:fld>
            <a:endParaRPr lang="en-US" dirty="0"/>
          </a:p>
        </p:txBody>
      </p:sp>
      <p:sp>
        <p:nvSpPr>
          <p:cNvPr id="5" name="Footer Placeholder 4"/>
          <p:cNvSpPr>
            <a:spLocks noGrp="1"/>
          </p:cNvSpPr>
          <p:nvPr>
            <p:ph type="ftr" sz="quarter" idx="11"/>
          </p:nvPr>
        </p:nvSpPr>
        <p:spPr/>
        <p:txBody>
          <a:bodyPr/>
          <a:lstStyle/>
          <a:p>
            <a:r>
              <a:rPr lang="en-US" smtClean="0"/>
              <a:t>In Commercial Confidence</a:t>
            </a:r>
            <a:endParaRPr lang="en-US" dirty="0"/>
          </a:p>
        </p:txBody>
      </p:sp>
      <p:pic>
        <p:nvPicPr>
          <p:cNvPr id="9" name="Picture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97542" y="1122618"/>
            <a:ext cx="3780953" cy="5285715"/>
          </a:xfrm>
          <a:prstGeom prst="rect">
            <a:avLst/>
          </a:prstGeom>
        </p:spPr>
      </p:pic>
      <p:sp>
        <p:nvSpPr>
          <p:cNvPr id="14" name="TextBox 13"/>
          <p:cNvSpPr txBox="1"/>
          <p:nvPr/>
        </p:nvSpPr>
        <p:spPr>
          <a:xfrm>
            <a:off x="4591728" y="2714910"/>
            <a:ext cx="4303490" cy="1169551"/>
          </a:xfrm>
          <a:prstGeom prst="rect">
            <a:avLst/>
          </a:prstGeom>
          <a:noFill/>
        </p:spPr>
        <p:txBody>
          <a:bodyPr wrap="square" rtlCol="0">
            <a:spAutoFit/>
          </a:bodyPr>
          <a:lstStyle/>
          <a:p>
            <a:r>
              <a:rPr lang="en-US" sz="1400" b="1" dirty="0" smtClean="0"/>
              <a:t>PDF DOCUMENT VIEW</a:t>
            </a:r>
          </a:p>
          <a:p>
            <a:pPr marL="285750" indent="-285750">
              <a:buFont typeface="Arial" panose="020B0604020202020204" pitchFamily="34" charset="0"/>
              <a:buChar char="•"/>
            </a:pPr>
            <a:r>
              <a:rPr lang="en-US" sz="1400" dirty="0" smtClean="0"/>
              <a:t>The </a:t>
            </a:r>
            <a:r>
              <a:rPr lang="en-US" sz="1400" dirty="0"/>
              <a:t>following URL launches the log in </a:t>
            </a:r>
            <a:r>
              <a:rPr lang="en-US" sz="1400" dirty="0" smtClean="0"/>
              <a:t>page:</a:t>
            </a:r>
          </a:p>
          <a:p>
            <a:pPr lvl="1"/>
            <a:r>
              <a:rPr lang="en-US" sz="1400" dirty="0" smtClean="0">
                <a:solidFill>
                  <a:srgbClr val="FF0000"/>
                </a:solidFill>
              </a:rPr>
              <a:t>https</a:t>
            </a:r>
            <a:r>
              <a:rPr lang="en-US" sz="1400" dirty="0">
                <a:solidFill>
                  <a:srgbClr val="FF0000"/>
                </a:solidFill>
              </a:rPr>
              <a:t>://www.opustrustweb.co.uk/royalmail/LogonNew1.aspx</a:t>
            </a:r>
          </a:p>
          <a:p>
            <a:pPr marL="285750" indent="-285750">
              <a:buFont typeface="Arial" panose="020B0604020202020204" pitchFamily="34" charset="0"/>
              <a:buChar char="•"/>
            </a:pPr>
            <a:r>
              <a:rPr lang="en-US" sz="1400" dirty="0" smtClean="0"/>
              <a:t>Access </a:t>
            </a:r>
            <a:r>
              <a:rPr lang="en-US" sz="1400" dirty="0"/>
              <a:t>to the site is via secure log on.</a:t>
            </a:r>
          </a:p>
        </p:txBody>
      </p:sp>
    </p:spTree>
    <p:extLst>
      <p:ext uri="{BB962C8B-B14F-4D97-AF65-F5344CB8AC3E}">
        <p14:creationId xmlns:p14="http://schemas.microsoft.com/office/powerpoint/2010/main" val="3903418603"/>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0226" name="Rectangle 2" descr="Rectangle 2::"/>
          <p:cNvSpPr>
            <a:spLocks noGrp="1" noChangeArrowheads="1"/>
          </p:cNvSpPr>
          <p:nvPr>
            <p:ph type="title"/>
          </p:nvPr>
        </p:nvSpPr>
        <p:spPr/>
        <p:txBody>
          <a:bodyPr/>
          <a:lstStyle/>
          <a:p>
            <a:r>
              <a:rPr lang="en-GB" sz="2800" dirty="0" smtClean="0">
                <a:solidFill>
                  <a:srgbClr val="FF0000"/>
                </a:solidFill>
              </a:rPr>
              <a:t>Your nominated contact will be notified of new invoices via email.</a:t>
            </a:r>
            <a:endParaRPr lang="en-US" sz="2800" dirty="0">
              <a:solidFill>
                <a:srgbClr val="FF0000"/>
              </a:solidFill>
            </a:endParaRPr>
          </a:p>
        </p:txBody>
      </p:sp>
      <p:sp>
        <p:nvSpPr>
          <p:cNvPr id="4" name="Slide Number Placeholder 3"/>
          <p:cNvSpPr>
            <a:spLocks noGrp="1"/>
          </p:cNvSpPr>
          <p:nvPr>
            <p:ph type="sldNum" sz="quarter" idx="12"/>
          </p:nvPr>
        </p:nvSpPr>
        <p:spPr/>
        <p:txBody>
          <a:bodyPr/>
          <a:lstStyle/>
          <a:p>
            <a:fld id="{F8DEEF1C-85D8-4622-96D6-431C752B733C}" type="slidenum">
              <a:rPr lang="en-US" smtClean="0"/>
              <a:pPr/>
              <a:t>6</a:t>
            </a:fld>
            <a:endParaRPr lang="en-US" dirty="0"/>
          </a:p>
        </p:txBody>
      </p:sp>
      <p:sp>
        <p:nvSpPr>
          <p:cNvPr id="5" name="Footer Placeholder 4"/>
          <p:cNvSpPr>
            <a:spLocks noGrp="1"/>
          </p:cNvSpPr>
          <p:nvPr>
            <p:ph type="ftr" sz="quarter" idx="11"/>
          </p:nvPr>
        </p:nvSpPr>
        <p:spPr/>
        <p:txBody>
          <a:bodyPr/>
          <a:lstStyle/>
          <a:p>
            <a:r>
              <a:rPr lang="en-US" smtClean="0"/>
              <a:t>In Commercial Confidence</a:t>
            </a:r>
            <a:endParaRPr lang="en-US" dirty="0"/>
          </a:p>
        </p:txBody>
      </p:sp>
      <p:sp>
        <p:nvSpPr>
          <p:cNvPr id="8" name="Rectangle 3" descr="Rectangle 3::"/>
          <p:cNvSpPr txBox="1">
            <a:spLocks noChangeArrowheads="1"/>
          </p:cNvSpPr>
          <p:nvPr/>
        </p:nvSpPr>
        <p:spPr>
          <a:xfrm>
            <a:off x="417513" y="1647825"/>
            <a:ext cx="8307387" cy="4054475"/>
          </a:xfrm>
          <a:prstGeom prst="rect">
            <a:avLst/>
          </a:prstGeom>
        </p:spPr>
        <p:txBody>
          <a:bodyPr vert="horz" lIns="0" tIns="0" rIns="0" bIns="0" rtlCol="0" anchor="t" anchorCtr="0">
            <a:normAutofit/>
          </a:bodyPr>
          <a:lstStyle>
            <a:lvl1pPr marL="277813" indent="-277813" algn="l" defTabSz="914400" rtl="0" eaLnBrk="1" latinLnBrk="0" hangingPunct="1">
              <a:spcBef>
                <a:spcPct val="20000"/>
              </a:spcBef>
              <a:buClr>
                <a:schemeClr val="tx2"/>
              </a:buClr>
              <a:buFont typeface="Verdana" pitchFamily="34" charset="0"/>
              <a:buChar char="•"/>
              <a:defRPr sz="2400" kern="1200">
                <a:solidFill>
                  <a:schemeClr val="tx1"/>
                </a:solidFill>
                <a:latin typeface="Arial" pitchFamily="34" charset="0"/>
                <a:ea typeface="+mn-ea"/>
                <a:cs typeface="+mn-cs"/>
              </a:defRPr>
            </a:lvl1pPr>
            <a:lvl2pPr marL="447675" indent="0" algn="l" defTabSz="914400" rtl="0" eaLnBrk="1" latinLnBrk="0" hangingPunct="1">
              <a:spcBef>
                <a:spcPct val="20000"/>
              </a:spcBef>
              <a:buFontTx/>
              <a:buNone/>
              <a:defRPr sz="2000" kern="1200">
                <a:solidFill>
                  <a:schemeClr val="tx2"/>
                </a:solidFill>
                <a:latin typeface="Arial" pitchFamily="34" charset="0"/>
                <a:ea typeface="+mn-ea"/>
                <a:cs typeface="+mn-cs"/>
              </a:defRPr>
            </a:lvl2pPr>
            <a:lvl3pPr marL="996950" indent="-185738" algn="l" defTabSz="914400" rtl="0" eaLnBrk="1" latinLnBrk="0" hangingPunct="1">
              <a:spcBef>
                <a:spcPct val="20000"/>
              </a:spcBef>
              <a:buClr>
                <a:schemeClr val="tx2"/>
              </a:buClr>
              <a:buFont typeface="Arial" pitchFamily="34" charset="0"/>
              <a:buChar char="–"/>
              <a:defRPr sz="1800" kern="1200">
                <a:solidFill>
                  <a:schemeClr val="tx1"/>
                </a:solidFill>
                <a:latin typeface="Arial" pitchFamily="34" charset="0"/>
                <a:ea typeface="+mn-ea"/>
                <a:cs typeface="+mn-cs"/>
              </a:defRPr>
            </a:lvl3pPr>
            <a:lvl4pPr marL="1358900" indent="-180975" algn="l" defTabSz="914400" rtl="0" eaLnBrk="1" latinLnBrk="0" hangingPunct="1">
              <a:spcBef>
                <a:spcPct val="20000"/>
              </a:spcBef>
              <a:buFont typeface="Arial" pitchFamily="34" charset="0"/>
              <a:buChar char="–"/>
              <a:defRPr sz="1600" kern="1200">
                <a:solidFill>
                  <a:schemeClr val="tx1">
                    <a:lumMod val="65000"/>
                    <a:lumOff val="35000"/>
                  </a:schemeClr>
                </a:solidFill>
                <a:latin typeface="Arial" pitchFamily="34" charset="0"/>
                <a:ea typeface="+mn-ea"/>
                <a:cs typeface="+mn-cs"/>
              </a:defRPr>
            </a:lvl4pPr>
            <a:lvl5pPr marL="1725613" indent="-185738" algn="l" defTabSz="914400" rtl="0" eaLnBrk="1" latinLnBrk="0" hangingPunct="1">
              <a:spcBef>
                <a:spcPct val="20000"/>
              </a:spcBef>
              <a:buFont typeface="Arial" pitchFamily="34" charset="0"/>
              <a:buChar char="–"/>
              <a:defRPr sz="1600" kern="1200">
                <a:solidFill>
                  <a:schemeClr val="tx1">
                    <a:lumMod val="65000"/>
                    <a:lumOff val="35000"/>
                  </a:schemeClr>
                </a:solidFill>
                <a:latin typeface="Arial"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2000" dirty="0" smtClean="0"/>
              <a:t>When a </a:t>
            </a:r>
            <a:r>
              <a:rPr lang="en-US" sz="2000" b="1" dirty="0" smtClean="0"/>
              <a:t>new invoice </a:t>
            </a:r>
            <a:r>
              <a:rPr lang="en-US" sz="2000" dirty="0" smtClean="0"/>
              <a:t>is ready to view an email will be sent to you to inform you that a new invoice is ready for you </a:t>
            </a:r>
            <a:r>
              <a:rPr lang="en-US" sz="2000" dirty="0"/>
              <a:t>to </a:t>
            </a:r>
            <a:r>
              <a:rPr lang="en-US" sz="2000" dirty="0" smtClean="0"/>
              <a:t>view. The email </a:t>
            </a:r>
            <a:r>
              <a:rPr lang="en-US" sz="2000" dirty="0"/>
              <a:t>includes </a:t>
            </a:r>
            <a:r>
              <a:rPr lang="en-US" sz="2000" dirty="0" smtClean="0"/>
              <a:t>high level details of the invoice: </a:t>
            </a:r>
            <a:r>
              <a:rPr lang="en-US" sz="2000" dirty="0"/>
              <a:t>account number, value, due </a:t>
            </a:r>
            <a:r>
              <a:rPr lang="en-US" sz="2000" dirty="0" smtClean="0"/>
              <a:t>date.</a:t>
            </a:r>
          </a:p>
          <a:p>
            <a:r>
              <a:rPr lang="en-US" sz="2000" dirty="0" smtClean="0"/>
              <a:t>If an invoice has not been viewed a </a:t>
            </a:r>
            <a:r>
              <a:rPr lang="en-US" sz="2000" b="1" dirty="0" smtClean="0"/>
              <a:t>document reminder email </a:t>
            </a:r>
            <a:r>
              <a:rPr lang="en-US" sz="2000" dirty="0" smtClean="0"/>
              <a:t>will be sent to you. This advises you that you have a new invoice not yet viewed </a:t>
            </a:r>
            <a:r>
              <a:rPr lang="en-US" sz="2000" dirty="0"/>
              <a:t>and </a:t>
            </a:r>
            <a:r>
              <a:rPr lang="en-US" sz="2000" dirty="0" smtClean="0"/>
              <a:t>that the </a:t>
            </a:r>
            <a:r>
              <a:rPr lang="en-US" sz="2000" dirty="0"/>
              <a:t>due date is imminent</a:t>
            </a:r>
            <a:r>
              <a:rPr lang="en-US" sz="2000" dirty="0" smtClean="0"/>
              <a:t>.</a:t>
            </a:r>
          </a:p>
          <a:p>
            <a:r>
              <a:rPr lang="en-US" sz="2000" dirty="0" smtClean="0"/>
              <a:t>Each “customer” is defined by a discrete legal entity.</a:t>
            </a:r>
          </a:p>
          <a:p>
            <a:r>
              <a:rPr lang="en-US" sz="2000" dirty="0" smtClean="0"/>
              <a:t>For Access operators managing agency customers’, the legal entities of agency customers can be added to the operator’s platform.</a:t>
            </a:r>
            <a:endParaRPr lang="en-US" sz="2000" dirty="0"/>
          </a:p>
          <a:p>
            <a:pPr marL="0" indent="0">
              <a:buNone/>
            </a:pPr>
            <a:endParaRPr lang="en-US" dirty="0"/>
          </a:p>
        </p:txBody>
      </p:sp>
    </p:spTree>
    <p:extLst>
      <p:ext uri="{BB962C8B-B14F-4D97-AF65-F5344CB8AC3E}">
        <p14:creationId xmlns:p14="http://schemas.microsoft.com/office/powerpoint/2010/main" val="3444901376"/>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0226" name="Rectangle 2" descr="Rectangle 2::"/>
          <p:cNvSpPr>
            <a:spLocks noGrp="1" noChangeArrowheads="1"/>
          </p:cNvSpPr>
          <p:nvPr>
            <p:ph type="title"/>
          </p:nvPr>
        </p:nvSpPr>
        <p:spPr>
          <a:xfrm>
            <a:off x="417513" y="284400"/>
            <a:ext cx="8307388" cy="696675"/>
          </a:xfrm>
        </p:spPr>
        <p:txBody>
          <a:bodyPr/>
          <a:lstStyle/>
          <a:p>
            <a:r>
              <a:rPr lang="en-GB" sz="2800" dirty="0" smtClean="0">
                <a:solidFill>
                  <a:srgbClr val="FF0000"/>
                </a:solidFill>
              </a:rPr>
              <a:t>Timelines for deployment of the new system</a:t>
            </a:r>
            <a:endParaRPr lang="en-US" sz="2800" dirty="0">
              <a:solidFill>
                <a:srgbClr val="FF0000"/>
              </a:solidFill>
            </a:endParaRPr>
          </a:p>
        </p:txBody>
      </p:sp>
      <p:sp>
        <p:nvSpPr>
          <p:cNvPr id="4" name="Slide Number Placeholder 3"/>
          <p:cNvSpPr>
            <a:spLocks noGrp="1"/>
          </p:cNvSpPr>
          <p:nvPr>
            <p:ph type="sldNum" sz="quarter" idx="12"/>
          </p:nvPr>
        </p:nvSpPr>
        <p:spPr/>
        <p:txBody>
          <a:bodyPr/>
          <a:lstStyle/>
          <a:p>
            <a:fld id="{F8DEEF1C-85D8-4622-96D6-431C752B733C}" type="slidenum">
              <a:rPr lang="en-US" smtClean="0"/>
              <a:pPr/>
              <a:t>7</a:t>
            </a:fld>
            <a:endParaRPr lang="en-US" dirty="0"/>
          </a:p>
        </p:txBody>
      </p:sp>
      <p:sp>
        <p:nvSpPr>
          <p:cNvPr id="5" name="Footer Placeholder 4"/>
          <p:cNvSpPr>
            <a:spLocks noGrp="1"/>
          </p:cNvSpPr>
          <p:nvPr>
            <p:ph type="ftr" sz="quarter" idx="11"/>
          </p:nvPr>
        </p:nvSpPr>
        <p:spPr/>
        <p:txBody>
          <a:bodyPr/>
          <a:lstStyle/>
          <a:p>
            <a:r>
              <a:rPr lang="en-US" smtClean="0"/>
              <a:t>In Commercial Confidence</a:t>
            </a:r>
            <a:endParaRPr lang="en-US" dirty="0"/>
          </a:p>
        </p:txBody>
      </p:sp>
      <p:sp>
        <p:nvSpPr>
          <p:cNvPr id="8" name="Rectangle 3" descr="Rectangle 3::"/>
          <p:cNvSpPr txBox="1">
            <a:spLocks noChangeArrowheads="1"/>
          </p:cNvSpPr>
          <p:nvPr/>
        </p:nvSpPr>
        <p:spPr>
          <a:xfrm>
            <a:off x="417512" y="1333500"/>
            <a:ext cx="8307387" cy="4054475"/>
          </a:xfrm>
          <a:prstGeom prst="rect">
            <a:avLst/>
          </a:prstGeom>
        </p:spPr>
        <p:txBody>
          <a:bodyPr vert="horz" lIns="0" tIns="0" rIns="0" bIns="0" rtlCol="0" anchor="t" anchorCtr="0">
            <a:normAutofit/>
          </a:bodyPr>
          <a:lstStyle>
            <a:lvl1pPr marL="277813" indent="-277813" algn="l" defTabSz="914400" rtl="0" eaLnBrk="1" latinLnBrk="0" hangingPunct="1">
              <a:spcBef>
                <a:spcPct val="20000"/>
              </a:spcBef>
              <a:buClr>
                <a:schemeClr val="tx2"/>
              </a:buClr>
              <a:buFont typeface="Verdana" pitchFamily="34" charset="0"/>
              <a:buChar char="•"/>
              <a:defRPr sz="2400" kern="1200">
                <a:solidFill>
                  <a:schemeClr val="tx1"/>
                </a:solidFill>
                <a:latin typeface="Arial" pitchFamily="34" charset="0"/>
                <a:ea typeface="+mn-ea"/>
                <a:cs typeface="+mn-cs"/>
              </a:defRPr>
            </a:lvl1pPr>
            <a:lvl2pPr marL="447675" indent="0" algn="l" defTabSz="914400" rtl="0" eaLnBrk="1" latinLnBrk="0" hangingPunct="1">
              <a:spcBef>
                <a:spcPct val="20000"/>
              </a:spcBef>
              <a:buFontTx/>
              <a:buNone/>
              <a:defRPr sz="2000" kern="1200">
                <a:solidFill>
                  <a:schemeClr val="tx2"/>
                </a:solidFill>
                <a:latin typeface="Arial" pitchFamily="34" charset="0"/>
                <a:ea typeface="+mn-ea"/>
                <a:cs typeface="+mn-cs"/>
              </a:defRPr>
            </a:lvl2pPr>
            <a:lvl3pPr marL="996950" indent="-185738" algn="l" defTabSz="914400" rtl="0" eaLnBrk="1" latinLnBrk="0" hangingPunct="1">
              <a:spcBef>
                <a:spcPct val="20000"/>
              </a:spcBef>
              <a:buClr>
                <a:schemeClr val="tx2"/>
              </a:buClr>
              <a:buFont typeface="Arial" pitchFamily="34" charset="0"/>
              <a:buChar char="–"/>
              <a:defRPr sz="1800" kern="1200">
                <a:solidFill>
                  <a:schemeClr val="tx1"/>
                </a:solidFill>
                <a:latin typeface="Arial" pitchFamily="34" charset="0"/>
                <a:ea typeface="+mn-ea"/>
                <a:cs typeface="+mn-cs"/>
              </a:defRPr>
            </a:lvl3pPr>
            <a:lvl4pPr marL="1358900" indent="-180975" algn="l" defTabSz="914400" rtl="0" eaLnBrk="1" latinLnBrk="0" hangingPunct="1">
              <a:spcBef>
                <a:spcPct val="20000"/>
              </a:spcBef>
              <a:buFont typeface="Arial" pitchFamily="34" charset="0"/>
              <a:buChar char="–"/>
              <a:defRPr sz="1600" kern="1200">
                <a:solidFill>
                  <a:schemeClr val="tx1">
                    <a:lumMod val="65000"/>
                    <a:lumOff val="35000"/>
                  </a:schemeClr>
                </a:solidFill>
                <a:latin typeface="Arial" pitchFamily="34" charset="0"/>
                <a:ea typeface="+mn-ea"/>
                <a:cs typeface="+mn-cs"/>
              </a:defRPr>
            </a:lvl4pPr>
            <a:lvl5pPr marL="1725613" indent="-185738" algn="l" defTabSz="914400" rtl="0" eaLnBrk="1" latinLnBrk="0" hangingPunct="1">
              <a:spcBef>
                <a:spcPct val="20000"/>
              </a:spcBef>
              <a:buFont typeface="Arial" pitchFamily="34" charset="0"/>
              <a:buChar char="–"/>
              <a:defRPr sz="1600" kern="1200">
                <a:solidFill>
                  <a:schemeClr val="tx1">
                    <a:lumMod val="65000"/>
                    <a:lumOff val="35000"/>
                  </a:schemeClr>
                </a:solidFill>
                <a:latin typeface="Arial"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2000" dirty="0" smtClean="0"/>
              <a:t>Royal Mail has started the build and testing is due in February 2018</a:t>
            </a:r>
          </a:p>
          <a:p>
            <a:r>
              <a:rPr lang="en-US" sz="2000" dirty="0" smtClean="0"/>
              <a:t>You will be able to access the new solution from </a:t>
            </a:r>
            <a:r>
              <a:rPr lang="en-US" sz="2000" b="1" dirty="0" smtClean="0"/>
              <a:t>March 2018</a:t>
            </a:r>
          </a:p>
          <a:p>
            <a:r>
              <a:rPr lang="en-US" sz="2000" dirty="0" smtClean="0"/>
              <a:t>We propose interested customers “test” in the live environment, and provide us with an implementation timeline for when to stop sending the paper invoices i.e. allows you to work up your internal process for receiving electronic invoices before switching off paper copies.</a:t>
            </a:r>
            <a:endParaRPr lang="en-US" sz="2000" dirty="0"/>
          </a:p>
          <a:p>
            <a:pPr marL="0" indent="0">
              <a:buNone/>
            </a:pPr>
            <a:endParaRPr lang="en-US" dirty="0"/>
          </a:p>
        </p:txBody>
      </p:sp>
    </p:spTree>
    <p:extLst>
      <p:ext uri="{BB962C8B-B14F-4D97-AF65-F5344CB8AC3E}">
        <p14:creationId xmlns:p14="http://schemas.microsoft.com/office/powerpoint/2010/main" val="2096048348"/>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descr="Title 3::"/>
          <p:cNvSpPr>
            <a:spLocks noGrp="1"/>
          </p:cNvSpPr>
          <p:nvPr>
            <p:ph type="ctrTitle"/>
          </p:nvPr>
        </p:nvSpPr>
        <p:spPr/>
        <p:txBody>
          <a:bodyPr/>
          <a:lstStyle/>
          <a:p>
            <a:r>
              <a:rPr lang="en-US" sz="2800" dirty="0" smtClean="0"/>
              <a:t>Interested?</a:t>
            </a:r>
            <a:endParaRPr lang="en-US" sz="28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Royal Mail">
      <a:dk1>
        <a:srgbClr val="000000"/>
      </a:dk1>
      <a:lt1>
        <a:srgbClr val="FFFFFF"/>
      </a:lt1>
      <a:dk2>
        <a:srgbClr val="FF0000"/>
      </a:dk2>
      <a:lt2>
        <a:srgbClr val="666666"/>
      </a:lt2>
      <a:accent1>
        <a:srgbClr val="666666"/>
      </a:accent1>
      <a:accent2>
        <a:srgbClr val="000000"/>
      </a:accent2>
      <a:accent3>
        <a:srgbClr val="666666"/>
      </a:accent3>
      <a:accent4>
        <a:srgbClr val="969696"/>
      </a:accent4>
      <a:accent5>
        <a:srgbClr val="B2B2B2"/>
      </a:accent5>
      <a:accent6>
        <a:srgbClr val="DDDDDD"/>
      </a:accent6>
      <a:hlink>
        <a:srgbClr val="204A91"/>
      </a:hlink>
      <a:folHlink>
        <a:srgbClr val="204A91"/>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2029</TotalTime>
  <Words>439</Words>
  <Application>Microsoft Office PowerPoint</Application>
  <PresentationFormat>On-screen Show (4:3)</PresentationFormat>
  <Paragraphs>55</Paragraphs>
  <Slides>8</Slides>
  <Notes>8</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E-Invoicing for Network Access Customers</vt:lpstr>
      <vt:lpstr>Royal Mail is looking to provide the option for customers to receive their invoices in an electronic format. </vt:lpstr>
      <vt:lpstr>Invoices can be reached by logging into a secure online portal, Trust Web.</vt:lpstr>
      <vt:lpstr>The interface allows you to search for invoices using a number of criteria. Invoice files can be downloaded as pdf or csv files.</vt:lpstr>
      <vt:lpstr>A PDF copy of your invoice can be printed or exported and saved as required</vt:lpstr>
      <vt:lpstr>Your nominated contact will be notified of new invoices via email.</vt:lpstr>
      <vt:lpstr>Timelines for deployment of the new system</vt:lpstr>
      <vt:lpstr>Interested?</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www.wizkit.com</dc:creator>
  <cp:lastModifiedBy>Ravi Chauhan</cp:lastModifiedBy>
  <cp:revision>69</cp:revision>
  <dcterms:created xsi:type="dcterms:W3CDTF">2011-10-20T13:01:56Z</dcterms:created>
  <dcterms:modified xsi:type="dcterms:W3CDTF">2018-02-16T15:58:31Z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WizKit Template Type">
    <vt:lpwstr>Onscreen</vt:lpwstr>
  </property>
  <property fmtid="{D5CDD505-2E9C-101B-9397-08002B2CF9AE}" pid="3" name="WizKit Template Version">
    <vt:i4>5</vt:i4>
  </property>
  <property fmtid="{D5CDD505-2E9C-101B-9397-08002B2CF9AE}" pid="4" name="WizKit Template Sub">
    <vt:lpwstr>RM</vt:lpwstr>
  </property>
</Properties>
</file>