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4"/>
  </p:sldMasterIdLst>
  <p:notesMasterIdLst>
    <p:notesMasterId r:id="rId15"/>
  </p:notesMasterIdLst>
  <p:sldIdLst>
    <p:sldId id="265" r:id="rId5"/>
    <p:sldId id="2147483586" r:id="rId6"/>
    <p:sldId id="2147483585" r:id="rId7"/>
    <p:sldId id="2147483583" r:id="rId8"/>
    <p:sldId id="2147483584" r:id="rId9"/>
    <p:sldId id="2147483587" r:id="rId10"/>
    <p:sldId id="2147475083" r:id="rId11"/>
    <p:sldId id="2147475084" r:id="rId12"/>
    <p:sldId id="2147475085" r:id="rId13"/>
    <p:sldId id="28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F9AF88-0FEC-0B3F-82D6-79301B0F48A2}" name="Heather Middleton" initials="HM" userId="S::heather.middleton@royalmail.com::6e34c848-5e29-439d-9a87-7cab8f059fca" providerId="AD"/>
  <p188:author id="{FE6ADFB2-2A23-FDCA-F432-589C49507BB1}" name="Tim Cable" initials="TC" userId="S::tim.cable@marketreach.co.uk::7f7b60d2-54f7-4733-96bc-65ecffbc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Tim Cable" initials="TC" lastIdx="3" clrIdx="6">
    <p:extLst>
      <p:ext uri="{19B8F6BF-5375-455C-9EA6-DF929625EA0E}">
        <p15:presenceInfo xmlns:p15="http://schemas.microsoft.com/office/powerpoint/2012/main" userId="Tim Cable" providerId="None"/>
      </p:ext>
    </p:extLst>
  </p:cmAuthor>
  <p:cmAuthor id="1" name="Shaun Roberts" initials="SR" lastIdx="5" clrIdx="0">
    <p:extLst>
      <p:ext uri="{19B8F6BF-5375-455C-9EA6-DF929625EA0E}">
        <p15:presenceInfo xmlns:p15="http://schemas.microsoft.com/office/powerpoint/2012/main" userId="S-1-5-21-3684057560-553081627-3205033306-57909" providerId="AD"/>
      </p:ext>
    </p:extLst>
  </p:cmAuthor>
  <p:cmAuthor id="2" name="Ravi Chauhan" initials="RC" lastIdx="5" clrIdx="1">
    <p:extLst>
      <p:ext uri="{19B8F6BF-5375-455C-9EA6-DF929625EA0E}">
        <p15:presenceInfo xmlns:p15="http://schemas.microsoft.com/office/powerpoint/2012/main" userId="S::ravi.chauhan@royalmail.com::acb32b50-ad99-4722-ba26-a03be9503c15" providerId="AD"/>
      </p:ext>
    </p:extLst>
  </p:cmAuthor>
  <p:cmAuthor id="3" name="Shaun Roberts" initials="SR [2]" lastIdx="2" clrIdx="2">
    <p:extLst>
      <p:ext uri="{19B8F6BF-5375-455C-9EA6-DF929625EA0E}">
        <p15:presenceInfo xmlns:p15="http://schemas.microsoft.com/office/powerpoint/2012/main" userId="S::shaun.roberts@royalmail.com::ebf1fe19-d20f-46b3-b038-c19bbf0e1973" providerId="AD"/>
      </p:ext>
    </p:extLst>
  </p:cmAuthor>
  <p:cmAuthor id="4" name="Clare Walker" initials="CW" lastIdx="10" clrIdx="3">
    <p:extLst>
      <p:ext uri="{19B8F6BF-5375-455C-9EA6-DF929625EA0E}">
        <p15:presenceInfo xmlns:p15="http://schemas.microsoft.com/office/powerpoint/2012/main" userId="S::clare.l.walker@royalmail.com::36d287ed-edea-4b20-ba42-472b87689d5e" providerId="AD"/>
      </p:ext>
    </p:extLst>
  </p:cmAuthor>
  <p:cmAuthor id="5" name="Daniel Quy" initials="DQ" lastIdx="1" clrIdx="4">
    <p:extLst>
      <p:ext uri="{19B8F6BF-5375-455C-9EA6-DF929625EA0E}">
        <p15:presenceInfo xmlns:p15="http://schemas.microsoft.com/office/powerpoint/2012/main" userId="S::daniel.quy@royalmail.com::a8329377-cc98-4ced-9cd3-53c27faea658" providerId="AD"/>
      </p:ext>
    </p:extLst>
  </p:cmAuthor>
  <p:cmAuthor id="6" name="Mike Haskins" initials="MH" lastIdx="5" clrIdx="5">
    <p:extLst>
      <p:ext uri="{19B8F6BF-5375-455C-9EA6-DF929625EA0E}">
        <p15:presenceInfo xmlns:p15="http://schemas.microsoft.com/office/powerpoint/2012/main" userId="S::mike.haskins@royalmail.com::94043657-ade3-401f-a94b-16f1a90a28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54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vi Chauhan" userId="acb32b50-ad99-4722-ba26-a03be9503c15" providerId="ADAL" clId="{F8297759-F073-4659-AD98-FBD58B6DAB53}"/>
    <pc:docChg chg="modSld">
      <pc:chgData name="Ravi Chauhan" userId="acb32b50-ad99-4722-ba26-a03be9503c15" providerId="ADAL" clId="{F8297759-F073-4659-AD98-FBD58B6DAB53}" dt="2025-11-03T13:30:31.409" v="24" actId="13926"/>
      <pc:docMkLst>
        <pc:docMk/>
      </pc:docMkLst>
      <pc:sldChg chg="modSp mod">
        <pc:chgData name="Ravi Chauhan" userId="acb32b50-ad99-4722-ba26-a03be9503c15" providerId="ADAL" clId="{F8297759-F073-4659-AD98-FBD58B6DAB53}" dt="2025-11-03T13:30:31.409" v="24" actId="13926"/>
        <pc:sldMkLst>
          <pc:docMk/>
          <pc:sldMk cId="105319131" sldId="2147483586"/>
        </pc:sldMkLst>
        <pc:spChg chg="mod">
          <ac:chgData name="Ravi Chauhan" userId="acb32b50-ad99-4722-ba26-a03be9503c15" providerId="ADAL" clId="{F8297759-F073-4659-AD98-FBD58B6DAB53}" dt="2025-11-03T13:30:31.409" v="24" actId="13926"/>
          <ac:spMkLst>
            <pc:docMk/>
            <pc:sldMk cId="105319131" sldId="2147483586"/>
            <ac:spMk id="2" creationId="{17EC35CE-9D4B-33A8-B244-E325F0BED4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8E0B5C-C86C-41AE-BCCD-4122CD970861}" type="datetimeFigureOut">
              <a:rPr lang="en-GB" smtClean="0"/>
              <a:t>03/11/2025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35FBD-136E-41AA-9EF2-01C2E61829F5}" type="slidenum">
              <a:rPr lang="en-GB" smtClean="0"/>
              <a:t>‹#›</a:t>
            </a:fld>
            <a:endParaRPr lang="en-GB"/>
          </a:p>
        </p:txBody>
      </p:sp>
    </p:spTree>
    <p:extLst>
      <p:ext uri="{BB962C8B-B14F-4D97-AF65-F5344CB8AC3E}">
        <p14:creationId xmlns:p14="http://schemas.microsoft.com/office/powerpoint/2010/main" val="3072726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6935FBD-136E-41AA-9EF2-01C2E61829F5}" type="slidenum">
              <a:rPr lang="en-GB" smtClean="0"/>
              <a:t>1</a:t>
            </a:fld>
            <a:endParaRPr lang="en-GB"/>
          </a:p>
        </p:txBody>
      </p:sp>
    </p:spTree>
    <p:extLst>
      <p:ext uri="{BB962C8B-B14F-4D97-AF65-F5344CB8AC3E}">
        <p14:creationId xmlns:p14="http://schemas.microsoft.com/office/powerpoint/2010/main" val="40292924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4.jpe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5.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9.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6.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9.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7.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9.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9.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9.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9.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0.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9.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1.xml"/><Relationship Id="rId6" Type="http://schemas.openxmlformats.org/officeDocument/2006/relationships/image" Target="../media/image2.png"/><Relationship Id="rId5" Type="http://schemas.openxmlformats.org/officeDocument/2006/relationships/image" Target="../media/image12.png"/><Relationship Id="rId4" Type="http://schemas.openxmlformats.org/officeDocument/2006/relationships/image" Target="../media/image11.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2.xml"/><Relationship Id="rId6" Type="http://schemas.openxmlformats.org/officeDocument/2006/relationships/image" Target="../media/image2.png"/><Relationship Id="rId5" Type="http://schemas.openxmlformats.org/officeDocument/2006/relationships/image" Target="../media/image13.png"/><Relationship Id="rId4" Type="http://schemas.openxmlformats.org/officeDocument/2006/relationships/image" Target="../media/image9.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3.xml"/><Relationship Id="rId6" Type="http://schemas.openxmlformats.org/officeDocument/2006/relationships/image" Target="../media/image2.png"/><Relationship Id="rId5" Type="http://schemas.openxmlformats.org/officeDocument/2006/relationships/image" Target="../media/image14.png"/><Relationship Id="rId4" Type="http://schemas.openxmlformats.org/officeDocument/2006/relationships/image" Target="../media/image9.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4.xml"/><Relationship Id="rId6" Type="http://schemas.openxmlformats.org/officeDocument/2006/relationships/image" Target="../media/image2.png"/><Relationship Id="rId5" Type="http://schemas.openxmlformats.org/officeDocument/2006/relationships/image" Target="../media/image15.png"/><Relationship Id="rId4" Type="http://schemas.openxmlformats.org/officeDocument/2006/relationships/image" Target="../media/image9.emf"/></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6.pn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5.jpe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5.xml"/><Relationship Id="rId6" Type="http://schemas.openxmlformats.org/officeDocument/2006/relationships/image" Target="../media/image2.png"/><Relationship Id="rId5" Type="http://schemas.openxmlformats.org/officeDocument/2006/relationships/image" Target="../media/image12.png"/><Relationship Id="rId4" Type="http://schemas.openxmlformats.org/officeDocument/2006/relationships/image" Target="../media/image9.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6.xml"/><Relationship Id="rId6" Type="http://schemas.openxmlformats.org/officeDocument/2006/relationships/image" Target="../media/image2.png"/><Relationship Id="rId5" Type="http://schemas.openxmlformats.org/officeDocument/2006/relationships/image" Target="../media/image16.png"/><Relationship Id="rId4" Type="http://schemas.openxmlformats.org/officeDocument/2006/relationships/image" Target="../media/image9.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7.xml"/><Relationship Id="rId6" Type="http://schemas.openxmlformats.org/officeDocument/2006/relationships/image" Target="../media/image2.png"/><Relationship Id="rId5" Type="http://schemas.openxmlformats.org/officeDocument/2006/relationships/image" Target="../media/image12.png"/><Relationship Id="rId4" Type="http://schemas.openxmlformats.org/officeDocument/2006/relationships/image" Target="../media/image9.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8.xml"/><Relationship Id="rId6" Type="http://schemas.openxmlformats.org/officeDocument/2006/relationships/image" Target="../media/image2.png"/><Relationship Id="rId5" Type="http://schemas.openxmlformats.org/officeDocument/2006/relationships/image" Target="../media/image16.png"/><Relationship Id="rId4" Type="http://schemas.openxmlformats.org/officeDocument/2006/relationships/image" Target="../media/image9.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9.xml"/><Relationship Id="rId5" Type="http://schemas.openxmlformats.org/officeDocument/2006/relationships/image" Target="../media/image2.png"/><Relationship Id="rId4" Type="http://schemas.openxmlformats.org/officeDocument/2006/relationships/image" Target="../media/image9.emf"/></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0.xml"/><Relationship Id="rId5" Type="http://schemas.openxmlformats.org/officeDocument/2006/relationships/image" Target="../media/image2.png"/><Relationship Id="rId4" Type="http://schemas.openxmlformats.org/officeDocument/2006/relationships/image" Target="../media/image9.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1.xml"/><Relationship Id="rId6" Type="http://schemas.openxmlformats.org/officeDocument/2006/relationships/image" Target="../media/image2.png"/><Relationship Id="rId5" Type="http://schemas.openxmlformats.org/officeDocument/2006/relationships/image" Target="../media/image17.png"/><Relationship Id="rId4" Type="http://schemas.openxmlformats.org/officeDocument/2006/relationships/image" Target="../media/image3.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2.xml"/><Relationship Id="rId5" Type="http://schemas.openxmlformats.org/officeDocument/2006/relationships/image" Target="../media/image2.png"/><Relationship Id="rId4" Type="http://schemas.openxmlformats.org/officeDocument/2006/relationships/image" Target="../media/image9.emf"/></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3.xml"/><Relationship Id="rId6" Type="http://schemas.openxmlformats.org/officeDocument/2006/relationships/image" Target="../media/image2.png"/><Relationship Id="rId5" Type="http://schemas.openxmlformats.org/officeDocument/2006/relationships/image" Target="../media/image12.png"/><Relationship Id="rId4" Type="http://schemas.openxmlformats.org/officeDocument/2006/relationships/image" Target="../media/image9.emf"/></Relationships>
</file>

<file path=ppt/slideLayouts/_rels/slideLayout2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4.xml"/><Relationship Id="rId5" Type="http://schemas.openxmlformats.org/officeDocument/2006/relationships/image" Target="../media/image2.png"/><Relationship Id="rId4" Type="http://schemas.openxmlformats.org/officeDocument/2006/relationships/image" Target="../media/image9.emf"/></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6.pn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7.jpe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3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5.xml"/><Relationship Id="rId5" Type="http://schemas.openxmlformats.org/officeDocument/2006/relationships/image" Target="../media/image2.png"/><Relationship Id="rId4" Type="http://schemas.openxmlformats.org/officeDocument/2006/relationships/image" Target="../media/image9.emf"/></Relationships>
</file>

<file path=ppt/slideLayouts/_rels/slideLayout3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6.xml"/><Relationship Id="rId5" Type="http://schemas.openxmlformats.org/officeDocument/2006/relationships/image" Target="../media/image2.png"/><Relationship Id="rId4" Type="http://schemas.openxmlformats.org/officeDocument/2006/relationships/image" Target="../media/image9.emf"/></Relationships>
</file>

<file path=ppt/slideLayouts/_rels/slideLayout3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37.xml"/><Relationship Id="rId5" Type="http://schemas.openxmlformats.org/officeDocument/2006/relationships/image" Target="../media/image4.jpeg"/><Relationship Id="rId4" Type="http://schemas.openxmlformats.org/officeDocument/2006/relationships/image" Target="../media/image3.emf"/></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6.pn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5.jpe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34.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6.png"/><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image" Target="../media/image7.jpe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35.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6.png"/><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8.jpe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3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4.xml"/><Relationship Id="rId4" Type="http://schemas.openxmlformats.org/officeDocument/2006/relationships/image" Target="../media/image9.emf"/></Relationships>
</file>

<file path=ppt/slideLayouts/_rels/slideLayout3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47.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48.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6.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8.jpe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4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4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51.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4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52.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tags" Target="../tags/tag53.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image" Target="../media/image1.emf"/></Relationships>
</file>

<file path=ppt/slideLayouts/_rels/slideLayout4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54.xml"/><Relationship Id="rId6" Type="http://schemas.openxmlformats.org/officeDocument/2006/relationships/image" Target="../media/image2.png"/><Relationship Id="rId5" Type="http://schemas.openxmlformats.org/officeDocument/2006/relationships/image" Target="../media/image12.png"/><Relationship Id="rId4" Type="http://schemas.openxmlformats.org/officeDocument/2006/relationships/image" Target="../media/image1.emf"/></Relationships>
</file>

<file path=ppt/slideLayouts/_rels/slideLayout45.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57.xml"/><Relationship Id="rId7" Type="http://schemas.openxmlformats.org/officeDocument/2006/relationships/oleObject" Target="../embeddings/oleObject12.bin"/><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slideMaster" Target="../slideMasters/slideMaster1.xml"/><Relationship Id="rId5" Type="http://schemas.openxmlformats.org/officeDocument/2006/relationships/tags" Target="../tags/tag59.xml"/><Relationship Id="rId4" Type="http://schemas.openxmlformats.org/officeDocument/2006/relationships/tags" Target="../tags/tag58.xml"/></Relationships>
</file>

<file path=ppt/slideLayouts/_rels/slideLayout46.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62.xml"/><Relationship Id="rId7" Type="http://schemas.openxmlformats.org/officeDocument/2006/relationships/tags" Target="../tags/tag66.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tags" Target="../tags/tag65.xml"/><Relationship Id="rId5" Type="http://schemas.openxmlformats.org/officeDocument/2006/relationships/tags" Target="../tags/tag64.xml"/><Relationship Id="rId10" Type="http://schemas.openxmlformats.org/officeDocument/2006/relationships/image" Target="../media/image18.emf"/><Relationship Id="rId4" Type="http://schemas.openxmlformats.org/officeDocument/2006/relationships/tags" Target="../tags/tag63.xml"/><Relationship Id="rId9" Type="http://schemas.openxmlformats.org/officeDocument/2006/relationships/oleObject" Target="../embeddings/oleObject12.bin"/></Relationships>
</file>

<file path=ppt/slideLayouts/_rels/slideLayout47.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69.xml"/><Relationship Id="rId7" Type="http://schemas.openxmlformats.org/officeDocument/2006/relationships/tags" Target="../tags/tag73.xml"/><Relationship Id="rId2" Type="http://schemas.openxmlformats.org/officeDocument/2006/relationships/tags" Target="../tags/tag68.xml"/><Relationship Id="rId1" Type="http://schemas.openxmlformats.org/officeDocument/2006/relationships/tags" Target="../tags/tag67.xml"/><Relationship Id="rId6" Type="http://schemas.openxmlformats.org/officeDocument/2006/relationships/tags" Target="../tags/tag72.xml"/><Relationship Id="rId5" Type="http://schemas.openxmlformats.org/officeDocument/2006/relationships/tags" Target="../tags/tag71.xml"/><Relationship Id="rId10" Type="http://schemas.openxmlformats.org/officeDocument/2006/relationships/image" Target="../media/image18.emf"/><Relationship Id="rId4" Type="http://schemas.openxmlformats.org/officeDocument/2006/relationships/tags" Target="../tags/tag70.xml"/><Relationship Id="rId9" Type="http://schemas.openxmlformats.org/officeDocument/2006/relationships/oleObject" Target="../embeddings/oleObject12.bin"/></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9.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9.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2.xml"/><Relationship Id="rId5" Type="http://schemas.openxmlformats.org/officeDocument/2006/relationships/image" Target="../media/image2.png"/><Relationship Id="rId4" Type="http://schemas.openxmlformats.org/officeDocument/2006/relationships/image" Target="../media/image9.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3.xml"/><Relationship Id="rId5" Type="http://schemas.openxmlformats.org/officeDocument/2006/relationships/image" Target="../media/image2.png"/><Relationship Id="rId4" Type="http://schemas.openxmlformats.org/officeDocument/2006/relationships/image" Target="../media/image9.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4.xml"/><Relationship Id="rId5" Type="http://schemas.openxmlformats.org/officeDocument/2006/relationships/image" Target="../media/image2.png"/><Relationship Id="rId4" Type="http://schemas.openxmlformats.org/officeDocument/2006/relationships/image" Target="../media/image9.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 Title Slide">
    <p:bg>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32143892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84" imgH="384" progId="TCLayout.ActiveDocument.1">
                  <p:embed/>
                </p:oleObj>
              </mc:Choice>
              <mc:Fallback>
                <p:oleObj name="think-cell Slide" r:id="rId4" imgW="384" imgH="384"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eaLnBrk="1">
              <a:lnSpc>
                <a:spcPct val="93000"/>
              </a:lnSpc>
              <a:spcBef>
                <a:spcPct val="0"/>
              </a:spcBef>
              <a:spcAft>
                <a:spcPct val="0"/>
              </a:spcAft>
            </a:pPr>
            <a:endParaRPr lang="en-GB"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grpSp>
        <p:nvGrpSpPr>
          <p:cNvPr id="18" name="Group 17">
            <a:extLst>
              <a:ext uri="{FF2B5EF4-FFF2-40B4-BE49-F238E27FC236}">
                <a16:creationId xmlns:a16="http://schemas.microsoft.com/office/drawing/2014/main" id="{3F65F532-6364-4338-88EE-DC71774BB854}"/>
              </a:ext>
            </a:extLst>
          </p:cNvPr>
          <p:cNvGrpSpPr/>
          <p:nvPr userDrawn="1"/>
        </p:nvGrpSpPr>
        <p:grpSpPr>
          <a:xfrm>
            <a:off x="-1" y="3175"/>
            <a:ext cx="12192001" cy="6858000"/>
            <a:chOff x="-1" y="112631"/>
            <a:chExt cx="12014015" cy="6757884"/>
          </a:xfrm>
        </p:grpSpPr>
        <p:pic>
          <p:nvPicPr>
            <p:cNvPr id="20" name="Picture 19">
              <a:extLst>
                <a:ext uri="{FF2B5EF4-FFF2-40B4-BE49-F238E27FC236}">
                  <a16:creationId xmlns:a16="http://schemas.microsoft.com/office/drawing/2014/main" id="{739F3E0D-F3CB-4D56-8E05-6DC96DFED505}"/>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1" y="112631"/>
              <a:ext cx="12014015" cy="6757884"/>
            </a:xfrm>
            <a:prstGeom prst="rect">
              <a:avLst/>
            </a:prstGeom>
          </p:spPr>
        </p:pic>
        <p:sp>
          <p:nvSpPr>
            <p:cNvPr id="21" name="Rectangle 20">
              <a:extLst>
                <a:ext uri="{FF2B5EF4-FFF2-40B4-BE49-F238E27FC236}">
                  <a16:creationId xmlns:a16="http://schemas.microsoft.com/office/drawing/2014/main" id="{517AEA27-BCF7-434B-9389-61CDDC6B04C5}"/>
                </a:ext>
              </a:extLst>
            </p:cNvPr>
            <p:cNvSpPr/>
            <p:nvPr/>
          </p:nvSpPr>
          <p:spPr>
            <a:xfrm>
              <a:off x="-1" y="112631"/>
              <a:ext cx="9448801" cy="6757884"/>
            </a:xfrm>
            <a:prstGeom prst="rect">
              <a:avLst/>
            </a:prstGeom>
            <a:gradFill>
              <a:gsLst>
                <a:gs pos="100000">
                  <a:schemeClr val="bg2">
                    <a:lumMod val="10000"/>
                    <a:alpha val="0"/>
                  </a:schemeClr>
                </a:gs>
                <a:gs pos="13000">
                  <a:schemeClr val="bg2">
                    <a:lumMod val="10000"/>
                  </a:schemeClr>
                </a:gs>
              </a:gsLst>
              <a:lin ang="0" scaled="0"/>
            </a:gra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sz="1200">
                <a:solidFill>
                  <a:srgbClr val="FFFFFF"/>
                </a:solidFill>
                <a:latin typeface="+mn-lt"/>
              </a:endParaRPr>
            </a:p>
          </p:txBody>
        </p:sp>
      </p:grpSp>
      <p:sp>
        <p:nvSpPr>
          <p:cNvPr id="22" name="Subtitle 2">
            <a:extLst>
              <a:ext uri="{FF2B5EF4-FFF2-40B4-BE49-F238E27FC236}">
                <a16:creationId xmlns:a16="http://schemas.microsoft.com/office/drawing/2014/main" id="{ED7DCF0B-88B2-48D0-8E38-AAC599D20F48}"/>
              </a:ext>
            </a:extLst>
          </p:cNvPr>
          <p:cNvSpPr>
            <a:spLocks noGrp="1"/>
          </p:cNvSpPr>
          <p:nvPr>
            <p:ph type="subTitle" idx="1" hasCustomPrompt="1"/>
          </p:nvPr>
        </p:nvSpPr>
        <p:spPr>
          <a:xfrm>
            <a:off x="563426" y="5321539"/>
            <a:ext cx="6685782" cy="436195"/>
          </a:xfrm>
          <a:prstGeom prst="rect">
            <a:avLst/>
          </a:prstGeom>
        </p:spPr>
        <p:txBody>
          <a:bodyPr vert="horz" lIns="0" tIns="0" rIns="0" bIns="0" rtlCol="0" anchor="ctr">
            <a:noAutofit/>
          </a:bodyPr>
          <a:lstStyle>
            <a:lvl1pPr rtl="0">
              <a:defRPr lang="en-US" sz="2400" dirty="0">
                <a:solidFill>
                  <a:schemeClr val="bg1"/>
                </a:solidFill>
                <a:latin typeface="+mn-lt"/>
              </a:defRPr>
            </a:lvl1pPr>
          </a:lstStyle>
          <a:p>
            <a:pPr lvl="0">
              <a:buClr>
                <a:srgbClr val="DA291C"/>
              </a:buClr>
              <a:buNone/>
            </a:pPr>
            <a:r>
              <a:rPr lang="en-GB" sz="2400"/>
              <a:t>Subtitle</a:t>
            </a:r>
          </a:p>
        </p:txBody>
      </p:sp>
      <p:sp>
        <p:nvSpPr>
          <p:cNvPr id="26" name="Title 3">
            <a:extLst>
              <a:ext uri="{FF2B5EF4-FFF2-40B4-BE49-F238E27FC236}">
                <a16:creationId xmlns:a16="http://schemas.microsoft.com/office/drawing/2014/main" id="{B651114E-7058-4A6C-A635-336EDF320F00}"/>
              </a:ext>
            </a:extLst>
          </p:cNvPr>
          <p:cNvSpPr>
            <a:spLocks noGrp="1"/>
          </p:cNvSpPr>
          <p:nvPr>
            <p:ph type="ctrTitle" hasCustomPrompt="1"/>
          </p:nvPr>
        </p:nvSpPr>
        <p:spPr>
          <a:xfrm>
            <a:off x="563426" y="1712075"/>
            <a:ext cx="6685782" cy="3138423"/>
          </a:xfrm>
        </p:spPr>
        <p:txBody>
          <a:bodyPr vert="horz" lIns="0" tIns="0" rIns="0" bIns="0" rtlCol="0" anchor="b" anchorCtr="0">
            <a:normAutofit/>
          </a:bodyPr>
          <a:lstStyle>
            <a:lvl1pPr rtl="0">
              <a:defRPr lang="en-US" sz="6000" dirty="0">
                <a:solidFill>
                  <a:schemeClr val="bg1"/>
                </a:solidFill>
                <a:latin typeface="+mn-lt"/>
              </a:defRPr>
            </a:lvl1pPr>
          </a:lstStyle>
          <a:p>
            <a:pPr marL="0" lvl="0">
              <a:lnSpc>
                <a:spcPct val="93000"/>
              </a:lnSpc>
            </a:pPr>
            <a:br>
              <a:rPr lang="en-GB" sz="6000"/>
            </a:br>
            <a:r>
              <a:rPr lang="en-GB" sz="6000"/>
              <a:t>Title</a:t>
            </a:r>
          </a:p>
        </p:txBody>
      </p:sp>
      <p:sp>
        <p:nvSpPr>
          <p:cNvPr id="5" name="Text Placeholder 4">
            <a:extLst>
              <a:ext uri="{FF2B5EF4-FFF2-40B4-BE49-F238E27FC236}">
                <a16:creationId xmlns:a16="http://schemas.microsoft.com/office/drawing/2014/main" id="{A3C6ADD8-A129-46A9-93ED-7D23773412CD}"/>
              </a:ext>
            </a:extLst>
          </p:cNvPr>
          <p:cNvSpPr>
            <a:spLocks noGrp="1"/>
          </p:cNvSpPr>
          <p:nvPr>
            <p:ph type="body" sz="quarter" idx="13" hasCustomPrompt="1"/>
          </p:nvPr>
        </p:nvSpPr>
        <p:spPr>
          <a:xfrm>
            <a:off x="563426" y="6033671"/>
            <a:ext cx="6685782" cy="327148"/>
          </a:xfrm>
          <a:noFill/>
        </p:spPr>
        <p:txBody>
          <a:bodyPr vert="horz" lIns="0" tIns="0" rIns="0" bIns="0" rtlCol="0" anchor="ctr">
            <a:noAutofit/>
          </a:bodyPr>
          <a:lstStyle>
            <a:lvl1pPr rtl="0">
              <a:defRPr lang="en-US" sz="1800" b="1" cap="all" baseline="0" dirty="0">
                <a:solidFill>
                  <a:srgbClr val="FFFFFF"/>
                </a:solidFill>
                <a:latin typeface="+mn-lt"/>
              </a:defRPr>
            </a:lvl1pPr>
          </a:lstStyle>
          <a:p>
            <a:pPr lvl="0">
              <a:buNone/>
            </a:pPr>
            <a:r>
              <a:rPr lang="en-GB"/>
              <a:t>Date</a:t>
            </a:r>
          </a:p>
        </p:txBody>
      </p:sp>
    </p:spTree>
    <p:extLst>
      <p:ext uri="{BB962C8B-B14F-4D97-AF65-F5344CB8AC3E}">
        <p14:creationId xmlns:p14="http://schemas.microsoft.com/office/powerpoint/2010/main" val="39930394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 White one third">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5885594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10" name="Picture 9"/>
          <p:cNvPicPr>
            <a:picLocks noChangeAspect="1"/>
          </p:cNvPicPr>
          <p:nvPr userDrawn="1"/>
        </p:nvPicPr>
        <p:blipFill rotWithShape="1">
          <a:blip r:embed="rId5" cstate="email">
            <a:extLst>
              <a:ext uri="{28A0092B-C50C-407E-A947-70E740481C1C}">
                <a14:useLocalDpi xmlns:a14="http://schemas.microsoft.com/office/drawing/2010/main"/>
              </a:ext>
            </a:extLst>
          </a:blip>
          <a:srcRect l="29398" t="8741" r="101" b="27"/>
          <a:stretch/>
        </p:blipFill>
        <p:spPr bwMode="ltGray">
          <a:xfrm flipV="1">
            <a:off x="4064994" y="0"/>
            <a:ext cx="416951" cy="6858000"/>
          </a:xfrm>
          <a:prstGeom prst="rect">
            <a:avLst/>
          </a:prstGeom>
        </p:spPr>
      </p:pic>
      <p:sp>
        <p:nvSpPr>
          <p:cNvPr id="22"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sp>
        <p:nvSpPr>
          <p:cNvPr id="24" name="Rectangle 23"/>
          <p:cNvSpPr/>
          <p:nvPr userDrawn="1"/>
        </p:nvSpPr>
        <p:spPr bwMode="white">
          <a:xfrm>
            <a:off x="0" y="0"/>
            <a:ext cx="4079508"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rtl="0"/>
            <a:endParaRPr lang="en-GB" sz="1200">
              <a:solidFill>
                <a:schemeClr val="bg1"/>
              </a:solidFill>
              <a:latin typeface="+mn-lt"/>
              <a:sym typeface="Trebuchet MS" panose="020B0603020202020204" pitchFamily="34" charset="0"/>
            </a:endParaRPr>
          </a:p>
        </p:txBody>
      </p:sp>
      <p:sp>
        <p:nvSpPr>
          <p:cNvPr id="25" name="Title 4"/>
          <p:cNvSpPr>
            <a:spLocks noGrp="1"/>
          </p:cNvSpPr>
          <p:nvPr>
            <p:ph type="title" hasCustomPrompt="1"/>
          </p:nvPr>
        </p:nvSpPr>
        <p:spPr>
          <a:xfrm>
            <a:off x="637073" y="2681103"/>
            <a:ext cx="3127881" cy="1495794"/>
          </a:xfrm>
          <a:prstGeom prst="rect">
            <a:avLst/>
          </a:prstGeom>
        </p:spPr>
        <p:txBody>
          <a:bodyPr vert="horz" anchor="ctr">
            <a:noAutofit/>
          </a:bodyPr>
          <a:lstStyle>
            <a:lvl1pPr rtl="0">
              <a:defRPr sz="3000">
                <a:solidFill>
                  <a:srgbClr val="DA202A"/>
                </a:solidFill>
                <a:latin typeface="+mn-lt"/>
                <a:sym typeface="Trebuchet MS" panose="020B0603020202020204" pitchFamily="34" charset="0"/>
              </a:defRPr>
            </a:lvl1pPr>
          </a:lstStyle>
          <a:p>
            <a:r>
              <a:rPr lang="en-GB"/>
              <a:t>Click to add title</a:t>
            </a:r>
          </a:p>
        </p:txBody>
      </p:sp>
      <p:sp>
        <p:nvSpPr>
          <p:cNvPr id="31" name="TextBox 30">
            <a:extLst>
              <a:ext uri="{FF2B5EF4-FFF2-40B4-BE49-F238E27FC236}">
                <a16:creationId xmlns:a16="http://schemas.microsoft.com/office/drawing/2014/main" id="{17887246-C487-4E1B-B48A-D3165EBAE7DA}"/>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6316D83F-2A0A-299E-C72C-1AEF535A6EFD}"/>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65698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D. Green highlight">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4387536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4"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10" name="Picture 9"/>
          <p:cNvPicPr>
            <a:picLocks noChangeAspect="1"/>
          </p:cNvPicPr>
          <p:nvPr userDrawn="1"/>
        </p:nvPicPr>
        <p:blipFill rotWithShape="1">
          <a:blip r:embed="rId5" cstate="email">
            <a:extLst>
              <a:ext uri="{28A0092B-C50C-407E-A947-70E740481C1C}">
                <a14:useLocalDpi xmlns:a14="http://schemas.microsoft.com/office/drawing/2010/main"/>
              </a:ext>
            </a:extLst>
          </a:blip>
          <a:srcRect l="29398" t="8741" r="101" b="27"/>
          <a:stretch/>
        </p:blipFill>
        <p:spPr bwMode="ltGray">
          <a:xfrm flipV="1">
            <a:off x="7165606" y="0"/>
            <a:ext cx="416951" cy="6858000"/>
          </a:xfrm>
          <a:prstGeom prst="rect">
            <a:avLst/>
          </a:prstGeom>
        </p:spPr>
      </p:pic>
      <p:sp>
        <p:nvSpPr>
          <p:cNvPr id="14" name="Rectangle 13"/>
          <p:cNvSpPr/>
          <p:nvPr userDrawn="1"/>
        </p:nvSpPr>
        <p:spPr bwMode="white">
          <a:xfrm>
            <a:off x="0" y="0"/>
            <a:ext cx="7171956"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rtl="0"/>
            <a:endParaRPr lang="en-GB" sz="1200">
              <a:solidFill>
                <a:schemeClr val="bg1"/>
              </a:solidFill>
              <a:latin typeface="+mn-lt"/>
              <a:sym typeface="Trebuchet MS" panose="020B0603020202020204" pitchFamily="34" charset="0"/>
            </a:endParaRPr>
          </a:p>
        </p:txBody>
      </p:sp>
      <p:sp>
        <p:nvSpPr>
          <p:cNvPr id="21"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sp>
        <p:nvSpPr>
          <p:cNvPr id="9" name="Title 3"/>
          <p:cNvSpPr>
            <a:spLocks noGrp="1"/>
          </p:cNvSpPr>
          <p:nvPr>
            <p:ph type="title" hasCustomPrompt="1"/>
          </p:nvPr>
        </p:nvSpPr>
        <p:spPr>
          <a:xfrm>
            <a:off x="637073" y="541734"/>
            <a:ext cx="6269456" cy="420413"/>
          </a:xfrm>
        </p:spPr>
        <p:txBody>
          <a:bodyPr vert="horz"/>
          <a:lstStyle>
            <a:lvl1pPr rtl="0">
              <a:lnSpc>
                <a:spcPct val="80000"/>
              </a:lnSpc>
              <a:defRPr>
                <a:latin typeface="+mn-lt"/>
              </a:defRPr>
            </a:lvl1pPr>
          </a:lstStyle>
          <a:p>
            <a:r>
              <a:rPr lang="en-GB"/>
              <a:t>Click to add title</a:t>
            </a:r>
          </a:p>
        </p:txBody>
      </p:sp>
      <p:sp>
        <p:nvSpPr>
          <p:cNvPr id="28" name="TextBox 27">
            <a:extLst>
              <a:ext uri="{FF2B5EF4-FFF2-40B4-BE49-F238E27FC236}">
                <a16:creationId xmlns:a16="http://schemas.microsoft.com/office/drawing/2014/main" id="{6D807C06-DE26-4B35-B85C-8299CEF88862}"/>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3" name="Picture 2" descr="My image...">
            <a:extLst>
              <a:ext uri="{FF2B5EF4-FFF2-40B4-BE49-F238E27FC236}">
                <a16:creationId xmlns:a16="http://schemas.microsoft.com/office/drawing/2014/main" id="{2F24987B-0248-1A71-16F8-4B6BBDFEA0A5}"/>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0071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D. Four column green">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12274779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4"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16" name="Picture 15"/>
          <p:cNvPicPr>
            <a:picLocks noChangeAspect="1"/>
          </p:cNvPicPr>
          <p:nvPr userDrawn="1"/>
        </p:nvPicPr>
        <p:blipFill rotWithShape="1">
          <a:blip r:embed="rId5" cstate="email">
            <a:extLst>
              <a:ext uri="{28A0092B-C50C-407E-A947-70E740481C1C}">
                <a14:useLocalDpi xmlns:a14="http://schemas.microsoft.com/office/drawing/2010/main"/>
              </a:ext>
            </a:extLst>
          </a:blip>
          <a:srcRect l="29398" t="8741" r="101" b="27"/>
          <a:stretch/>
        </p:blipFill>
        <p:spPr bwMode="ltGray">
          <a:xfrm flipV="1">
            <a:off x="9029246" y="0"/>
            <a:ext cx="416951" cy="6858000"/>
          </a:xfrm>
          <a:prstGeom prst="rect">
            <a:avLst/>
          </a:prstGeom>
        </p:spPr>
      </p:pic>
      <p:sp>
        <p:nvSpPr>
          <p:cNvPr id="10" name="Rectangle 9"/>
          <p:cNvSpPr/>
          <p:nvPr userDrawn="1"/>
        </p:nvSpPr>
        <p:spPr bwMode="white">
          <a:xfrm>
            <a:off x="0" y="0"/>
            <a:ext cx="9034272"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rtl="0"/>
            <a:endParaRPr lang="en-GB" sz="1200">
              <a:solidFill>
                <a:schemeClr val="bg1"/>
              </a:solidFill>
              <a:latin typeface="+mn-lt"/>
              <a:sym typeface="Trebuchet MS" panose="020B0603020202020204" pitchFamily="34" charset="0"/>
            </a:endParaRPr>
          </a:p>
        </p:txBody>
      </p:sp>
      <p:sp>
        <p:nvSpPr>
          <p:cNvPr id="22"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sp>
        <p:nvSpPr>
          <p:cNvPr id="9" name="Title 3"/>
          <p:cNvSpPr>
            <a:spLocks noGrp="1"/>
          </p:cNvSpPr>
          <p:nvPr>
            <p:ph type="title" hasCustomPrompt="1"/>
          </p:nvPr>
        </p:nvSpPr>
        <p:spPr>
          <a:xfrm>
            <a:off x="637074" y="541734"/>
            <a:ext cx="8094511" cy="420413"/>
          </a:xfrm>
        </p:spPr>
        <p:txBody>
          <a:bodyPr vert="horz"/>
          <a:lstStyle>
            <a:lvl1pPr rtl="0">
              <a:lnSpc>
                <a:spcPct val="80000"/>
              </a:lnSpc>
              <a:defRPr/>
            </a:lvl1pPr>
          </a:lstStyle>
          <a:p>
            <a:r>
              <a:rPr lang="en-GB"/>
              <a:t>Click to add title</a:t>
            </a:r>
          </a:p>
        </p:txBody>
      </p:sp>
      <p:sp>
        <p:nvSpPr>
          <p:cNvPr id="28" name="TextBox 27">
            <a:extLst>
              <a:ext uri="{FF2B5EF4-FFF2-40B4-BE49-F238E27FC236}">
                <a16:creationId xmlns:a16="http://schemas.microsoft.com/office/drawing/2014/main" id="{6468CF64-5AF3-44EB-B71F-E5CFABA34A0C}"/>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3" name="Picture 2" descr="My image...">
            <a:extLst>
              <a:ext uri="{FF2B5EF4-FFF2-40B4-BE49-F238E27FC236}">
                <a16:creationId xmlns:a16="http://schemas.microsoft.com/office/drawing/2014/main" id="{C0CAC2C1-DB6A-8195-16D2-BEB700DDE570}"/>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944067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 Green one third">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8598406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23" name="Picture 22"/>
          <p:cNvPicPr>
            <a:picLocks noChangeAspect="1"/>
          </p:cNvPicPr>
          <p:nvPr userDrawn="1"/>
        </p:nvPicPr>
        <p:blipFill rotWithShape="1">
          <a:blip r:embed="rId5" cstate="email">
            <a:extLst>
              <a:ext uri="{28A0092B-C50C-407E-A947-70E740481C1C}">
                <a14:useLocalDpi xmlns:a14="http://schemas.microsoft.com/office/drawing/2010/main"/>
              </a:ext>
            </a:extLst>
          </a:blip>
          <a:srcRect l="29398" t="8741" r="101" b="27"/>
          <a:stretch/>
        </p:blipFill>
        <p:spPr bwMode="ltGray">
          <a:xfrm flipH="1">
            <a:off x="3671068" y="0"/>
            <a:ext cx="416951" cy="6858000"/>
          </a:xfrm>
          <a:prstGeom prst="rect">
            <a:avLst/>
          </a:prstGeom>
        </p:spPr>
      </p:pic>
      <p:sp>
        <p:nvSpPr>
          <p:cNvPr id="24" name="Title 4"/>
          <p:cNvSpPr>
            <a:spLocks noGrp="1"/>
          </p:cNvSpPr>
          <p:nvPr>
            <p:ph type="title" hasCustomPrompt="1"/>
          </p:nvPr>
        </p:nvSpPr>
        <p:spPr>
          <a:xfrm>
            <a:off x="637073" y="2681103"/>
            <a:ext cx="3127881" cy="1495794"/>
          </a:xfrm>
          <a:prstGeom prst="rect">
            <a:avLst/>
          </a:prstGeom>
        </p:spPr>
        <p:txBody>
          <a:bodyPr vert="horz" anchor="ctr">
            <a:noAutofit/>
          </a:bodyPr>
          <a:lstStyle>
            <a:lvl1pPr rtl="0">
              <a:defRPr sz="3000">
                <a:solidFill>
                  <a:schemeClr val="bg1"/>
                </a:solidFill>
                <a:latin typeface="+mn-lt"/>
                <a:sym typeface="Trebuchet MS" panose="020B0603020202020204" pitchFamily="34" charset="0"/>
              </a:defRPr>
            </a:lvl1pPr>
          </a:lstStyle>
          <a:p>
            <a:r>
              <a:rPr lang="en-GB"/>
              <a:t>Click to add title</a:t>
            </a:r>
          </a:p>
        </p:txBody>
      </p:sp>
      <p:sp>
        <p:nvSpPr>
          <p:cNvPr id="26" name="Rectangle 25"/>
          <p:cNvSpPr/>
          <p:nvPr userDrawn="1"/>
        </p:nvSpPr>
        <p:spPr bwMode="ltGray">
          <a:xfrm>
            <a:off x="4080763" y="-1309"/>
            <a:ext cx="8111237" cy="685930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rtl="0"/>
            <a:endParaRPr lang="en-GB" sz="1200">
              <a:solidFill>
                <a:schemeClr val="bg1"/>
              </a:solidFill>
              <a:latin typeface="+mn-lt"/>
              <a:sym typeface="Trebuchet MS" panose="020B0603020202020204" pitchFamily="34" charset="0"/>
            </a:endParaRPr>
          </a:p>
        </p:txBody>
      </p:sp>
      <p:sp>
        <p:nvSpPr>
          <p:cNvPr id="2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27" name="TextBox 26">
            <a:extLst>
              <a:ext uri="{FF2B5EF4-FFF2-40B4-BE49-F238E27FC236}">
                <a16:creationId xmlns:a16="http://schemas.microsoft.com/office/drawing/2014/main" id="{E63871FB-54D7-474A-9398-6E82E74CC097}"/>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1B25FC36-7E64-6E1D-1E84-68AF41CC717A}"/>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24548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 Green half">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0042540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10" name="Picture 9"/>
          <p:cNvPicPr>
            <a:picLocks noChangeAspect="1"/>
          </p:cNvPicPr>
          <p:nvPr userDrawn="1"/>
        </p:nvPicPr>
        <p:blipFill rotWithShape="1">
          <a:blip r:embed="rId5" cstate="email">
            <a:extLst>
              <a:ext uri="{28A0092B-C50C-407E-A947-70E740481C1C}">
                <a14:useLocalDpi xmlns:a14="http://schemas.microsoft.com/office/drawing/2010/main"/>
              </a:ext>
            </a:extLst>
          </a:blip>
          <a:srcRect l="29398" t="8741" r="101" b="27"/>
          <a:stretch/>
        </p:blipFill>
        <p:spPr bwMode="ltGray">
          <a:xfrm flipH="1">
            <a:off x="5689582" y="0"/>
            <a:ext cx="416951" cy="6858000"/>
          </a:xfrm>
          <a:prstGeom prst="rect">
            <a:avLst/>
          </a:prstGeom>
        </p:spPr>
      </p:pic>
      <p:sp>
        <p:nvSpPr>
          <p:cNvPr id="11" name="Rectangle 10"/>
          <p:cNvSpPr/>
          <p:nvPr userDrawn="1"/>
        </p:nvSpPr>
        <p:spPr>
          <a:xfrm>
            <a:off x="6096000" y="0"/>
            <a:ext cx="6096000" cy="68580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lnSpc>
                <a:spcPct val="90000"/>
              </a:lnSpc>
              <a:spcAft>
                <a:spcPts val="1000"/>
              </a:spcAft>
            </a:pPr>
            <a:endParaRPr lang="en-GB" sz="1200">
              <a:solidFill>
                <a:schemeClr val="bg1"/>
              </a:solidFill>
              <a:latin typeface="+mn-lt"/>
              <a:sym typeface="Trebuchet MS" panose="020B0603020202020204" pitchFamily="34" charset="0"/>
            </a:endParaRPr>
          </a:p>
        </p:txBody>
      </p:sp>
      <p:sp>
        <p:nvSpPr>
          <p:cNvPr id="12"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rtl="0">
              <a:defRPr sz="1800" baseline="0">
                <a:latin typeface="+mn-lt"/>
                <a:sym typeface="Trebuchet MS" panose="020B0603020202020204" pitchFamily="34" charset="0"/>
              </a:defRPr>
            </a:lvl1pPr>
          </a:lstStyle>
          <a:p>
            <a:r>
              <a:rPr lang="en-GB"/>
              <a:t>Click icon below to insert an image or remove this placeholder to use the whitespace in another way</a:t>
            </a:r>
          </a:p>
        </p:txBody>
      </p:sp>
      <p:sp>
        <p:nvSpPr>
          <p:cNvPr id="13" name="Title 1"/>
          <p:cNvSpPr>
            <a:spLocks noGrp="1"/>
          </p:cNvSpPr>
          <p:nvPr>
            <p:ph type="title" hasCustomPrompt="1"/>
          </p:nvPr>
        </p:nvSpPr>
        <p:spPr bwMode="blackWhite">
          <a:xfrm>
            <a:off x="637073" y="1785600"/>
            <a:ext cx="4388400" cy="3286800"/>
          </a:xfrm>
          <a:prstGeom prst="rect">
            <a:avLst/>
          </a:prstGeom>
          <a:noFill/>
        </p:spPr>
        <p:txBody>
          <a:bodyPr vert="horz" wrap="square" lIns="0" tIns="0" rIns="320040" bIns="0" anchor="ctr">
            <a:noAutofit/>
          </a:bodyPr>
          <a:lstStyle>
            <a:lvl1pPr rtl="0">
              <a:defRPr sz="4400">
                <a:solidFill>
                  <a:schemeClr val="bg1"/>
                </a:solidFill>
                <a:latin typeface="+mn-lt"/>
                <a:sym typeface="Trebuchet MS" panose="020B0603020202020204" pitchFamily="34" charset="0"/>
              </a:defRPr>
            </a:lvl1pPr>
          </a:lstStyle>
          <a:p>
            <a:r>
              <a:rPr lang="en-GB"/>
              <a:t>Click to add title</a:t>
            </a:r>
          </a:p>
        </p:txBody>
      </p:sp>
      <p:sp>
        <p:nvSpPr>
          <p:cNvPr id="17"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29" name="TextBox 28">
            <a:extLst>
              <a:ext uri="{FF2B5EF4-FFF2-40B4-BE49-F238E27FC236}">
                <a16:creationId xmlns:a16="http://schemas.microsoft.com/office/drawing/2014/main" id="{3DF8717A-C7AC-4077-B021-9171FA343D40}"/>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37EB75D3-A8A4-88C1-80E0-B98F4064EEC8}"/>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70051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 Green two third">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40682077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10" name="Picture 9"/>
          <p:cNvPicPr>
            <a:picLocks noChangeAspect="1"/>
          </p:cNvPicPr>
          <p:nvPr userDrawn="1"/>
        </p:nvPicPr>
        <p:blipFill rotWithShape="1">
          <a:blip r:embed="rId5" cstate="email">
            <a:extLst>
              <a:ext uri="{28A0092B-C50C-407E-A947-70E740481C1C}">
                <a14:useLocalDpi xmlns:a14="http://schemas.microsoft.com/office/drawing/2010/main"/>
              </a:ext>
            </a:extLst>
          </a:blip>
          <a:srcRect l="29398" t="8741" r="101" b="27"/>
          <a:stretch/>
        </p:blipFill>
        <p:spPr bwMode="ltGray">
          <a:xfrm flipH="1">
            <a:off x="7409849" y="0"/>
            <a:ext cx="416951" cy="6858000"/>
          </a:xfrm>
          <a:prstGeom prst="rect">
            <a:avLst/>
          </a:prstGeom>
        </p:spPr>
      </p:pic>
      <p:sp>
        <p:nvSpPr>
          <p:cNvPr id="11" name="Rectangle 10"/>
          <p:cNvSpPr/>
          <p:nvPr userDrawn="1"/>
        </p:nvSpPr>
        <p:spPr bwMode="gray">
          <a:xfrm>
            <a:off x="7819543" y="0"/>
            <a:ext cx="4372457"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rtl="0"/>
            <a:endParaRPr lang="en-GB" sz="1200">
              <a:solidFill>
                <a:schemeClr val="bg1"/>
              </a:solidFill>
              <a:latin typeface="+mn-lt"/>
              <a:sym typeface="Trebuchet MS" panose="020B0603020202020204" pitchFamily="34" charset="0"/>
            </a:endParaRPr>
          </a:p>
        </p:txBody>
      </p:sp>
      <p:sp>
        <p:nvSpPr>
          <p:cNvPr id="12"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rtl="0">
              <a:defRPr sz="1600">
                <a:solidFill>
                  <a:schemeClr val="tx1"/>
                </a:solidFill>
                <a:latin typeface="+mn-lt"/>
                <a:sym typeface="Trebuchet MS" panose="020B0603020202020204" pitchFamily="34" charset="0"/>
              </a:defRPr>
            </a:lvl1pPr>
          </a:lstStyle>
          <a:p>
            <a:r>
              <a:rPr lang="en-GB"/>
              <a:t>Click icon below to insert an image or remove this placeholder to use the whitespace in another way</a:t>
            </a:r>
          </a:p>
        </p:txBody>
      </p:sp>
      <p:sp>
        <p:nvSpPr>
          <p:cNvPr id="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15" name="Title 1"/>
          <p:cNvSpPr>
            <a:spLocks noGrp="1"/>
          </p:cNvSpPr>
          <p:nvPr>
            <p:ph type="title" hasCustomPrompt="1"/>
          </p:nvPr>
        </p:nvSpPr>
        <p:spPr bwMode="black">
          <a:xfrm>
            <a:off x="637073" y="1785600"/>
            <a:ext cx="6247552" cy="3286800"/>
          </a:xfrm>
          <a:prstGeom prst="rect">
            <a:avLst/>
          </a:prstGeom>
        </p:spPr>
        <p:txBody>
          <a:bodyPr vert="horz" anchor="ctr">
            <a:noAutofit/>
          </a:bodyPr>
          <a:lstStyle>
            <a:lvl1pPr rtl="0">
              <a:defRPr sz="4400">
                <a:solidFill>
                  <a:schemeClr val="bg1"/>
                </a:solidFill>
                <a:latin typeface="+mn-lt"/>
                <a:sym typeface="Trebuchet MS" panose="020B0603020202020204" pitchFamily="34" charset="0"/>
              </a:defRPr>
            </a:lvl1pPr>
          </a:lstStyle>
          <a:p>
            <a:r>
              <a:rPr lang="en-GB"/>
              <a:t>Click to add title</a:t>
            </a:r>
          </a:p>
        </p:txBody>
      </p:sp>
      <p:sp>
        <p:nvSpPr>
          <p:cNvPr id="29" name="TextBox 28">
            <a:extLst>
              <a:ext uri="{FF2B5EF4-FFF2-40B4-BE49-F238E27FC236}">
                <a16:creationId xmlns:a16="http://schemas.microsoft.com/office/drawing/2014/main" id="{FA86470C-D300-4829-B1CD-0007CAD0D984}"/>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8D762769-C1B3-3C77-34C9-8956D451EBE8}"/>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07063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 Left arrow">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8704533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rtl="0">
              <a:lnSpc>
                <a:spcPct val="90000"/>
              </a:lnSpc>
              <a:spcAft>
                <a:spcPts val="1000"/>
              </a:spcAft>
            </a:pPr>
            <a:endParaRPr lang="en-GB" sz="1200">
              <a:solidFill>
                <a:prstClr val="white"/>
              </a:solidFill>
              <a:latin typeface="+mn-lt"/>
              <a:sym typeface="Trebuchet MS" panose="020B0603020202020204" pitchFamily="34" charset="0"/>
            </a:endParaRPr>
          </a:p>
        </p:txBody>
      </p:sp>
      <p:sp>
        <p:nvSpPr>
          <p:cNvPr id="11"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pic>
        <p:nvPicPr>
          <p:cNvPr id="12" name="Picture 11"/>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
        <p:nvSpPr>
          <p:cNvPr id="17" name="Title 4"/>
          <p:cNvSpPr>
            <a:spLocks noGrp="1"/>
          </p:cNvSpPr>
          <p:nvPr>
            <p:ph type="title" hasCustomPrompt="1"/>
          </p:nvPr>
        </p:nvSpPr>
        <p:spPr>
          <a:xfrm>
            <a:off x="637073" y="2764203"/>
            <a:ext cx="2478638" cy="1314311"/>
          </a:xfrm>
        </p:spPr>
        <p:txBody>
          <a:bodyPr vert="horz" anchor="ctr" anchorCtr="0">
            <a:noAutofit/>
          </a:bodyPr>
          <a:lstStyle>
            <a:lvl1pPr rtl="0">
              <a:defRPr>
                <a:solidFill>
                  <a:schemeClr val="accent1"/>
                </a:solidFill>
                <a:latin typeface="+mn-lt"/>
              </a:defRPr>
            </a:lvl1pPr>
          </a:lstStyle>
          <a:p>
            <a:r>
              <a:rPr lang="en-GB"/>
              <a:t>Click to add title</a:t>
            </a:r>
          </a:p>
        </p:txBody>
      </p:sp>
      <p:sp>
        <p:nvSpPr>
          <p:cNvPr id="29" name="TextBox 28">
            <a:extLst>
              <a:ext uri="{FF2B5EF4-FFF2-40B4-BE49-F238E27FC236}">
                <a16:creationId xmlns:a16="http://schemas.microsoft.com/office/drawing/2014/main" id="{146C540E-5776-4A5C-A93B-03603B6B9D80}"/>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EF078E8D-7FA8-A176-3EF7-FEE32C932A33}"/>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73254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D. Green left arrow">
    <p:bg>
      <p:bgPr>
        <a:solidFill>
          <a:srgbClr val="FFFFFF"/>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687052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flip="none" rotWithShape="1">
            <a:gsLst>
              <a:gs pos="0">
                <a:srgbClr val="DA202A"/>
              </a:gs>
              <a:gs pos="100000">
                <a:srgbClr val="A3171F"/>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rtl="0">
              <a:lnSpc>
                <a:spcPct val="90000"/>
              </a:lnSpc>
              <a:spcAft>
                <a:spcPts val="1000"/>
              </a:spcAft>
            </a:pPr>
            <a:endParaRPr lang="en-GB" sz="1200">
              <a:solidFill>
                <a:prstClr val="white"/>
              </a:solidFill>
              <a:latin typeface="+mn-lt"/>
              <a:sym typeface="Trebuchet MS" panose="020B0603020202020204" pitchFamily="34" charset="0"/>
            </a:endParaRPr>
          </a:p>
        </p:txBody>
      </p:sp>
      <p:sp>
        <p:nvSpPr>
          <p:cNvPr id="5" name="Title 4"/>
          <p:cNvSpPr>
            <a:spLocks noGrp="1"/>
          </p:cNvSpPr>
          <p:nvPr>
            <p:ph type="title" hasCustomPrompt="1"/>
          </p:nvPr>
        </p:nvSpPr>
        <p:spPr>
          <a:xfrm>
            <a:off x="637073" y="2764203"/>
            <a:ext cx="2478638" cy="1314311"/>
          </a:xfrm>
        </p:spPr>
        <p:txBody>
          <a:bodyPr vert="horz" anchor="ctr" anchorCtr="0">
            <a:noAutofit/>
          </a:bodyPr>
          <a:lstStyle>
            <a:lvl1pPr rtl="0">
              <a:defRPr>
                <a:solidFill>
                  <a:srgbClr val="FFFFFF"/>
                </a:solidFill>
                <a:latin typeface="+mn-lt"/>
              </a:defRPr>
            </a:lvl1pPr>
          </a:lstStyle>
          <a:p>
            <a:r>
              <a:rPr lang="en-GB"/>
              <a:t>Click to add title</a:t>
            </a:r>
          </a:p>
        </p:txBody>
      </p:sp>
      <p:sp>
        <p:nvSpPr>
          <p:cNvPr id="17"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5" cstate="email">
            <a:extLst>
              <a:ext uri="{28A0092B-C50C-407E-A947-70E740481C1C}">
                <a14:useLocalDpi xmlns:a14="http://schemas.microsoft.com/office/drawing/2010/main"/>
              </a:ext>
            </a:extLst>
          </a:blip>
          <a:srcRect/>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
        <p:nvSpPr>
          <p:cNvPr id="26" name="TextBox 25">
            <a:extLst>
              <a:ext uri="{FF2B5EF4-FFF2-40B4-BE49-F238E27FC236}">
                <a16:creationId xmlns:a16="http://schemas.microsoft.com/office/drawing/2014/main" id="{AB97A0A0-7455-4052-8605-E1C81A04B079}"/>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517ECB7A-C59A-B9C7-DCB7-8CD43FB3ABB1}"/>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858865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D. Arrow one third">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3393080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7"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sp>
        <p:nvSpPr>
          <p:cNvPr id="19" name="Pentagon 3"/>
          <p:cNvSpPr/>
          <p:nvPr userDrawn="1"/>
        </p:nvSpPr>
        <p:spPr bwMode="white">
          <a:xfrm>
            <a:off x="1" y="0"/>
            <a:ext cx="5426920" cy="6858000"/>
          </a:xfrm>
          <a:prstGeom prst="homePlate">
            <a:avLst>
              <a:gd name="adj" fmla="val 12939"/>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rtl="0">
              <a:lnSpc>
                <a:spcPct val="90000"/>
              </a:lnSpc>
              <a:spcAft>
                <a:spcPts val="1000"/>
              </a:spcAft>
            </a:pPr>
            <a:endParaRPr lang="en-GB" sz="120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7073" y="1785600"/>
            <a:ext cx="4062235" cy="3286800"/>
          </a:xfrm>
          <a:prstGeom prst="rect">
            <a:avLst/>
          </a:prstGeom>
        </p:spPr>
        <p:txBody>
          <a:bodyPr vert="horz" anchor="ctr">
            <a:noAutofit/>
          </a:bodyPr>
          <a:lstStyle>
            <a:lvl1pPr rtl="0">
              <a:defRPr sz="4400" b="1">
                <a:solidFill>
                  <a:srgbClr val="DA202A"/>
                </a:solidFill>
                <a:latin typeface="+mn-lt"/>
                <a:sym typeface="Trebuchet MS" panose="020B0603020202020204" pitchFamily="34" charset="0"/>
              </a:defRPr>
            </a:lvl1pPr>
          </a:lstStyle>
          <a:p>
            <a:r>
              <a:rPr lang="en-GB"/>
              <a:t>Click to add title</a:t>
            </a:r>
          </a:p>
        </p:txBody>
      </p:sp>
      <p:pic>
        <p:nvPicPr>
          <p:cNvPr id="11" name="Picture 10"/>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AB2C053A-E191-4F31-B921-6898DE7BDEF6}"/>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3CC0C20C-A9AB-E545-A455-503E37005678}"/>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54313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D. Green arrow one third">
    <p:bg>
      <p:bgPr>
        <a:solidFill>
          <a:srgbClr val="FFFFFF"/>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686467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9" name="Pentagon 3"/>
          <p:cNvSpPr/>
          <p:nvPr userDrawn="1"/>
        </p:nvSpPr>
        <p:spPr bwMode="white">
          <a:xfrm>
            <a:off x="1" y="0"/>
            <a:ext cx="5426920" cy="6858000"/>
          </a:xfrm>
          <a:prstGeom prst="homePlate">
            <a:avLst>
              <a:gd name="adj" fmla="val 12939"/>
            </a:avLst>
          </a:prstGeom>
          <a:gradFill flip="none" rotWithShape="1">
            <a:gsLst>
              <a:gs pos="0">
                <a:srgbClr val="DA202A"/>
              </a:gs>
              <a:gs pos="100000">
                <a:srgbClr val="A3171F"/>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rtl="0">
              <a:lnSpc>
                <a:spcPct val="90000"/>
              </a:lnSpc>
              <a:spcAft>
                <a:spcPts val="1000"/>
              </a:spcAft>
            </a:pPr>
            <a:endParaRPr lang="en-GB" sz="1200" b="1">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7073" y="1785600"/>
            <a:ext cx="4062235" cy="3286800"/>
          </a:xfrm>
          <a:prstGeom prst="rect">
            <a:avLst/>
          </a:prstGeom>
        </p:spPr>
        <p:txBody>
          <a:bodyPr vert="horz" anchor="ctr">
            <a:noAutofit/>
          </a:bodyPr>
          <a:lstStyle>
            <a:lvl1pPr rtl="0">
              <a:defRPr sz="4400" b="1">
                <a:solidFill>
                  <a:srgbClr val="FFFFFF"/>
                </a:solidFill>
                <a:latin typeface="+mn-lt"/>
                <a:sym typeface="Trebuchet MS" panose="020B0603020202020204" pitchFamily="34" charset="0"/>
              </a:defRPr>
            </a:lvl1pPr>
          </a:lstStyle>
          <a:p>
            <a:r>
              <a:rPr lang="en-GB"/>
              <a:t>Click to add title</a:t>
            </a:r>
          </a:p>
        </p:txBody>
      </p:sp>
      <p:sp>
        <p:nvSpPr>
          <p:cNvPr id="15"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5" cstate="email">
            <a:extLst>
              <a:ext uri="{28A0092B-C50C-407E-A947-70E740481C1C}">
                <a14:useLocalDpi xmlns:a14="http://schemas.microsoft.com/office/drawing/2010/main"/>
              </a:ext>
            </a:extLst>
          </a:blip>
          <a:srcRect/>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
        <p:nvSpPr>
          <p:cNvPr id="27" name="TextBox 26">
            <a:extLst>
              <a:ext uri="{FF2B5EF4-FFF2-40B4-BE49-F238E27FC236}">
                <a16:creationId xmlns:a16="http://schemas.microsoft.com/office/drawing/2014/main" id="{B841A0E5-37E3-4DA9-9889-DCF9482FC71A}"/>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7DC0A76B-8B15-2820-DC29-B47C8E4F113D}"/>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12627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dditional Title page 2">
    <p:bg>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13309836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84" imgH="384" progId="TCLayout.ActiveDocument.1">
                  <p:embed/>
                </p:oleObj>
              </mc:Choice>
              <mc:Fallback>
                <p:oleObj name="think-cell Slide" r:id="rId4" imgW="384" imgH="384"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5" name="Picture 4" descr="A red mailbox on the side of a road&#10;&#10;Description automatically generated with low confidence">
            <a:extLst>
              <a:ext uri="{FF2B5EF4-FFF2-40B4-BE49-F238E27FC236}">
                <a16:creationId xmlns:a16="http://schemas.microsoft.com/office/drawing/2014/main" id="{FB286977-762B-0649-EA2B-276BC4E1DFD3}"/>
              </a:ext>
            </a:extLst>
          </p:cNvPr>
          <p:cNvPicPr>
            <a:picLocks noChangeAspect="1"/>
          </p:cNvPicPr>
          <p:nvPr userDrawn="1"/>
        </p:nvPicPr>
        <p:blipFill rotWithShape="1">
          <a:blip r:embed="rId6" cstate="email">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eaLnBrk="1">
              <a:lnSpc>
                <a:spcPct val="93000"/>
              </a:lnSpc>
              <a:spcBef>
                <a:spcPct val="0"/>
              </a:spcBef>
              <a:spcAft>
                <a:spcPct val="0"/>
              </a:spcAft>
            </a:pPr>
            <a:endParaRPr lang="en-GB"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21" name="Rectangle 20">
            <a:extLst>
              <a:ext uri="{FF2B5EF4-FFF2-40B4-BE49-F238E27FC236}">
                <a16:creationId xmlns:a16="http://schemas.microsoft.com/office/drawing/2014/main" id="{517AEA27-BCF7-434B-9389-61CDDC6B04C5}"/>
              </a:ext>
            </a:extLst>
          </p:cNvPr>
          <p:cNvSpPr/>
          <p:nvPr/>
        </p:nvSpPr>
        <p:spPr>
          <a:xfrm>
            <a:off x="0" y="0"/>
            <a:ext cx="9588783" cy="6858000"/>
          </a:xfrm>
          <a:prstGeom prst="rect">
            <a:avLst/>
          </a:prstGeom>
          <a:gradFill>
            <a:gsLst>
              <a:gs pos="100000">
                <a:schemeClr val="bg2">
                  <a:lumMod val="10000"/>
                  <a:alpha val="0"/>
                </a:schemeClr>
              </a:gs>
              <a:gs pos="13000">
                <a:schemeClr val="bg2">
                  <a:lumMod val="10000"/>
                </a:schemeClr>
              </a:gs>
            </a:gsLst>
            <a:lin ang="0" scaled="0"/>
          </a:gra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sz="1200">
              <a:solidFill>
                <a:srgbClr val="FFFFFF"/>
              </a:solidFill>
              <a:latin typeface="+mn-lt"/>
            </a:endParaRPr>
          </a:p>
        </p:txBody>
      </p:sp>
      <p:sp>
        <p:nvSpPr>
          <p:cNvPr id="22" name="Subtitle 2">
            <a:extLst>
              <a:ext uri="{FF2B5EF4-FFF2-40B4-BE49-F238E27FC236}">
                <a16:creationId xmlns:a16="http://schemas.microsoft.com/office/drawing/2014/main" id="{ED7DCF0B-88B2-48D0-8E38-AAC599D20F48}"/>
              </a:ext>
            </a:extLst>
          </p:cNvPr>
          <p:cNvSpPr>
            <a:spLocks noGrp="1"/>
          </p:cNvSpPr>
          <p:nvPr userDrawn="1">
            <p:ph type="subTitle" idx="1" hasCustomPrompt="1"/>
          </p:nvPr>
        </p:nvSpPr>
        <p:spPr>
          <a:xfrm>
            <a:off x="563426" y="5321539"/>
            <a:ext cx="6685782" cy="436195"/>
          </a:xfrm>
          <a:prstGeom prst="rect">
            <a:avLst/>
          </a:prstGeom>
        </p:spPr>
        <p:txBody>
          <a:bodyPr vert="horz" lIns="0" tIns="0" rIns="0" bIns="0" rtlCol="0" anchor="ctr">
            <a:noAutofit/>
          </a:bodyPr>
          <a:lstStyle>
            <a:lvl1pPr rtl="0">
              <a:defRPr lang="en-US" sz="2400" dirty="0">
                <a:solidFill>
                  <a:schemeClr val="bg1"/>
                </a:solidFill>
                <a:latin typeface="+mn-lt"/>
              </a:defRPr>
            </a:lvl1pPr>
          </a:lstStyle>
          <a:p>
            <a:pPr lvl="0">
              <a:buClr>
                <a:srgbClr val="DA291C"/>
              </a:buClr>
              <a:buNone/>
            </a:pPr>
            <a:r>
              <a:rPr lang="en-GB" sz="2400"/>
              <a:t>Subtitle</a:t>
            </a:r>
          </a:p>
        </p:txBody>
      </p:sp>
      <p:sp>
        <p:nvSpPr>
          <p:cNvPr id="26" name="Title 3">
            <a:extLst>
              <a:ext uri="{FF2B5EF4-FFF2-40B4-BE49-F238E27FC236}">
                <a16:creationId xmlns:a16="http://schemas.microsoft.com/office/drawing/2014/main" id="{B651114E-7058-4A6C-A635-336EDF320F00}"/>
              </a:ext>
            </a:extLst>
          </p:cNvPr>
          <p:cNvSpPr>
            <a:spLocks noGrp="1"/>
          </p:cNvSpPr>
          <p:nvPr userDrawn="1">
            <p:ph type="ctrTitle" hasCustomPrompt="1"/>
          </p:nvPr>
        </p:nvSpPr>
        <p:spPr>
          <a:xfrm>
            <a:off x="563426" y="1712075"/>
            <a:ext cx="6685782" cy="3138423"/>
          </a:xfrm>
        </p:spPr>
        <p:txBody>
          <a:bodyPr vert="horz" lIns="0" tIns="0" rIns="0" bIns="0" rtlCol="0" anchor="b" anchorCtr="0">
            <a:normAutofit/>
          </a:bodyPr>
          <a:lstStyle>
            <a:lvl1pPr rtl="0">
              <a:defRPr lang="en-US" sz="6000" dirty="0">
                <a:solidFill>
                  <a:schemeClr val="bg1"/>
                </a:solidFill>
                <a:latin typeface="+mn-lt"/>
              </a:defRPr>
            </a:lvl1pPr>
          </a:lstStyle>
          <a:p>
            <a:pPr marL="0" lvl="0">
              <a:lnSpc>
                <a:spcPct val="93000"/>
              </a:lnSpc>
            </a:pPr>
            <a:br>
              <a:rPr lang="en-GB" sz="6000"/>
            </a:br>
            <a:r>
              <a:rPr lang="en-GB" sz="6000"/>
              <a:t>Title</a:t>
            </a:r>
          </a:p>
        </p:txBody>
      </p:sp>
      <p:sp>
        <p:nvSpPr>
          <p:cNvPr id="10" name="Text Placeholder 4">
            <a:extLst>
              <a:ext uri="{FF2B5EF4-FFF2-40B4-BE49-F238E27FC236}">
                <a16:creationId xmlns:a16="http://schemas.microsoft.com/office/drawing/2014/main" id="{353E6175-CCEF-4D3C-A9C6-24D79A8AEB80}"/>
              </a:ext>
            </a:extLst>
          </p:cNvPr>
          <p:cNvSpPr>
            <a:spLocks noGrp="1"/>
          </p:cNvSpPr>
          <p:nvPr>
            <p:ph type="body" sz="quarter" idx="13" hasCustomPrompt="1"/>
          </p:nvPr>
        </p:nvSpPr>
        <p:spPr>
          <a:xfrm>
            <a:off x="563426" y="6033671"/>
            <a:ext cx="6685782" cy="327148"/>
          </a:xfrm>
          <a:noFill/>
        </p:spPr>
        <p:txBody>
          <a:bodyPr vert="horz" lIns="0" tIns="0" rIns="0" bIns="0" rtlCol="0" anchor="ctr">
            <a:noAutofit/>
          </a:bodyPr>
          <a:lstStyle>
            <a:lvl1pPr rtl="0">
              <a:defRPr lang="en-US" sz="1800" b="1" cap="all" baseline="0" dirty="0">
                <a:solidFill>
                  <a:srgbClr val="FFFFFF"/>
                </a:solidFill>
                <a:latin typeface="+mn-lt"/>
              </a:defRPr>
            </a:lvl1pPr>
          </a:lstStyle>
          <a:p>
            <a:pPr lvl="0">
              <a:buNone/>
            </a:pPr>
            <a:r>
              <a:rPr lang="en-GB"/>
              <a:t>Date</a:t>
            </a:r>
          </a:p>
        </p:txBody>
      </p:sp>
      <p:pic>
        <p:nvPicPr>
          <p:cNvPr id="6" name="Picture 2" descr="My image...">
            <a:extLst>
              <a:ext uri="{FF2B5EF4-FFF2-40B4-BE49-F238E27FC236}">
                <a16:creationId xmlns:a16="http://schemas.microsoft.com/office/drawing/2014/main" id="{B7C665B0-2D40-DACC-0E6C-EBA61F76FE3F}"/>
              </a:ext>
            </a:extLst>
          </p:cNvPr>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9775291" y="-158374"/>
            <a:ext cx="2416709" cy="1867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99457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D. Arrow half">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9446624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4"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entagon 8"/>
          <p:cNvSpPr/>
          <p:nvPr/>
        </p:nvSpPr>
        <p:spPr bwMode="white">
          <a:xfrm>
            <a:off x="0" y="0"/>
            <a:ext cx="6363546" cy="6858000"/>
          </a:xfrm>
          <a:prstGeom prst="homePlate">
            <a:avLst>
              <a:gd name="adj" fmla="val 12939"/>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rtl="0">
              <a:lnSpc>
                <a:spcPct val="90000"/>
              </a:lnSpc>
              <a:spcAft>
                <a:spcPts val="1000"/>
              </a:spcAft>
            </a:pPr>
            <a:endParaRPr lang="en-GB" sz="1200">
              <a:solidFill>
                <a:prstClr val="white"/>
              </a:solidFill>
              <a:latin typeface="+mn-lt"/>
              <a:sym typeface="Trebuchet MS" panose="020B0603020202020204" pitchFamily="34" charset="0"/>
            </a:endParaRPr>
          </a:p>
        </p:txBody>
      </p:sp>
      <p:sp>
        <p:nvSpPr>
          <p:cNvPr id="18"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pic>
        <p:nvPicPr>
          <p:cNvPr id="10" name="Picture 9"/>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
        <p:nvSpPr>
          <p:cNvPr id="12" name="Title 3"/>
          <p:cNvSpPr>
            <a:spLocks noGrp="1"/>
          </p:cNvSpPr>
          <p:nvPr>
            <p:ph type="title" hasCustomPrompt="1"/>
          </p:nvPr>
        </p:nvSpPr>
        <p:spPr>
          <a:xfrm>
            <a:off x="637074" y="541734"/>
            <a:ext cx="4740749" cy="420413"/>
          </a:xfrm>
        </p:spPr>
        <p:txBody>
          <a:bodyPr vert="horz"/>
          <a:lstStyle>
            <a:lvl1pPr rtl="0">
              <a:lnSpc>
                <a:spcPct val="80000"/>
              </a:lnSpc>
              <a:defRPr>
                <a:latin typeface="+mn-lt"/>
              </a:defRPr>
            </a:lvl1pPr>
          </a:lstStyle>
          <a:p>
            <a:r>
              <a:rPr lang="en-GB"/>
              <a:t>Click to add title</a:t>
            </a:r>
          </a:p>
        </p:txBody>
      </p:sp>
      <p:sp>
        <p:nvSpPr>
          <p:cNvPr id="28" name="TextBox 27">
            <a:extLst>
              <a:ext uri="{FF2B5EF4-FFF2-40B4-BE49-F238E27FC236}">
                <a16:creationId xmlns:a16="http://schemas.microsoft.com/office/drawing/2014/main" id="{BA66FB8F-1054-464B-9B0E-21095AD38C17}"/>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3" name="Picture 2" descr="My image...">
            <a:extLst>
              <a:ext uri="{FF2B5EF4-FFF2-40B4-BE49-F238E27FC236}">
                <a16:creationId xmlns:a16="http://schemas.microsoft.com/office/drawing/2014/main" id="{29A138A6-6C0C-981A-8274-89171B658818}"/>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86649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D. Green arrow half">
    <p:bg>
      <p:bgPr>
        <a:solidFill>
          <a:srgbClr val="FFFFFF"/>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40126176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4"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entagon 8"/>
          <p:cNvSpPr/>
          <p:nvPr/>
        </p:nvSpPr>
        <p:spPr bwMode="white">
          <a:xfrm>
            <a:off x="0" y="0"/>
            <a:ext cx="6363546" cy="6858000"/>
          </a:xfrm>
          <a:prstGeom prst="homePlate">
            <a:avLst>
              <a:gd name="adj" fmla="val 12939"/>
            </a:avLst>
          </a:prstGeom>
          <a:gradFill flip="none" rotWithShape="1">
            <a:gsLst>
              <a:gs pos="0">
                <a:srgbClr val="DA202A"/>
              </a:gs>
              <a:gs pos="100000">
                <a:srgbClr val="A3171F"/>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rtl="0">
              <a:lnSpc>
                <a:spcPct val="90000"/>
              </a:lnSpc>
              <a:spcAft>
                <a:spcPts val="1000"/>
              </a:spcAft>
            </a:pPr>
            <a:endParaRPr lang="en-GB" sz="1200">
              <a:solidFill>
                <a:prstClr val="white"/>
              </a:solidFill>
              <a:latin typeface="+mn-lt"/>
              <a:sym typeface="Trebuchet MS" panose="020B0603020202020204" pitchFamily="34" charset="0"/>
            </a:endParaRPr>
          </a:p>
        </p:txBody>
      </p:sp>
      <p:sp>
        <p:nvSpPr>
          <p:cNvPr id="15"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pic>
        <p:nvPicPr>
          <p:cNvPr id="10" name="Picture 9"/>
          <p:cNvPicPr>
            <a:picLocks noChangeAspect="1"/>
          </p:cNvPicPr>
          <p:nvPr userDrawn="1"/>
        </p:nvPicPr>
        <p:blipFill rotWithShape="1">
          <a:blip r:embed="rId5" cstate="email">
            <a:extLst>
              <a:ext uri="{28A0092B-C50C-407E-A947-70E740481C1C}">
                <a14:useLocalDpi xmlns:a14="http://schemas.microsoft.com/office/drawing/2010/main"/>
              </a:ext>
            </a:extLst>
          </a:blip>
          <a:srcRect/>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
        <p:nvSpPr>
          <p:cNvPr id="11" name="Title 3"/>
          <p:cNvSpPr>
            <a:spLocks noGrp="1"/>
          </p:cNvSpPr>
          <p:nvPr>
            <p:ph type="title" hasCustomPrompt="1"/>
          </p:nvPr>
        </p:nvSpPr>
        <p:spPr>
          <a:xfrm>
            <a:off x="637074" y="541734"/>
            <a:ext cx="4740749" cy="420413"/>
          </a:xfrm>
        </p:spPr>
        <p:txBody>
          <a:bodyPr vert="horz"/>
          <a:lstStyle>
            <a:lvl1pPr rtl="0">
              <a:lnSpc>
                <a:spcPct val="80000"/>
              </a:lnSpc>
              <a:defRPr>
                <a:solidFill>
                  <a:srgbClr val="FFFFFF"/>
                </a:solidFill>
              </a:defRPr>
            </a:lvl1pPr>
          </a:lstStyle>
          <a:p>
            <a:r>
              <a:rPr lang="en-GB"/>
              <a:t>Click to add title</a:t>
            </a:r>
          </a:p>
        </p:txBody>
      </p:sp>
      <p:sp>
        <p:nvSpPr>
          <p:cNvPr id="27" name="TextBox 26">
            <a:extLst>
              <a:ext uri="{FF2B5EF4-FFF2-40B4-BE49-F238E27FC236}">
                <a16:creationId xmlns:a16="http://schemas.microsoft.com/office/drawing/2014/main" id="{589DD536-F184-4899-89AB-D19AC20CA321}"/>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3" name="Picture 2" descr="My image...">
            <a:extLst>
              <a:ext uri="{FF2B5EF4-FFF2-40B4-BE49-F238E27FC236}">
                <a16:creationId xmlns:a16="http://schemas.microsoft.com/office/drawing/2014/main" id="{3565512F-8B79-C805-7CE2-0D76D99CA16E}"/>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65612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D. Arrow two third">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14220218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4"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lnSpc>
                <a:spcPct val="90000"/>
              </a:lnSpc>
              <a:spcAft>
                <a:spcPts val="1000"/>
              </a:spcAft>
            </a:pPr>
            <a:endParaRPr lang="en-GB" sz="1200">
              <a:solidFill>
                <a:schemeClr val="bg1"/>
              </a:solidFill>
              <a:latin typeface="+mn-lt"/>
              <a:sym typeface="Trebuchet MS" panose="020B0603020202020204" pitchFamily="34" charset="0"/>
            </a:endParaRPr>
          </a:p>
        </p:txBody>
      </p:sp>
      <p:sp>
        <p:nvSpPr>
          <p:cNvPr id="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pic>
        <p:nvPicPr>
          <p:cNvPr id="11" name="Picture 10"/>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
        <p:nvSpPr>
          <p:cNvPr id="10" name="Title 3"/>
          <p:cNvSpPr>
            <a:spLocks noGrp="1"/>
          </p:cNvSpPr>
          <p:nvPr>
            <p:ph type="title" hasCustomPrompt="1"/>
          </p:nvPr>
        </p:nvSpPr>
        <p:spPr>
          <a:xfrm>
            <a:off x="637074" y="541734"/>
            <a:ext cx="6247423" cy="420413"/>
          </a:xfrm>
        </p:spPr>
        <p:txBody>
          <a:bodyPr vert="horz"/>
          <a:lstStyle>
            <a:lvl1pPr rtl="0">
              <a:lnSpc>
                <a:spcPct val="80000"/>
              </a:lnSpc>
              <a:defRPr/>
            </a:lvl1pPr>
          </a:lstStyle>
          <a:p>
            <a:r>
              <a:rPr lang="en-GB"/>
              <a:t>Click to add title</a:t>
            </a:r>
          </a:p>
        </p:txBody>
      </p:sp>
      <p:sp>
        <p:nvSpPr>
          <p:cNvPr id="28" name="TextBox 27">
            <a:extLst>
              <a:ext uri="{FF2B5EF4-FFF2-40B4-BE49-F238E27FC236}">
                <a16:creationId xmlns:a16="http://schemas.microsoft.com/office/drawing/2014/main" id="{850A2CDC-5F8D-464B-A658-388119BE2F58}"/>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3" name="Picture 2" descr="My image...">
            <a:extLst>
              <a:ext uri="{FF2B5EF4-FFF2-40B4-BE49-F238E27FC236}">
                <a16:creationId xmlns:a16="http://schemas.microsoft.com/office/drawing/2014/main" id="{62421B4F-71CD-76B1-DB1A-5D9D89B4FE2D}"/>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95341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D. Green arrow two third">
    <p:bg>
      <p:bgPr>
        <a:solidFill>
          <a:srgbClr val="FFFFFF"/>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6546456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4" name="Object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flip="none" rotWithShape="1">
            <a:gsLst>
              <a:gs pos="0">
                <a:srgbClr val="DA202A"/>
              </a:gs>
              <a:gs pos="100000">
                <a:srgbClr val="A3171F"/>
              </a:gs>
            </a:gsLst>
            <a:lin ang="81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lnSpc>
                <a:spcPct val="90000"/>
              </a:lnSpc>
              <a:spcAft>
                <a:spcPts val="1000"/>
              </a:spcAft>
            </a:pPr>
            <a:endParaRPr lang="en-GB" sz="1200">
              <a:solidFill>
                <a:schemeClr val="bg1"/>
              </a:solidFill>
              <a:latin typeface="+mn-lt"/>
              <a:sym typeface="Trebuchet MS" panose="020B0603020202020204" pitchFamily="34" charset="0"/>
            </a:endParaRPr>
          </a:p>
        </p:txBody>
      </p:sp>
      <p:sp>
        <p:nvSpPr>
          <p:cNvPr id="1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5" cstate="email">
            <a:extLst>
              <a:ext uri="{28A0092B-C50C-407E-A947-70E740481C1C}">
                <a14:useLocalDpi xmlns:a14="http://schemas.microsoft.com/office/drawing/2010/main"/>
              </a:ext>
            </a:extLst>
          </a:blip>
          <a:srcRect/>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
        <p:nvSpPr>
          <p:cNvPr id="10" name="Title 3"/>
          <p:cNvSpPr>
            <a:spLocks noGrp="1"/>
          </p:cNvSpPr>
          <p:nvPr>
            <p:ph type="title" hasCustomPrompt="1"/>
          </p:nvPr>
        </p:nvSpPr>
        <p:spPr>
          <a:xfrm>
            <a:off x="637074" y="541734"/>
            <a:ext cx="6247423" cy="420413"/>
          </a:xfrm>
        </p:spPr>
        <p:txBody>
          <a:bodyPr vert="horz"/>
          <a:lstStyle>
            <a:lvl1pPr rtl="0">
              <a:lnSpc>
                <a:spcPct val="80000"/>
              </a:lnSpc>
              <a:defRPr>
                <a:solidFill>
                  <a:srgbClr val="FFFFFF"/>
                </a:solidFill>
              </a:defRPr>
            </a:lvl1pPr>
          </a:lstStyle>
          <a:p>
            <a:r>
              <a:rPr lang="en-GB"/>
              <a:t>Click to add title</a:t>
            </a:r>
          </a:p>
        </p:txBody>
      </p:sp>
      <p:sp>
        <p:nvSpPr>
          <p:cNvPr id="27" name="TextBox 26">
            <a:extLst>
              <a:ext uri="{FF2B5EF4-FFF2-40B4-BE49-F238E27FC236}">
                <a16:creationId xmlns:a16="http://schemas.microsoft.com/office/drawing/2014/main" id="{32F3A960-3D6A-42DE-ABD8-E922878417A9}"/>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3" name="Picture 2" descr="My image...">
            <a:extLst>
              <a:ext uri="{FF2B5EF4-FFF2-40B4-BE49-F238E27FC236}">
                <a16:creationId xmlns:a16="http://schemas.microsoft.com/office/drawing/2014/main" id="{6C761795-55D3-4320-511E-A858F9500745}"/>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93023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D. Big statement green">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56774609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sp>
        <p:nvSpPr>
          <p:cNvPr id="11" name="Title 1"/>
          <p:cNvSpPr>
            <a:spLocks noGrp="1"/>
          </p:cNvSpPr>
          <p:nvPr>
            <p:ph type="title" hasCustomPrompt="1"/>
          </p:nvPr>
        </p:nvSpPr>
        <p:spPr>
          <a:xfrm>
            <a:off x="637073" y="3826333"/>
            <a:ext cx="10883356" cy="1606550"/>
          </a:xfrm>
        </p:spPr>
        <p:txBody>
          <a:bodyPr vert="horz"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n-lt"/>
                <a:ea typeface="+mn-ea"/>
                <a:cs typeface="Arial" panose="020B0604020202020204" pitchFamily="34" charset="0"/>
                <a:sym typeface="Trebuchet MS" panose="020B0603020202020204" pitchFamily="34" charset="0"/>
              </a:defRPr>
            </a:lvl1pPr>
          </a:lstStyle>
          <a:p>
            <a:r>
              <a:rPr lang="en-GB"/>
              <a:t>Click to add big statement text</a:t>
            </a:r>
          </a:p>
        </p:txBody>
      </p:sp>
      <p:sp>
        <p:nvSpPr>
          <p:cNvPr id="25" name="TextBox 24">
            <a:extLst>
              <a:ext uri="{FF2B5EF4-FFF2-40B4-BE49-F238E27FC236}">
                <a16:creationId xmlns:a16="http://schemas.microsoft.com/office/drawing/2014/main" id="{3B133128-8D33-4DF0-81EF-943C34641860}"/>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AADCBE69-AB9B-9D65-134A-8CA9B1C71074}"/>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5704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D. Big statement icon">
    <p:bg>
      <p:bgPr>
        <a:solidFill>
          <a:srgbClr val="FFFFFF"/>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4537585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1"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7073" y="625475"/>
            <a:ext cx="932688" cy="932688"/>
          </a:xfrm>
          <a:prstGeom prst="rect">
            <a:avLst/>
          </a:prstGeom>
          <a:noFill/>
          <a:ln>
            <a:solidFill>
              <a:srgbClr val="EB767D"/>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endParaRPr lang="en-GB" sz="120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7073" y="3826333"/>
            <a:ext cx="10883356" cy="1606550"/>
          </a:xfrm>
          <a:prstGeom prst="rect">
            <a:avLst/>
          </a:prstGeom>
        </p:spPr>
        <p:txBody>
          <a:bodyPr vert="horz" anchor="b">
            <a:noAutofit/>
          </a:bodyPr>
          <a:lstStyle>
            <a:lvl1pPr marL="0" algn="l" defTabSz="914400" rtl="0" eaLnBrk="1" fontAlgn="auto" latinLnBrk="0" hangingPunct="1">
              <a:lnSpc>
                <a:spcPts val="6000"/>
              </a:lnSpc>
              <a:spcBef>
                <a:spcPts val="0"/>
              </a:spcBef>
              <a:spcAft>
                <a:spcPts val="0"/>
              </a:spcAft>
              <a:defRPr lang="en-US" sz="5400" kern="1200" baseline="0" dirty="0">
                <a:solidFill>
                  <a:srgbClr val="EB767D"/>
                </a:solidFill>
                <a:latin typeface="+mn-lt"/>
                <a:ea typeface="+mn-ea"/>
                <a:cs typeface="Arial" panose="020B0604020202020204" pitchFamily="34" charset="0"/>
                <a:sym typeface="Trebuchet MS" panose="020B0603020202020204" pitchFamily="34" charset="0"/>
              </a:defRPr>
            </a:lvl1pPr>
          </a:lstStyle>
          <a:p>
            <a:r>
              <a:rPr lang="en-GB"/>
              <a:t>Click to add big statement text</a:t>
            </a:r>
          </a:p>
        </p:txBody>
      </p:sp>
      <p:sp>
        <p:nvSpPr>
          <p:cNvPr id="24" name="TextBox 23">
            <a:extLst>
              <a:ext uri="{FF2B5EF4-FFF2-40B4-BE49-F238E27FC236}">
                <a16:creationId xmlns:a16="http://schemas.microsoft.com/office/drawing/2014/main" id="{3F54D155-8C58-4F08-9E8C-92AAE87080D1}"/>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CB011C20-848D-4373-DA3B-62ECB18A84D3}"/>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20072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D. Quote">
    <p:bg>
      <p:bgPr>
        <a:solidFill>
          <a:srgbClr val="6D0F15"/>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60459974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84" imgH="384" progId="TCLayout.ActiveDocument.1">
                  <p:embed/>
                </p:oleObj>
              </mc:Choice>
              <mc:Fallback>
                <p:oleObj name="think-cell Slide" r:id="rId3" imgW="384" imgH="38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pic>
        <p:nvPicPr>
          <p:cNvPr id="7" name="Picture 6"/>
          <p:cNvPicPr>
            <a:picLocks noChangeAspect="1"/>
          </p:cNvPicPr>
          <p:nvPr userDrawn="1"/>
        </p:nvPicPr>
        <p:blipFill rotWithShape="1">
          <a:blip r:embed="rId5" cstate="email">
            <a:extLst>
              <a:ext uri="{28A0092B-C50C-407E-A947-70E740481C1C}">
                <a14:useLocalDpi xmlns:a14="http://schemas.microsoft.com/office/drawing/2010/main"/>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rgbClr val="DA202A"/>
          </a:solidFill>
          <a:ln>
            <a:noFill/>
          </a:ln>
          <a:effectLst/>
        </p:spPr>
        <p:txBody>
          <a:bodyPr vert="horz" wrap="square" lIns="91440" tIns="45720" rIns="91440" bIns="45720" numCol="1" anchor="t" anchorCtr="0" compatLnSpc="1">
            <a:prstTxWarp prst="textNoShape">
              <a:avLst/>
            </a:prstTxWarp>
            <a:noAutofit/>
          </a:bodyPr>
          <a:lstStyle/>
          <a:p>
            <a:pPr rtl="0"/>
            <a:endParaRPr lang="en-GB">
              <a:latin typeface="+mn-lt"/>
              <a:sym typeface="Trebuchet MS" panose="020B0603020202020204" pitchFamily="34" charset="0"/>
            </a:endParaRPr>
          </a:p>
        </p:txBody>
      </p:sp>
      <p:sp>
        <p:nvSpPr>
          <p:cNvPr id="22" name="TextBox 21">
            <a:extLst>
              <a:ext uri="{FF2B5EF4-FFF2-40B4-BE49-F238E27FC236}">
                <a16:creationId xmlns:a16="http://schemas.microsoft.com/office/drawing/2014/main" id="{80C15365-7F6B-4ADA-9EC8-D6444B46CDEE}"/>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E8520032-E72B-F1A3-251D-1C583E1B0D1C}"/>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79803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D. Special gray">
    <p:bg>
      <p:bgPr>
        <a:solidFill>
          <a:schemeClr val="tx1">
            <a:lumMod val="50000"/>
          </a:schemeClr>
        </a:solidFill>
        <a:effectLst/>
      </p:bgPr>
    </p:bg>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extLst>
              <p:ext uri="{D42A27DB-BD31-4B8C-83A1-F6EECF244321}">
                <p14:modId xmlns:p14="http://schemas.microsoft.com/office/powerpoint/2010/main" val="15968352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6" name="Object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1"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sp>
        <p:nvSpPr>
          <p:cNvPr id="24" name="Title Placeholder 1">
            <a:extLst>
              <a:ext uri="{FF2B5EF4-FFF2-40B4-BE49-F238E27FC236}">
                <a16:creationId xmlns:a16="http://schemas.microsoft.com/office/drawing/2014/main" id="{85EFD9FD-768C-49B3-BC10-BCC05FEE3B3F}"/>
              </a:ext>
            </a:extLst>
          </p:cNvPr>
          <p:cNvSpPr>
            <a:spLocks noGrp="1"/>
          </p:cNvSpPr>
          <p:nvPr>
            <p:ph type="title" hasCustomPrompt="1"/>
          </p:nvPr>
        </p:nvSpPr>
        <p:spPr>
          <a:xfrm>
            <a:off x="637073" y="541734"/>
            <a:ext cx="10883356" cy="420413"/>
          </a:xfrm>
          <a:prstGeom prst="rect">
            <a:avLst/>
          </a:prstGeom>
        </p:spPr>
        <p:txBody>
          <a:bodyPr vert="horz" lIns="0" tIns="0" rIns="0" bIns="0" rtlCol="0" anchor="t" anchorCtr="0">
            <a:noAutofit/>
          </a:bodyPr>
          <a:lstStyle>
            <a:lvl1pPr rtl="0">
              <a:defRPr>
                <a:solidFill>
                  <a:schemeClr val="bg1"/>
                </a:solidFill>
              </a:defRPr>
            </a:lvl1pPr>
          </a:lstStyle>
          <a:p>
            <a:pPr marL="0" marR="0" lvl="0" indent="0" fontAlgn="auto">
              <a:lnSpc>
                <a:spcPct val="80000"/>
              </a:lnSpc>
              <a:spcAft>
                <a:spcPts val="0"/>
              </a:spcAft>
              <a:buClrTx/>
              <a:buSzTx/>
              <a:buFontTx/>
              <a:tabLst/>
            </a:pPr>
            <a:r>
              <a:rPr lang="en-GB"/>
              <a:t>Click to add title</a:t>
            </a:r>
          </a:p>
        </p:txBody>
      </p:sp>
      <p:sp>
        <p:nvSpPr>
          <p:cNvPr id="26" name="TextBox 25">
            <a:extLst>
              <a:ext uri="{FF2B5EF4-FFF2-40B4-BE49-F238E27FC236}">
                <a16:creationId xmlns:a16="http://schemas.microsoft.com/office/drawing/2014/main" id="{FCC96A68-B62E-4A89-950F-87A740404319}"/>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3" name="Picture 2" descr="My image...">
            <a:extLst>
              <a:ext uri="{FF2B5EF4-FFF2-40B4-BE49-F238E27FC236}">
                <a16:creationId xmlns:a16="http://schemas.microsoft.com/office/drawing/2014/main" id="{434EB80D-7E1E-8519-7B92-858545524301}"/>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95077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D. Table of contents">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7762916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2" name="Object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rtl="0">
              <a:lnSpc>
                <a:spcPct val="90000"/>
              </a:lnSpc>
              <a:spcAft>
                <a:spcPts val="1000"/>
              </a:spcAft>
            </a:pPr>
            <a:endParaRPr lang="en-GB" sz="1200">
              <a:solidFill>
                <a:prstClr val="white"/>
              </a:solidFill>
              <a:latin typeface="+mn-lt"/>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rtl="0">
              <a:lnSpc>
                <a:spcPct val="90000"/>
              </a:lnSpc>
              <a:spcAft>
                <a:spcPts val="1000"/>
              </a:spcAft>
            </a:pPr>
            <a:endParaRPr lang="en-GB" sz="1200">
              <a:solidFill>
                <a:prstClr val="white"/>
              </a:solidFill>
              <a:latin typeface="+mn-lt"/>
              <a:sym typeface="Trebuchet MS" panose="020B0603020202020204" pitchFamily="34" charset="0"/>
            </a:endParaRPr>
          </a:p>
        </p:txBody>
      </p:sp>
      <p:sp>
        <p:nvSpPr>
          <p:cNvPr id="20" name="TextBox 19"/>
          <p:cNvSpPr txBox="1"/>
          <p:nvPr userDrawn="1"/>
        </p:nvSpPr>
        <p:spPr>
          <a:xfrm>
            <a:off x="630000" y="2548118"/>
            <a:ext cx="2819400" cy="1761764"/>
          </a:xfrm>
          <a:prstGeom prst="rect">
            <a:avLst/>
          </a:prstGeom>
          <a:noFill/>
        </p:spPr>
        <p:txBody>
          <a:bodyPr wrap="square" lIns="0" tIns="0" rIns="0" bIns="0" rtlCol="0" anchor="ctr">
            <a:spAutoFit/>
          </a:bodyPr>
          <a:lstStyle/>
          <a:p>
            <a:pPr marL="0" indent="0" rtl="0">
              <a:lnSpc>
                <a:spcPct val="106000"/>
              </a:lnSpc>
              <a:spcAft>
                <a:spcPts val="700"/>
              </a:spcAft>
              <a:buFontTx/>
              <a:buNone/>
            </a:pPr>
            <a:r>
              <a:rPr lang="en-GB" sz="5400" b="1">
                <a:solidFill>
                  <a:srgbClr val="DA202A"/>
                </a:solidFill>
                <a:latin typeface="+mn-lt"/>
                <a:sym typeface="Trebuchet MS" panose="020B0603020202020204" pitchFamily="34" charset="0"/>
              </a:rPr>
              <a:t>Table of contents</a:t>
            </a:r>
          </a:p>
        </p:txBody>
      </p:sp>
      <p:sp>
        <p:nvSpPr>
          <p:cNvPr id="24"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pic>
        <p:nvPicPr>
          <p:cNvPr id="10" name="Picture 9"/>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18C1F582-8A27-4228-A428-7B9B70E525A8}"/>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BEE5E459-33BD-4AA7-9E84-0C63C2886E96}"/>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29185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D. Blank green">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760300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2" name="Object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mn-lt"/>
                <a:sym typeface="Trebuchet MS" panose="020B0603020202020204" pitchFamily="34" charset="0"/>
              </a:rPr>
              <a:t>Copyright © 2023 by Boston Consulting Group. All rights reserved.</a:t>
            </a:r>
            <a:endParaRPr lang="en-GB" sz="700">
              <a:solidFill>
                <a:schemeClr val="bg1"/>
              </a:solidFill>
              <a:latin typeface="+mn-lt"/>
              <a:sym typeface="Trebuchet MS" panose="020B0603020202020204" pitchFamily="34" charset="0"/>
            </a:endParaRPr>
          </a:p>
        </p:txBody>
      </p:sp>
      <p:sp>
        <p:nvSpPr>
          <p:cNvPr id="21" name="TextBox 20">
            <a:extLst>
              <a:ext uri="{FF2B5EF4-FFF2-40B4-BE49-F238E27FC236}">
                <a16:creationId xmlns:a16="http://schemas.microsoft.com/office/drawing/2014/main" id="{B9545861-644C-431E-AC28-E271D724DC78}"/>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718E5034-5BC7-8440-26C3-5C8EAE42B9F8}"/>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4923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dditional Title page 3">
    <p:bg>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7894916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84" imgH="384" progId="TCLayout.ActiveDocument.1">
                  <p:embed/>
                </p:oleObj>
              </mc:Choice>
              <mc:Fallback>
                <p:oleObj name="think-cell Slide" r:id="rId4" imgW="384" imgH="384"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107525" name="Picture 5">
            <a:extLst>
              <a:ext uri="{FF2B5EF4-FFF2-40B4-BE49-F238E27FC236}">
                <a16:creationId xmlns:a16="http://schemas.microsoft.com/office/drawing/2014/main" id="{B039F83B-72B1-3445-5C5A-AE1165BFA0C9}"/>
              </a:ext>
            </a:extLst>
          </p:cNvPr>
          <p:cNvPicPr>
            <a:picLocks noChangeAspect="1" noChangeArrowheads="1"/>
          </p:cNvPicPr>
          <p:nvPr userDrawn="1"/>
        </p:nvPicPr>
        <p:blipFill rotWithShape="1">
          <a:blip r:embed="rId6" cstate="email">
            <a:extLst>
              <a:ext uri="{28A0092B-C50C-407E-A947-70E740481C1C}">
                <a14:useLocalDpi xmlns:a14="http://schemas.microsoft.com/office/drawing/2010/main"/>
              </a:ext>
            </a:extLst>
          </a:blip>
          <a:srcRect/>
          <a:stretch/>
        </p:blipFill>
        <p:spPr bwMode="auto">
          <a:xfrm>
            <a:off x="1" y="-908"/>
            <a:ext cx="12191999" cy="685890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eaLnBrk="1">
              <a:lnSpc>
                <a:spcPct val="93000"/>
              </a:lnSpc>
              <a:spcBef>
                <a:spcPct val="0"/>
              </a:spcBef>
              <a:spcAft>
                <a:spcPct val="0"/>
              </a:spcAft>
            </a:pPr>
            <a:endParaRPr lang="en-GB"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21" name="Rectangle 20">
            <a:extLst>
              <a:ext uri="{FF2B5EF4-FFF2-40B4-BE49-F238E27FC236}">
                <a16:creationId xmlns:a16="http://schemas.microsoft.com/office/drawing/2014/main" id="{517AEA27-BCF7-434B-9389-61CDDC6B04C5}"/>
              </a:ext>
            </a:extLst>
          </p:cNvPr>
          <p:cNvSpPr/>
          <p:nvPr/>
        </p:nvSpPr>
        <p:spPr>
          <a:xfrm>
            <a:off x="1" y="-908"/>
            <a:ext cx="9588783" cy="6857999"/>
          </a:xfrm>
          <a:prstGeom prst="rect">
            <a:avLst/>
          </a:prstGeom>
          <a:gradFill>
            <a:gsLst>
              <a:gs pos="100000">
                <a:schemeClr val="bg2">
                  <a:lumMod val="10000"/>
                  <a:alpha val="0"/>
                </a:schemeClr>
              </a:gs>
              <a:gs pos="13000">
                <a:schemeClr val="bg2">
                  <a:lumMod val="10000"/>
                </a:schemeClr>
              </a:gs>
            </a:gsLst>
            <a:lin ang="0" scaled="0"/>
          </a:gra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sz="1200">
              <a:solidFill>
                <a:srgbClr val="FFFFFF"/>
              </a:solidFill>
              <a:latin typeface="+mn-lt"/>
            </a:endParaRPr>
          </a:p>
        </p:txBody>
      </p:sp>
      <p:sp>
        <p:nvSpPr>
          <p:cNvPr id="22" name="Subtitle 2">
            <a:extLst>
              <a:ext uri="{FF2B5EF4-FFF2-40B4-BE49-F238E27FC236}">
                <a16:creationId xmlns:a16="http://schemas.microsoft.com/office/drawing/2014/main" id="{ED7DCF0B-88B2-48D0-8E38-AAC599D20F48}"/>
              </a:ext>
            </a:extLst>
          </p:cNvPr>
          <p:cNvSpPr>
            <a:spLocks noGrp="1"/>
          </p:cNvSpPr>
          <p:nvPr userDrawn="1">
            <p:ph type="subTitle" idx="1" hasCustomPrompt="1"/>
          </p:nvPr>
        </p:nvSpPr>
        <p:spPr>
          <a:xfrm>
            <a:off x="563426" y="5321539"/>
            <a:ext cx="6685782" cy="436195"/>
          </a:xfrm>
          <a:prstGeom prst="rect">
            <a:avLst/>
          </a:prstGeom>
        </p:spPr>
        <p:txBody>
          <a:bodyPr vert="horz" lIns="0" tIns="0" rIns="0" bIns="0" rtlCol="0" anchor="ctr">
            <a:noAutofit/>
          </a:bodyPr>
          <a:lstStyle>
            <a:lvl1pPr rtl="0">
              <a:defRPr lang="en-US" sz="2400" dirty="0">
                <a:solidFill>
                  <a:schemeClr val="bg1"/>
                </a:solidFill>
                <a:latin typeface="+mn-lt"/>
              </a:defRPr>
            </a:lvl1pPr>
          </a:lstStyle>
          <a:p>
            <a:pPr lvl="0">
              <a:buClr>
                <a:srgbClr val="DA291C"/>
              </a:buClr>
              <a:buNone/>
            </a:pPr>
            <a:r>
              <a:rPr lang="en-GB" sz="2400"/>
              <a:t>Subtitle</a:t>
            </a:r>
          </a:p>
        </p:txBody>
      </p:sp>
      <p:sp>
        <p:nvSpPr>
          <p:cNvPr id="26" name="Title 3">
            <a:extLst>
              <a:ext uri="{FF2B5EF4-FFF2-40B4-BE49-F238E27FC236}">
                <a16:creationId xmlns:a16="http://schemas.microsoft.com/office/drawing/2014/main" id="{B651114E-7058-4A6C-A635-336EDF320F00}"/>
              </a:ext>
            </a:extLst>
          </p:cNvPr>
          <p:cNvSpPr>
            <a:spLocks noGrp="1"/>
          </p:cNvSpPr>
          <p:nvPr userDrawn="1">
            <p:ph type="ctrTitle" hasCustomPrompt="1"/>
          </p:nvPr>
        </p:nvSpPr>
        <p:spPr>
          <a:xfrm>
            <a:off x="563426" y="1712075"/>
            <a:ext cx="6685782" cy="3138423"/>
          </a:xfrm>
        </p:spPr>
        <p:txBody>
          <a:bodyPr vert="horz" lIns="0" tIns="0" rIns="0" bIns="0" rtlCol="0" anchor="b" anchorCtr="0">
            <a:normAutofit/>
          </a:bodyPr>
          <a:lstStyle>
            <a:lvl1pPr rtl="0">
              <a:defRPr lang="en-US" sz="6000" dirty="0">
                <a:solidFill>
                  <a:schemeClr val="bg1"/>
                </a:solidFill>
                <a:latin typeface="+mn-lt"/>
              </a:defRPr>
            </a:lvl1pPr>
          </a:lstStyle>
          <a:p>
            <a:pPr marL="0" lvl="0">
              <a:lnSpc>
                <a:spcPct val="93000"/>
              </a:lnSpc>
            </a:pPr>
            <a:br>
              <a:rPr lang="en-GB" sz="6000"/>
            </a:br>
            <a:r>
              <a:rPr lang="en-GB" sz="6000"/>
              <a:t>Title</a:t>
            </a:r>
          </a:p>
        </p:txBody>
      </p:sp>
      <p:sp>
        <p:nvSpPr>
          <p:cNvPr id="10" name="Text Placeholder 4">
            <a:extLst>
              <a:ext uri="{FF2B5EF4-FFF2-40B4-BE49-F238E27FC236}">
                <a16:creationId xmlns:a16="http://schemas.microsoft.com/office/drawing/2014/main" id="{772776DD-7103-428D-A3D8-E56DC671CB19}"/>
              </a:ext>
            </a:extLst>
          </p:cNvPr>
          <p:cNvSpPr>
            <a:spLocks noGrp="1"/>
          </p:cNvSpPr>
          <p:nvPr>
            <p:ph type="body" sz="quarter" idx="13" hasCustomPrompt="1"/>
          </p:nvPr>
        </p:nvSpPr>
        <p:spPr>
          <a:xfrm>
            <a:off x="563426" y="6033671"/>
            <a:ext cx="6685782" cy="327148"/>
          </a:xfrm>
          <a:noFill/>
        </p:spPr>
        <p:txBody>
          <a:bodyPr vert="horz" lIns="0" tIns="0" rIns="0" bIns="0" rtlCol="0" anchor="ctr">
            <a:noAutofit/>
          </a:bodyPr>
          <a:lstStyle>
            <a:lvl1pPr rtl="0">
              <a:defRPr lang="en-US" sz="1800" b="1" cap="all" baseline="0" dirty="0">
                <a:solidFill>
                  <a:srgbClr val="FFFFFF"/>
                </a:solidFill>
                <a:latin typeface="+mn-lt"/>
              </a:defRPr>
            </a:lvl1pPr>
          </a:lstStyle>
          <a:p>
            <a:pPr lvl="0">
              <a:buNone/>
            </a:pPr>
            <a:r>
              <a:rPr lang="en-GB"/>
              <a:t>Date</a:t>
            </a:r>
          </a:p>
        </p:txBody>
      </p:sp>
      <p:pic>
        <p:nvPicPr>
          <p:cNvPr id="7" name="Picture 2" descr="My image...">
            <a:extLst>
              <a:ext uri="{FF2B5EF4-FFF2-40B4-BE49-F238E27FC236}">
                <a16:creationId xmlns:a16="http://schemas.microsoft.com/office/drawing/2014/main" id="{AF814926-33C0-BB83-950F-6F76AFCC60B1}"/>
              </a:ext>
            </a:extLst>
          </p:cNvPr>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9775291" y="-158374"/>
            <a:ext cx="2416709" cy="1867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39481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D. Blank">
    <p:bg>
      <p:bgPr>
        <a:solidFill>
          <a:srgbClr val="FFFFFF"/>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501787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2" name="Object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19" name="TextBox 18">
            <a:extLst>
              <a:ext uri="{FF2B5EF4-FFF2-40B4-BE49-F238E27FC236}">
                <a16:creationId xmlns:a16="http://schemas.microsoft.com/office/drawing/2014/main" id="{D5B20380-1B9D-417A-907B-DA5056EEF4C1}"/>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1603830C-C16F-F0D4-B161-0F6D95E83F3E}"/>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33074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D. Disclaimer">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3184470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2" name="Object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19" name="TextBox 18">
            <a:extLst>
              <a:ext uri="{FF2B5EF4-FFF2-40B4-BE49-F238E27FC236}">
                <a16:creationId xmlns:a16="http://schemas.microsoft.com/office/drawing/2014/main" id="{E3BA7CFF-F6BB-4039-BAEE-79F5C74F7A02}"/>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F28EC700-678F-45B7-CE61-DB33CF826E01}"/>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72539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D. End">
    <p:bg>
      <p:bgPr>
        <a:solidFill>
          <a:schemeClr val="accent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84" imgH="384" progId="TCLayout.ActiveDocument.1">
                  <p:embed/>
                </p:oleObj>
              </mc:Choice>
              <mc:Fallback>
                <p:oleObj name="think-cell Slide" r:id="rId3" imgW="384" imgH="384"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grpSp>
        <p:nvGrpSpPr>
          <p:cNvPr id="5" name="Group 4">
            <a:extLst>
              <a:ext uri="{FF2B5EF4-FFF2-40B4-BE49-F238E27FC236}">
                <a16:creationId xmlns:a16="http://schemas.microsoft.com/office/drawing/2014/main" id="{55B52FE7-ECC3-4639-8A7E-176F522DF425}"/>
              </a:ext>
            </a:extLst>
          </p:cNvPr>
          <p:cNvGrpSpPr/>
          <p:nvPr userDrawn="1"/>
        </p:nvGrpSpPr>
        <p:grpSpPr>
          <a:xfrm>
            <a:off x="-1" y="3175"/>
            <a:ext cx="12192001" cy="6858000"/>
            <a:chOff x="-1" y="112631"/>
            <a:chExt cx="12014015" cy="6757884"/>
          </a:xfrm>
        </p:grpSpPr>
        <p:pic>
          <p:nvPicPr>
            <p:cNvPr id="6" name="Picture 5">
              <a:extLst>
                <a:ext uri="{FF2B5EF4-FFF2-40B4-BE49-F238E27FC236}">
                  <a16:creationId xmlns:a16="http://schemas.microsoft.com/office/drawing/2014/main" id="{BB558AFD-FE5D-42E7-A172-897E693AB920}"/>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1" y="112631"/>
              <a:ext cx="12014015" cy="6757884"/>
            </a:xfrm>
            <a:prstGeom prst="rect">
              <a:avLst/>
            </a:prstGeom>
          </p:spPr>
        </p:pic>
        <p:sp>
          <p:nvSpPr>
            <p:cNvPr id="7" name="Rectangle 6">
              <a:extLst>
                <a:ext uri="{FF2B5EF4-FFF2-40B4-BE49-F238E27FC236}">
                  <a16:creationId xmlns:a16="http://schemas.microsoft.com/office/drawing/2014/main" id="{7CFFAA4B-A8EF-42EF-AD01-4C80F88067EB}"/>
                </a:ext>
              </a:extLst>
            </p:cNvPr>
            <p:cNvSpPr/>
            <p:nvPr/>
          </p:nvSpPr>
          <p:spPr>
            <a:xfrm>
              <a:off x="-1" y="112631"/>
              <a:ext cx="9448801" cy="6757884"/>
            </a:xfrm>
            <a:prstGeom prst="rect">
              <a:avLst/>
            </a:prstGeom>
            <a:gradFill>
              <a:gsLst>
                <a:gs pos="100000">
                  <a:schemeClr val="bg2">
                    <a:lumMod val="10000"/>
                    <a:alpha val="0"/>
                  </a:schemeClr>
                </a:gs>
                <a:gs pos="13000">
                  <a:schemeClr val="bg2">
                    <a:lumMod val="10000"/>
                  </a:schemeClr>
                </a:gs>
              </a:gsLst>
              <a:lin ang="0" scaled="0"/>
            </a:gra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sz="1200">
                <a:solidFill>
                  <a:srgbClr val="FFFFFF"/>
                </a:solidFill>
              </a:endParaRPr>
            </a:p>
          </p:txBody>
        </p:sp>
      </p:grpSp>
    </p:spTree>
    <p:extLst>
      <p:ext uri="{BB962C8B-B14F-4D97-AF65-F5344CB8AC3E}">
        <p14:creationId xmlns:p14="http://schemas.microsoft.com/office/powerpoint/2010/main" val="10065121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Additional End page 2">
    <p:bg>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301147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84" imgH="384" progId="TCLayout.ActiveDocument.1">
                  <p:embed/>
                </p:oleObj>
              </mc:Choice>
              <mc:Fallback>
                <p:oleObj name="think-cell Slide" r:id="rId4" imgW="384" imgH="384"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5" name="Picture 4" descr="A red mailbox on the side of a road&#10;&#10;Description automatically generated with low confidence">
            <a:extLst>
              <a:ext uri="{FF2B5EF4-FFF2-40B4-BE49-F238E27FC236}">
                <a16:creationId xmlns:a16="http://schemas.microsoft.com/office/drawing/2014/main" id="{FB286977-762B-0649-EA2B-276BC4E1DFD3}"/>
              </a:ext>
            </a:extLst>
          </p:cNvPr>
          <p:cNvPicPr>
            <a:picLocks noChangeAspect="1"/>
          </p:cNvPicPr>
          <p:nvPr userDrawn="1"/>
        </p:nvPicPr>
        <p:blipFill rotWithShape="1">
          <a:blip r:embed="rId6" cstate="email">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eaLnBrk="1">
              <a:lnSpc>
                <a:spcPct val="93000"/>
              </a:lnSpc>
              <a:spcBef>
                <a:spcPct val="0"/>
              </a:spcBef>
              <a:spcAft>
                <a:spcPct val="0"/>
              </a:spcAft>
            </a:pPr>
            <a:endParaRPr lang="en-GB"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21" name="Rectangle 20">
            <a:extLst>
              <a:ext uri="{FF2B5EF4-FFF2-40B4-BE49-F238E27FC236}">
                <a16:creationId xmlns:a16="http://schemas.microsoft.com/office/drawing/2014/main" id="{517AEA27-BCF7-434B-9389-61CDDC6B04C5}"/>
              </a:ext>
            </a:extLst>
          </p:cNvPr>
          <p:cNvSpPr/>
          <p:nvPr/>
        </p:nvSpPr>
        <p:spPr>
          <a:xfrm>
            <a:off x="0" y="0"/>
            <a:ext cx="9588783" cy="6858000"/>
          </a:xfrm>
          <a:prstGeom prst="rect">
            <a:avLst/>
          </a:prstGeom>
          <a:gradFill>
            <a:gsLst>
              <a:gs pos="100000">
                <a:schemeClr val="bg2">
                  <a:lumMod val="10000"/>
                  <a:alpha val="0"/>
                </a:schemeClr>
              </a:gs>
              <a:gs pos="13000">
                <a:schemeClr val="bg2">
                  <a:lumMod val="10000"/>
                </a:schemeClr>
              </a:gs>
            </a:gsLst>
            <a:lin ang="0" scaled="0"/>
          </a:gra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sz="1200">
              <a:solidFill>
                <a:srgbClr val="FFFFFF"/>
              </a:solidFill>
            </a:endParaRPr>
          </a:p>
        </p:txBody>
      </p:sp>
      <p:pic>
        <p:nvPicPr>
          <p:cNvPr id="6" name="Picture 2" descr="My image...">
            <a:extLst>
              <a:ext uri="{FF2B5EF4-FFF2-40B4-BE49-F238E27FC236}">
                <a16:creationId xmlns:a16="http://schemas.microsoft.com/office/drawing/2014/main" id="{302AF5BB-6C1F-7BCB-B466-16416DF1F455}"/>
              </a:ext>
            </a:extLst>
          </p:cNvPr>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9775291" y="-158374"/>
            <a:ext cx="2416709" cy="1867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12628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Additional End page 3">
    <p:bg>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40631429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84" imgH="384" progId="TCLayout.ActiveDocument.1">
                  <p:embed/>
                </p:oleObj>
              </mc:Choice>
              <mc:Fallback>
                <p:oleObj name="think-cell Slide" r:id="rId4" imgW="384" imgH="384"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107525" name="Picture 5">
            <a:extLst>
              <a:ext uri="{FF2B5EF4-FFF2-40B4-BE49-F238E27FC236}">
                <a16:creationId xmlns:a16="http://schemas.microsoft.com/office/drawing/2014/main" id="{B039F83B-72B1-3445-5C5A-AE1165BFA0C9}"/>
              </a:ext>
            </a:extLst>
          </p:cNvPr>
          <p:cNvPicPr>
            <a:picLocks noChangeAspect="1" noChangeArrowheads="1"/>
          </p:cNvPicPr>
          <p:nvPr userDrawn="1"/>
        </p:nvPicPr>
        <p:blipFill rotWithShape="1">
          <a:blip r:embed="rId6" cstate="email">
            <a:extLst>
              <a:ext uri="{28A0092B-C50C-407E-A947-70E740481C1C}">
                <a14:useLocalDpi xmlns:a14="http://schemas.microsoft.com/office/drawing/2010/main"/>
              </a:ext>
            </a:extLst>
          </a:blip>
          <a:srcRect/>
          <a:stretch/>
        </p:blipFill>
        <p:spPr bwMode="auto">
          <a:xfrm>
            <a:off x="1" y="-908"/>
            <a:ext cx="12191999" cy="685890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eaLnBrk="1">
              <a:lnSpc>
                <a:spcPct val="93000"/>
              </a:lnSpc>
              <a:spcBef>
                <a:spcPct val="0"/>
              </a:spcBef>
              <a:spcAft>
                <a:spcPct val="0"/>
              </a:spcAft>
            </a:pPr>
            <a:endParaRPr lang="en-GB"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21" name="Rectangle 20">
            <a:extLst>
              <a:ext uri="{FF2B5EF4-FFF2-40B4-BE49-F238E27FC236}">
                <a16:creationId xmlns:a16="http://schemas.microsoft.com/office/drawing/2014/main" id="{517AEA27-BCF7-434B-9389-61CDDC6B04C5}"/>
              </a:ext>
            </a:extLst>
          </p:cNvPr>
          <p:cNvSpPr/>
          <p:nvPr/>
        </p:nvSpPr>
        <p:spPr>
          <a:xfrm>
            <a:off x="1" y="-908"/>
            <a:ext cx="9588783" cy="6857999"/>
          </a:xfrm>
          <a:prstGeom prst="rect">
            <a:avLst/>
          </a:prstGeom>
          <a:gradFill>
            <a:gsLst>
              <a:gs pos="100000">
                <a:schemeClr val="bg2">
                  <a:lumMod val="10000"/>
                  <a:alpha val="0"/>
                </a:schemeClr>
              </a:gs>
              <a:gs pos="13000">
                <a:schemeClr val="bg2">
                  <a:lumMod val="10000"/>
                </a:schemeClr>
              </a:gs>
            </a:gsLst>
            <a:lin ang="0" scaled="0"/>
          </a:gra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sz="1200">
              <a:solidFill>
                <a:srgbClr val="FFFFFF"/>
              </a:solidFill>
            </a:endParaRPr>
          </a:p>
        </p:txBody>
      </p:sp>
      <p:pic>
        <p:nvPicPr>
          <p:cNvPr id="6" name="Picture 2" descr="My image...">
            <a:extLst>
              <a:ext uri="{FF2B5EF4-FFF2-40B4-BE49-F238E27FC236}">
                <a16:creationId xmlns:a16="http://schemas.microsoft.com/office/drawing/2014/main" id="{4008E715-C380-A531-1D6B-58E2FDD3FC16}"/>
              </a:ext>
            </a:extLst>
          </p:cNvPr>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9775291" y="-158374"/>
            <a:ext cx="2416709" cy="1867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80263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Additional End page 4">
    <p:bg>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14148835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84" imgH="384" progId="TCLayout.ActiveDocument.1">
                  <p:embed/>
                </p:oleObj>
              </mc:Choice>
              <mc:Fallback>
                <p:oleObj name="think-cell Slide" r:id="rId4" imgW="384" imgH="384"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eaLnBrk="1">
              <a:lnSpc>
                <a:spcPct val="93000"/>
              </a:lnSpc>
              <a:spcBef>
                <a:spcPct val="0"/>
              </a:spcBef>
              <a:spcAft>
                <a:spcPct val="0"/>
              </a:spcAft>
            </a:pPr>
            <a:endParaRPr lang="en-GB"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pic>
        <p:nvPicPr>
          <p:cNvPr id="5126" name="Picture 6">
            <a:extLst>
              <a:ext uri="{FF2B5EF4-FFF2-40B4-BE49-F238E27FC236}">
                <a16:creationId xmlns:a16="http://schemas.microsoft.com/office/drawing/2014/main" id="{29A8DFBC-0713-D7EF-F19A-8E71FA024129}"/>
              </a:ext>
            </a:extLst>
          </p:cNvPr>
          <p:cNvPicPr>
            <a:picLocks noChangeAspect="1" noChangeArrowheads="1"/>
          </p:cNvPicPr>
          <p:nvPr userDrawn="1"/>
        </p:nvPicPr>
        <p:blipFill rotWithShape="1">
          <a:blip r:embed="rId6" cstate="email">
            <a:extLst>
              <a:ext uri="{28A0092B-C50C-407E-A947-70E740481C1C}">
                <a14:useLocalDpi xmlns:a14="http://schemas.microsoft.com/office/drawing/2010/main"/>
              </a:ext>
            </a:extLst>
          </a:blip>
          <a:src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517AEA27-BCF7-434B-9389-61CDDC6B04C5}"/>
              </a:ext>
            </a:extLst>
          </p:cNvPr>
          <p:cNvSpPr/>
          <p:nvPr userDrawn="1"/>
        </p:nvSpPr>
        <p:spPr>
          <a:xfrm>
            <a:off x="0" y="1"/>
            <a:ext cx="9588783" cy="6858000"/>
          </a:xfrm>
          <a:prstGeom prst="rect">
            <a:avLst/>
          </a:prstGeom>
          <a:gradFill>
            <a:gsLst>
              <a:gs pos="100000">
                <a:schemeClr val="bg2">
                  <a:lumMod val="10000"/>
                  <a:alpha val="0"/>
                </a:schemeClr>
              </a:gs>
              <a:gs pos="13000">
                <a:schemeClr val="bg2">
                  <a:lumMod val="10000"/>
                </a:schemeClr>
              </a:gs>
            </a:gsLst>
            <a:lin ang="0" scaled="0"/>
          </a:gra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sz="1200">
              <a:solidFill>
                <a:srgbClr val="FFFFFF"/>
              </a:solidFill>
            </a:endParaRPr>
          </a:p>
        </p:txBody>
      </p:sp>
      <p:pic>
        <p:nvPicPr>
          <p:cNvPr id="6" name="Picture 2" descr="My image...">
            <a:extLst>
              <a:ext uri="{FF2B5EF4-FFF2-40B4-BE49-F238E27FC236}">
                <a16:creationId xmlns:a16="http://schemas.microsoft.com/office/drawing/2014/main" id="{23ECAFE8-4BFB-69FA-FC6E-137E3978CB22}"/>
              </a:ext>
            </a:extLst>
          </p:cNvPr>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9775291" y="-158374"/>
            <a:ext cx="2416709" cy="1867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570916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D. Layout guid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8189104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6"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grpSp>
        <p:nvGrpSpPr>
          <p:cNvPr id="2" name="Group 1">
            <a:extLst>
              <a:ext uri="{FF2B5EF4-FFF2-40B4-BE49-F238E27FC236}">
                <a16:creationId xmlns:a16="http://schemas.microsoft.com/office/drawing/2014/main" id="{09D9EC10-433F-4A14-B47F-8F6F077454AA}"/>
              </a:ext>
            </a:extLst>
          </p:cNvPr>
          <p:cNvGrpSpPr/>
          <p:nvPr userDrawn="1"/>
        </p:nvGrpSpPr>
        <p:grpSpPr>
          <a:xfrm>
            <a:off x="-600" y="-1"/>
            <a:ext cx="12193800" cy="6858001"/>
            <a:chOff x="-600" y="-1"/>
            <a:chExt cx="12193800" cy="6858001"/>
          </a:xfrm>
        </p:grpSpPr>
        <p:sp>
          <p:nvSpPr>
            <p:cNvPr id="145"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solidFill>
                  <a:schemeClr val="tx1"/>
                </a:solidFill>
                <a:latin typeface="+mn-lt"/>
              </a:endParaRPr>
            </a:p>
          </p:txBody>
        </p:sp>
        <p:grpSp>
          <p:nvGrpSpPr>
            <p:cNvPr id="146" name="Baselines / anchors"/>
            <p:cNvGrpSpPr/>
            <p:nvPr userDrawn="1"/>
          </p:nvGrpSpPr>
          <p:grpSpPr>
            <a:xfrm>
              <a:off x="-600" y="622800"/>
              <a:ext cx="12193200" cy="5536800"/>
              <a:chOff x="12623800" y="622800"/>
              <a:chExt cx="11176000" cy="5536800"/>
            </a:xfrm>
          </p:grpSpPr>
          <p:cxnSp>
            <p:nvCxnSpPr>
              <p:cNvPr id="170" name="Straight Connector 169"/>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147" name="Gutter space"/>
            <p:cNvGrpSpPr/>
            <p:nvPr userDrawn="1"/>
          </p:nvGrpSpPr>
          <p:grpSpPr>
            <a:xfrm>
              <a:off x="1277000" y="623550"/>
              <a:ext cx="9638000" cy="5537047"/>
              <a:chOff x="1277000" y="623550"/>
              <a:chExt cx="9638000" cy="5537047"/>
            </a:xfrm>
          </p:grpSpPr>
          <p:sp>
            <p:nvSpPr>
              <p:cNvPr id="159"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0"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1"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2"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3"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4"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5"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6"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7"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8"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69"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grpSp>
        <p:sp>
          <p:nvSpPr>
            <p:cNvPr id="148"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575757"/>
                </a:solidFill>
                <a:effectLst/>
                <a:uLnTx/>
                <a:uFillTx/>
                <a:latin typeface="+mn-lt"/>
                <a:ea typeface="+mn-ea"/>
                <a:cs typeface="+mn-cs"/>
              </a:endParaRPr>
            </a:p>
          </p:txBody>
        </p:sp>
        <p:sp>
          <p:nvSpPr>
            <p:cNvPr id="149" name="Footnote measure"/>
            <p:cNvSpPr>
              <a:spLocks noChangeArrowheads="1"/>
            </p:cNvSpPr>
            <p:nvPr/>
          </p:nvSpPr>
          <p:spPr bwMode="auto">
            <a:xfrm>
              <a:off x="673608" y="6263973"/>
              <a:ext cx="10844784" cy="415498"/>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50" name="Whitespace measure"/>
            <p:cNvSpPr>
              <a:spLocks noChangeArrowheads="1"/>
            </p:cNvSpPr>
            <p:nvPr/>
          </p:nvSpPr>
          <p:spPr bwMode="auto">
            <a:xfrm>
              <a:off x="673608" y="1497600"/>
              <a:ext cx="10844784"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grpSp>
          <p:nvGrpSpPr>
            <p:cNvPr id="151" name="Five column measure"/>
            <p:cNvGrpSpPr/>
            <p:nvPr userDrawn="1"/>
          </p:nvGrpSpPr>
          <p:grpSpPr>
            <a:xfrm>
              <a:off x="629400" y="5975122"/>
              <a:ext cx="10933200" cy="79536"/>
              <a:chOff x="629400" y="5975122"/>
              <a:chExt cx="10933200" cy="79536"/>
            </a:xfrm>
          </p:grpSpPr>
          <p:sp>
            <p:nvSpPr>
              <p:cNvPr id="154"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55"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56"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57"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sp>
            <p:nvSpPr>
              <p:cNvPr id="158"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a:endParaRPr lang="en-GB">
                  <a:latin typeface="+mn-lt"/>
                </a:endParaRPr>
              </a:p>
            </p:txBody>
          </p:sp>
        </p:grpSp>
        <p:sp>
          <p:nvSpPr>
            <p:cNvPr id="152" name="Live area"/>
            <p:cNvSpPr/>
            <p:nvPr/>
          </p:nvSpPr>
          <p:spPr>
            <a:xfrm>
              <a:off x="673608" y="2080802"/>
              <a:ext cx="10844784" cy="3841029"/>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rtl="0">
                <a:lnSpc>
                  <a:spcPct val="90000"/>
                </a:lnSpc>
                <a:spcAft>
                  <a:spcPts val="1000"/>
                </a:spcAft>
              </a:pPr>
              <a:endParaRPr lang="en-GB" sz="1200">
                <a:solidFill>
                  <a:schemeClr val="bg1"/>
                </a:solidFill>
                <a:latin typeface="+mn-lt"/>
              </a:endParaRPr>
            </a:p>
          </p:txBody>
        </p:sp>
        <p:sp>
          <p:nvSpPr>
            <p:cNvPr id="153" name="Footnote example"/>
            <p:cNvSpPr txBox="1"/>
            <p:nvPr/>
          </p:nvSpPr>
          <p:spPr>
            <a:xfrm>
              <a:off x="662831" y="6238215"/>
              <a:ext cx="9859210"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Tree>
    <p:extLst>
      <p:ext uri="{BB962C8B-B14F-4D97-AF65-F5344CB8AC3E}">
        <p14:creationId xmlns:p14="http://schemas.microsoft.com/office/powerpoint/2010/main" val="6710157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Overview">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27148637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Trebuchet MS" panose="020B0603020202020204" pitchFamily="34" charset="0"/>
                <a:sym typeface="Trebuchet MS" panose="020B0603020202020204" pitchFamily="34" charset="0"/>
              </a:rPr>
              <a:t>Copyright © 2023 by Boston Consulting Group. All rights reserved.</a:t>
            </a:r>
            <a:endParaRPr lang="en-GB" sz="700">
              <a:solidFill>
                <a:schemeClr val="bg1"/>
              </a:solidFill>
              <a:latin typeface="Trebuchet MS" panose="020B0603020202020204" pitchFamily="34" charset="0"/>
              <a:sym typeface="Trebuchet MS" panose="020B0603020202020204" pitchFamily="34" charset="0"/>
            </a:endParaRPr>
          </a:p>
        </p:txBody>
      </p:sp>
      <p:sp>
        <p:nvSpPr>
          <p:cNvPr id="11" name="Rectangle 10"/>
          <p:cNvSpPr/>
          <p:nvPr userDrawn="1"/>
        </p:nvSpPr>
        <p:spPr bwMode="invGray">
          <a:xfrm>
            <a:off x="1388145" y="4691187"/>
            <a:ext cx="929337" cy="995874"/>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fontAlgn="auto">
              <a:lnSpc>
                <a:spcPct val="95000"/>
              </a:lnSpc>
              <a:spcBef>
                <a:spcPts val="0"/>
              </a:spcBef>
              <a:spcAft>
                <a:spcPts val="0"/>
              </a:spcAft>
            </a:pPr>
            <a:endParaRPr lang="en-GB" sz="2000">
              <a:solidFill>
                <a:prstClr val="white"/>
              </a:solidFill>
              <a:latin typeface="Trebuchet MS" panose="020B0603020202020204" pitchFamily="34" charset="0"/>
            </a:endParaRPr>
          </a:p>
        </p:txBody>
      </p:sp>
      <p:sp>
        <p:nvSpPr>
          <p:cNvPr id="12" name="Rectangle 11"/>
          <p:cNvSpPr/>
          <p:nvPr userDrawn="1">
            <p:custDataLst>
              <p:tags r:id="rId2"/>
            </p:custDataLst>
          </p:nvPr>
        </p:nvSpPr>
        <p:spPr>
          <a:xfrm>
            <a:off x="2509482" y="4691187"/>
            <a:ext cx="1570152" cy="1468176"/>
          </a:xfrm>
          <a:prstGeom prst="rect">
            <a:avLst/>
          </a:prstGeom>
          <a:noFill/>
          <a:ln w="9525" cmpd="sng">
            <a:solidFill>
              <a:srgbClr val="FFFFFF"/>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rtl="0">
              <a:lnSpc>
                <a:spcPct val="95000"/>
              </a:lnSpc>
            </a:pPr>
            <a:endParaRPr lang="en-GB" sz="1200">
              <a:solidFill>
                <a:srgbClr val="FFFFFF"/>
              </a:solidFill>
              <a:latin typeface="Trebuchet MS" panose="020B0603020202020204" pitchFamily="34" charset="0"/>
            </a:endParaRPr>
          </a:p>
        </p:txBody>
      </p:sp>
      <p:sp>
        <p:nvSpPr>
          <p:cNvPr id="2" name="TextBox 1"/>
          <p:cNvSpPr txBox="1"/>
          <p:nvPr userDrawn="1"/>
        </p:nvSpPr>
        <p:spPr>
          <a:xfrm>
            <a:off x="630000" y="907199"/>
            <a:ext cx="3448800" cy="1220467"/>
          </a:xfrm>
          <a:prstGeom prst="rect">
            <a:avLst/>
          </a:prstGeom>
          <a:noFill/>
          <a:ln>
            <a:solidFill>
              <a:schemeClr val="bg1"/>
            </a:solidFill>
          </a:ln>
        </p:spPr>
        <p:txBody>
          <a:bodyPr wrap="square" lIns="612000" tIns="468000" rIns="0" bIns="0" rtlCol="0" anchor="t">
            <a:spAutoFit/>
          </a:bodyPr>
          <a:lstStyle/>
          <a:p>
            <a:pPr rtl="0">
              <a:lnSpc>
                <a:spcPct val="90000"/>
              </a:lnSpc>
              <a:spcAft>
                <a:spcPts val="600"/>
              </a:spcAft>
            </a:pPr>
            <a:endParaRPr lang="en-GB" sz="5400">
              <a:solidFill>
                <a:schemeClr val="bg1"/>
              </a:solidFill>
            </a:endParaRPr>
          </a:p>
        </p:txBody>
      </p:sp>
      <p:sp>
        <p:nvSpPr>
          <p:cNvPr id="10" name="TextBox 1"/>
          <p:cNvSpPr txBox="1"/>
          <p:nvPr userDrawn="1"/>
        </p:nvSpPr>
        <p:spPr>
          <a:xfrm>
            <a:off x="1174582" y="1115416"/>
            <a:ext cx="2358915" cy="881780"/>
          </a:xfrm>
          <a:prstGeom prst="rect">
            <a:avLst/>
          </a:prstGeom>
          <a:noFill/>
        </p:spPr>
        <p:txBody>
          <a:bodyPr wrap="none" rtlCol="0">
            <a:spAutoFit/>
          </a:bodyPr>
          <a:lstStyle/>
          <a:p>
            <a:pPr algn="ctr" rtl="0" fontAlgn="auto">
              <a:lnSpc>
                <a:spcPct val="95000"/>
              </a:lnSpc>
              <a:spcBef>
                <a:spcPts val="0"/>
              </a:spcBef>
              <a:spcAft>
                <a:spcPts val="0"/>
              </a:spcAft>
            </a:pPr>
            <a:r>
              <a:rPr lang="en-GB" sz="5400" b="1">
                <a:solidFill>
                  <a:schemeClr val="bg1"/>
                </a:solidFill>
                <a:latin typeface="+mn-lt"/>
              </a:rPr>
              <a:t>Agenda</a:t>
            </a:r>
          </a:p>
        </p:txBody>
      </p:sp>
      <p:sp>
        <p:nvSpPr>
          <p:cNvPr id="28" name="TextBox 27">
            <a:extLst>
              <a:ext uri="{FF2B5EF4-FFF2-40B4-BE49-F238E27FC236}">
                <a16:creationId xmlns:a16="http://schemas.microsoft.com/office/drawing/2014/main" id="{83BF9AE1-28DA-4C51-8A20-A10B8DFDD61F}"/>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5" name="Picture 2" descr="My image...">
            <a:extLst>
              <a:ext uri="{FF2B5EF4-FFF2-40B4-BE49-F238E27FC236}">
                <a16:creationId xmlns:a16="http://schemas.microsoft.com/office/drawing/2014/main" id="{EB9A31B7-F34D-EE46-DF18-6EB29DA69F83}"/>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53861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38274602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Trebuchet MS" panose="020B0603020202020204" pitchFamily="34" charset="0"/>
                <a:sym typeface="Trebuchet MS" panose="020B0603020202020204" pitchFamily="34" charset="0"/>
              </a:rPr>
              <a:t>Copyright © 2023 by Boston Consulting Group. All rights reserved.</a:t>
            </a:r>
            <a:endParaRPr lang="en-GB" sz="7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bwMode="white">
          <a:xfrm>
            <a:off x="1284743" y="1428131"/>
            <a:ext cx="947672" cy="947672"/>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endParaRPr lang="en-GB" sz="1200">
              <a:solidFill>
                <a:schemeClr val="bg1"/>
              </a:solidFill>
              <a:latin typeface="Trebuchet MS" panose="020B0603020202020204" pitchFamily="34" charset="0"/>
              <a:sym typeface="Trebuchet MS" panose="020B0603020202020204" pitchFamily="34" charset="0"/>
            </a:endParaRPr>
          </a:p>
        </p:txBody>
      </p:sp>
      <p:sp>
        <p:nvSpPr>
          <p:cNvPr id="13" name="Rectangle 12"/>
          <p:cNvSpPr/>
          <p:nvPr userDrawn="1"/>
        </p:nvSpPr>
        <p:spPr>
          <a:xfrm>
            <a:off x="1285200" y="2667600"/>
            <a:ext cx="9619200" cy="3200400"/>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fontAlgn="auto">
              <a:spcBef>
                <a:spcPts val="0"/>
              </a:spcBef>
              <a:spcAft>
                <a:spcPts val="0"/>
              </a:spcAft>
            </a:pPr>
            <a:endParaRPr lang="en-GB" sz="2000">
              <a:solidFill>
                <a:prstClr val="white"/>
              </a:solidFill>
              <a:latin typeface="Trebuchet MS" panose="020B0603020202020204" pitchFamily="34" charset="0"/>
            </a:endParaRPr>
          </a:p>
        </p:txBody>
      </p:sp>
      <p:sp>
        <p:nvSpPr>
          <p:cNvPr id="25" name="TextBox 24">
            <a:extLst>
              <a:ext uri="{FF2B5EF4-FFF2-40B4-BE49-F238E27FC236}">
                <a16:creationId xmlns:a16="http://schemas.microsoft.com/office/drawing/2014/main" id="{DF6482AB-D29E-453E-A6B5-08FA1AE29336}"/>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F2BF818E-5873-A016-8D00-262639ADE859}"/>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7145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Agenda Full Width Overview">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11846193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Trebuchet MS" panose="020B0603020202020204" pitchFamily="34" charset="0"/>
                <a:sym typeface="Trebuchet MS" panose="020B0603020202020204" pitchFamily="34" charset="0"/>
              </a:rPr>
              <a:t>Copyright © 2023 by Boston Consulting Group. All rights reserved.</a:t>
            </a:r>
            <a:endParaRPr lang="en-GB" sz="700">
              <a:solidFill>
                <a:schemeClr val="bg1"/>
              </a:solidFill>
              <a:latin typeface="Trebuchet MS" panose="020B0603020202020204" pitchFamily="34" charset="0"/>
              <a:sym typeface="Trebuchet MS" panose="020B0603020202020204" pitchFamily="34" charset="0"/>
            </a:endParaRPr>
          </a:p>
        </p:txBody>
      </p:sp>
      <p:sp>
        <p:nvSpPr>
          <p:cNvPr id="10" name="Title 1"/>
          <p:cNvSpPr txBox="1">
            <a:spLocks/>
          </p:cNvSpPr>
          <p:nvPr userDrawn="1"/>
        </p:nvSpPr>
        <p:spPr>
          <a:xfrm>
            <a:off x="630000" y="622800"/>
            <a:ext cx="7189998" cy="4154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pPr rtl="0"/>
            <a:r>
              <a:rPr lang="en-GB" sz="3000" b="1">
                <a:solidFill>
                  <a:schemeClr val="bg1"/>
                </a:solidFill>
                <a:latin typeface="+mn-lt"/>
              </a:rPr>
              <a:t>Agenda</a:t>
            </a:r>
          </a:p>
        </p:txBody>
      </p:sp>
      <p:cxnSp>
        <p:nvCxnSpPr>
          <p:cNvPr id="13" name="Straight Connector 12"/>
          <p:cNvCxnSpPr/>
          <p:nvPr userDrawn="1"/>
        </p:nvCxnSpPr>
        <p:spPr bwMode="white">
          <a:xfrm>
            <a:off x="618898" y="1206000"/>
            <a:ext cx="11576304" cy="0"/>
          </a:xfrm>
          <a:prstGeom prst="line">
            <a:avLst/>
          </a:prstGeom>
          <a:ln w="9525"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2A12BEC-0C5A-45D8-B013-CA21DB07437B}"/>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84E1A6C9-DD89-5FFE-CBAB-AC6A4744E5E6}"/>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42585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Additional Title page 4">
    <p:bg>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697639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84" imgH="384" progId="TCLayout.ActiveDocument.1">
                  <p:embed/>
                </p:oleObj>
              </mc:Choice>
              <mc:Fallback>
                <p:oleObj name="think-cell Slide" r:id="rId4" imgW="384" imgH="384" progId="TCLayout.ActiveDocument.1">
                  <p:embed/>
                  <p:pic>
                    <p:nvPicPr>
                      <p:cNvPr id="4" name="Object 3"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eaLnBrk="1">
              <a:lnSpc>
                <a:spcPct val="93000"/>
              </a:lnSpc>
              <a:spcBef>
                <a:spcPct val="0"/>
              </a:spcBef>
              <a:spcAft>
                <a:spcPct val="0"/>
              </a:spcAft>
            </a:pPr>
            <a:endParaRPr lang="en-GB"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pic>
        <p:nvPicPr>
          <p:cNvPr id="5126" name="Picture 6">
            <a:extLst>
              <a:ext uri="{FF2B5EF4-FFF2-40B4-BE49-F238E27FC236}">
                <a16:creationId xmlns:a16="http://schemas.microsoft.com/office/drawing/2014/main" id="{29A8DFBC-0713-D7EF-F19A-8E71FA024129}"/>
              </a:ext>
            </a:extLst>
          </p:cNvPr>
          <p:cNvPicPr>
            <a:picLocks noChangeAspect="1" noChangeArrowheads="1"/>
          </p:cNvPicPr>
          <p:nvPr userDrawn="1"/>
        </p:nvPicPr>
        <p:blipFill rotWithShape="1">
          <a:blip r:embed="rId6" cstate="email">
            <a:extLst>
              <a:ext uri="{28A0092B-C50C-407E-A947-70E740481C1C}">
                <a14:useLocalDpi xmlns:a14="http://schemas.microsoft.com/office/drawing/2010/main"/>
              </a:ext>
            </a:extLst>
          </a:blip>
          <a:src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517AEA27-BCF7-434B-9389-61CDDC6B04C5}"/>
              </a:ext>
            </a:extLst>
          </p:cNvPr>
          <p:cNvSpPr/>
          <p:nvPr userDrawn="1"/>
        </p:nvSpPr>
        <p:spPr>
          <a:xfrm>
            <a:off x="0" y="1"/>
            <a:ext cx="9588783" cy="6858000"/>
          </a:xfrm>
          <a:prstGeom prst="rect">
            <a:avLst/>
          </a:prstGeom>
          <a:gradFill>
            <a:gsLst>
              <a:gs pos="100000">
                <a:schemeClr val="bg2">
                  <a:lumMod val="10000"/>
                  <a:alpha val="0"/>
                </a:schemeClr>
              </a:gs>
              <a:gs pos="13000">
                <a:schemeClr val="bg2">
                  <a:lumMod val="10000"/>
                </a:schemeClr>
              </a:gs>
            </a:gsLst>
            <a:lin ang="0" scaled="0"/>
          </a:gra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sz="1200">
              <a:solidFill>
                <a:srgbClr val="FFFFFF"/>
              </a:solidFill>
              <a:latin typeface="+mn-lt"/>
            </a:endParaRPr>
          </a:p>
        </p:txBody>
      </p:sp>
      <p:sp>
        <p:nvSpPr>
          <p:cNvPr id="22" name="Subtitle 2">
            <a:extLst>
              <a:ext uri="{FF2B5EF4-FFF2-40B4-BE49-F238E27FC236}">
                <a16:creationId xmlns:a16="http://schemas.microsoft.com/office/drawing/2014/main" id="{ED7DCF0B-88B2-48D0-8E38-AAC599D20F48}"/>
              </a:ext>
            </a:extLst>
          </p:cNvPr>
          <p:cNvSpPr>
            <a:spLocks noGrp="1"/>
          </p:cNvSpPr>
          <p:nvPr userDrawn="1">
            <p:ph type="subTitle" idx="1" hasCustomPrompt="1"/>
          </p:nvPr>
        </p:nvSpPr>
        <p:spPr>
          <a:xfrm>
            <a:off x="563426" y="5321539"/>
            <a:ext cx="6685782" cy="436195"/>
          </a:xfrm>
          <a:prstGeom prst="rect">
            <a:avLst/>
          </a:prstGeom>
        </p:spPr>
        <p:txBody>
          <a:bodyPr vert="horz" lIns="0" tIns="0" rIns="0" bIns="0" rtlCol="0" anchor="ctr">
            <a:noAutofit/>
          </a:bodyPr>
          <a:lstStyle>
            <a:lvl1pPr rtl="0">
              <a:defRPr lang="en-US" sz="2400" dirty="0">
                <a:solidFill>
                  <a:schemeClr val="bg1"/>
                </a:solidFill>
                <a:latin typeface="+mn-lt"/>
              </a:defRPr>
            </a:lvl1pPr>
          </a:lstStyle>
          <a:p>
            <a:pPr lvl="0">
              <a:buClr>
                <a:srgbClr val="DA291C"/>
              </a:buClr>
              <a:buNone/>
            </a:pPr>
            <a:r>
              <a:rPr lang="en-GB" sz="2400"/>
              <a:t>Subtitle</a:t>
            </a:r>
          </a:p>
        </p:txBody>
      </p:sp>
      <p:sp>
        <p:nvSpPr>
          <p:cNvPr id="26" name="Title 3">
            <a:extLst>
              <a:ext uri="{FF2B5EF4-FFF2-40B4-BE49-F238E27FC236}">
                <a16:creationId xmlns:a16="http://schemas.microsoft.com/office/drawing/2014/main" id="{B651114E-7058-4A6C-A635-336EDF320F00}"/>
              </a:ext>
            </a:extLst>
          </p:cNvPr>
          <p:cNvSpPr>
            <a:spLocks noGrp="1"/>
          </p:cNvSpPr>
          <p:nvPr userDrawn="1">
            <p:ph type="ctrTitle" hasCustomPrompt="1"/>
          </p:nvPr>
        </p:nvSpPr>
        <p:spPr>
          <a:xfrm>
            <a:off x="563426" y="1712075"/>
            <a:ext cx="6685782" cy="3138423"/>
          </a:xfrm>
        </p:spPr>
        <p:txBody>
          <a:bodyPr vert="horz" lIns="0" tIns="0" rIns="0" bIns="0" rtlCol="0" anchor="b" anchorCtr="0">
            <a:normAutofit/>
          </a:bodyPr>
          <a:lstStyle>
            <a:lvl1pPr rtl="0">
              <a:defRPr lang="en-US" sz="6000" dirty="0">
                <a:solidFill>
                  <a:schemeClr val="bg1"/>
                </a:solidFill>
                <a:latin typeface="+mn-lt"/>
              </a:defRPr>
            </a:lvl1pPr>
          </a:lstStyle>
          <a:p>
            <a:pPr marL="0" lvl="0">
              <a:lnSpc>
                <a:spcPct val="93000"/>
              </a:lnSpc>
            </a:pPr>
            <a:br>
              <a:rPr lang="en-GB" sz="6000"/>
            </a:br>
            <a:r>
              <a:rPr lang="en-GB" sz="6000"/>
              <a:t>Title</a:t>
            </a:r>
          </a:p>
        </p:txBody>
      </p:sp>
      <p:sp>
        <p:nvSpPr>
          <p:cNvPr id="10" name="Text Placeholder 4">
            <a:extLst>
              <a:ext uri="{FF2B5EF4-FFF2-40B4-BE49-F238E27FC236}">
                <a16:creationId xmlns:a16="http://schemas.microsoft.com/office/drawing/2014/main" id="{70329443-9687-4568-8EC3-2F31CDC37592}"/>
              </a:ext>
            </a:extLst>
          </p:cNvPr>
          <p:cNvSpPr>
            <a:spLocks noGrp="1"/>
          </p:cNvSpPr>
          <p:nvPr>
            <p:ph type="body" sz="quarter" idx="13" hasCustomPrompt="1"/>
          </p:nvPr>
        </p:nvSpPr>
        <p:spPr>
          <a:xfrm>
            <a:off x="563426" y="6033671"/>
            <a:ext cx="6685782" cy="327148"/>
          </a:xfrm>
          <a:noFill/>
        </p:spPr>
        <p:txBody>
          <a:bodyPr vert="horz" lIns="0" tIns="0" rIns="0" bIns="0" rtlCol="0" anchor="ctr">
            <a:noAutofit/>
          </a:bodyPr>
          <a:lstStyle>
            <a:lvl1pPr rtl="0">
              <a:defRPr lang="en-US" sz="1800" b="1" cap="all" baseline="0" dirty="0">
                <a:solidFill>
                  <a:srgbClr val="FFFFFF"/>
                </a:solidFill>
                <a:latin typeface="+mn-lt"/>
              </a:defRPr>
            </a:lvl1pPr>
          </a:lstStyle>
          <a:p>
            <a:pPr lvl="0">
              <a:buNone/>
            </a:pPr>
            <a:r>
              <a:rPr lang="en-GB"/>
              <a:t>Date</a:t>
            </a:r>
          </a:p>
        </p:txBody>
      </p:sp>
      <p:pic>
        <p:nvPicPr>
          <p:cNvPr id="6" name="Picture 2" descr="My image...">
            <a:extLst>
              <a:ext uri="{FF2B5EF4-FFF2-40B4-BE49-F238E27FC236}">
                <a16:creationId xmlns:a16="http://schemas.microsoft.com/office/drawing/2014/main" id="{4CDF98CA-AEBD-1FAD-7E8B-575736C38EDF}"/>
              </a:ext>
            </a:extLst>
          </p:cNvPr>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9775291" y="-158374"/>
            <a:ext cx="2416709" cy="1867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3818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p:cSld name="Agenda D. Section Header Overview">
    <p:bg>
      <p:bgPr>
        <a:solidFill>
          <a:srgbClr val="FFFFFF"/>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9563066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Trebuchet MS" panose="020B0603020202020204" pitchFamily="34" charset="0"/>
                <a:sym typeface="Trebuchet MS" panose="020B0603020202020204" pitchFamily="34" charset="0"/>
              </a:rPr>
              <a:t>Copyright © 2023 by Boston Consulting Group. All rights reserved.</a:t>
            </a:r>
            <a:endParaRPr lang="en-GB"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invGray">
          <a:xfrm>
            <a:off x="1388145" y="4691187"/>
            <a:ext cx="929337" cy="995874"/>
          </a:xfrm>
          <a:prstGeom prst="rect">
            <a:avLst/>
          </a:prstGeom>
          <a:noFill/>
          <a:ln w="9525">
            <a:solidFill>
              <a:srgbClr val="EB767D"/>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fontAlgn="auto">
              <a:lnSpc>
                <a:spcPct val="95000"/>
              </a:lnSpc>
              <a:spcBef>
                <a:spcPts val="0"/>
              </a:spcBef>
              <a:spcAft>
                <a:spcPts val="0"/>
              </a:spcAft>
            </a:pPr>
            <a:endParaRPr lang="en-GB" sz="2000">
              <a:solidFill>
                <a:prstClr val="white"/>
              </a:solidFill>
              <a:latin typeface="Trebuchet MS" panose="020B0603020202020204" pitchFamily="34" charset="0"/>
            </a:endParaRPr>
          </a:p>
        </p:txBody>
      </p:sp>
      <p:sp>
        <p:nvSpPr>
          <p:cNvPr id="10" name="Rectangle 9"/>
          <p:cNvSpPr/>
          <p:nvPr userDrawn="1">
            <p:custDataLst>
              <p:tags r:id="rId2"/>
            </p:custDataLst>
          </p:nvPr>
        </p:nvSpPr>
        <p:spPr>
          <a:xfrm>
            <a:off x="2509482" y="4691187"/>
            <a:ext cx="1570152" cy="1468176"/>
          </a:xfrm>
          <a:prstGeom prst="rect">
            <a:avLst/>
          </a:prstGeom>
          <a:noFill/>
          <a:ln w="9525" cmpd="sng">
            <a:solidFill>
              <a:srgbClr val="EB767D"/>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rtl="0">
              <a:lnSpc>
                <a:spcPct val="95000"/>
              </a:lnSpc>
            </a:pPr>
            <a:endParaRPr lang="en-GB" sz="1200">
              <a:solidFill>
                <a:srgbClr val="FFFFFF"/>
              </a:solidFill>
              <a:latin typeface="Trebuchet MS" panose="020B0603020202020204" pitchFamily="34" charset="0"/>
            </a:endParaRPr>
          </a:p>
        </p:txBody>
      </p:sp>
      <p:sp>
        <p:nvSpPr>
          <p:cNvPr id="11" name="TextBox 10"/>
          <p:cNvSpPr txBox="1"/>
          <p:nvPr userDrawn="1"/>
        </p:nvSpPr>
        <p:spPr>
          <a:xfrm>
            <a:off x="630000" y="907197"/>
            <a:ext cx="3448800" cy="3447288"/>
          </a:xfrm>
          <a:prstGeom prst="rect">
            <a:avLst/>
          </a:prstGeom>
          <a:noFill/>
          <a:ln>
            <a:solidFill>
              <a:srgbClr val="EB767D"/>
            </a:solidFill>
          </a:ln>
        </p:spPr>
        <p:txBody>
          <a:bodyPr wrap="square" lIns="612000" tIns="468000" rIns="0" bIns="0" rtlCol="0" anchor="t">
            <a:noAutofit/>
          </a:bodyPr>
          <a:lstStyle/>
          <a:p>
            <a:pPr rtl="0">
              <a:lnSpc>
                <a:spcPct val="90000"/>
              </a:lnSpc>
              <a:spcAft>
                <a:spcPts val="600"/>
              </a:spcAft>
            </a:pPr>
            <a:endParaRPr lang="en-GB" sz="5400">
              <a:solidFill>
                <a:schemeClr val="accent4"/>
              </a:solidFill>
            </a:endParaRPr>
          </a:p>
        </p:txBody>
      </p:sp>
      <p:sp>
        <p:nvSpPr>
          <p:cNvPr id="9" name="TextBox 1"/>
          <p:cNvSpPr txBox="1"/>
          <p:nvPr userDrawn="1"/>
        </p:nvSpPr>
        <p:spPr>
          <a:xfrm>
            <a:off x="1174582" y="1115416"/>
            <a:ext cx="2358915" cy="881780"/>
          </a:xfrm>
          <a:prstGeom prst="rect">
            <a:avLst/>
          </a:prstGeom>
          <a:noFill/>
        </p:spPr>
        <p:txBody>
          <a:bodyPr wrap="none" rtlCol="0">
            <a:spAutoFit/>
          </a:bodyPr>
          <a:lstStyle>
            <a:defPPr>
              <a:defRPr lang="en-US"/>
            </a:defPPr>
            <a:lvl1pPr algn="ctr" fontAlgn="auto">
              <a:lnSpc>
                <a:spcPct val="95000"/>
              </a:lnSpc>
              <a:spcBef>
                <a:spcPts val="0"/>
              </a:spcBef>
              <a:spcAft>
                <a:spcPts val="0"/>
              </a:spcAft>
              <a:defRPr sz="5400">
                <a:solidFill>
                  <a:schemeClr val="accent4"/>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rtl="0"/>
            <a:r>
              <a:rPr lang="en-GB" b="1">
                <a:solidFill>
                  <a:srgbClr val="EB767D"/>
                </a:solidFill>
                <a:latin typeface="+mn-lt"/>
              </a:rPr>
              <a:t>Agenda</a:t>
            </a:r>
          </a:p>
        </p:txBody>
      </p:sp>
      <p:sp>
        <p:nvSpPr>
          <p:cNvPr id="26" name="TextBox 25">
            <a:extLst>
              <a:ext uri="{FF2B5EF4-FFF2-40B4-BE49-F238E27FC236}">
                <a16:creationId xmlns:a16="http://schemas.microsoft.com/office/drawing/2014/main" id="{C28EDCC9-3B63-4B83-9CE9-E54B6057D8EF}"/>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2B8C7562-5BCD-DBA5-0573-5A344668289B}"/>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03955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p:cSld name="Agenda D. Section Header">
    <p:bg>
      <p:bgPr>
        <a:solidFill>
          <a:srgbClr val="FFFFFF"/>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79512070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Trebuchet MS" panose="020B0603020202020204" pitchFamily="34" charset="0"/>
                <a:sym typeface="Trebuchet MS" panose="020B0603020202020204" pitchFamily="34" charset="0"/>
              </a:rPr>
              <a:t>Copyright © 2023 by Boston Consulting Group. All rights reserved.</a:t>
            </a:r>
            <a:endParaRPr lang="en-GB"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white">
          <a:xfrm>
            <a:off x="1284743" y="1428131"/>
            <a:ext cx="947672" cy="947672"/>
          </a:xfrm>
          <a:prstGeom prst="rect">
            <a:avLst/>
          </a:prstGeom>
          <a:noFill/>
          <a:ln w="9525">
            <a:solidFill>
              <a:srgbClr val="EB767D"/>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endParaRPr lang="en-GB" sz="12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a:xfrm>
            <a:off x="1285200" y="2667600"/>
            <a:ext cx="9619200" cy="3200400"/>
          </a:xfrm>
          <a:prstGeom prst="rect">
            <a:avLst/>
          </a:prstGeom>
          <a:noFill/>
          <a:ln w="9525">
            <a:solidFill>
              <a:srgbClr val="EB767D"/>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fontAlgn="auto">
              <a:spcBef>
                <a:spcPts val="0"/>
              </a:spcBef>
              <a:spcAft>
                <a:spcPts val="0"/>
              </a:spcAft>
            </a:pPr>
            <a:endParaRPr lang="en-GB" sz="2000">
              <a:solidFill>
                <a:prstClr val="white"/>
              </a:solidFill>
              <a:latin typeface="Trebuchet MS" panose="020B0603020202020204" pitchFamily="34" charset="0"/>
            </a:endParaRPr>
          </a:p>
        </p:txBody>
      </p:sp>
      <p:sp>
        <p:nvSpPr>
          <p:cNvPr id="22" name="TextBox 21">
            <a:extLst>
              <a:ext uri="{FF2B5EF4-FFF2-40B4-BE49-F238E27FC236}">
                <a16:creationId xmlns:a16="http://schemas.microsoft.com/office/drawing/2014/main" id="{0D769268-5A48-44A9-A819-236EB4783DAB}"/>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3" name="Picture 2" descr="My image...">
            <a:extLst>
              <a:ext uri="{FF2B5EF4-FFF2-40B4-BE49-F238E27FC236}">
                <a16:creationId xmlns:a16="http://schemas.microsoft.com/office/drawing/2014/main" id="{812A3FED-7A3D-FB36-FCA1-C27EB5D54CBA}"/>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06045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Agenda D. Full Width Overview">
    <p:bg>
      <p:bgPr>
        <a:solidFill>
          <a:srgbClr val="FFFFFF"/>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284245579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Trebuchet MS" panose="020B0603020202020204" pitchFamily="34" charset="0"/>
                <a:sym typeface="Trebuchet MS" panose="020B0603020202020204" pitchFamily="34" charset="0"/>
              </a:rPr>
              <a:t>Copyright © 2023 by Boston Consulting Group. All rights reserved.</a:t>
            </a:r>
            <a:endParaRPr lang="en-GB" sz="700">
              <a:solidFill>
                <a:schemeClr val="bg1">
                  <a:lumMod val="50000"/>
                </a:schemeClr>
              </a:solidFill>
              <a:latin typeface="Trebuchet MS" panose="020B0603020202020204" pitchFamily="34" charset="0"/>
              <a:sym typeface="Trebuchet MS" panose="020B0603020202020204" pitchFamily="34" charset="0"/>
            </a:endParaRPr>
          </a:p>
        </p:txBody>
      </p:sp>
      <p:sp>
        <p:nvSpPr>
          <p:cNvPr id="7" name="Title 1"/>
          <p:cNvSpPr txBox="1">
            <a:spLocks/>
          </p:cNvSpPr>
          <p:nvPr userDrawn="1"/>
        </p:nvSpPr>
        <p:spPr>
          <a:xfrm>
            <a:off x="630000" y="622800"/>
            <a:ext cx="7189998" cy="4154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pPr rtl="0"/>
            <a:r>
              <a:rPr lang="en-GB" sz="3000" b="1">
                <a:solidFill>
                  <a:srgbClr val="EB767D"/>
                </a:solidFill>
                <a:latin typeface="+mn-lt"/>
              </a:rPr>
              <a:t>Agenda</a:t>
            </a:r>
          </a:p>
        </p:txBody>
      </p:sp>
      <p:cxnSp>
        <p:nvCxnSpPr>
          <p:cNvPr id="9" name="Straight Connector 8"/>
          <p:cNvCxnSpPr/>
          <p:nvPr userDrawn="1"/>
        </p:nvCxnSpPr>
        <p:spPr bwMode="white">
          <a:xfrm>
            <a:off x="618898" y="1206000"/>
            <a:ext cx="11576304" cy="0"/>
          </a:xfrm>
          <a:prstGeom prst="line">
            <a:avLst/>
          </a:prstGeom>
          <a:ln w="9525" cmpd="sng">
            <a:solidFill>
              <a:srgbClr val="EB767D"/>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2329EB0E-6A59-4F7C-94D3-CE86399DD4CF}"/>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D42331D8-2A2D-8A23-58CE-CC987B3C4BC4}"/>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23494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Agenda D. Two-Thirds">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74684944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pic>
        <p:nvPicPr>
          <p:cNvPr id="23" name="Picture 22"/>
          <p:cNvPicPr>
            <a:picLocks noChangeAspect="1"/>
          </p:cNvPicPr>
          <p:nvPr userDrawn="1"/>
        </p:nvPicPr>
        <p:blipFill rotWithShape="1">
          <a:blip r:embed="rId5" cstate="email">
            <a:extLst>
              <a:ext uri="{28A0092B-C50C-407E-A947-70E740481C1C}">
                <a14:useLocalDpi xmlns:a14="http://schemas.microsoft.com/office/drawing/2010/main"/>
              </a:ext>
            </a:extLst>
          </a:blip>
          <a:srcRect l="29398" t="8741" r="101" b="27"/>
          <a:stretch/>
        </p:blipFill>
        <p:spPr bwMode="ltGray">
          <a:xfrm flipH="1">
            <a:off x="3671068" y="0"/>
            <a:ext cx="416951" cy="6858000"/>
          </a:xfrm>
          <a:prstGeom prst="rect">
            <a:avLst/>
          </a:prstGeom>
        </p:spPr>
      </p:pic>
      <p:sp>
        <p:nvSpPr>
          <p:cNvPr id="26" name="Rectangle 25"/>
          <p:cNvSpPr/>
          <p:nvPr userDrawn="1"/>
        </p:nvSpPr>
        <p:spPr bwMode="ltGray">
          <a:xfrm>
            <a:off x="4080763" y="-1309"/>
            <a:ext cx="8111237" cy="685930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rtl="0"/>
            <a:endParaRPr lang="en-GB" sz="1200">
              <a:solidFill>
                <a:schemeClr val="bg1"/>
              </a:solidFill>
              <a:latin typeface="+mn-lt"/>
              <a:sym typeface="Trebuchet MS" panose="020B0603020202020204" pitchFamily="34" charset="0"/>
            </a:endParaRPr>
          </a:p>
        </p:txBody>
      </p:sp>
      <p:sp>
        <p:nvSpPr>
          <p:cNvPr id="29"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10" name="TextBox 9"/>
          <p:cNvSpPr txBox="1"/>
          <p:nvPr userDrawn="1"/>
        </p:nvSpPr>
        <p:spPr>
          <a:xfrm>
            <a:off x="630000" y="3207715"/>
            <a:ext cx="1465500" cy="415498"/>
          </a:xfrm>
          <a:prstGeom prst="rect">
            <a:avLst/>
          </a:prstGeom>
          <a:noFill/>
        </p:spPr>
        <p:txBody>
          <a:bodyPr wrap="square" lIns="0" tIns="0" rIns="0" bIns="0" rtlCol="0" anchor="t">
            <a:spAutoFit/>
          </a:bodyPr>
          <a:lstStyle/>
          <a:p>
            <a:pPr rtl="0">
              <a:lnSpc>
                <a:spcPct val="90000"/>
              </a:lnSpc>
              <a:spcAft>
                <a:spcPts val="600"/>
              </a:spcAft>
            </a:pPr>
            <a:r>
              <a:rPr lang="en-GB" sz="3000" b="1">
                <a:solidFill>
                  <a:schemeClr val="bg1"/>
                </a:solidFill>
                <a:latin typeface="+mn-lt"/>
              </a:rPr>
              <a:t>Agenda</a:t>
            </a:r>
          </a:p>
        </p:txBody>
      </p:sp>
      <p:sp>
        <p:nvSpPr>
          <p:cNvPr id="24" name="TextBox 23">
            <a:extLst>
              <a:ext uri="{FF2B5EF4-FFF2-40B4-BE49-F238E27FC236}">
                <a16:creationId xmlns:a16="http://schemas.microsoft.com/office/drawing/2014/main" id="{568CA7D2-81BE-48B3-AD0A-5874D0066AB7}"/>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2CC4D9B5-8D04-E903-BD09-FCBF2BDF153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652122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Agenda D. Table of Contents">
    <p:bg>
      <p:bgPr>
        <a:gradFill flip="none" rotWithShape="1">
          <a:gsLst>
            <a:gs pos="0">
              <a:srgbClr val="DA202A"/>
            </a:gs>
            <a:gs pos="100000">
              <a:srgbClr val="A3171F"/>
            </a:gs>
          </a:gsLst>
          <a:lin ang="8100000" scaled="1"/>
          <a:tileRect/>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251847192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rtl="0">
              <a:lnSpc>
                <a:spcPct val="90000"/>
              </a:lnSpc>
              <a:spcAft>
                <a:spcPts val="1000"/>
              </a:spcAft>
            </a:pPr>
            <a:endParaRPr lang="en-GB" sz="1200">
              <a:solidFill>
                <a:prstClr val="white"/>
              </a:solidFill>
              <a:latin typeface="Trebuchet MS" panose="020B0603020202020204" pitchFamily="34" charset="0"/>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rtl="0">
              <a:lnSpc>
                <a:spcPct val="90000"/>
              </a:lnSpc>
              <a:spcAft>
                <a:spcPts val="1000"/>
              </a:spcAft>
            </a:pPr>
            <a:endParaRPr lang="en-GB" sz="1200">
              <a:solidFill>
                <a:prstClr val="white"/>
              </a:solidFill>
              <a:latin typeface="Trebuchet MS" panose="020B0603020202020204" pitchFamily="34" charset="0"/>
              <a:sym typeface="Trebuchet MS" panose="020B0603020202020204" pitchFamily="34" charset="0"/>
            </a:endParaRPr>
          </a:p>
        </p:txBody>
      </p:sp>
      <p:sp>
        <p:nvSpPr>
          <p:cNvPr id="20" name="TextBox 19"/>
          <p:cNvSpPr txBox="1"/>
          <p:nvPr userDrawn="1"/>
        </p:nvSpPr>
        <p:spPr>
          <a:xfrm>
            <a:off x="630000" y="2548118"/>
            <a:ext cx="2819400" cy="1761764"/>
          </a:xfrm>
          <a:prstGeom prst="rect">
            <a:avLst/>
          </a:prstGeom>
          <a:noFill/>
        </p:spPr>
        <p:txBody>
          <a:bodyPr wrap="square" lIns="0" tIns="0" rIns="0" bIns="0" rtlCol="0" anchor="ctr">
            <a:spAutoFit/>
          </a:bodyPr>
          <a:lstStyle/>
          <a:p>
            <a:pPr marL="0" indent="0" rtl="0">
              <a:lnSpc>
                <a:spcPct val="106000"/>
              </a:lnSpc>
              <a:spcAft>
                <a:spcPts val="700"/>
              </a:spcAft>
              <a:buFontTx/>
              <a:buNone/>
            </a:pPr>
            <a:r>
              <a:rPr lang="en-GB" sz="5400" b="1">
                <a:solidFill>
                  <a:schemeClr val="accent1"/>
                </a:solidFill>
                <a:latin typeface="+mn-lt"/>
                <a:sym typeface="Trebuchet MS" panose="020B0603020202020204" pitchFamily="34" charset="0"/>
              </a:rPr>
              <a:t>Table of contents</a:t>
            </a:r>
          </a:p>
        </p:txBody>
      </p:sp>
      <p:sp>
        <p:nvSpPr>
          <p:cNvPr id="24"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solidFill>
                <a:latin typeface="Trebuchet MS" panose="020B0603020202020204" pitchFamily="34" charset="0"/>
                <a:sym typeface="Trebuchet MS" panose="020B0603020202020204" pitchFamily="34" charset="0"/>
              </a:rPr>
              <a:t>Copyright © 2023 by Boston Consulting Group. All rights reserved.</a:t>
            </a:r>
            <a:endParaRPr lang="en-GB" sz="700">
              <a:solidFill>
                <a:schemeClr val="bg1"/>
              </a:solidFill>
              <a:latin typeface="Trebuchet MS" panose="020B0603020202020204" pitchFamily="34" charset="0"/>
              <a:sym typeface="Trebuchet MS" panose="020B0603020202020204" pitchFamily="34" charset="0"/>
            </a:endParaRPr>
          </a:p>
        </p:txBody>
      </p:sp>
      <p:pic>
        <p:nvPicPr>
          <p:cNvPr id="9" name="Picture 8"/>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45DF38F3-1984-4937-AB3A-3555F1324ADA}"/>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olidFill>
                  <a:schemeClr val="bg1"/>
                </a:solidFill>
                <a:sym typeface="Trebuchet MS" panose="020B0603020202020204" pitchFamily="34" charset="0"/>
              </a:rPr>
              <a:pPr lvl="0" algn="r" rtl="0"/>
              <a:t>‹#›</a:t>
            </a:fld>
            <a:endParaRPr lang="en-GB">
              <a:solidFill>
                <a:schemeClr val="bg1"/>
              </a:solidFill>
              <a:sym typeface="Trebuchet MS" panose="020B0603020202020204" pitchFamily="34" charset="0"/>
            </a:endParaRPr>
          </a:p>
        </p:txBody>
      </p:sp>
      <p:pic>
        <p:nvPicPr>
          <p:cNvPr id="4" name="Picture 2" descr="My image...">
            <a:extLst>
              <a:ext uri="{FF2B5EF4-FFF2-40B4-BE49-F238E27FC236}">
                <a16:creationId xmlns:a16="http://schemas.microsoft.com/office/drawing/2014/main" id="{0FB64793-78AD-8E4E-A170-7909DA012954}"/>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51432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Default">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D8EFF8A2-0FB9-4B25-8B8D-492353274983}"/>
              </a:ext>
            </a:extLst>
          </p:cNvPr>
          <p:cNvGraphicFramePr>
            <a:graphicFrameLocks noChangeAspect="1"/>
          </p:cNvGraphicFramePr>
          <p:nvPr userDrawn="1">
            <p:custDataLst>
              <p:tags r:id="rId1"/>
            </p:custDataLst>
            <p:extLst>
              <p:ext uri="{D42A27DB-BD31-4B8C-83A1-F6EECF244321}">
                <p14:modId xmlns:p14="http://schemas.microsoft.com/office/powerpoint/2010/main" val="27456638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13" imgH="416" progId="TCLayout.ActiveDocument.1">
                  <p:embed/>
                </p:oleObj>
              </mc:Choice>
              <mc:Fallback>
                <p:oleObj name="think-cell Slide" r:id="rId7" imgW="413" imgH="416" progId="TCLayout.ActiveDocument.1">
                  <p:embed/>
                  <p:pic>
                    <p:nvPicPr>
                      <p:cNvPr id="3" name="Object 6" hidden="1">
                        <a:extLst>
                          <a:ext uri="{FF2B5EF4-FFF2-40B4-BE49-F238E27FC236}">
                            <a16:creationId xmlns:a16="http://schemas.microsoft.com/office/drawing/2014/main" id="{D8EFF8A2-0FB9-4B25-8B8D-492353274983}"/>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5" name="Rectangle 1" hidden="1">
            <a:extLst>
              <a:ext uri="{FF2B5EF4-FFF2-40B4-BE49-F238E27FC236}">
                <a16:creationId xmlns:a16="http://schemas.microsoft.com/office/drawing/2014/main" id="{FCC3A0E6-E630-4C26-B008-93BA0B5B1109}"/>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2500" b="1" i="0" baseline="0">
              <a:solidFill>
                <a:schemeClr val="bg1"/>
              </a:solidFill>
              <a:latin typeface="Arial" panose="020B0604020202020204" pitchFamily="34" charset="0"/>
              <a:ea typeface="+mj-ea"/>
              <a:cs typeface="+mj-cs"/>
              <a:sym typeface="Arial" panose="020B0604020202020204" pitchFamily="34" charset="0"/>
            </a:endParaRPr>
          </a:p>
        </p:txBody>
      </p:sp>
      <p:sp>
        <p:nvSpPr>
          <p:cNvPr id="9" name="Slide Number">
            <a:extLst>
              <a:ext uri="{FF2B5EF4-FFF2-40B4-BE49-F238E27FC236}">
                <a16:creationId xmlns:a16="http://schemas.microsoft.com/office/drawing/2014/main" id="{66686DBA-90DA-4033-B950-94CBD0D7A425}"/>
              </a:ext>
            </a:extLst>
          </p:cNvPr>
          <p:cNvSpPr>
            <a:spLocks noChangeArrowheads="1"/>
          </p:cNvSpPr>
          <p:nvPr userDrawn="1">
            <p:custDataLst>
              <p:tags r:id="rId3"/>
            </p:custDataLst>
          </p:nvPr>
        </p:nvSpPr>
        <p:spPr bwMode="black">
          <a:xfrm>
            <a:off x="554736" y="6498754"/>
            <a:ext cx="325501" cy="138499"/>
          </a:xfrm>
          <a:prstGeom prst="rect">
            <a:avLst/>
          </a:prstGeom>
          <a:noFill/>
          <a:ln w="9525" algn="ctr">
            <a:noFill/>
            <a:miter lim="800000"/>
            <a:headEnd/>
            <a:tailEnd/>
          </a:ln>
          <a:effectLst/>
        </p:spPr>
        <p:txBody>
          <a:bodyPr wrap="square" lIns="0" tIns="0" rIns="0" bIns="0" anchor="b">
            <a:spAutoFit/>
          </a:bodyPr>
          <a:lstStyle/>
          <a:p>
            <a:pPr algn="l" defTabSz="610744" rtl="0" fontAlgn="auto">
              <a:spcBef>
                <a:spcPts val="0"/>
              </a:spcBef>
              <a:spcAft>
                <a:spcPts val="0"/>
              </a:spcAft>
              <a:defRPr/>
            </a:pPr>
            <a:fld id="{4ABDCABE-3F10-B64C-92F1-862014417034}" type="slidenum">
              <a:rPr lang="en-US" sz="900" b="0" smtClean="0">
                <a:solidFill>
                  <a:schemeClr val="tx1"/>
                </a:solidFill>
                <a:latin typeface="+mn-lt"/>
                <a:ea typeface="+mn-ea"/>
                <a:cs typeface="Arial" panose="020B0604020202020204" pitchFamily="34" charset="0"/>
              </a:rPr>
              <a:pPr algn="l" defTabSz="610744" rtl="0" fontAlgn="auto">
                <a:spcBef>
                  <a:spcPts val="0"/>
                </a:spcBef>
                <a:spcAft>
                  <a:spcPts val="0"/>
                </a:spcAft>
                <a:defRPr/>
              </a:pPr>
              <a:t>‹#›</a:t>
            </a:fld>
            <a:endParaRPr lang="en-US" sz="900" b="0">
              <a:solidFill>
                <a:schemeClr val="tx1"/>
              </a:solidFill>
              <a:latin typeface="+mn-lt"/>
              <a:ea typeface="+mn-ea"/>
              <a:cs typeface="Arial" panose="020B0604020202020204" pitchFamily="34" charset="0"/>
            </a:endParaRPr>
          </a:p>
        </p:txBody>
      </p:sp>
      <p:sp>
        <p:nvSpPr>
          <p:cNvPr id="8" name="5. Source" hidden="1">
            <a:extLst>
              <a:ext uri="{FF2B5EF4-FFF2-40B4-BE49-F238E27FC236}">
                <a16:creationId xmlns:a16="http://schemas.microsoft.com/office/drawing/2014/main" id="{9238B1D6-2095-4826-AA45-9A4E6F7D1A16}"/>
              </a:ext>
            </a:extLst>
          </p:cNvPr>
          <p:cNvSpPr txBox="1"/>
          <p:nvPr userDrawn="1">
            <p:custDataLst>
              <p:tags r:id="rId4"/>
            </p:custDataLst>
          </p:nvPr>
        </p:nvSpPr>
        <p:spPr>
          <a:xfrm>
            <a:off x="554735" y="6249090"/>
            <a:ext cx="7277861"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a:t>Source: …</a:t>
            </a:r>
          </a:p>
        </p:txBody>
      </p:sp>
      <p:sp>
        <p:nvSpPr>
          <p:cNvPr id="10" name="2. Slide Title">
            <a:extLst>
              <a:ext uri="{FF2B5EF4-FFF2-40B4-BE49-F238E27FC236}">
                <a16:creationId xmlns:a16="http://schemas.microsoft.com/office/drawing/2014/main" id="{8326FFD0-8389-4032-AAB8-00C262CAF746}"/>
              </a:ext>
            </a:extLst>
          </p:cNvPr>
          <p:cNvSpPr>
            <a:spLocks noGrp="1"/>
          </p:cNvSpPr>
          <p:nvPr>
            <p:ph type="title"/>
            <p:custDataLst>
              <p:tags r:id="rId5"/>
            </p:custDataLst>
          </p:nvPr>
        </p:nvSpPr>
        <p:spPr>
          <a:xfrm>
            <a:off x="554736" y="172212"/>
            <a:ext cx="11082528" cy="3847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noAutofit/>
          </a:bodyPr>
          <a:lstStyle>
            <a:lvl1pPr>
              <a:defRPr lang="en-US" dirty="0">
                <a:solidFill>
                  <a:schemeClr val="accent1"/>
                </a:solidFill>
              </a:defRPr>
            </a:lvl1pPr>
          </a:lstStyle>
          <a:p>
            <a:pPr lvl="0"/>
            <a:r>
              <a:rPr lang="en-US"/>
              <a:t>Click to edit Master title style</a:t>
            </a:r>
          </a:p>
        </p:txBody>
      </p:sp>
    </p:spTree>
    <p:extLst>
      <p:ext uri="{BB962C8B-B14F-4D97-AF65-F5344CB8AC3E}">
        <p14:creationId xmlns:p14="http://schemas.microsoft.com/office/powerpoint/2010/main" val="10049306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_Default">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D8EFF8A2-0FB9-4B25-8B8D-492353274983}"/>
              </a:ext>
            </a:extLst>
          </p:cNvPr>
          <p:cNvGraphicFramePr>
            <a:graphicFrameLocks noChangeAspect="1"/>
          </p:cNvGraphicFramePr>
          <p:nvPr userDrawn="1">
            <p:custDataLst>
              <p:tags r:id="rId1"/>
            </p:custDataLst>
            <p:extLst>
              <p:ext uri="{D42A27DB-BD31-4B8C-83A1-F6EECF244321}">
                <p14:modId xmlns:p14="http://schemas.microsoft.com/office/powerpoint/2010/main" val="27456638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413" imgH="416" progId="TCLayout.ActiveDocument.1">
                  <p:embed/>
                </p:oleObj>
              </mc:Choice>
              <mc:Fallback>
                <p:oleObj name="think-cell Slide" r:id="rId9" imgW="413" imgH="416" progId="TCLayout.ActiveDocument.1">
                  <p:embed/>
                  <p:pic>
                    <p:nvPicPr>
                      <p:cNvPr id="3" name="Object 6" hidden="1">
                        <a:extLst>
                          <a:ext uri="{FF2B5EF4-FFF2-40B4-BE49-F238E27FC236}">
                            <a16:creationId xmlns:a16="http://schemas.microsoft.com/office/drawing/2014/main" id="{D8EFF8A2-0FB9-4B25-8B8D-492353274983}"/>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5" name="Rectangle 1" hidden="1">
            <a:extLst>
              <a:ext uri="{FF2B5EF4-FFF2-40B4-BE49-F238E27FC236}">
                <a16:creationId xmlns:a16="http://schemas.microsoft.com/office/drawing/2014/main" id="{FCC3A0E6-E630-4C26-B008-93BA0B5B1109}"/>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2500" b="1" i="0" baseline="0">
              <a:solidFill>
                <a:schemeClr val="bg1"/>
              </a:solidFill>
              <a:latin typeface="Arial" panose="020B0604020202020204" pitchFamily="34" charset="0"/>
              <a:ea typeface="+mj-ea"/>
              <a:cs typeface="+mj-cs"/>
              <a:sym typeface="Arial" panose="020B0604020202020204" pitchFamily="34" charset="0"/>
            </a:endParaRPr>
          </a:p>
        </p:txBody>
      </p:sp>
      <p:sp>
        <p:nvSpPr>
          <p:cNvPr id="14" name="3. Subtitle">
            <a:extLst>
              <a:ext uri="{FF2B5EF4-FFF2-40B4-BE49-F238E27FC236}">
                <a16:creationId xmlns:a16="http://schemas.microsoft.com/office/drawing/2014/main" id="{D4D36123-678D-4B6C-A648-186F85BE34AE}"/>
              </a:ext>
            </a:extLst>
          </p:cNvPr>
          <p:cNvSpPr>
            <a:spLocks noGrp="1"/>
          </p:cNvSpPr>
          <p:nvPr>
            <p:ph type="subTitle" idx="1"/>
            <p:custDataLst>
              <p:tags r:id="rId3"/>
            </p:custDataLst>
          </p:nvPr>
        </p:nvSpPr>
        <p:spPr>
          <a:xfrm>
            <a:off x="554735" y="637721"/>
            <a:ext cx="11082528"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b="0" baseline="0" dirty="0"/>
            </a:lvl1pPr>
          </a:lstStyle>
          <a:p>
            <a:pPr lvl="0">
              <a:buNone/>
            </a:pPr>
            <a:r>
              <a:rPr lang="en-US"/>
              <a:t>Click to edit Master subtitle style</a:t>
            </a:r>
          </a:p>
        </p:txBody>
      </p:sp>
      <p:sp>
        <p:nvSpPr>
          <p:cNvPr id="9" name="Slide Number">
            <a:extLst>
              <a:ext uri="{FF2B5EF4-FFF2-40B4-BE49-F238E27FC236}">
                <a16:creationId xmlns:a16="http://schemas.microsoft.com/office/drawing/2014/main" id="{66686DBA-90DA-4033-B950-94CBD0D7A425}"/>
              </a:ext>
            </a:extLst>
          </p:cNvPr>
          <p:cNvSpPr>
            <a:spLocks noChangeArrowheads="1"/>
          </p:cNvSpPr>
          <p:nvPr userDrawn="1">
            <p:custDataLst>
              <p:tags r:id="rId4"/>
            </p:custDataLst>
          </p:nvPr>
        </p:nvSpPr>
        <p:spPr bwMode="black">
          <a:xfrm>
            <a:off x="554736" y="6498754"/>
            <a:ext cx="325501" cy="138499"/>
          </a:xfrm>
          <a:prstGeom prst="rect">
            <a:avLst/>
          </a:prstGeom>
          <a:noFill/>
          <a:ln w="9525" algn="ctr">
            <a:noFill/>
            <a:miter lim="800000"/>
            <a:headEnd/>
            <a:tailEnd/>
          </a:ln>
          <a:effectLst/>
        </p:spPr>
        <p:txBody>
          <a:bodyPr wrap="square" lIns="0" tIns="0" rIns="0" bIns="0" anchor="b">
            <a:spAutoFit/>
          </a:bodyPr>
          <a:lstStyle/>
          <a:p>
            <a:pPr algn="l" defTabSz="610744" rtl="0" fontAlgn="auto">
              <a:spcBef>
                <a:spcPts val="0"/>
              </a:spcBef>
              <a:spcAft>
                <a:spcPts val="0"/>
              </a:spcAft>
              <a:defRPr/>
            </a:pPr>
            <a:fld id="{4ABDCABE-3F10-B64C-92F1-862014417034}" type="slidenum">
              <a:rPr lang="en-US" sz="900" b="0" smtClean="0">
                <a:solidFill>
                  <a:schemeClr val="tx1"/>
                </a:solidFill>
                <a:latin typeface="+mn-lt"/>
                <a:ea typeface="+mn-ea"/>
                <a:cs typeface="Arial" panose="020B0604020202020204" pitchFamily="34" charset="0"/>
              </a:rPr>
              <a:pPr algn="l" defTabSz="610744" rtl="0" fontAlgn="auto">
                <a:spcBef>
                  <a:spcPts val="0"/>
                </a:spcBef>
                <a:spcAft>
                  <a:spcPts val="0"/>
                </a:spcAft>
                <a:defRPr/>
              </a:pPr>
              <a:t>‹#›</a:t>
            </a:fld>
            <a:endParaRPr lang="en-US" sz="900" b="0">
              <a:solidFill>
                <a:schemeClr val="tx1"/>
              </a:solidFill>
              <a:latin typeface="+mn-lt"/>
              <a:ea typeface="+mn-ea"/>
              <a:cs typeface="Arial" panose="020B0604020202020204" pitchFamily="34" charset="0"/>
            </a:endParaRPr>
          </a:p>
        </p:txBody>
      </p:sp>
      <p:sp>
        <p:nvSpPr>
          <p:cNvPr id="8" name="5. Source" hidden="1">
            <a:extLst>
              <a:ext uri="{FF2B5EF4-FFF2-40B4-BE49-F238E27FC236}">
                <a16:creationId xmlns:a16="http://schemas.microsoft.com/office/drawing/2014/main" id="{9238B1D6-2095-4826-AA45-9A4E6F7D1A16}"/>
              </a:ext>
            </a:extLst>
          </p:cNvPr>
          <p:cNvSpPr txBox="1"/>
          <p:nvPr userDrawn="1">
            <p:custDataLst>
              <p:tags r:id="rId5"/>
            </p:custDataLst>
          </p:nvPr>
        </p:nvSpPr>
        <p:spPr>
          <a:xfrm>
            <a:off x="554735" y="6249090"/>
            <a:ext cx="7277861"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a:t>Source: …</a:t>
            </a:r>
          </a:p>
        </p:txBody>
      </p:sp>
      <p:sp>
        <p:nvSpPr>
          <p:cNvPr id="11" name="1. On-page tracker">
            <a:extLst>
              <a:ext uri="{FF2B5EF4-FFF2-40B4-BE49-F238E27FC236}">
                <a16:creationId xmlns:a16="http://schemas.microsoft.com/office/drawing/2014/main" id="{C30AC055-11D5-4540-94E4-C3B7BE6EFD7D}"/>
              </a:ext>
            </a:extLst>
          </p:cNvPr>
          <p:cNvSpPr>
            <a:spLocks noGrp="1"/>
          </p:cNvSpPr>
          <p:nvPr>
            <p:ph type="body" sz="quarter" idx="10" hasCustomPrompt="1"/>
            <p:custDataLst>
              <p:tags r:id="rId6"/>
            </p:custDataLst>
          </p:nvPr>
        </p:nvSpPr>
        <p:spPr>
          <a:xfrm>
            <a:off x="554735" y="41597"/>
            <a:ext cx="3843338" cy="123111"/>
          </a:xfrm>
          <a:prstGeom prst="rect">
            <a:avLst/>
          </a:prstGeom>
          <a:noFill/>
          <a:ln w="6350">
            <a:noFill/>
            <a:miter lim="800000"/>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sz="800" b="0" dirty="0">
                <a:cs typeface="+mn-cs"/>
              </a:defRPr>
            </a:lvl1pPr>
          </a:lstStyle>
          <a:p>
            <a:pPr lvl="0">
              <a:buNone/>
            </a:pPr>
            <a:r>
              <a:rPr lang="en-US"/>
              <a:t>Add tracker</a:t>
            </a:r>
          </a:p>
        </p:txBody>
      </p:sp>
      <p:sp>
        <p:nvSpPr>
          <p:cNvPr id="10" name="2. Slide Title">
            <a:extLst>
              <a:ext uri="{FF2B5EF4-FFF2-40B4-BE49-F238E27FC236}">
                <a16:creationId xmlns:a16="http://schemas.microsoft.com/office/drawing/2014/main" id="{8326FFD0-8389-4032-AAB8-00C262CAF746}"/>
              </a:ext>
            </a:extLst>
          </p:cNvPr>
          <p:cNvSpPr>
            <a:spLocks noGrp="1"/>
          </p:cNvSpPr>
          <p:nvPr>
            <p:ph type="title"/>
            <p:custDataLst>
              <p:tags r:id="rId7"/>
            </p:custDataLst>
          </p:nvPr>
        </p:nvSpPr>
        <p:spPr>
          <a:xfrm>
            <a:off x="554736" y="172212"/>
            <a:ext cx="11082528" cy="3847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noAutofit/>
          </a:bodyPr>
          <a:lstStyle>
            <a:lvl1pPr>
              <a:defRPr lang="en-US" dirty="0">
                <a:solidFill>
                  <a:schemeClr val="accent1"/>
                </a:solidFill>
              </a:defRPr>
            </a:lvl1pPr>
          </a:lstStyle>
          <a:p>
            <a:pPr lvl="0"/>
            <a:r>
              <a:rPr lang="en-US"/>
              <a:t>Click to edit Master title style</a:t>
            </a:r>
          </a:p>
        </p:txBody>
      </p:sp>
    </p:spTree>
    <p:extLst>
      <p:ext uri="{BB962C8B-B14F-4D97-AF65-F5344CB8AC3E}">
        <p14:creationId xmlns:p14="http://schemas.microsoft.com/office/powerpoint/2010/main" val="117497452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2-line + Subtitle">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D8EFF8A2-0FB9-4B25-8B8D-492353274983}"/>
              </a:ext>
            </a:extLst>
          </p:cNvPr>
          <p:cNvGraphicFramePr>
            <a:graphicFrameLocks noChangeAspect="1"/>
          </p:cNvGraphicFramePr>
          <p:nvPr userDrawn="1">
            <p:custDataLst>
              <p:tags r:id="rId1"/>
            </p:custDataLst>
            <p:extLst>
              <p:ext uri="{D42A27DB-BD31-4B8C-83A1-F6EECF244321}">
                <p14:modId xmlns:p14="http://schemas.microsoft.com/office/powerpoint/2010/main" val="42887126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413" imgH="416" progId="TCLayout.ActiveDocument.1">
                  <p:embed/>
                </p:oleObj>
              </mc:Choice>
              <mc:Fallback>
                <p:oleObj name="think-cell Slide" r:id="rId9" imgW="413" imgH="416" progId="TCLayout.ActiveDocument.1">
                  <p:embed/>
                  <p:pic>
                    <p:nvPicPr>
                      <p:cNvPr id="3" name="Object 6" hidden="1">
                        <a:extLst>
                          <a:ext uri="{FF2B5EF4-FFF2-40B4-BE49-F238E27FC236}">
                            <a16:creationId xmlns:a16="http://schemas.microsoft.com/office/drawing/2014/main" id="{D8EFF8A2-0FB9-4B25-8B8D-492353274983}"/>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5" name="Rectangle 1" hidden="1">
            <a:extLst>
              <a:ext uri="{FF2B5EF4-FFF2-40B4-BE49-F238E27FC236}">
                <a16:creationId xmlns:a16="http://schemas.microsoft.com/office/drawing/2014/main" id="{FCC3A0E6-E630-4C26-B008-93BA0B5B1109}"/>
              </a:ext>
            </a:extLst>
          </p:cNvPr>
          <p:cNvSpPr/>
          <p:nvPr userDrawn="1">
            <p:custDataLst>
              <p:tags r:id="rId2"/>
            </p:custDataLst>
          </p:nvPr>
        </p:nvSpPr>
        <p:spPr bwMode="gray">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2500" b="1" i="0" baseline="0">
              <a:solidFill>
                <a:schemeClr val="bg1"/>
              </a:solidFill>
              <a:latin typeface="Arial" panose="020B0604020202020204" pitchFamily="34" charset="0"/>
              <a:ea typeface="+mj-ea"/>
              <a:cs typeface="+mj-cs"/>
              <a:sym typeface="Arial" panose="020B0604020202020204" pitchFamily="34" charset="0"/>
            </a:endParaRPr>
          </a:p>
        </p:txBody>
      </p:sp>
      <p:sp>
        <p:nvSpPr>
          <p:cNvPr id="99" name="Sticker" hidden="1">
            <a:extLst>
              <a:ext uri="{FF2B5EF4-FFF2-40B4-BE49-F238E27FC236}">
                <a16:creationId xmlns:a16="http://schemas.microsoft.com/office/drawing/2014/main" id="{64F3132B-1605-45D5-B06F-B703D774997D}"/>
              </a:ext>
            </a:extLst>
          </p:cNvPr>
          <p:cNvSpPr txBox="1"/>
          <p:nvPr userDrawn="1"/>
        </p:nvSpPr>
        <p:spPr bwMode="gray">
          <a:xfrm>
            <a:off x="558489" y="1401800"/>
            <a:ext cx="344646" cy="123111"/>
          </a:xfrm>
          <a:prstGeom prst="rect">
            <a:avLst/>
          </a:prstGeom>
          <a:noFill/>
          <a:ln w="6350">
            <a:noFill/>
            <a:miter lim="800000"/>
          </a:ln>
        </p:spPr>
        <p:txBody>
          <a:bodyPr vert="horz" wrap="none" lIns="0" tIns="0" rIns="0" bIns="0" rtlCol="0">
            <a:spAutoFit/>
          </a:bodyPr>
          <a:lstStyle/>
          <a:p>
            <a:pPr algn="l" rtl="0">
              <a:spcBef>
                <a:spcPts val="300"/>
              </a:spcBef>
              <a:spcAft>
                <a:spcPts val="300"/>
              </a:spcAft>
              <a:buNone/>
            </a:pPr>
            <a:r>
              <a:rPr lang="en-US" sz="800" b="1" cap="all" baseline="0"/>
              <a:t>STICKER</a:t>
            </a:r>
          </a:p>
        </p:txBody>
      </p:sp>
      <p:sp>
        <p:nvSpPr>
          <p:cNvPr id="14" name="3. Subtitle">
            <a:extLst>
              <a:ext uri="{FF2B5EF4-FFF2-40B4-BE49-F238E27FC236}">
                <a16:creationId xmlns:a16="http://schemas.microsoft.com/office/drawing/2014/main" id="{D4D36123-678D-4B6C-A648-186F85BE34AE}"/>
              </a:ext>
            </a:extLst>
          </p:cNvPr>
          <p:cNvSpPr>
            <a:spLocks noGrp="1"/>
          </p:cNvSpPr>
          <p:nvPr userDrawn="1">
            <p:ph type="subTitle" idx="1"/>
            <p:custDataLst>
              <p:tags r:id="rId3"/>
            </p:custDataLst>
          </p:nvPr>
        </p:nvSpPr>
        <p:spPr bwMode="gray">
          <a:xfrm>
            <a:off x="554736" y="1022441"/>
            <a:ext cx="11082528" cy="246221"/>
          </a:xfrm>
          <a:prstGeom prst="rect">
            <a:avLst/>
          </a:prstGeom>
        </p:spPr>
        <p:txBody>
          <a:bodyPr wrap="square">
            <a:noAutofit/>
          </a:bodyPr>
          <a:lstStyle>
            <a:lvl1pPr marL="0" indent="0" algn="l" rtl="0">
              <a:buNone/>
              <a:defRPr sz="1600" b="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Slide Number">
            <a:extLst>
              <a:ext uri="{FF2B5EF4-FFF2-40B4-BE49-F238E27FC236}">
                <a16:creationId xmlns:a16="http://schemas.microsoft.com/office/drawing/2014/main" id="{66686DBA-90DA-4033-B950-94CBD0D7A425}"/>
              </a:ext>
            </a:extLst>
          </p:cNvPr>
          <p:cNvSpPr>
            <a:spLocks noChangeArrowheads="1"/>
          </p:cNvSpPr>
          <p:nvPr userDrawn="1">
            <p:custDataLst>
              <p:tags r:id="rId4"/>
            </p:custDataLst>
          </p:nvPr>
        </p:nvSpPr>
        <p:spPr bwMode="gray">
          <a:xfrm>
            <a:off x="554736" y="6498754"/>
            <a:ext cx="325501" cy="138499"/>
          </a:xfrm>
          <a:prstGeom prst="rect">
            <a:avLst/>
          </a:prstGeom>
          <a:noFill/>
          <a:ln w="9525" algn="ctr">
            <a:noFill/>
            <a:miter lim="800000"/>
            <a:headEnd/>
            <a:tailEnd/>
          </a:ln>
          <a:effectLst/>
        </p:spPr>
        <p:txBody>
          <a:bodyPr wrap="square" lIns="0" tIns="0" rIns="0" bIns="0" anchor="b">
            <a:spAutoFit/>
          </a:bodyPr>
          <a:lstStyle/>
          <a:p>
            <a:pPr algn="l" defTabSz="610744" rtl="0" fontAlgn="auto">
              <a:spcBef>
                <a:spcPts val="0"/>
              </a:spcBef>
              <a:spcAft>
                <a:spcPts val="0"/>
              </a:spcAft>
              <a:defRPr/>
            </a:pPr>
            <a:fld id="{4ABDCABE-3F10-B64C-92F1-862014417034}" type="slidenum">
              <a:rPr lang="en-US" sz="900" b="0" smtClean="0">
                <a:solidFill>
                  <a:schemeClr val="tx1"/>
                </a:solidFill>
                <a:latin typeface="+mn-lt"/>
                <a:ea typeface="+mn-ea"/>
                <a:cs typeface="Arial" panose="020B0604020202020204" pitchFamily="34" charset="0"/>
              </a:rPr>
              <a:pPr algn="l" defTabSz="610744" rtl="0" fontAlgn="auto">
                <a:spcBef>
                  <a:spcPts val="0"/>
                </a:spcBef>
                <a:spcAft>
                  <a:spcPts val="0"/>
                </a:spcAft>
                <a:defRPr/>
              </a:pPr>
              <a:t>‹#›</a:t>
            </a:fld>
            <a:endParaRPr lang="en-US" sz="900" b="0">
              <a:solidFill>
                <a:schemeClr val="tx1"/>
              </a:solidFill>
              <a:latin typeface="+mn-lt"/>
              <a:ea typeface="+mn-ea"/>
              <a:cs typeface="Arial" panose="020B0604020202020204" pitchFamily="34" charset="0"/>
            </a:endParaRPr>
          </a:p>
        </p:txBody>
      </p:sp>
      <p:sp>
        <p:nvSpPr>
          <p:cNvPr id="11" name="1. On-page tracker">
            <a:extLst>
              <a:ext uri="{FF2B5EF4-FFF2-40B4-BE49-F238E27FC236}">
                <a16:creationId xmlns:a16="http://schemas.microsoft.com/office/drawing/2014/main" id="{C30AC055-11D5-4540-94E4-C3B7BE6EFD7D}"/>
              </a:ext>
            </a:extLst>
          </p:cNvPr>
          <p:cNvSpPr>
            <a:spLocks noGrp="1"/>
          </p:cNvSpPr>
          <p:nvPr userDrawn="1">
            <p:ph type="body" sz="quarter" idx="10" hasCustomPrompt="1"/>
            <p:custDataLst>
              <p:tags r:id="rId5"/>
            </p:custDataLst>
          </p:nvPr>
        </p:nvSpPr>
        <p:spPr bwMode="gray">
          <a:xfrm>
            <a:off x="554735" y="41597"/>
            <a:ext cx="3843338" cy="123111"/>
          </a:xfrm>
          <a:prstGeom prst="rect">
            <a:avLst/>
          </a:prstGeom>
          <a:ln w="6350">
            <a:noFill/>
            <a:miter lim="800000"/>
          </a:ln>
        </p:spPr>
        <p:txBody>
          <a:bodyPr vert="horz" wrap="square" lIns="0" tIns="0" rIns="0" bIns="0" rtlCol="0">
            <a:spAutoFit/>
          </a:bodyPr>
          <a:lstStyle>
            <a:lvl1pPr rtl="0">
              <a:defRPr lang="en-US" sz="800" b="0" dirty="0">
                <a:cs typeface="+mn-cs"/>
              </a:defRPr>
            </a:lvl1pPr>
          </a:lstStyle>
          <a:p>
            <a:pPr lvl="0">
              <a:buNone/>
            </a:pPr>
            <a:r>
              <a:rPr lang="en-US"/>
              <a:t>Add tracker</a:t>
            </a:r>
          </a:p>
        </p:txBody>
      </p:sp>
      <p:sp>
        <p:nvSpPr>
          <p:cNvPr id="10" name="2. Slide Title">
            <a:extLst>
              <a:ext uri="{FF2B5EF4-FFF2-40B4-BE49-F238E27FC236}">
                <a16:creationId xmlns:a16="http://schemas.microsoft.com/office/drawing/2014/main" id="{8326FFD0-8389-4032-AAB8-00C262CAF746}"/>
              </a:ext>
            </a:extLst>
          </p:cNvPr>
          <p:cNvSpPr>
            <a:spLocks noGrp="1"/>
          </p:cNvSpPr>
          <p:nvPr userDrawn="1">
            <p:ph type="title" hasCustomPrompt="1"/>
            <p:custDataLst>
              <p:tags r:id="rId6"/>
            </p:custDataLst>
          </p:nvPr>
        </p:nvSpPr>
        <p:spPr bwMode="gray">
          <a:xfrm>
            <a:off x="554736" y="172212"/>
            <a:ext cx="11082528" cy="769441"/>
          </a:xfrm>
          <a:prstGeom prst="rect">
            <a:avLst/>
          </a:prstGeom>
        </p:spPr>
        <p:txBody>
          <a:bodyPr vert="horz" wrap="square" lIns="0" tIns="0" rIns="0" bIns="0" rtlCol="0" anchor="t" anchorCtr="0">
            <a:noAutofit/>
          </a:bodyPr>
          <a:lstStyle>
            <a:lvl1pPr>
              <a:defRPr/>
            </a:lvl1pPr>
          </a:lstStyle>
          <a:p>
            <a:r>
              <a:rPr lang="en-US"/>
              <a:t>Click to edit Master title style</a:t>
            </a:r>
            <a:br>
              <a:rPr lang="en-US"/>
            </a:br>
            <a:endParaRPr lang="en-US"/>
          </a:p>
        </p:txBody>
      </p:sp>
      <p:sp>
        <p:nvSpPr>
          <p:cNvPr id="2" name="5. Source" hidden="1">
            <a:extLst>
              <a:ext uri="{FF2B5EF4-FFF2-40B4-BE49-F238E27FC236}">
                <a16:creationId xmlns:a16="http://schemas.microsoft.com/office/drawing/2014/main" id="{1271F179-9833-5D6C-9961-100A9355FFBE}"/>
              </a:ext>
            </a:extLst>
          </p:cNvPr>
          <p:cNvSpPr txBox="1"/>
          <p:nvPr userDrawn="1">
            <p:custDataLst>
              <p:tags r:id="rId7"/>
            </p:custDataLst>
          </p:nvPr>
        </p:nvSpPr>
        <p:spPr>
          <a:xfrm>
            <a:off x="554735" y="6249090"/>
            <a:ext cx="7277861"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a:t>Source: …</a:t>
            </a:r>
          </a:p>
        </p:txBody>
      </p:sp>
    </p:spTree>
    <p:extLst>
      <p:ext uri="{BB962C8B-B14F-4D97-AF65-F5344CB8AC3E}">
        <p14:creationId xmlns:p14="http://schemas.microsoft.com/office/powerpoint/2010/main" val="96605803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D4F6E-9D73-EF52-5596-5E27E48945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4321168-E60B-9864-7773-E830470AB1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4340E55-35BF-19C8-E637-2210EF4A3003}"/>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A2BCCFC-6427-A07C-DAF4-8D75CADA3E6A}"/>
              </a:ext>
            </a:extLst>
          </p:cNvPr>
          <p:cNvSpPr>
            <a:spLocks noGrp="1"/>
          </p:cNvSpPr>
          <p:nvPr>
            <p:ph type="ftr" sz="quarter" idx="11"/>
          </p:nvPr>
        </p:nvSpPr>
        <p:spPr/>
        <p:txBody>
          <a:bodyPr/>
          <a:lstStyle/>
          <a:p>
            <a:r>
              <a:rPr lang="en-GB"/>
              <a:t>Footer appears here if required</a:t>
            </a:r>
          </a:p>
        </p:txBody>
      </p:sp>
      <p:sp>
        <p:nvSpPr>
          <p:cNvPr id="6" name="Slide Number Placeholder 5">
            <a:extLst>
              <a:ext uri="{FF2B5EF4-FFF2-40B4-BE49-F238E27FC236}">
                <a16:creationId xmlns:a16="http://schemas.microsoft.com/office/drawing/2014/main" id="{4DACA4D7-D16B-38C4-3509-AD1CB1120F89}"/>
              </a:ext>
            </a:extLst>
          </p:cNvPr>
          <p:cNvSpPr>
            <a:spLocks noGrp="1"/>
          </p:cNvSpPr>
          <p:nvPr>
            <p:ph type="sldNum" sz="quarter" idx="12"/>
          </p:nvPr>
        </p:nvSpPr>
        <p:spPr/>
        <p:txBody>
          <a:bodyPr/>
          <a:lstStyle/>
          <a:p>
            <a:fld id="{A7E61B2A-A01A-46E8-859B-9C766B617299}" type="slidenum">
              <a:rPr lang="en-GB" smtClean="0"/>
              <a:t>‹#›</a:t>
            </a:fld>
            <a:endParaRPr lang="en-GB"/>
          </a:p>
        </p:txBody>
      </p:sp>
    </p:spTree>
    <p:extLst>
      <p:ext uri="{BB962C8B-B14F-4D97-AF65-F5344CB8AC3E}">
        <p14:creationId xmlns:p14="http://schemas.microsoft.com/office/powerpoint/2010/main" val="24387722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6684" y="280800"/>
            <a:ext cx="11076517" cy="988652"/>
          </a:xfrm>
        </p:spPr>
        <p:txBody>
          <a:bodyPr/>
          <a:lstStyle>
            <a:lvl1pPr>
              <a:defRPr b="0">
                <a:latin typeface="RM First Class Inline" panose="04020805020B03030202" pitchFamily="82" charset="0"/>
              </a:defRPr>
            </a:lvl1pPr>
          </a:lstStyle>
          <a:p>
            <a:r>
              <a:rPr lang="en-GB"/>
              <a:t>Click to edit Master title style</a:t>
            </a:r>
          </a:p>
        </p:txBody>
      </p:sp>
      <p:sp>
        <p:nvSpPr>
          <p:cNvPr id="3" name="Content Placeholder 2"/>
          <p:cNvSpPr>
            <a:spLocks noGrp="1"/>
          </p:cNvSpPr>
          <p:nvPr>
            <p:ph idx="1"/>
          </p:nvPr>
        </p:nvSpPr>
        <p:spPr>
          <a:xfrm>
            <a:off x="556686" y="1441585"/>
            <a:ext cx="11076516" cy="443534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Slide Number Placeholder 5"/>
          <p:cNvSpPr>
            <a:spLocks noGrp="1"/>
          </p:cNvSpPr>
          <p:nvPr>
            <p:ph type="sldNum" sz="quarter" idx="12"/>
          </p:nvPr>
        </p:nvSpPr>
        <p:spPr/>
        <p:txBody>
          <a:bodyPr/>
          <a:lstStyle/>
          <a:p>
            <a:fld id="{F8DEEF1C-85D8-4622-96D6-431C752B733C}" type="slidenum">
              <a:rPr lang="en-GB" smtClean="0"/>
              <a:pPr/>
              <a:t>‹#›</a:t>
            </a:fld>
            <a:endParaRPr lang="en-GB"/>
          </a:p>
        </p:txBody>
      </p:sp>
    </p:spTree>
    <p:extLst>
      <p:ext uri="{BB962C8B-B14F-4D97-AF65-F5344CB8AC3E}">
        <p14:creationId xmlns:p14="http://schemas.microsoft.com/office/powerpoint/2010/main" val="52186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4104026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6" name="Title 3">
            <a:extLst>
              <a:ext uri="{FF2B5EF4-FFF2-40B4-BE49-F238E27FC236}">
                <a16:creationId xmlns:a16="http://schemas.microsoft.com/office/drawing/2014/main" id="{143667B1-412C-4953-81C3-07917F31BF0F}"/>
              </a:ext>
            </a:extLst>
          </p:cNvPr>
          <p:cNvSpPr>
            <a:spLocks noGrp="1"/>
          </p:cNvSpPr>
          <p:nvPr>
            <p:ph type="title" hasCustomPrompt="1"/>
          </p:nvPr>
        </p:nvSpPr>
        <p:spPr>
          <a:xfrm>
            <a:off x="637073" y="541734"/>
            <a:ext cx="10883356" cy="420413"/>
          </a:xfrm>
        </p:spPr>
        <p:txBody>
          <a:bodyPr vert="horz" lIns="0" tIns="0" rIns="0" bIns="0" rtlCol="0" anchor="t" anchorCtr="0">
            <a:noAutofit/>
          </a:bodyPr>
          <a:lstStyle>
            <a:lvl1pPr rtl="0">
              <a:defRPr lang="en-US" dirty="0">
                <a:latin typeface="+mn-lt"/>
                <a:cs typeface="Calibri" panose="020F0502020204030204" pitchFamily="34" charset="0"/>
              </a:defRPr>
            </a:lvl1pPr>
          </a:lstStyle>
          <a:p>
            <a:pPr marL="0" lvl="0">
              <a:lnSpc>
                <a:spcPct val="80000"/>
              </a:lnSpc>
            </a:pPr>
            <a:r>
              <a:rPr lang="en-GB"/>
              <a:t>Click to add title</a:t>
            </a:r>
          </a:p>
        </p:txBody>
      </p:sp>
    </p:spTree>
    <p:extLst>
      <p:ext uri="{BB962C8B-B14F-4D97-AF65-F5344CB8AC3E}">
        <p14:creationId xmlns:p14="http://schemas.microsoft.com/office/powerpoint/2010/main" val="40980669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1"/>
            </p:custDataLst>
            <p:extLst>
              <p:ext uri="{D42A27DB-BD31-4B8C-83A1-F6EECF244321}">
                <p14:modId xmlns:p14="http://schemas.microsoft.com/office/powerpoint/2010/main" val="41266037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5" name="Object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Text Placeholder 5">
            <a:extLst>
              <a:ext uri="{FF2B5EF4-FFF2-40B4-BE49-F238E27FC236}">
                <a16:creationId xmlns:a16="http://schemas.microsoft.com/office/drawing/2014/main" id="{FAD1DA01-0E73-44DE-A132-B4FF1E70A315}"/>
              </a:ext>
            </a:extLst>
          </p:cNvPr>
          <p:cNvSpPr>
            <a:spLocks noGrp="1"/>
          </p:cNvSpPr>
          <p:nvPr>
            <p:ph type="body" sz="quarter" idx="10"/>
          </p:nvPr>
        </p:nvSpPr>
        <p:spPr>
          <a:xfrm>
            <a:off x="673608" y="1507068"/>
            <a:ext cx="10844784" cy="4414761"/>
          </a:xfrm>
          <a:prstGeom prst="rect">
            <a:avLst/>
          </a:prstGeom>
        </p:spPr>
        <p:txBody>
          <a:bodyPr/>
          <a:lstStyle>
            <a:lvl1pPr rtl="0">
              <a:lnSpc>
                <a:spcPct val="100000"/>
              </a:lnSpc>
              <a:spcBef>
                <a:spcPts val="0"/>
              </a:spcBef>
              <a:spcAft>
                <a:spcPts val="0"/>
              </a:spcAft>
              <a:defRPr/>
            </a:lvl1pPr>
            <a:lvl2pPr rtl="0">
              <a:lnSpc>
                <a:spcPct val="100000"/>
              </a:lnSpc>
              <a:spcBef>
                <a:spcPts val="0"/>
              </a:spcBef>
              <a:spcAft>
                <a:spcPts val="0"/>
              </a:spcAft>
              <a:defRPr/>
            </a:lvl2pPr>
            <a:lvl3pPr rtl="0">
              <a:lnSpc>
                <a:spcPct val="100000"/>
              </a:lnSpc>
              <a:spcBef>
                <a:spcPts val="0"/>
              </a:spcBef>
              <a:spcAft>
                <a:spcPts val="0"/>
              </a:spcAft>
              <a:defRPr/>
            </a:lvl3pPr>
            <a:lvl4pPr rtl="0">
              <a:lnSpc>
                <a:spcPct val="100000"/>
              </a:lnSpc>
              <a:spcBef>
                <a:spcPts val="0"/>
              </a:spcBef>
              <a:spcAft>
                <a:spcPts val="0"/>
              </a:spcAft>
              <a:defRPr/>
            </a:lvl4pPr>
            <a:lvl5pPr rtl="0">
              <a:lnSpc>
                <a:spcPct val="100000"/>
              </a:lnSpc>
              <a:spcBef>
                <a:spcPts val="0"/>
              </a:spcBef>
              <a:spcAft>
                <a:spcPts val="0"/>
              </a:spcAft>
              <a:defRPr/>
            </a:lvl5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8" name="Title Placeholder 1">
            <a:extLst>
              <a:ext uri="{FF2B5EF4-FFF2-40B4-BE49-F238E27FC236}">
                <a16:creationId xmlns:a16="http://schemas.microsoft.com/office/drawing/2014/main" id="{2E9A54FF-3059-4DE4-A9F2-93199D985E06}"/>
              </a:ext>
            </a:extLst>
          </p:cNvPr>
          <p:cNvSpPr>
            <a:spLocks noGrp="1"/>
          </p:cNvSpPr>
          <p:nvPr>
            <p:ph type="title" hasCustomPrompt="1"/>
          </p:nvPr>
        </p:nvSpPr>
        <p:spPr>
          <a:xfrm>
            <a:off x="637073" y="541734"/>
            <a:ext cx="10883356" cy="420413"/>
          </a:xfrm>
          <a:prstGeom prst="rect">
            <a:avLst/>
          </a:prstGeom>
        </p:spPr>
        <p:txBody>
          <a:bodyPr vert="horz" lIns="0" tIns="0" rIns="0" bIns="0" rtlCol="0" anchor="t" anchorCtr="0">
            <a:noAutofit/>
          </a:bodyPr>
          <a:lstStyle>
            <a:lvl1pPr rtl="0">
              <a:defRPr/>
            </a:lvl1pPr>
          </a:lstStyle>
          <a:p>
            <a:pPr marL="0" marR="0" lvl="0" indent="0" fontAlgn="auto">
              <a:lnSpc>
                <a:spcPct val="80000"/>
              </a:lnSpc>
              <a:spcAft>
                <a:spcPts val="0"/>
              </a:spcAft>
              <a:buClrTx/>
              <a:buSzTx/>
              <a:buFontTx/>
              <a:tabLst/>
            </a:pPr>
            <a:r>
              <a:rPr lang="en-GB"/>
              <a:t>Click to add title</a:t>
            </a:r>
          </a:p>
        </p:txBody>
      </p:sp>
    </p:spTree>
    <p:extLst>
      <p:ext uri="{BB962C8B-B14F-4D97-AF65-F5344CB8AC3E}">
        <p14:creationId xmlns:p14="http://schemas.microsoft.com/office/powerpoint/2010/main" val="41906201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 Gray slice heading">
    <p:bg>
      <p:bgPr>
        <a:solidFill>
          <a:srgbClr val="FFFFFF"/>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7293576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Rectangle 12"/>
          <p:cNvSpPr/>
          <p:nvPr userDrawn="1"/>
        </p:nvSpPr>
        <p:spPr>
          <a:xfrm>
            <a:off x="-1" y="-1"/>
            <a:ext cx="12192000" cy="6858000"/>
          </a:xfrm>
          <a:prstGeom prst="rect">
            <a:avLst/>
          </a:prstGeom>
          <a:solidFill>
            <a:srgbClr val="FFFFFF"/>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DA202A"/>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n-GB" sz="1200">
              <a:solidFill>
                <a:srgbClr val="FFFFFF"/>
              </a:solidFill>
            </a:endParaRPr>
          </a:p>
        </p:txBody>
      </p:sp>
      <p:sp>
        <p:nvSpPr>
          <p:cNvPr id="11"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7" name="Rectangle 6"/>
          <p:cNvSpPr/>
          <p:nvPr userDrawn="1"/>
        </p:nvSpPr>
        <p:spPr bwMode="white">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rtl="0">
              <a:lnSpc>
                <a:spcPct val="90000"/>
              </a:lnSpc>
              <a:spcAft>
                <a:spcPts val="1000"/>
              </a:spcAft>
            </a:pPr>
            <a:endParaRPr lang="en-GB" sz="1200">
              <a:solidFill>
                <a:schemeClr val="bg1"/>
              </a:solidFill>
              <a:latin typeface="+mn-lt"/>
              <a:sym typeface="Trebuchet MS" panose="020B0603020202020204" pitchFamily="34" charset="0"/>
            </a:endParaRPr>
          </a:p>
        </p:txBody>
      </p:sp>
      <p:sp>
        <p:nvSpPr>
          <p:cNvPr id="8" name="Subtitle 2"/>
          <p:cNvSpPr>
            <a:spLocks noGrp="1"/>
          </p:cNvSpPr>
          <p:nvPr>
            <p:ph type="subTitle" idx="13" hasCustomPrompt="1"/>
          </p:nvPr>
        </p:nvSpPr>
        <p:spPr>
          <a:xfrm>
            <a:off x="637073" y="2158987"/>
            <a:ext cx="3736927" cy="541687"/>
          </a:xfrm>
          <a:prstGeom prst="rect">
            <a:avLst/>
          </a:prstGeom>
        </p:spPr>
        <p:txBody>
          <a:bodyPr>
            <a:noAutofit/>
          </a:bodyPr>
          <a:lstStyle>
            <a:lvl1pPr marL="0" indent="0" algn="l" rtl="0">
              <a:buNone/>
              <a:defRPr sz="1600" b="1">
                <a:solidFill>
                  <a:schemeClr val="tx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add subtitle</a:t>
            </a:r>
          </a:p>
        </p:txBody>
      </p:sp>
      <p:sp>
        <p:nvSpPr>
          <p:cNvPr id="9" name="Title 4"/>
          <p:cNvSpPr>
            <a:spLocks noGrp="1"/>
          </p:cNvSpPr>
          <p:nvPr>
            <p:ph type="title" hasCustomPrompt="1"/>
          </p:nvPr>
        </p:nvSpPr>
        <p:spPr>
          <a:xfrm>
            <a:off x="637073" y="1227048"/>
            <a:ext cx="3736927" cy="664797"/>
          </a:xfrm>
        </p:spPr>
        <p:txBody>
          <a:bodyPr vert="horz" anchor="t">
            <a:noAutofit/>
          </a:bodyPr>
          <a:lstStyle>
            <a:lvl1pPr rtl="0">
              <a:lnSpc>
                <a:spcPct val="80000"/>
              </a:lnSpc>
              <a:defRPr sz="3000">
                <a:solidFill>
                  <a:srgbClr val="DA202A"/>
                </a:solidFill>
                <a:latin typeface="+mn-lt"/>
                <a:sym typeface="Trebuchet MS" panose="020B0603020202020204" pitchFamily="34" charset="0"/>
              </a:defRPr>
            </a:lvl1pPr>
          </a:lstStyle>
          <a:p>
            <a:r>
              <a:rPr lang="en-GB"/>
              <a:t>Click to add title</a:t>
            </a:r>
          </a:p>
        </p:txBody>
      </p:sp>
      <p:sp>
        <p:nvSpPr>
          <p:cNvPr id="28" name="TextBox 27">
            <a:extLst>
              <a:ext uri="{FF2B5EF4-FFF2-40B4-BE49-F238E27FC236}">
                <a16:creationId xmlns:a16="http://schemas.microsoft.com/office/drawing/2014/main" id="{B0E257A9-AE18-484E-B2AD-8ABC9F432F8E}"/>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5" name="Picture 2" descr="My image...">
            <a:extLst>
              <a:ext uri="{FF2B5EF4-FFF2-40B4-BE49-F238E27FC236}">
                <a16:creationId xmlns:a16="http://schemas.microsoft.com/office/drawing/2014/main" id="{05D46D05-54D8-0E37-8B0C-CEFD04B59FBB}"/>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31111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 Section header 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2702266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rtl="0">
              <a:lnSpc>
                <a:spcPct val="90000"/>
              </a:lnSpc>
              <a:spcAft>
                <a:spcPts val="600"/>
              </a:spcAft>
            </a:pPr>
            <a:r>
              <a:rPr lang="en-US" sz="700">
                <a:solidFill>
                  <a:schemeClr val="bg1">
                    <a:lumMod val="50000"/>
                  </a:schemeClr>
                </a:solidFill>
                <a:latin typeface="+mn-lt"/>
                <a:sym typeface="Trebuchet MS" panose="020B0603020202020204" pitchFamily="34" charset="0"/>
              </a:rPr>
              <a:t>Copyright © 2023 by Boston Consulting Group. All rights reserved.</a:t>
            </a:r>
            <a:endParaRPr lang="en-GB" sz="700">
              <a:solidFill>
                <a:schemeClr val="bg1">
                  <a:lumMod val="50000"/>
                </a:schemeClr>
              </a:solidFill>
              <a:latin typeface="+mn-lt"/>
              <a:sym typeface="Trebuchet MS" panose="020B0603020202020204" pitchFamily="34" charset="0"/>
            </a:endParaRPr>
          </a:p>
        </p:txBody>
      </p:sp>
      <p:sp>
        <p:nvSpPr>
          <p:cNvPr id="8" name="Title 1"/>
          <p:cNvSpPr>
            <a:spLocks noGrp="1"/>
          </p:cNvSpPr>
          <p:nvPr>
            <p:ph type="title" hasCustomPrompt="1"/>
          </p:nvPr>
        </p:nvSpPr>
        <p:spPr bwMode="blackWhite">
          <a:xfrm>
            <a:off x="1284742" y="2668041"/>
            <a:ext cx="9620491" cy="3201026"/>
          </a:xfrm>
          <a:prstGeom prst="rect">
            <a:avLst/>
          </a:prstGeom>
          <a:ln w="9525">
            <a:noFill/>
          </a:ln>
          <a:extLst>
            <a:ext uri="{91240B29-F687-4F45-9708-019B960494DF}">
              <a14:hiddenLine xmlns:a14="http://schemas.microsoft.com/office/drawing/2010/main" w="9525">
                <a:solidFill>
                  <a:schemeClr val="bg1"/>
                </a:solidFill>
              </a14:hiddenLine>
            </a:ext>
          </a:extLst>
        </p:spPr>
        <p:txBody>
          <a:bodyPr vert="horz"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rgbClr val="DA202A"/>
                </a:solidFill>
                <a:latin typeface="+mn-lt"/>
                <a:ea typeface="+mn-ea"/>
                <a:cs typeface="Arial" panose="020B0604020202020204" pitchFamily="34" charset="0"/>
                <a:sym typeface="Trebuchet MS" panose="020B0603020202020204" pitchFamily="34" charset="0"/>
              </a:defRPr>
            </a:lvl1pPr>
          </a:lstStyle>
          <a:p>
            <a:r>
              <a:rPr lang="en-GB"/>
              <a:t>Click to add section title</a:t>
            </a:r>
          </a:p>
        </p:txBody>
      </p:sp>
      <p:sp>
        <p:nvSpPr>
          <p:cNvPr id="11" name="Rectangle 10"/>
          <p:cNvSpPr/>
          <p:nvPr userDrawn="1"/>
        </p:nvSpPr>
        <p:spPr bwMode="white">
          <a:xfrm>
            <a:off x="1280693" y="1424081"/>
            <a:ext cx="951721" cy="951721"/>
          </a:xfrm>
          <a:prstGeom prst="rect">
            <a:avLst/>
          </a:prstGeom>
          <a:noFill/>
          <a:ln>
            <a:solidFill>
              <a:srgbClr val="EB767D"/>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endParaRPr lang="en-GB" sz="1200">
              <a:solidFill>
                <a:schemeClr val="bg1"/>
              </a:solidFill>
              <a:latin typeface="+mn-lt"/>
              <a:sym typeface="Trebuchet MS" panose="020B0603020202020204" pitchFamily="34" charset="0"/>
            </a:endParaRPr>
          </a:p>
        </p:txBody>
      </p:sp>
      <p:sp>
        <p:nvSpPr>
          <p:cNvPr id="24" name="TextBox 23">
            <a:extLst>
              <a:ext uri="{FF2B5EF4-FFF2-40B4-BE49-F238E27FC236}">
                <a16:creationId xmlns:a16="http://schemas.microsoft.com/office/drawing/2014/main" id="{FA8BEAEC-E233-42A9-8873-D148E5DAB338}"/>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C2366555-D55C-33A1-6EA7-D370FE46B668}"/>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872734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 Section header line">
    <p:bg bwMode="blackWhite">
      <p:bgPr>
        <a:solidFill>
          <a:srgbClr val="FFFFFF"/>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1984879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1"/>
          <p:cNvSpPr>
            <a:spLocks noGrp="1"/>
          </p:cNvSpPr>
          <p:nvPr>
            <p:ph type="title" hasCustomPrompt="1"/>
          </p:nvPr>
        </p:nvSpPr>
        <p:spPr bwMode="blackWhite">
          <a:xfrm>
            <a:off x="637073" y="3826800"/>
            <a:ext cx="10883356" cy="2041200"/>
          </a:xfrm>
        </p:spPr>
        <p:txBody>
          <a:bodyPr vert="horz" anchor="t">
            <a:noAutofit/>
          </a:bodyPr>
          <a:lstStyle>
            <a:lvl1pPr rtl="0">
              <a:defRPr sz="5400">
                <a:solidFill>
                  <a:srgbClr val="DA202A"/>
                </a:solidFill>
                <a:latin typeface="+mn-lt"/>
                <a:sym typeface="Trebuchet MS" panose="020B0603020202020204" pitchFamily="34" charset="0"/>
              </a:defRPr>
            </a:lvl1pPr>
          </a:lstStyle>
          <a:p>
            <a:r>
              <a:rPr lang="en-GB"/>
              <a:t>Click to add section title</a:t>
            </a:r>
          </a:p>
        </p:txBody>
      </p:sp>
      <p:cxnSp>
        <p:nvCxnSpPr>
          <p:cNvPr id="10" name="Straight Connector 9"/>
          <p:cNvCxnSpPr/>
          <p:nvPr userDrawn="1"/>
        </p:nvCxnSpPr>
        <p:spPr bwMode="white">
          <a:xfrm>
            <a:off x="637073" y="3680016"/>
            <a:ext cx="11551514" cy="0"/>
          </a:xfrm>
          <a:prstGeom prst="line">
            <a:avLst/>
          </a:prstGeom>
          <a:ln w="19050" cmpd="sng">
            <a:solidFill>
              <a:srgbClr val="EB767D"/>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475E2881-D630-4EC2-B85D-6E9D1BC122D3}"/>
              </a:ext>
            </a:extLst>
          </p:cNvPr>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pic>
        <p:nvPicPr>
          <p:cNvPr id="4" name="Picture 2" descr="My image...">
            <a:extLst>
              <a:ext uri="{FF2B5EF4-FFF2-40B4-BE49-F238E27FC236}">
                <a16:creationId xmlns:a16="http://schemas.microsoft.com/office/drawing/2014/main" id="{E1A7597B-1ACE-BDBA-8B7F-B80B4CEE7053}"/>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73537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51"/>
            </p:custDataLst>
            <p:extLst>
              <p:ext uri="{D42A27DB-BD31-4B8C-83A1-F6EECF244321}">
                <p14:modId xmlns:p14="http://schemas.microsoft.com/office/powerpoint/2010/main" val="122218729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2" imgW="270" imgH="270" progId="TCLayout.ActiveDocument.1">
                  <p:embed/>
                </p:oleObj>
              </mc:Choice>
              <mc:Fallback>
                <p:oleObj name="think-cell Slide" r:id="rId52" imgW="270" imgH="270" progId="TCLayout.ActiveDocument.1">
                  <p:embed/>
                  <p:pic>
                    <p:nvPicPr>
                      <p:cNvPr id="2" name="Object 1" hidden="1"/>
                      <p:cNvPicPr/>
                      <p:nvPr/>
                    </p:nvPicPr>
                    <p:blipFill>
                      <a:blip r:embed="rId53"/>
                      <a:stretch>
                        <a:fillRect/>
                      </a:stretch>
                    </p:blipFill>
                    <p:spPr>
                      <a:xfrm>
                        <a:off x="1588" y="1588"/>
                        <a:ext cx="1587" cy="1587"/>
                      </a:xfrm>
                      <a:prstGeom prst="rect">
                        <a:avLst/>
                      </a:prstGeom>
                    </p:spPr>
                  </p:pic>
                </p:oleObj>
              </mc:Fallback>
            </mc:AlternateContent>
          </a:graphicData>
        </a:graphic>
      </p:graphicFrame>
      <p:cxnSp>
        <p:nvCxnSpPr>
          <p:cNvPr id="8" name="Straight Connector 7">
            <a:extLst>
              <a:ext uri="{FF2B5EF4-FFF2-40B4-BE49-F238E27FC236}">
                <a16:creationId xmlns:a16="http://schemas.microsoft.com/office/drawing/2014/main" id="{DE02905E-02FA-43D5-8ED9-330D83209E4E}"/>
              </a:ext>
            </a:extLst>
          </p:cNvPr>
          <p:cNvCxnSpPr/>
          <p:nvPr userDrawn="1"/>
        </p:nvCxnSpPr>
        <p:spPr>
          <a:xfrm>
            <a:off x="659372" y="6159090"/>
            <a:ext cx="108480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10932707" y="6412847"/>
            <a:ext cx="587721" cy="241002"/>
          </a:xfrm>
          <a:prstGeom prst="rect">
            <a:avLst/>
          </a:prstGeom>
        </p:spPr>
        <p:txBody>
          <a:bodyPr vert="horz" lIns="0" tIns="0" rIns="0" bIns="0" rtlCol="0" anchor="ctr" anchorCtr="0">
            <a:noAutofit/>
          </a:bodyPr>
          <a:lstStyle>
            <a:defPPr>
              <a:defRPr lang="en-US"/>
            </a:defPPr>
            <a:lvl1pPr marR="0" lvl="0" indent="0" fontAlgn="auto">
              <a:lnSpc>
                <a:spcPct val="100000"/>
              </a:lnSpc>
              <a:spcBef>
                <a:spcPts val="0"/>
              </a:spcBef>
              <a:spcAft>
                <a:spcPts val="0"/>
              </a:spcAft>
              <a:buClrTx/>
              <a:buSzTx/>
              <a:buFontTx/>
              <a:buNone/>
              <a:tabLst/>
              <a:defRPr kumimoji="0" sz="1000" b="0" i="0" u="none" strike="noStrike" cap="none" spc="0" normalizeH="0" baseline="0">
                <a:ln>
                  <a:noFill/>
                </a:ln>
                <a:solidFill>
                  <a:srgbClr val="FFFFFF">
                    <a:lumMod val="65000"/>
                  </a:srgbClr>
                </a:solidFill>
                <a:effectLst/>
                <a:uLnTx/>
                <a:uFillTx/>
                <a:latin typeface="Calibri" panose="020F0502020204030204" pitchFamily="34" charset="0"/>
              </a:defRPr>
            </a:lvl1pPr>
          </a:lstStyle>
          <a:p>
            <a:pPr lvl="0" algn="r" rtl="0"/>
            <a:fld id="{DFCF27A5-1A5B-48D3-A060-2758FFBB1ADD}" type="slidenum">
              <a:rPr lang="en-GB" smtClean="0">
                <a:sym typeface="Trebuchet MS" panose="020B0603020202020204" pitchFamily="34" charset="0"/>
              </a:rPr>
              <a:pPr lvl="0" algn="r" rtl="0"/>
              <a:t>‹#›</a:t>
            </a:fld>
            <a:endParaRPr lang="en-GB">
              <a:sym typeface="Trebuchet MS" panose="020B0603020202020204" pitchFamily="34" charset="0"/>
            </a:endParaRPr>
          </a:p>
        </p:txBody>
      </p:sp>
      <p:sp>
        <p:nvSpPr>
          <p:cNvPr id="9" name="Title Placeholder 1"/>
          <p:cNvSpPr>
            <a:spLocks noGrp="1"/>
          </p:cNvSpPr>
          <p:nvPr>
            <p:ph type="title"/>
          </p:nvPr>
        </p:nvSpPr>
        <p:spPr>
          <a:xfrm>
            <a:off x="637073" y="541734"/>
            <a:ext cx="10048344" cy="420413"/>
          </a:xfrm>
          <a:prstGeom prst="rect">
            <a:avLst/>
          </a:prstGeom>
        </p:spPr>
        <p:txBody>
          <a:bodyPr vert="horz" lIns="0" tIns="0" rIns="0" bIns="0" rtlCol="0" anchor="t" anchorCtr="0">
            <a:noAutofit/>
          </a:bodyPr>
          <a:lstStyle/>
          <a:p>
            <a:pPr marL="0" marR="0" lvl="0" indent="0" fontAlgn="auto">
              <a:lnSpc>
                <a:spcPct val="80000"/>
              </a:lnSpc>
              <a:spcAft>
                <a:spcPts val="0"/>
              </a:spcAft>
              <a:buClrTx/>
              <a:buSzTx/>
              <a:buFontTx/>
              <a:tabLst/>
            </a:pPr>
            <a:r>
              <a:rPr lang="en-GB"/>
              <a:t>Click to add title</a:t>
            </a:r>
          </a:p>
        </p:txBody>
      </p:sp>
      <p:sp>
        <p:nvSpPr>
          <p:cNvPr id="10" name="Text Placeholder 3">
            <a:extLst>
              <a:ext uri="{FF2B5EF4-FFF2-40B4-BE49-F238E27FC236}">
                <a16:creationId xmlns:a16="http://schemas.microsoft.com/office/drawing/2014/main" id="{A081FE53-34C2-459C-8306-63B1ED1B98F0}"/>
              </a:ext>
            </a:extLst>
          </p:cNvPr>
          <p:cNvSpPr>
            <a:spLocks noGrp="1"/>
          </p:cNvSpPr>
          <p:nvPr>
            <p:ph type="body" idx="1"/>
          </p:nvPr>
        </p:nvSpPr>
        <p:spPr>
          <a:xfrm>
            <a:off x="673608" y="1507068"/>
            <a:ext cx="10844784" cy="4414761"/>
          </a:xfrm>
          <a:prstGeom prst="rect">
            <a:avLst/>
          </a:prstGeom>
        </p:spPr>
        <p:txBody>
          <a:bodyPr vert="horz" lIns="0" tIns="0" rIns="0" bIns="0" rtlCol="0">
            <a:no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p>
          <a:p>
            <a:pPr lvl="5"/>
            <a:r>
              <a:rPr lang="en-GB"/>
              <a:t>Level six</a:t>
            </a:r>
          </a:p>
          <a:p>
            <a:pPr lvl="6"/>
            <a:r>
              <a:rPr lang="en-GB"/>
              <a:t>Level seven</a:t>
            </a:r>
          </a:p>
          <a:p>
            <a:pPr lvl="7"/>
            <a:r>
              <a:rPr lang="en-GB"/>
              <a:t>Level eight</a:t>
            </a:r>
          </a:p>
          <a:p>
            <a:pPr lvl="8"/>
            <a:r>
              <a:rPr lang="en-GB"/>
              <a:t>Level nine</a:t>
            </a:r>
          </a:p>
        </p:txBody>
      </p:sp>
      <p:sp>
        <p:nvSpPr>
          <p:cNvPr id="3" name="TextBox 2">
            <a:extLst>
              <a:ext uri="{FF2B5EF4-FFF2-40B4-BE49-F238E27FC236}">
                <a16:creationId xmlns:a16="http://schemas.microsoft.com/office/drawing/2014/main" id="{EE6ECE1A-E5EC-496D-9D42-7EA7FD100C4D}"/>
              </a:ext>
            </a:extLst>
          </p:cNvPr>
          <p:cNvSpPr txBox="1"/>
          <p:nvPr>
            <p:extLst>
              <p:ext uri="{1162E1C5-73C7-4A58-AE30-91384D911F3F}">
                <p184:classification xmlns:p184="http://schemas.microsoft.com/office/powerpoint/2018/4/main" val="ftr"/>
              </p:ext>
            </p:extLst>
          </p:nvPr>
        </p:nvSpPr>
        <p:spPr>
          <a:xfrm>
            <a:off x="190500" y="6515100"/>
            <a:ext cx="1352550"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Classified: RMG – Internal</a:t>
            </a:r>
          </a:p>
        </p:txBody>
      </p:sp>
      <p:pic>
        <p:nvPicPr>
          <p:cNvPr id="5" name="Picture 2" descr="My image...">
            <a:extLst>
              <a:ext uri="{FF2B5EF4-FFF2-40B4-BE49-F238E27FC236}">
                <a16:creationId xmlns:a16="http://schemas.microsoft.com/office/drawing/2014/main" id="{5F6B3EC1-D44D-1782-90FB-024E80A58C7B}"/>
              </a:ext>
            </a:extLst>
          </p:cNvPr>
          <p:cNvPicPr>
            <a:picLocks noChangeAspect="1" noChangeArrowheads="1"/>
          </p:cNvPicPr>
          <p:nvPr userDrawn="1"/>
        </p:nvPicPr>
        <p:blipFill>
          <a:blip r:embed="rId54" cstate="print">
            <a:extLst>
              <a:ext uri="{28A0092B-C50C-407E-A947-70E740481C1C}">
                <a14:useLocalDpi xmlns:a14="http://schemas.microsoft.com/office/drawing/2010/main" val="0"/>
              </a:ext>
            </a:extLst>
          </a:blip>
          <a:srcRect/>
          <a:stretch>
            <a:fillRect/>
          </a:stretch>
        </p:blipFill>
        <p:spPr bwMode="auto">
          <a:xfrm>
            <a:off x="10474976" y="230540"/>
            <a:ext cx="1299012" cy="1004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260530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 id="2147483685" r:id="rId18"/>
    <p:sldLayoutId id="2147483686" r:id="rId19"/>
    <p:sldLayoutId id="2147483687" r:id="rId20"/>
    <p:sldLayoutId id="2147483688" r:id="rId21"/>
    <p:sldLayoutId id="2147483689" r:id="rId22"/>
    <p:sldLayoutId id="2147483690" r:id="rId23"/>
    <p:sldLayoutId id="2147483691" r:id="rId24"/>
    <p:sldLayoutId id="2147483692" r:id="rId25"/>
    <p:sldLayoutId id="2147483693" r:id="rId26"/>
    <p:sldLayoutId id="2147483694" r:id="rId27"/>
    <p:sldLayoutId id="2147483695" r:id="rId28"/>
    <p:sldLayoutId id="2147483696" r:id="rId29"/>
    <p:sldLayoutId id="2147483697" r:id="rId30"/>
    <p:sldLayoutId id="2147483698" r:id="rId31"/>
    <p:sldLayoutId id="2147483699" r:id="rId32"/>
    <p:sldLayoutId id="2147483700" r:id="rId33"/>
    <p:sldLayoutId id="2147483701" r:id="rId34"/>
    <p:sldLayoutId id="2147483702" r:id="rId35"/>
    <p:sldLayoutId id="2147483703" r:id="rId36"/>
    <p:sldLayoutId id="2147483704" r:id="rId37"/>
    <p:sldLayoutId id="2147483705" r:id="rId38"/>
    <p:sldLayoutId id="2147483706" r:id="rId39"/>
    <p:sldLayoutId id="2147483707" r:id="rId40"/>
    <p:sldLayoutId id="2147483708" r:id="rId41"/>
    <p:sldLayoutId id="2147483709" r:id="rId42"/>
    <p:sldLayoutId id="2147483710" r:id="rId43"/>
    <p:sldLayoutId id="2147483711" r:id="rId44"/>
    <p:sldLayoutId id="2147483712" r:id="rId45"/>
    <p:sldLayoutId id="2147483713" r:id="rId46"/>
    <p:sldLayoutId id="2147483714" r:id="rId47"/>
    <p:sldLayoutId id="2147483715" r:id="rId48"/>
    <p:sldLayoutId id="2147483716" r:id="rId49"/>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kumimoji="0" lang="en-US" sz="2400" b="1" i="0" u="none" strike="noStrike" kern="1200" cap="none" spc="0" normalizeH="0" baseline="0" dirty="0">
          <a:ln>
            <a:noFill/>
          </a:ln>
          <a:solidFill>
            <a:srgbClr val="DA202A"/>
          </a:solidFill>
          <a:effectLst/>
          <a:uLnTx/>
          <a:uFillTx/>
          <a:latin typeface="+mn-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Clr>
          <a:srgbClr val="DA202A"/>
        </a:buClr>
        <a:buFont typeface="Arial" panose="020B0604020202020204" pitchFamily="34" charset="0"/>
        <a:buChar char="​"/>
        <a:defRPr lang="en-US" sz="1200" kern="1200">
          <a:solidFill>
            <a:srgbClr val="404044"/>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accent1"/>
        </a:buClr>
        <a:buFont typeface="Arial" panose="020B0604020202020204" pitchFamily="34" charset="0"/>
        <a:buChar char="•"/>
        <a:defRPr lang="en-US" sz="1200" kern="1200">
          <a:solidFill>
            <a:srgbClr val="404044"/>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accent1"/>
        </a:buClr>
        <a:buFont typeface="Calibri" panose="020F0502020204030204" pitchFamily="34" charset="0"/>
        <a:buChar char="‐"/>
        <a:defRPr lang="en-US" sz="1200" kern="1200">
          <a:solidFill>
            <a:srgbClr val="404044"/>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rgbClr val="DA202A"/>
        </a:buClr>
        <a:buFont typeface="Arial" panose="020B0604020202020204" pitchFamily="34" charset="0"/>
        <a:buChar char="​"/>
        <a:defRPr lang="en-US" sz="1600" b="1" kern="1200">
          <a:solidFill>
            <a:srgbClr val="DA202A"/>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
          <a:srgbClr val="DA202A"/>
        </a:buClr>
        <a:buFont typeface="Arial" panose="020B0604020202020204" pitchFamily="34" charset="0"/>
        <a:buChar char="​"/>
        <a:defRPr lang="en-US" sz="1600" b="1" kern="1200" smtClean="0">
          <a:solidFill>
            <a:srgbClr val="404044"/>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accent1"/>
        </a:buClr>
        <a:buFont typeface="Arial" panose="020B0604020202020204" pitchFamily="34" charset="0"/>
        <a:buChar char="•"/>
        <a:defRPr lang="en-US" sz="1600" kern="1200" smtClean="0">
          <a:solidFill>
            <a:srgbClr val="404044"/>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Clr>
          <a:srgbClr val="DA202A"/>
        </a:buClr>
        <a:buFont typeface="Arial" panose="020B0604020202020204" pitchFamily="34" charset="0"/>
        <a:buChar char="​"/>
        <a:defRPr lang="en-US" sz="4400" kern="1200" baseline="0" smtClean="0">
          <a:solidFill>
            <a:srgbClr val="404044"/>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Clr>
          <a:srgbClr val="DA202A"/>
        </a:buClr>
        <a:buFont typeface="Arial" panose="020B0604020202020204" pitchFamily="34" charset="0"/>
        <a:buChar char="​"/>
        <a:defRPr lang="en-US" sz="5400" b="1" kern="1200" baseline="0" smtClean="0">
          <a:solidFill>
            <a:srgbClr val="DA202A"/>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Clr>
          <a:srgbClr val="DA202A"/>
        </a:buClr>
        <a:buFont typeface="Arial" panose="020B0604020202020204" pitchFamily="34" charset="0"/>
        <a:buChar char="​"/>
        <a:defRPr lang="en-US" sz="2400" b="1" kern="1200" baseline="0" dirty="0">
          <a:solidFill>
            <a:srgbClr val="DA202A"/>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xml.rels><?xml version="1.0" encoding="UTF-8" standalone="yes"?>
<Relationships xmlns="http://schemas.openxmlformats.org/package/2006/relationships"><Relationship Id="rId2" Type="http://schemas.openxmlformats.org/officeDocument/2006/relationships/hyperlink" Target="mailto:mailmark@royalmail.com" TargetMode="External"/><Relationship Id="rId1" Type="http://schemas.openxmlformats.org/officeDocument/2006/relationships/slideLayout" Target="../slideLayouts/slideLayout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6.xml.rels><?xml version="1.0" encoding="UTF-8" standalone="yes"?>
<Relationships xmlns="http://schemas.openxmlformats.org/package/2006/relationships"><Relationship Id="rId3" Type="http://schemas.openxmlformats.org/officeDocument/2006/relationships/hyperlink" Target="https://www.royalmailwholesale.com/mint-project/uploads/120477900.pdf" TargetMode="External"/><Relationship Id="rId2" Type="http://schemas.openxmlformats.org/officeDocument/2006/relationships/hyperlink" Target="https://www.royalmailwholesale.com/mint-project/uploads/188513840.pdf" TargetMode="External"/><Relationship Id="rId1" Type="http://schemas.openxmlformats.org/officeDocument/2006/relationships/slideLayout" Target="../slideLayouts/slideLayout6.xml"/><Relationship Id="rId6" Type="http://schemas.openxmlformats.org/officeDocument/2006/relationships/hyperlink" Target="mailto:mailmarkqa@royalmail.com" TargetMode="External"/><Relationship Id="rId5" Type="http://schemas.openxmlformats.org/officeDocument/2006/relationships/hyperlink" Target="https://www.royalmailwholesale.com/mint-project/uploads/259914461.pdf" TargetMode="External"/><Relationship Id="rId4" Type="http://schemas.openxmlformats.org/officeDocument/2006/relationships/hyperlink" Target="https://www.royalmailwholesale.com/mint-project/uploads/783013963.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09471-9D66-4B4C-9DBD-CD823B84F50B}"/>
              </a:ext>
            </a:extLst>
          </p:cNvPr>
          <p:cNvSpPr>
            <a:spLocks noGrp="1"/>
          </p:cNvSpPr>
          <p:nvPr>
            <p:ph type="ctrTitle"/>
          </p:nvPr>
        </p:nvSpPr>
        <p:spPr>
          <a:xfrm>
            <a:off x="421419" y="789726"/>
            <a:ext cx="9151950" cy="2104549"/>
          </a:xfrm>
        </p:spPr>
        <p:txBody>
          <a:bodyPr vert="horz" lIns="0" tIns="0" rIns="0" bIns="0" rtlCol="0" anchor="b" anchorCtr="0">
            <a:normAutofit/>
          </a:bodyPr>
          <a:lstStyle/>
          <a:p>
            <a:pPr>
              <a:lnSpc>
                <a:spcPct val="93000"/>
              </a:lnSpc>
            </a:pPr>
            <a:br>
              <a:rPr lang="en-GB" sz="3600" dirty="0"/>
            </a:br>
            <a:r>
              <a:rPr lang="en-GB" sz="3600" dirty="0"/>
              <a:t>Mailmark Adjustment Amnesty </a:t>
            </a:r>
            <a:br>
              <a:rPr kumimoji="0" lang="en-GB" sz="4200" b="1" i="0" u="none" strike="noStrike" kern="1200" cap="none" spc="0" normalizeH="0" baseline="0" dirty="0">
                <a:ln>
                  <a:noFill/>
                </a:ln>
                <a:effectLst/>
                <a:uLnTx/>
                <a:uFillTx/>
                <a:latin typeface="+mn-lt"/>
                <a:ea typeface="+mj-ea"/>
                <a:cs typeface="+mj-cs"/>
                <a:sym typeface="Trebuchet MS" panose="020B0603020202020204" pitchFamily="34" charset="0"/>
              </a:rPr>
            </a:br>
            <a:br>
              <a:rPr lang="en-GB" sz="1600" kern="1200" dirty="0">
                <a:latin typeface="+mn-lt"/>
                <a:ea typeface="+mn-ea"/>
                <a:cs typeface="+mn-cs"/>
                <a:sym typeface="Trebuchet MS" panose="020B0603020202020204" pitchFamily="34" charset="0"/>
              </a:rPr>
            </a:br>
            <a:r>
              <a:rPr lang="en-GB" sz="1800" kern="1200" dirty="0">
                <a:latin typeface="+mn-lt"/>
                <a:ea typeface="+mn-ea"/>
                <a:cs typeface="+mn-cs"/>
                <a:sym typeface="Trebuchet MS" panose="020B0603020202020204" pitchFamily="34" charset="0"/>
              </a:rPr>
              <a:t>Helping customers </a:t>
            </a:r>
            <a:r>
              <a:rPr lang="en-GB" sz="1800" dirty="0">
                <a:ea typeface="+mn-ea"/>
                <a:cs typeface="+mn-cs"/>
              </a:rPr>
              <a:t>migrate </a:t>
            </a:r>
            <a:r>
              <a:rPr lang="en-GB" sz="1800" kern="1200" dirty="0">
                <a:latin typeface="+mn-lt"/>
                <a:ea typeface="+mn-ea"/>
                <a:cs typeface="+mn-cs"/>
                <a:sym typeface="Trebuchet MS" panose="020B0603020202020204" pitchFamily="34" charset="0"/>
              </a:rPr>
              <a:t>to barcoded products </a:t>
            </a:r>
            <a:endParaRPr kumimoji="0" lang="en-GB" sz="1800" b="1" i="0" u="none" strike="noStrike" kern="1200" cap="none" spc="0" normalizeH="0" baseline="0" dirty="0">
              <a:ln>
                <a:noFill/>
              </a:ln>
              <a:effectLst/>
              <a:uLnTx/>
              <a:uFillTx/>
              <a:latin typeface="+mn-lt"/>
              <a:ea typeface="+mj-ea"/>
              <a:cs typeface="+mj-cs"/>
              <a:sym typeface="Trebuchet MS" panose="020B0603020202020204" pitchFamily="34" charset="0"/>
            </a:endParaRPr>
          </a:p>
        </p:txBody>
      </p:sp>
      <p:sp>
        <p:nvSpPr>
          <p:cNvPr id="4" name="TextBox 3">
            <a:extLst>
              <a:ext uri="{FF2B5EF4-FFF2-40B4-BE49-F238E27FC236}">
                <a16:creationId xmlns:a16="http://schemas.microsoft.com/office/drawing/2014/main" id="{4B5A37E1-B810-43D8-9F02-75CD572E35B6}"/>
              </a:ext>
            </a:extLst>
          </p:cNvPr>
          <p:cNvSpPr txBox="1"/>
          <p:nvPr/>
        </p:nvSpPr>
        <p:spPr>
          <a:xfrm>
            <a:off x="563426" y="6033671"/>
            <a:ext cx="6685782" cy="327148"/>
          </a:xfrm>
          <a:prstGeom prst="rect">
            <a:avLst/>
          </a:prstGeom>
          <a:noFill/>
        </p:spPr>
        <p:txBody>
          <a:bodyPr vert="horz" lIns="0" tIns="0" rIns="0" bIns="0" rtlCol="0" anchor="ctr" anchorCtr="0">
            <a:normAutofit/>
          </a:bodyPr>
          <a:lstStyle/>
          <a:p>
            <a:pPr>
              <a:lnSpc>
                <a:spcPct val="110000"/>
              </a:lnSpc>
              <a:spcBef>
                <a:spcPts val="600"/>
              </a:spcBef>
              <a:spcAft>
                <a:spcPts val="300"/>
              </a:spcAft>
              <a:buClr>
                <a:srgbClr val="DA202A"/>
              </a:buClr>
            </a:pPr>
            <a:r>
              <a:rPr lang="en-GB" b="1" kern="1200" cap="all" baseline="0" dirty="0" err="1">
                <a:solidFill>
                  <a:srgbClr val="FFFFFF"/>
                </a:solidFill>
                <a:latin typeface="+mn-lt"/>
                <a:ea typeface="+mn-ea"/>
                <a:cs typeface="+mn-cs"/>
                <a:sym typeface="Trebuchet MS" panose="020B0603020202020204" pitchFamily="34" charset="0"/>
              </a:rPr>
              <a:t>october</a:t>
            </a:r>
            <a:r>
              <a:rPr lang="en-GB" b="1" kern="1200" cap="all" baseline="0" dirty="0">
                <a:solidFill>
                  <a:srgbClr val="FFFFFF"/>
                </a:solidFill>
                <a:latin typeface="+mn-lt"/>
                <a:ea typeface="+mn-ea"/>
                <a:cs typeface="+mn-cs"/>
                <a:sym typeface="Trebuchet MS" panose="020B0603020202020204" pitchFamily="34" charset="0"/>
              </a:rPr>
              <a:t> 2025</a:t>
            </a:r>
          </a:p>
        </p:txBody>
      </p:sp>
    </p:spTree>
    <p:extLst>
      <p:ext uri="{BB962C8B-B14F-4D97-AF65-F5344CB8AC3E}">
        <p14:creationId xmlns:p14="http://schemas.microsoft.com/office/powerpoint/2010/main" val="259849601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1">
            <a:extLst>
              <a:ext uri="{FF2B5EF4-FFF2-40B4-BE49-F238E27FC236}">
                <a16:creationId xmlns:a16="http://schemas.microsoft.com/office/drawing/2014/main" id="{170BDCAB-C724-6791-CEFF-265E45DCFE99}"/>
              </a:ext>
            </a:extLst>
          </p:cNvPr>
          <p:cNvSpPr>
            <a:spLocks noGrp="1"/>
          </p:cNvSpPr>
          <p:nvPr>
            <p:ph type="subTitle" idx="1"/>
          </p:nvPr>
        </p:nvSpPr>
        <p:spPr>
          <a:xfrm>
            <a:off x="563426" y="5321539"/>
            <a:ext cx="6685782" cy="436195"/>
          </a:xfrm>
        </p:spPr>
        <p:txBody>
          <a:bodyPr/>
          <a:lstStyle/>
          <a:p>
            <a:endParaRPr lang="en-US"/>
          </a:p>
        </p:txBody>
      </p:sp>
      <p:sp>
        <p:nvSpPr>
          <p:cNvPr id="8" name="Title 2">
            <a:extLst>
              <a:ext uri="{FF2B5EF4-FFF2-40B4-BE49-F238E27FC236}">
                <a16:creationId xmlns:a16="http://schemas.microsoft.com/office/drawing/2014/main" id="{1C22BD59-4EE4-8FE5-EEA1-DE7FFBA36EB1}"/>
              </a:ext>
            </a:extLst>
          </p:cNvPr>
          <p:cNvSpPr>
            <a:spLocks noGrp="1"/>
          </p:cNvSpPr>
          <p:nvPr>
            <p:ph type="ctrTitle"/>
          </p:nvPr>
        </p:nvSpPr>
        <p:spPr>
          <a:xfrm>
            <a:off x="563426" y="1712075"/>
            <a:ext cx="6685782" cy="3138423"/>
          </a:xfrm>
        </p:spPr>
        <p:txBody>
          <a:bodyPr/>
          <a:lstStyle/>
          <a:p>
            <a:r>
              <a:rPr lang="en-US" dirty="0"/>
              <a:t>Thank you </a:t>
            </a:r>
          </a:p>
        </p:txBody>
      </p:sp>
      <p:sp>
        <p:nvSpPr>
          <p:cNvPr id="10" name="Text Placeholder 3">
            <a:extLst>
              <a:ext uri="{FF2B5EF4-FFF2-40B4-BE49-F238E27FC236}">
                <a16:creationId xmlns:a16="http://schemas.microsoft.com/office/drawing/2014/main" id="{08556E46-82D2-8C0C-3A5D-EFD0D26B93EC}"/>
              </a:ext>
            </a:extLst>
          </p:cNvPr>
          <p:cNvSpPr>
            <a:spLocks noGrp="1"/>
          </p:cNvSpPr>
          <p:nvPr>
            <p:ph type="body" sz="quarter" idx="13"/>
          </p:nvPr>
        </p:nvSpPr>
        <p:spPr>
          <a:xfrm>
            <a:off x="563426" y="6033671"/>
            <a:ext cx="6685782" cy="327148"/>
          </a:xfrm>
        </p:spPr>
        <p:txBody>
          <a:bodyPr/>
          <a:lstStyle/>
          <a:p>
            <a:endParaRPr lang="en-US"/>
          </a:p>
        </p:txBody>
      </p:sp>
    </p:spTree>
    <p:extLst>
      <p:ext uri="{BB962C8B-B14F-4D97-AF65-F5344CB8AC3E}">
        <p14:creationId xmlns:p14="http://schemas.microsoft.com/office/powerpoint/2010/main" val="181699496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C35CE-9D4B-33A8-B244-E325F0BED4B8}"/>
              </a:ext>
            </a:extLst>
          </p:cNvPr>
          <p:cNvSpPr>
            <a:spLocks noGrp="1"/>
          </p:cNvSpPr>
          <p:nvPr>
            <p:ph type="title"/>
          </p:nvPr>
        </p:nvSpPr>
        <p:spPr/>
        <p:txBody>
          <a:bodyPr/>
          <a:lstStyle/>
          <a:p>
            <a:pPr marL="0" indent="0">
              <a:buNone/>
            </a:pPr>
            <a:r>
              <a:rPr lang="en-GB" sz="2700" dirty="0"/>
              <a:t>Introduction</a:t>
            </a:r>
            <a:br>
              <a:rPr kumimoji="0" lang="en-GB" sz="2400" b="0" i="0" u="none" strike="noStrike" kern="1200" cap="none" spc="0" normalizeH="0" baseline="0" noProof="0" dirty="0">
                <a:ln>
                  <a:noFill/>
                </a:ln>
                <a:solidFill>
                  <a:srgbClr val="404044"/>
                </a:solidFill>
                <a:effectLst/>
                <a:uLnTx/>
                <a:uFillTx/>
                <a:latin typeface="Calibri"/>
                <a:ea typeface="+mn-ea"/>
                <a:cs typeface="+mn-cs"/>
              </a:rPr>
            </a:br>
            <a:br>
              <a:rPr kumimoji="0" lang="en-GB" sz="2400" b="0" i="0" u="none" strike="noStrike" kern="1200" cap="none" spc="0" normalizeH="0" baseline="0" noProof="0" dirty="0">
                <a:ln>
                  <a:noFill/>
                </a:ln>
                <a:solidFill>
                  <a:srgbClr val="404044"/>
                </a:solidFill>
                <a:effectLst/>
                <a:uLnTx/>
                <a:uFillTx/>
                <a:latin typeface="Calibri"/>
                <a:ea typeface="+mn-ea"/>
                <a:cs typeface="+mn-cs"/>
              </a:rPr>
            </a:br>
            <a:r>
              <a:rPr kumimoji="0" lang="en-GB" sz="1600" b="0" i="0" u="none" strike="noStrike" kern="1200" cap="none" spc="0" normalizeH="0" baseline="0" noProof="0" dirty="0">
                <a:ln>
                  <a:noFill/>
                </a:ln>
                <a:solidFill>
                  <a:srgbClr val="404044"/>
                </a:solidFill>
                <a:effectLst/>
                <a:uLnTx/>
                <a:uFillTx/>
                <a:latin typeface="Calibri"/>
                <a:ea typeface="+mn-ea"/>
                <a:cs typeface="+mn-cs"/>
              </a:rPr>
              <a:t>In our recent communication ‘Migrating to Barcoded Products – Next Steps’, we</a:t>
            </a:r>
            <a:r>
              <a:rPr lang="en-GB" sz="1600" dirty="0">
                <a:solidFill>
                  <a:schemeClr val="accent1"/>
                </a:solidFill>
                <a:latin typeface="Calibri"/>
                <a:ea typeface="Calibri" panose="020F0502020204030204" pitchFamily="34" charset="0"/>
                <a:cs typeface="+mn-cs"/>
              </a:rPr>
              <a:t> </a:t>
            </a:r>
            <a:r>
              <a:rPr lang="en-GB" sz="1600" b="0" dirty="0">
                <a:solidFill>
                  <a:schemeClr val="tx1"/>
                </a:solidFill>
                <a:latin typeface="Calibri"/>
                <a:ea typeface="Calibri" panose="020F0502020204030204" pitchFamily="34" charset="0"/>
                <a:cs typeface="+mn-cs"/>
              </a:rPr>
              <a:t>mentioned that we would be providing </a:t>
            </a:r>
            <a:r>
              <a:rPr kumimoji="0" lang="en-GB" sz="1600" b="0" i="0" u="none" strike="noStrike" kern="1200" cap="none" spc="0" normalizeH="0" baseline="0" noProof="0" dirty="0">
                <a:ln>
                  <a:noFill/>
                </a:ln>
                <a:solidFill>
                  <a:srgbClr val="404044"/>
                </a:solidFill>
                <a:effectLst/>
                <a:uLnTx/>
                <a:uFillTx/>
                <a:latin typeface="Calibri"/>
                <a:ea typeface="Calibri" panose="020F0502020204030204" pitchFamily="34" charset="0"/>
                <a:cs typeface="+mn-cs"/>
              </a:rPr>
              <a:t>an amnesty for new Mailmark postings where specific adjustments are excluded to support customers migrating from a non-</a:t>
            </a:r>
            <a:r>
              <a:rPr kumimoji="0" lang="en-GB" sz="1600" b="0" i="0" u="none" strike="noStrike" kern="1200" cap="none" spc="0" normalizeH="0" baseline="0" noProof="0" dirty="0" err="1">
                <a:ln>
                  <a:noFill/>
                </a:ln>
                <a:solidFill>
                  <a:srgbClr val="404044"/>
                </a:solidFill>
                <a:effectLst/>
                <a:uLnTx/>
                <a:uFillTx/>
                <a:latin typeface="Calibri"/>
                <a:ea typeface="Calibri" panose="020F0502020204030204" pitchFamily="34" charset="0"/>
                <a:cs typeface="+mn-cs"/>
              </a:rPr>
              <a:t>Maimark</a:t>
            </a:r>
            <a:r>
              <a:rPr kumimoji="0" lang="en-GB" sz="1600" b="0" i="0" u="none" strike="noStrike" kern="1200" cap="none" spc="0" normalizeH="0" baseline="0" noProof="0" dirty="0">
                <a:ln>
                  <a:noFill/>
                </a:ln>
                <a:solidFill>
                  <a:srgbClr val="404044"/>
                </a:solidFill>
                <a:effectLst/>
                <a:uLnTx/>
                <a:uFillTx/>
                <a:latin typeface="Calibri"/>
                <a:ea typeface="Calibri" panose="020F0502020204030204" pitchFamily="34" charset="0"/>
                <a:cs typeface="+mn-cs"/>
              </a:rPr>
              <a:t> product to a Mailmark</a:t>
            </a:r>
            <a:r>
              <a:rPr lang="en-GB" sz="1600" b="0" dirty="0">
                <a:solidFill>
                  <a:srgbClr val="404044"/>
                </a:solidFill>
                <a:latin typeface="Calibri"/>
                <a:ea typeface="Calibri" panose="020F0502020204030204" pitchFamily="34" charset="0"/>
                <a:cs typeface="+mn-cs"/>
              </a:rPr>
              <a:t> product.</a:t>
            </a:r>
            <a:br>
              <a:rPr kumimoji="0" lang="en-GB" sz="1600" b="0" i="0" u="none" strike="noStrike" kern="1200" cap="none" spc="0" normalizeH="0" baseline="0" noProof="0" dirty="0">
                <a:ln>
                  <a:noFill/>
                </a:ln>
                <a:solidFill>
                  <a:srgbClr val="404044"/>
                </a:solidFill>
                <a:effectLst/>
                <a:uLnTx/>
                <a:uFillTx/>
                <a:latin typeface="Calibri"/>
                <a:ea typeface="Calibri" panose="020F0502020204030204" pitchFamily="34" charset="0"/>
                <a:cs typeface="+mn-cs"/>
              </a:rPr>
            </a:br>
            <a:br>
              <a:rPr kumimoji="0" lang="en-GB" sz="1600" b="0" i="0" u="none" strike="noStrike" kern="1200" cap="none" spc="0" normalizeH="0" baseline="0" noProof="0" dirty="0">
                <a:ln>
                  <a:noFill/>
                </a:ln>
                <a:solidFill>
                  <a:srgbClr val="404044"/>
                </a:solidFill>
                <a:effectLst/>
                <a:uLnTx/>
                <a:uFillTx/>
                <a:latin typeface="Calibri"/>
                <a:ea typeface="Calibri" panose="020F0502020204030204" pitchFamily="34" charset="0"/>
                <a:cs typeface="+mn-cs"/>
              </a:rPr>
            </a:br>
            <a:r>
              <a:rPr lang="en-GB" sz="1600" b="0" dirty="0">
                <a:solidFill>
                  <a:srgbClr val="404044"/>
                </a:solidFill>
                <a:latin typeface="Calibri"/>
                <a:ea typeface="Calibri" panose="020F0502020204030204" pitchFamily="34" charset="0"/>
                <a:cs typeface="+mn-cs"/>
              </a:rPr>
              <a:t>T</a:t>
            </a:r>
            <a:r>
              <a:rPr kumimoji="0" lang="en-GB" sz="1600" b="0" i="0" u="none" strike="noStrike" kern="1200" cap="none" spc="0" normalizeH="0" baseline="0" noProof="0" dirty="0">
                <a:ln>
                  <a:noFill/>
                </a:ln>
                <a:solidFill>
                  <a:srgbClr val="404044"/>
                </a:solidFill>
                <a:effectLst/>
                <a:uLnTx/>
                <a:uFillTx/>
                <a:latin typeface="Calibri"/>
                <a:ea typeface="Calibri" panose="020F0502020204030204" pitchFamily="34" charset="0"/>
                <a:cs typeface="+mn-cs"/>
              </a:rPr>
              <a:t>his presentation deck will provide</a:t>
            </a:r>
            <a:r>
              <a:rPr lang="en-GB" sz="1600" b="0" dirty="0">
                <a:solidFill>
                  <a:srgbClr val="404044"/>
                </a:solidFill>
                <a:latin typeface="Calibri"/>
                <a:ea typeface="Calibri" panose="020F0502020204030204" pitchFamily="34" charset="0"/>
                <a:cs typeface="+mn-cs"/>
              </a:rPr>
              <a:t> the detail of the amnesty for you.</a:t>
            </a:r>
            <a:br>
              <a:rPr lang="en-GB" sz="1600" b="0" dirty="0">
                <a:solidFill>
                  <a:srgbClr val="404044"/>
                </a:solidFill>
                <a:latin typeface="Calibri"/>
                <a:ea typeface="Calibri" panose="020F0502020204030204" pitchFamily="34" charset="0"/>
                <a:cs typeface="+mn-cs"/>
              </a:rPr>
            </a:br>
            <a:br>
              <a:rPr lang="en-GB" sz="1600" b="0" dirty="0">
                <a:solidFill>
                  <a:srgbClr val="404044"/>
                </a:solidFill>
                <a:latin typeface="Calibri"/>
                <a:ea typeface="Calibri" panose="020F0502020204030204" pitchFamily="34" charset="0"/>
                <a:cs typeface="+mn-cs"/>
              </a:rPr>
            </a:br>
            <a:r>
              <a:rPr lang="en-GB" sz="1600" b="0" dirty="0">
                <a:solidFill>
                  <a:srgbClr val="404044"/>
                </a:solidFill>
                <a:latin typeface="Calibri"/>
                <a:ea typeface="Calibri" panose="020F0502020204030204" pitchFamily="34" charset="0"/>
                <a:cs typeface="+mn-cs"/>
              </a:rPr>
              <a:t>The amnesty will operate from Monday 3 November 2025 and end Tuesday 31 March 2026. </a:t>
            </a:r>
            <a:br>
              <a:rPr lang="en-GB" sz="1600" b="0" dirty="0">
                <a:solidFill>
                  <a:srgbClr val="404044"/>
                </a:solidFill>
                <a:latin typeface="Calibri"/>
                <a:ea typeface="Calibri" panose="020F0502020204030204" pitchFamily="34" charset="0"/>
                <a:cs typeface="+mn-cs"/>
              </a:rPr>
            </a:br>
            <a:br>
              <a:rPr lang="en-GB" sz="1600" b="0" dirty="0">
                <a:solidFill>
                  <a:srgbClr val="404044"/>
                </a:solidFill>
                <a:latin typeface="Calibri"/>
                <a:ea typeface="Calibri" panose="020F0502020204030204" pitchFamily="34" charset="0"/>
                <a:cs typeface="+mn-cs"/>
              </a:rPr>
            </a:br>
            <a:r>
              <a:rPr lang="en-GB" sz="1600" b="0" dirty="0">
                <a:solidFill>
                  <a:srgbClr val="404044"/>
                </a:solidFill>
                <a:latin typeface="Calibri"/>
                <a:ea typeface="Calibri" panose="020F0502020204030204" pitchFamily="34" charset="0"/>
                <a:cs typeface="+mn-cs"/>
              </a:rPr>
              <a:t>Eligible products are Non-Mailmark Letters and Large Letters migrating to any Mailmark product. </a:t>
            </a:r>
            <a:br>
              <a:rPr lang="en-GB" sz="1600" b="0" dirty="0">
                <a:solidFill>
                  <a:srgbClr val="404044"/>
                </a:solidFill>
                <a:latin typeface="Calibri"/>
                <a:ea typeface="Calibri" panose="020F0502020204030204" pitchFamily="34" charset="0"/>
                <a:cs typeface="+mn-cs"/>
              </a:rPr>
            </a:br>
            <a:br>
              <a:rPr lang="en-GB" b="0" dirty="0">
                <a:solidFill>
                  <a:srgbClr val="404044"/>
                </a:solidFill>
                <a:latin typeface="Calibri"/>
                <a:ea typeface="Calibri" panose="020F0502020204030204" pitchFamily="34" charset="0"/>
                <a:cs typeface="+mn-cs"/>
              </a:rPr>
            </a:br>
            <a:br>
              <a:rPr lang="en-GB" b="0" dirty="0">
                <a:solidFill>
                  <a:srgbClr val="404044"/>
                </a:solidFill>
                <a:latin typeface="Calibri"/>
                <a:ea typeface="Calibri" panose="020F0502020204030204" pitchFamily="34" charset="0"/>
                <a:cs typeface="+mn-cs"/>
              </a:rPr>
            </a:br>
            <a:br>
              <a:rPr lang="en-GB" b="0" dirty="0">
                <a:solidFill>
                  <a:srgbClr val="404044"/>
                </a:solidFill>
                <a:latin typeface="Calibri"/>
                <a:ea typeface="Calibri" panose="020F0502020204030204" pitchFamily="34" charset="0"/>
                <a:cs typeface="+mn-cs"/>
              </a:rPr>
            </a:br>
            <a:br>
              <a:rPr lang="en-GB" b="0" dirty="0">
                <a:solidFill>
                  <a:srgbClr val="404044"/>
                </a:solidFill>
                <a:latin typeface="Calibri"/>
                <a:ea typeface="Calibri" panose="020F0502020204030204" pitchFamily="34" charset="0"/>
                <a:cs typeface="+mn-cs"/>
              </a:rPr>
            </a:br>
            <a:endParaRPr lang="en-GB" dirty="0"/>
          </a:p>
        </p:txBody>
      </p:sp>
    </p:spTree>
    <p:extLst>
      <p:ext uri="{BB962C8B-B14F-4D97-AF65-F5344CB8AC3E}">
        <p14:creationId xmlns:p14="http://schemas.microsoft.com/office/powerpoint/2010/main" val="10531913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346CF-010D-6A6C-1BE4-9218E82CC378}"/>
              </a:ext>
            </a:extLst>
          </p:cNvPr>
          <p:cNvSpPr>
            <a:spLocks noGrp="1"/>
          </p:cNvSpPr>
          <p:nvPr>
            <p:ph type="title"/>
          </p:nvPr>
        </p:nvSpPr>
        <p:spPr>
          <a:xfrm>
            <a:off x="416662" y="346544"/>
            <a:ext cx="9427633" cy="453609"/>
          </a:xfrm>
        </p:spPr>
        <p:txBody>
          <a:bodyPr/>
          <a:lstStyle/>
          <a:p>
            <a:r>
              <a:rPr lang="en-GB" sz="2700" b="1" dirty="0">
                <a:solidFill>
                  <a:schemeClr val="accent1"/>
                </a:solidFill>
                <a:latin typeface="+mn-lt"/>
              </a:rPr>
              <a:t>Adjustment Charges Amnesty</a:t>
            </a:r>
          </a:p>
        </p:txBody>
      </p:sp>
      <p:sp>
        <p:nvSpPr>
          <p:cNvPr id="3" name="Content Placeholder 2">
            <a:extLst>
              <a:ext uri="{FF2B5EF4-FFF2-40B4-BE49-F238E27FC236}">
                <a16:creationId xmlns:a16="http://schemas.microsoft.com/office/drawing/2014/main" id="{81AFA597-658A-2CF8-71CA-A4C95779295C}"/>
              </a:ext>
            </a:extLst>
          </p:cNvPr>
          <p:cNvSpPr>
            <a:spLocks noGrp="1"/>
          </p:cNvSpPr>
          <p:nvPr>
            <p:ph idx="1"/>
          </p:nvPr>
        </p:nvSpPr>
        <p:spPr>
          <a:xfrm>
            <a:off x="416662" y="800153"/>
            <a:ext cx="11025221" cy="5448247"/>
          </a:xfrm>
        </p:spPr>
        <p:txBody>
          <a:bodyPr>
            <a:noAutofit/>
          </a:bodyPr>
          <a:lstStyle/>
          <a:p>
            <a:pPr marL="0" indent="0">
              <a:buNone/>
            </a:pPr>
            <a:r>
              <a:rPr lang="en-GB" sz="1600" b="1" dirty="0">
                <a:solidFill>
                  <a:srgbClr val="C00000"/>
                </a:solidFill>
                <a:ea typeface="Calibri" panose="020F0502020204030204" pitchFamily="34" charset="0"/>
              </a:rPr>
              <a:t>Identification of Mailing</a:t>
            </a:r>
          </a:p>
          <a:p>
            <a:pPr marL="285750" indent="-285750">
              <a:buFont typeface="Wingdings" panose="05000000000000000000" pitchFamily="2" charset="2"/>
              <a:buChar char="§"/>
            </a:pPr>
            <a:r>
              <a:rPr lang="en-GB" sz="1600" b="0" dirty="0">
                <a:ea typeface="Calibri" panose="020F0502020204030204" pitchFamily="34" charset="0"/>
              </a:rPr>
              <a:t>This will be through the use of a new participant ID for each client migrating mail.  This will result in new Supply Chain ID’s (SCIDs) being required which will support identification of the mailing(s). </a:t>
            </a:r>
          </a:p>
          <a:p>
            <a:pPr marL="0" indent="0">
              <a:buNone/>
            </a:pPr>
            <a:r>
              <a:rPr lang="en-GB" sz="1600" b="1" dirty="0">
                <a:solidFill>
                  <a:srgbClr val="C00000"/>
                </a:solidFill>
                <a:ea typeface="Calibri" panose="020F0502020204030204" pitchFamily="34" charset="0"/>
              </a:rPr>
              <a:t>Rationale for requesting a Participant ID rather than an existing SCID. </a:t>
            </a:r>
          </a:p>
          <a:p>
            <a:pPr marL="285750" indent="-285750">
              <a:buFont typeface="Wingdings" panose="05000000000000000000" pitchFamily="2" charset="2"/>
              <a:buChar char="§"/>
            </a:pPr>
            <a:r>
              <a:rPr lang="en-GB" sz="1600" dirty="0">
                <a:ea typeface="Calibri" panose="020F0502020204030204" pitchFamily="34" charset="0"/>
              </a:rPr>
              <a:t>Current Mailmark users - c</a:t>
            </a:r>
            <a:r>
              <a:rPr lang="en-GB" sz="1600" b="0" dirty="0">
                <a:ea typeface="Calibri" panose="020F0502020204030204" pitchFamily="34" charset="0"/>
              </a:rPr>
              <a:t>ustomers have mailings which go as both Mailmark and non-Mailmark.  Due to the specific number of mailings qualifying, an existing posting which has nil or limited issues may be included one of the amnesty postings. </a:t>
            </a:r>
          </a:p>
          <a:p>
            <a:pPr marL="285750" indent="-285750">
              <a:buFont typeface="Wingdings" panose="05000000000000000000" pitchFamily="2" charset="2"/>
              <a:buChar char="§"/>
            </a:pPr>
            <a:r>
              <a:rPr lang="en-GB" sz="1600" dirty="0">
                <a:ea typeface="Calibri" panose="020F0502020204030204" pitchFamily="34" charset="0"/>
              </a:rPr>
              <a:t>Identification of posting - a</a:t>
            </a:r>
            <a:r>
              <a:rPr lang="en-GB" sz="1600" b="0" dirty="0">
                <a:ea typeface="Calibri" panose="020F0502020204030204" pitchFamily="34" charset="0"/>
              </a:rPr>
              <a:t>pplying an Amnesty through the use of an existing SCID does not enable accurate measurement of migration of products. Nor does it enable Royal Mail to support customers on unique and specific postings and associated data and provide feedback as required. </a:t>
            </a:r>
          </a:p>
          <a:p>
            <a:pPr marL="285750" indent="-285750">
              <a:buFont typeface="Wingdings" panose="05000000000000000000" pitchFamily="2" charset="2"/>
              <a:buChar char="§"/>
            </a:pPr>
            <a:r>
              <a:rPr lang="en-GB" sz="1600" dirty="0">
                <a:ea typeface="Calibri" panose="020F0502020204030204" pitchFamily="34" charset="0"/>
              </a:rPr>
              <a:t>Supply Chains -  e</a:t>
            </a:r>
            <a:r>
              <a:rPr lang="en-GB" sz="1600" b="0" dirty="0">
                <a:ea typeface="Calibri" panose="020F0502020204030204" pitchFamily="34" charset="0"/>
              </a:rPr>
              <a:t>nd clients often use or have used several mailing houses and for Network Access customers, may have both Zonal and National postings. As the Amnesty is available for a specific number of postings, the expectation of the Bill Payer to create several SCIDs to accommodate the use of a new Participant ID is greatly reduced.  Once a customer has migrated to Mailmark, they then have the option to either use existing or new SCIDs. </a:t>
            </a:r>
          </a:p>
          <a:p>
            <a:pPr marL="285750" indent="-285750">
              <a:buFont typeface="Wingdings" panose="05000000000000000000" pitchFamily="2" charset="2"/>
              <a:buChar char="§"/>
            </a:pPr>
            <a:r>
              <a:rPr lang="en-GB" sz="1600" dirty="0">
                <a:ea typeface="Calibri" panose="020F0502020204030204" pitchFamily="34" charset="0"/>
              </a:rPr>
              <a:t>Use of Incentives - </a:t>
            </a:r>
            <a:r>
              <a:rPr lang="en-GB" sz="1600" b="0" dirty="0">
                <a:ea typeface="Calibri" panose="020F0502020204030204" pitchFamily="34" charset="0"/>
              </a:rPr>
              <a:t> new SCIDs will allow </a:t>
            </a:r>
            <a:r>
              <a:rPr lang="en-GB" sz="1600" dirty="0">
                <a:ea typeface="Calibri" panose="020F0502020204030204" pitchFamily="34" charset="0"/>
              </a:rPr>
              <a:t>our</a:t>
            </a:r>
            <a:r>
              <a:rPr lang="en-GB" sz="1600" b="0" dirty="0">
                <a:ea typeface="Calibri" panose="020F0502020204030204" pitchFamily="34" charset="0"/>
              </a:rPr>
              <a:t> Incentives Team to follow the correct process for new and existing applications. </a:t>
            </a:r>
          </a:p>
          <a:p>
            <a:r>
              <a:rPr lang="en-GB" sz="1600" b="1" dirty="0">
                <a:solidFill>
                  <a:srgbClr val="C00000"/>
                </a:solidFill>
                <a:ea typeface="Calibri" panose="020F0502020204030204" pitchFamily="34" charset="0"/>
              </a:rPr>
              <a:t>Terms and Conditions to partaking in the Amnesty agreement</a:t>
            </a:r>
          </a:p>
          <a:p>
            <a:pPr marL="285750" indent="-285750">
              <a:buFont typeface="Wingdings" panose="05000000000000000000" pitchFamily="2" charset="2"/>
              <a:buChar char="§"/>
            </a:pPr>
            <a:r>
              <a:rPr lang="en-GB" sz="1400" dirty="0">
                <a:ea typeface="Calibri" panose="020F0502020204030204" pitchFamily="34" charset="0"/>
              </a:rPr>
              <a:t>Will be included with the Participant ID and SCID set up process.</a:t>
            </a:r>
          </a:p>
        </p:txBody>
      </p:sp>
    </p:spTree>
    <p:extLst>
      <p:ext uri="{BB962C8B-B14F-4D97-AF65-F5344CB8AC3E}">
        <p14:creationId xmlns:p14="http://schemas.microsoft.com/office/powerpoint/2010/main" val="3063204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346CF-010D-6A6C-1BE4-9218E82CC378}"/>
              </a:ext>
            </a:extLst>
          </p:cNvPr>
          <p:cNvSpPr>
            <a:spLocks noGrp="1"/>
          </p:cNvSpPr>
          <p:nvPr>
            <p:ph type="title"/>
          </p:nvPr>
        </p:nvSpPr>
        <p:spPr>
          <a:xfrm>
            <a:off x="416662" y="162840"/>
            <a:ext cx="9427633" cy="453609"/>
          </a:xfrm>
        </p:spPr>
        <p:txBody>
          <a:bodyPr/>
          <a:lstStyle/>
          <a:p>
            <a:r>
              <a:rPr lang="en-GB" sz="2700" b="1" dirty="0">
                <a:latin typeface="+mn-lt"/>
              </a:rPr>
              <a:t>Working with Royal Mail </a:t>
            </a:r>
            <a:r>
              <a:rPr lang="en-GB" sz="2700" b="1" dirty="0" err="1">
                <a:latin typeface="+mn-lt"/>
              </a:rPr>
              <a:t>iRP</a:t>
            </a:r>
            <a:endParaRPr lang="en-GB" sz="2700" b="1" dirty="0">
              <a:latin typeface="+mn-lt"/>
            </a:endParaRPr>
          </a:p>
        </p:txBody>
      </p:sp>
      <p:sp>
        <p:nvSpPr>
          <p:cNvPr id="3" name="Content Placeholder 2">
            <a:extLst>
              <a:ext uri="{FF2B5EF4-FFF2-40B4-BE49-F238E27FC236}">
                <a16:creationId xmlns:a16="http://schemas.microsoft.com/office/drawing/2014/main" id="{81AFA597-658A-2CF8-71CA-A4C95779295C}"/>
              </a:ext>
            </a:extLst>
          </p:cNvPr>
          <p:cNvSpPr>
            <a:spLocks noGrp="1"/>
          </p:cNvSpPr>
          <p:nvPr>
            <p:ph idx="1"/>
          </p:nvPr>
        </p:nvSpPr>
        <p:spPr>
          <a:xfrm>
            <a:off x="416662" y="762952"/>
            <a:ext cx="11611940" cy="5332096"/>
          </a:xfrm>
        </p:spPr>
        <p:txBody>
          <a:bodyPr>
            <a:noAutofit/>
          </a:bodyPr>
          <a:lstStyle/>
          <a:p>
            <a:pPr marL="0" indent="0">
              <a:buNone/>
            </a:pPr>
            <a:r>
              <a:rPr lang="en-GB" sz="1600" b="1" dirty="0">
                <a:solidFill>
                  <a:srgbClr val="C00000"/>
                </a:solidFill>
                <a:ea typeface="Calibri" panose="020F0502020204030204" pitchFamily="34" charset="0"/>
              </a:rPr>
              <a:t>How will the Amnesty process work within Royal Mail’s </a:t>
            </a:r>
            <a:r>
              <a:rPr lang="en-GB" sz="1600" b="1" dirty="0" err="1">
                <a:solidFill>
                  <a:srgbClr val="C00000"/>
                </a:solidFill>
                <a:ea typeface="Calibri" panose="020F0502020204030204" pitchFamily="34" charset="0"/>
              </a:rPr>
              <a:t>iRP</a:t>
            </a:r>
            <a:r>
              <a:rPr lang="en-GB" sz="1600" b="1" dirty="0">
                <a:solidFill>
                  <a:srgbClr val="C00000"/>
                </a:solidFill>
                <a:ea typeface="Calibri" panose="020F0502020204030204" pitchFamily="34" charset="0"/>
              </a:rPr>
              <a:t> Team? </a:t>
            </a:r>
          </a:p>
          <a:p>
            <a:pPr marL="342900" indent="-342900">
              <a:buFont typeface="+mj-lt"/>
              <a:buAutoNum type="arabicPeriod"/>
            </a:pPr>
            <a:r>
              <a:rPr lang="en-GB" sz="1600" dirty="0"/>
              <a:t>Through the use of a single application form, </a:t>
            </a:r>
            <a:r>
              <a:rPr lang="en-GB" sz="1600" b="0" dirty="0"/>
              <a:t>The Customer / Bill Payer requests both a new Participant ID and any associated Supply Chains (SCID) </a:t>
            </a:r>
            <a:r>
              <a:rPr lang="en-GB" sz="1600" b="0" dirty="0" err="1"/>
              <a:t>hrough</a:t>
            </a:r>
            <a:r>
              <a:rPr lang="en-GB" sz="1600" b="0" dirty="0"/>
              <a:t> use of  dedicated request form</a:t>
            </a:r>
            <a:r>
              <a:rPr lang="en-GB" sz="1600" dirty="0"/>
              <a:t> </a:t>
            </a:r>
            <a:r>
              <a:rPr lang="en-GB" sz="1600" b="0" dirty="0"/>
              <a:t>via </a:t>
            </a:r>
            <a:r>
              <a:rPr lang="en-GB" sz="1600" b="0" dirty="0">
                <a:hlinkClick r:id="rId2"/>
              </a:rPr>
              <a:t>mailmark@royalmail.com</a:t>
            </a:r>
            <a:r>
              <a:rPr lang="en-GB" sz="1600" b="0" dirty="0"/>
              <a:t>.</a:t>
            </a:r>
          </a:p>
          <a:p>
            <a:pPr marL="342900" indent="-342900">
              <a:buFont typeface="+mj-lt"/>
              <a:buAutoNum type="arabicPeriod"/>
            </a:pPr>
            <a:r>
              <a:rPr lang="en-GB" sz="1600" b="0" dirty="0"/>
              <a:t>This form requires additional detail of whether the posting </a:t>
            </a:r>
            <a:r>
              <a:rPr lang="en-GB" sz="1600" dirty="0"/>
              <a:t>is </a:t>
            </a:r>
            <a:r>
              <a:rPr lang="en-GB" sz="1600" b="0" dirty="0"/>
              <a:t>weekly, monthly or quarterly</a:t>
            </a:r>
            <a:r>
              <a:rPr lang="en-GB" sz="1600" dirty="0"/>
              <a:t> and when the first mailing date shall be. </a:t>
            </a:r>
            <a:endParaRPr lang="en-GB" sz="1600" b="0" dirty="0"/>
          </a:p>
          <a:p>
            <a:pPr marL="342900" indent="-342900">
              <a:buFont typeface="+mj-lt"/>
              <a:buAutoNum type="arabicPeriod"/>
            </a:pPr>
            <a:r>
              <a:rPr lang="en-GB" sz="1600" b="0" dirty="0"/>
              <a:t>The Mailmark team retain requests which are shared  with Technical and iRP teams on a weekly basis.</a:t>
            </a:r>
          </a:p>
          <a:p>
            <a:pPr marL="342900" indent="-342900">
              <a:buFont typeface="+mj-lt"/>
              <a:buAutoNum type="arabicPeriod"/>
            </a:pPr>
            <a:r>
              <a:rPr lang="en-GB" sz="1600" b="0" dirty="0" err="1"/>
              <a:t>iRP</a:t>
            </a:r>
            <a:r>
              <a:rPr lang="en-GB" sz="1600" b="0" dirty="0"/>
              <a:t> monitors the number of eManifests for  the Supply Chains set up. </a:t>
            </a:r>
          </a:p>
          <a:p>
            <a:pPr marL="342900" indent="-342900">
              <a:buFont typeface="+mj-lt"/>
              <a:buAutoNum type="arabicPeriod"/>
            </a:pPr>
            <a:r>
              <a:rPr lang="en-GB" sz="1600" b="0" dirty="0" err="1"/>
              <a:t>iRP</a:t>
            </a:r>
            <a:r>
              <a:rPr lang="en-GB" sz="1600" b="0" dirty="0"/>
              <a:t> follow the investigative process of; </a:t>
            </a:r>
          </a:p>
          <a:p>
            <a:pPr marL="1031875" lvl="1" indent="-400050">
              <a:buFont typeface="+mj-lt"/>
              <a:buAutoNum type="romanLcPeriod"/>
            </a:pPr>
            <a:r>
              <a:rPr lang="en-GB" sz="1600" dirty="0"/>
              <a:t>Retain a register of newly set up Participant and SCIDs of customers migrating</a:t>
            </a:r>
          </a:p>
          <a:p>
            <a:pPr marL="1031875" lvl="1" indent="-400050">
              <a:buFont typeface="+mj-lt"/>
              <a:buAutoNum type="romanLcPeriod"/>
            </a:pPr>
            <a:r>
              <a:rPr lang="en-GB" sz="1600" dirty="0"/>
              <a:t>When closed eManifests are due for investigation,  </a:t>
            </a:r>
            <a:r>
              <a:rPr lang="en-GB" sz="1600" dirty="0" err="1"/>
              <a:t>iRP</a:t>
            </a:r>
            <a:r>
              <a:rPr lang="en-GB" sz="1600" dirty="0"/>
              <a:t> manually retrieve the data for the SCIDs</a:t>
            </a:r>
          </a:p>
          <a:p>
            <a:pPr marL="1031875" lvl="1" indent="-400050">
              <a:buFont typeface="+mj-lt"/>
              <a:buAutoNum type="romanLcPeriod"/>
            </a:pPr>
            <a:r>
              <a:rPr lang="en-GB" sz="1600" b="0" dirty="0"/>
              <a:t>As current, data for each </a:t>
            </a:r>
            <a:r>
              <a:rPr lang="en-GB" sz="1600" b="0" dirty="0" err="1"/>
              <a:t>eManifest</a:t>
            </a:r>
            <a:r>
              <a:rPr lang="en-GB" sz="1600" b="0" dirty="0"/>
              <a:t> is checked; </a:t>
            </a:r>
          </a:p>
          <a:p>
            <a:pPr marL="1282700" lvl="2" indent="-285750"/>
            <a:r>
              <a:rPr lang="en-GB" sz="1600" dirty="0"/>
              <a:t>I</a:t>
            </a:r>
            <a:r>
              <a:rPr lang="en-GB" sz="1600" b="0" dirty="0"/>
              <a:t>f the read rate is 90% or more then case closed and no </a:t>
            </a:r>
            <a:r>
              <a:rPr lang="en-GB" sz="1600" dirty="0"/>
              <a:t>further action is taken. </a:t>
            </a:r>
          </a:p>
          <a:p>
            <a:pPr marL="1282700" lvl="2" indent="-285750"/>
            <a:r>
              <a:rPr lang="en-GB" sz="1600" dirty="0"/>
              <a:t>If the read rate is less than 90%, the root cause is investigated.</a:t>
            </a:r>
          </a:p>
          <a:p>
            <a:pPr marL="1031875" lvl="1" indent="-400050">
              <a:buFont typeface="+mj-lt"/>
              <a:buAutoNum type="romanLcPeriod"/>
            </a:pPr>
            <a:r>
              <a:rPr lang="en-GB" sz="1600" b="0" dirty="0"/>
              <a:t>A</a:t>
            </a:r>
            <a:r>
              <a:rPr lang="en-GB" sz="1600" dirty="0"/>
              <a:t>n advisory notice as per ‘Out of Specification’ will be sent to bill payer with relevant RM stakeholders cc’d. </a:t>
            </a:r>
          </a:p>
          <a:p>
            <a:pPr marL="1031875" lvl="1" indent="-400050">
              <a:buFont typeface="+mj-lt"/>
              <a:buAutoNum type="romanLcPeriod"/>
            </a:pPr>
            <a:r>
              <a:rPr lang="en-GB" sz="1600" b="0" dirty="0" err="1"/>
              <a:t>iRP</a:t>
            </a:r>
            <a:r>
              <a:rPr lang="en-GB" sz="1600" b="0" dirty="0"/>
              <a:t> record the </a:t>
            </a:r>
            <a:r>
              <a:rPr lang="en-GB" sz="1600" dirty="0"/>
              <a:t>number of posting (i.e. 1</a:t>
            </a:r>
            <a:r>
              <a:rPr lang="en-GB" sz="1600" baseline="30000" dirty="0"/>
              <a:t>st</a:t>
            </a:r>
            <a:r>
              <a:rPr lang="en-GB" sz="1600" dirty="0"/>
              <a:t>, 2</a:t>
            </a:r>
            <a:r>
              <a:rPr lang="en-GB" sz="1600" baseline="30000" dirty="0"/>
              <a:t>nd</a:t>
            </a:r>
            <a:r>
              <a:rPr lang="en-GB" sz="1600" dirty="0"/>
              <a:t> etc) and date and if charges were due or not, cc’d with relevant RM stakeholders</a:t>
            </a:r>
          </a:p>
          <a:p>
            <a:pPr marL="1031875" lvl="1" indent="-400050">
              <a:buFont typeface="+mj-lt"/>
              <a:buAutoNum type="romanLcPeriod"/>
            </a:pPr>
            <a:r>
              <a:rPr lang="en-GB" sz="1600" b="0" dirty="0"/>
              <a:t>Once maximum number of postings </a:t>
            </a:r>
            <a:r>
              <a:rPr lang="en-GB" sz="1600" dirty="0"/>
              <a:t>seen, Technical Manager notifies Account Director for the Bill Payer</a:t>
            </a:r>
            <a:endParaRPr lang="en-GB" sz="1600" b="0" dirty="0"/>
          </a:p>
          <a:p>
            <a:pPr marL="342900" indent="-342900">
              <a:buFont typeface="+mj-lt"/>
              <a:buAutoNum type="arabicPeriod"/>
            </a:pPr>
            <a:r>
              <a:rPr lang="en-GB" sz="1600" b="0" dirty="0"/>
              <a:t>Performance is measured by client and bill payer.</a:t>
            </a:r>
          </a:p>
          <a:p>
            <a:pPr marL="342900" indent="-342900">
              <a:buFont typeface="+mj-lt"/>
              <a:buAutoNum type="arabicPeriod"/>
            </a:pPr>
            <a:r>
              <a:rPr lang="en-GB" sz="1600" b="0" dirty="0"/>
              <a:t>Feedback as appropriate and as requested for by Royal Mail. </a:t>
            </a:r>
          </a:p>
          <a:p>
            <a:pPr marL="0" indent="0">
              <a:buNone/>
            </a:pPr>
            <a:endParaRPr lang="en-GB" sz="1400" dirty="0">
              <a:ea typeface="Calibri" panose="020F0502020204030204" pitchFamily="34" charset="0"/>
            </a:endParaRPr>
          </a:p>
        </p:txBody>
      </p:sp>
    </p:spTree>
    <p:extLst>
      <p:ext uri="{BB962C8B-B14F-4D97-AF65-F5344CB8AC3E}">
        <p14:creationId xmlns:p14="http://schemas.microsoft.com/office/powerpoint/2010/main" val="3723572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346CF-010D-6A6C-1BE4-9218E82CC378}"/>
              </a:ext>
            </a:extLst>
          </p:cNvPr>
          <p:cNvSpPr>
            <a:spLocks noGrp="1"/>
          </p:cNvSpPr>
          <p:nvPr>
            <p:ph type="title"/>
          </p:nvPr>
        </p:nvSpPr>
        <p:spPr>
          <a:xfrm>
            <a:off x="416662" y="162840"/>
            <a:ext cx="9427633" cy="453609"/>
          </a:xfrm>
        </p:spPr>
        <p:txBody>
          <a:bodyPr/>
          <a:lstStyle/>
          <a:p>
            <a:r>
              <a:rPr lang="en-GB" sz="2700" b="1" dirty="0">
                <a:latin typeface="+mn-lt"/>
              </a:rPr>
              <a:t>Adjustment Charges Scope</a:t>
            </a:r>
          </a:p>
        </p:txBody>
      </p:sp>
      <p:sp>
        <p:nvSpPr>
          <p:cNvPr id="3" name="Content Placeholder 2">
            <a:extLst>
              <a:ext uri="{FF2B5EF4-FFF2-40B4-BE49-F238E27FC236}">
                <a16:creationId xmlns:a16="http://schemas.microsoft.com/office/drawing/2014/main" id="{81AFA597-658A-2CF8-71CA-A4C95779295C}"/>
              </a:ext>
            </a:extLst>
          </p:cNvPr>
          <p:cNvSpPr>
            <a:spLocks noGrp="1"/>
          </p:cNvSpPr>
          <p:nvPr>
            <p:ph idx="1"/>
          </p:nvPr>
        </p:nvSpPr>
        <p:spPr>
          <a:xfrm>
            <a:off x="416662" y="539591"/>
            <a:ext cx="11025221" cy="5603376"/>
          </a:xfrm>
        </p:spPr>
        <p:txBody>
          <a:bodyPr>
            <a:noAutofit/>
          </a:bodyPr>
          <a:lstStyle/>
          <a:p>
            <a:pPr marL="0" indent="0">
              <a:buNone/>
            </a:pPr>
            <a:r>
              <a:rPr lang="en-GB" sz="1600" b="1" dirty="0">
                <a:solidFill>
                  <a:srgbClr val="C00000"/>
                </a:solidFill>
              </a:rPr>
              <a:t>Products In Scope</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Mailmark 70</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Letter and Large Letter formats</a:t>
            </a:r>
          </a:p>
          <a:p>
            <a:pPr marL="457200" lvl="1" indent="0">
              <a:buNone/>
            </a:pPr>
            <a:endParaRPr lang="en-GB" sz="1600" dirty="0"/>
          </a:p>
          <a:p>
            <a:pPr marL="0" indent="0">
              <a:buNone/>
            </a:pPr>
            <a:r>
              <a:rPr lang="en-GB" sz="1600" b="1" dirty="0">
                <a:solidFill>
                  <a:srgbClr val="C00000"/>
                </a:solidFill>
              </a:rPr>
              <a:t>Waiver of charges for; </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Barcode Not Seen </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Postcode Accuracy charges  (excluding default postcode)</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DPS charges </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Out of Specification on a case-by-case basis</a:t>
            </a:r>
          </a:p>
          <a:p>
            <a:pPr marL="457200" lvl="1" indent="0">
              <a:buNone/>
            </a:pPr>
            <a:endParaRPr lang="en-GB" sz="1600" dirty="0">
              <a:ea typeface="Calibri" panose="020F0502020204030204" pitchFamily="34" charset="0"/>
              <a:cs typeface="Times New Roman" panose="02020603050405020304" pitchFamily="18" charset="0"/>
            </a:endParaRPr>
          </a:p>
          <a:p>
            <a:pPr marL="0" indent="0">
              <a:buNone/>
            </a:pPr>
            <a:r>
              <a:rPr lang="en-GB" sz="1600" b="1" dirty="0">
                <a:solidFill>
                  <a:srgbClr val="C00000"/>
                </a:solidFill>
                <a:ea typeface="Calibri" panose="020F0502020204030204" pitchFamily="34" charset="0"/>
              </a:rPr>
              <a:t>Charges not waived within Amnesty;</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Delivery and data metrics including </a:t>
            </a:r>
            <a:r>
              <a:rPr lang="en-GB" sz="1600" dirty="0" err="1">
                <a:ea typeface="Calibri" panose="020F0502020204030204" pitchFamily="34" charset="0"/>
                <a:cs typeface="Times New Roman" panose="02020603050405020304" pitchFamily="18" charset="0"/>
              </a:rPr>
              <a:t>missorts</a:t>
            </a:r>
            <a:r>
              <a:rPr lang="en-GB" sz="1600" dirty="0">
                <a:ea typeface="Calibri" panose="020F0502020204030204" pitchFamily="34" charset="0"/>
                <a:cs typeface="Times New Roman" panose="02020603050405020304" pitchFamily="18" charset="0"/>
              </a:rPr>
              <a:t>, duplicate Item IDs, </a:t>
            </a:r>
            <a:r>
              <a:rPr lang="en-GB" sz="1600" dirty="0" err="1">
                <a:ea typeface="Calibri" panose="020F0502020204030204" pitchFamily="34" charset="0"/>
                <a:cs typeface="Times New Roman" panose="02020603050405020304" pitchFamily="18" charset="0"/>
              </a:rPr>
              <a:t>UnManifested</a:t>
            </a:r>
            <a:endParaRPr lang="en-GB" sz="1600" dirty="0">
              <a:ea typeface="Calibri" panose="020F0502020204030204" pitchFamily="34" charset="0"/>
              <a:cs typeface="Times New Roman" panose="02020603050405020304" pitchFamily="18" charset="0"/>
            </a:endParaRP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Administration / Re-work charges</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Default postcode</a:t>
            </a:r>
          </a:p>
          <a:p>
            <a:pPr marL="742950" lvl="1" indent="-285750">
              <a:buFont typeface="+mj-lt"/>
              <a:buAutoNum type="arabicPeriod"/>
            </a:pPr>
            <a:endParaRPr lang="en-GB" sz="1600" dirty="0">
              <a:ea typeface="Calibri" panose="020F0502020204030204" pitchFamily="34" charset="0"/>
              <a:cs typeface="Times New Roman" panose="02020603050405020304" pitchFamily="18" charset="0"/>
            </a:endParaRPr>
          </a:p>
          <a:p>
            <a:pPr marL="0" indent="0">
              <a:buNone/>
            </a:pPr>
            <a:r>
              <a:rPr lang="en-GB" sz="1600" b="1" dirty="0"/>
              <a:t>Number of mailings per Participant ID which will not have above charges applied;</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4 postings for monthly mailings, if Zonal and National for the same mailing this will be 8 </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2 posting for quarterly mailings, if Zonal and National  for the same mailing this will be 4 </a:t>
            </a:r>
          </a:p>
          <a:p>
            <a:pPr marL="800100" lvl="1" indent="-342900">
              <a:buFont typeface="+mj-lt"/>
              <a:buAutoNum type="arabicPeriod"/>
            </a:pPr>
            <a:r>
              <a:rPr lang="en-GB" sz="1600" dirty="0">
                <a:ea typeface="Calibri" panose="020F0502020204030204" pitchFamily="34" charset="0"/>
                <a:cs typeface="Times New Roman" panose="02020603050405020304" pitchFamily="18" charset="0"/>
              </a:rPr>
              <a:t>8 postings for weekly mailings, if Zonal and National  for the same mailing this will be 16</a:t>
            </a:r>
          </a:p>
          <a:p>
            <a:pPr marL="0" indent="0">
              <a:buNone/>
            </a:pPr>
            <a:endParaRPr lang="en-GB" sz="1400" dirty="0">
              <a:ea typeface="Calibri" panose="020F0502020204030204" pitchFamily="34" charset="0"/>
            </a:endParaRPr>
          </a:p>
        </p:txBody>
      </p:sp>
    </p:spTree>
    <p:extLst>
      <p:ext uri="{BB962C8B-B14F-4D97-AF65-F5344CB8AC3E}">
        <p14:creationId xmlns:p14="http://schemas.microsoft.com/office/powerpoint/2010/main" val="2552103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354C2D-E54B-0A44-DAA2-7E911FA6B582}"/>
              </a:ext>
            </a:extLst>
          </p:cNvPr>
          <p:cNvSpPr>
            <a:spLocks noGrp="1"/>
          </p:cNvSpPr>
          <p:nvPr>
            <p:ph type="body" sz="quarter" idx="10"/>
          </p:nvPr>
        </p:nvSpPr>
        <p:spPr>
          <a:xfrm>
            <a:off x="637073" y="1221619"/>
            <a:ext cx="10844784" cy="4414761"/>
          </a:xfrm>
        </p:spPr>
        <p:txBody>
          <a:bodyPr/>
          <a:lstStyle/>
          <a:p>
            <a:r>
              <a:rPr lang="en-GB" sz="2000" b="1" dirty="0"/>
              <a:t>Participant ID and Supply Chain Request form </a:t>
            </a:r>
            <a:r>
              <a:rPr lang="en-GB" sz="2000" dirty="0"/>
              <a:t>which has the Amnesty Terms and Conditions  as part of the document</a:t>
            </a:r>
          </a:p>
          <a:p>
            <a:r>
              <a:rPr lang="en-GB" sz="2000" dirty="0">
                <a:highlight>
                  <a:srgbClr val="FFFF00"/>
                </a:highlight>
              </a:rPr>
              <a:t>(Insert the link from Ravi – where will the form be available)</a:t>
            </a:r>
          </a:p>
          <a:p>
            <a:endParaRPr lang="en-GB" sz="2000" dirty="0"/>
          </a:p>
          <a:p>
            <a:r>
              <a:rPr lang="en-GB" sz="2000" b="1" dirty="0"/>
              <a:t>Test process and parameters for new </a:t>
            </a:r>
            <a:r>
              <a:rPr lang="en-GB" sz="2000" b="1" dirty="0" err="1"/>
              <a:t>mailpiece</a:t>
            </a:r>
            <a:r>
              <a:rPr lang="en-GB" sz="2000" b="1" dirty="0"/>
              <a:t> designs </a:t>
            </a:r>
          </a:p>
          <a:p>
            <a:r>
              <a:rPr lang="en-GB" sz="2000" dirty="0">
                <a:hlinkClick r:id="rId2"/>
              </a:rPr>
              <a:t>Mailmark Letter Test Process</a:t>
            </a:r>
            <a:r>
              <a:rPr lang="en-GB" sz="2000" dirty="0"/>
              <a:t> </a:t>
            </a:r>
          </a:p>
          <a:p>
            <a:r>
              <a:rPr lang="en-GB" sz="2000" dirty="0">
                <a:hlinkClick r:id="rId3"/>
              </a:rPr>
              <a:t>Mailmark Letter Test Process Flow Chart</a:t>
            </a:r>
            <a:r>
              <a:rPr lang="en-GB" sz="2000" dirty="0"/>
              <a:t> </a:t>
            </a:r>
          </a:p>
          <a:p>
            <a:r>
              <a:rPr lang="en-GB" sz="2000" dirty="0">
                <a:hlinkClick r:id="rId4"/>
              </a:rPr>
              <a:t>Large Letter Test Process</a:t>
            </a:r>
            <a:r>
              <a:rPr lang="en-GB" sz="2000" dirty="0"/>
              <a:t> </a:t>
            </a:r>
          </a:p>
          <a:p>
            <a:r>
              <a:rPr lang="en-GB" sz="2000" dirty="0">
                <a:hlinkClick r:id="rId5"/>
              </a:rPr>
              <a:t>Large Letter Test Process Flow Chart</a:t>
            </a:r>
            <a:r>
              <a:rPr lang="en-GB" sz="2000" dirty="0"/>
              <a:t> </a:t>
            </a:r>
          </a:p>
          <a:p>
            <a:endParaRPr lang="en-GB" sz="2000" dirty="0"/>
          </a:p>
          <a:p>
            <a:r>
              <a:rPr lang="en-GB" sz="2000" b="1" dirty="0" err="1"/>
              <a:t>Mailpiece</a:t>
            </a:r>
            <a:r>
              <a:rPr lang="en-GB" sz="2000" b="1" dirty="0"/>
              <a:t> design and barcode print quality checks </a:t>
            </a:r>
          </a:p>
          <a:p>
            <a:r>
              <a:rPr lang="en-GB" sz="2000" dirty="0">
                <a:hlinkClick r:id="rId6"/>
              </a:rPr>
              <a:t>mailmarkqa@royalmail.com</a:t>
            </a:r>
            <a:r>
              <a:rPr lang="en-GB" sz="2000" dirty="0"/>
              <a:t> </a:t>
            </a:r>
          </a:p>
        </p:txBody>
      </p:sp>
      <p:sp>
        <p:nvSpPr>
          <p:cNvPr id="3" name="Title 2">
            <a:extLst>
              <a:ext uri="{FF2B5EF4-FFF2-40B4-BE49-F238E27FC236}">
                <a16:creationId xmlns:a16="http://schemas.microsoft.com/office/drawing/2014/main" id="{A7C71C50-E8AB-40DD-E470-4B1141B8C327}"/>
              </a:ext>
            </a:extLst>
          </p:cNvPr>
          <p:cNvSpPr>
            <a:spLocks noGrp="1"/>
          </p:cNvSpPr>
          <p:nvPr>
            <p:ph type="title"/>
          </p:nvPr>
        </p:nvSpPr>
        <p:spPr/>
        <p:txBody>
          <a:bodyPr/>
          <a:lstStyle/>
          <a:p>
            <a:r>
              <a:rPr lang="en-GB" dirty="0"/>
              <a:t>Supporting content</a:t>
            </a:r>
          </a:p>
        </p:txBody>
      </p:sp>
    </p:spTree>
    <p:extLst>
      <p:ext uri="{BB962C8B-B14F-4D97-AF65-F5344CB8AC3E}">
        <p14:creationId xmlns:p14="http://schemas.microsoft.com/office/powerpoint/2010/main" val="113167867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E23B1-1D53-1BC2-ACD6-8944153F3661}"/>
              </a:ext>
            </a:extLst>
          </p:cNvPr>
          <p:cNvSpPr>
            <a:spLocks noGrp="1"/>
          </p:cNvSpPr>
          <p:nvPr>
            <p:ph type="title"/>
          </p:nvPr>
        </p:nvSpPr>
        <p:spPr>
          <a:xfrm>
            <a:off x="556684" y="280800"/>
            <a:ext cx="11076517" cy="559709"/>
          </a:xfrm>
        </p:spPr>
        <p:txBody>
          <a:bodyPr/>
          <a:lstStyle/>
          <a:p>
            <a:r>
              <a:rPr lang="en-GB" sz="2600" b="1" dirty="0">
                <a:solidFill>
                  <a:srgbClr val="C00000"/>
                </a:solidFill>
                <a:latin typeface="Calibri (body)"/>
              </a:rPr>
              <a:t>Most common designs to review to support migration to Mailmark</a:t>
            </a:r>
            <a:br>
              <a:rPr lang="en-GB" dirty="0"/>
            </a:br>
            <a:endParaRPr lang="en-GB" dirty="0"/>
          </a:p>
        </p:txBody>
      </p:sp>
      <p:sp>
        <p:nvSpPr>
          <p:cNvPr id="3" name="Content Placeholder 2">
            <a:extLst>
              <a:ext uri="{FF2B5EF4-FFF2-40B4-BE49-F238E27FC236}">
                <a16:creationId xmlns:a16="http://schemas.microsoft.com/office/drawing/2014/main" id="{DE87220F-806E-FC69-48ED-30A28B92174E}"/>
              </a:ext>
            </a:extLst>
          </p:cNvPr>
          <p:cNvSpPr>
            <a:spLocks noGrp="1"/>
          </p:cNvSpPr>
          <p:nvPr>
            <p:ph idx="1"/>
          </p:nvPr>
        </p:nvSpPr>
        <p:spPr>
          <a:xfrm>
            <a:off x="5807557" y="992909"/>
            <a:ext cx="4666480" cy="5318618"/>
          </a:xfrm>
        </p:spPr>
        <p:txBody>
          <a:bodyPr>
            <a:normAutofit/>
          </a:bodyPr>
          <a:lstStyle/>
          <a:p>
            <a:pPr marL="0" indent="0">
              <a:buNone/>
            </a:pPr>
            <a:r>
              <a:rPr lang="en-GB" sz="2400" b="1" dirty="0">
                <a:solidFill>
                  <a:srgbClr val="C00000"/>
                </a:solidFill>
              </a:rPr>
              <a:t>Large Letter format</a:t>
            </a:r>
          </a:p>
          <a:p>
            <a:r>
              <a:rPr lang="en-GB" sz="2400" b="1" dirty="0"/>
              <a:t>Unwrapped</a:t>
            </a:r>
          </a:p>
          <a:p>
            <a:pPr lvl="1"/>
            <a:r>
              <a:rPr lang="en-GB" sz="2400" dirty="0"/>
              <a:t>Spine location </a:t>
            </a:r>
          </a:p>
          <a:p>
            <a:pPr lvl="1"/>
            <a:r>
              <a:rPr lang="en-GB" sz="2400" dirty="0"/>
              <a:t>Paper gsm on the outer</a:t>
            </a:r>
          </a:p>
          <a:p>
            <a:r>
              <a:rPr lang="en-GB" sz="2400" b="1" dirty="0"/>
              <a:t>Enveloped / wrapped</a:t>
            </a:r>
          </a:p>
          <a:p>
            <a:pPr lvl="1"/>
            <a:r>
              <a:rPr lang="en-GB" sz="2400" dirty="0"/>
              <a:t>Type of polywrap used</a:t>
            </a:r>
          </a:p>
          <a:p>
            <a:pPr lvl="1"/>
            <a:r>
              <a:rPr lang="en-GB" sz="2400" dirty="0"/>
              <a:t>Thickness (over 10mm)</a:t>
            </a:r>
          </a:p>
          <a:p>
            <a:endParaRPr lang="en-GB" dirty="0"/>
          </a:p>
        </p:txBody>
      </p:sp>
      <p:sp>
        <p:nvSpPr>
          <p:cNvPr id="4" name="Slide Number Placeholder 3">
            <a:extLst>
              <a:ext uri="{FF2B5EF4-FFF2-40B4-BE49-F238E27FC236}">
                <a16:creationId xmlns:a16="http://schemas.microsoft.com/office/drawing/2014/main" id="{A72E504A-021A-8B04-12B9-3F1C8C1C2317}"/>
              </a:ext>
            </a:extLst>
          </p:cNvPr>
          <p:cNvSpPr>
            <a:spLocks noGrp="1"/>
          </p:cNvSpPr>
          <p:nvPr>
            <p:ph type="sldNum" sz="quarter" idx="12"/>
          </p:nvPr>
        </p:nvSpPr>
        <p:spPr/>
        <p:txBody>
          <a:bodyPr/>
          <a:lstStyle/>
          <a:p>
            <a:fld id="{F8DEEF1C-85D8-4622-96D6-431C752B733C}" type="slidenum">
              <a:rPr lang="en-GB" smtClean="0"/>
              <a:pPr/>
              <a:t>7</a:t>
            </a:fld>
            <a:endParaRPr lang="en-GB"/>
          </a:p>
        </p:txBody>
      </p:sp>
      <p:sp>
        <p:nvSpPr>
          <p:cNvPr id="5" name="Content Placeholder 2">
            <a:extLst>
              <a:ext uri="{FF2B5EF4-FFF2-40B4-BE49-F238E27FC236}">
                <a16:creationId xmlns:a16="http://schemas.microsoft.com/office/drawing/2014/main" id="{CD2295BB-AF37-F7E5-FB5F-BAF5EE4E289E}"/>
              </a:ext>
            </a:extLst>
          </p:cNvPr>
          <p:cNvSpPr txBox="1">
            <a:spLocks/>
          </p:cNvSpPr>
          <p:nvPr/>
        </p:nvSpPr>
        <p:spPr>
          <a:xfrm>
            <a:off x="709084" y="992909"/>
            <a:ext cx="4666480" cy="5318618"/>
          </a:xfrm>
          <a:prstGeom prst="rect">
            <a:avLst/>
          </a:prstGeom>
        </p:spPr>
        <p:txBody>
          <a:bodyPr vert="horz" lIns="0" tIns="0" rIns="0" bIns="0" rtlCol="0">
            <a:normAutofit/>
          </a:bodyPr>
          <a:lstStyle>
            <a:lvl1pPr marL="0" indent="0" algn="l" defTabSz="914400" rtl="0" eaLnBrk="1" latinLnBrk="0" hangingPunct="1">
              <a:lnSpc>
                <a:spcPct val="110000"/>
              </a:lnSpc>
              <a:spcBef>
                <a:spcPts val="600"/>
              </a:spcBef>
              <a:spcAft>
                <a:spcPts val="300"/>
              </a:spcAft>
              <a:buClr>
                <a:srgbClr val="DA202A"/>
              </a:buClr>
              <a:buFont typeface="Arial" panose="020B0604020202020204" pitchFamily="34" charset="0"/>
              <a:buChar char="​"/>
              <a:defRPr lang="en-US" sz="1200" kern="1200">
                <a:solidFill>
                  <a:srgbClr val="404044"/>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accent1"/>
              </a:buClr>
              <a:buFont typeface="Arial" panose="020B0604020202020204" pitchFamily="34" charset="0"/>
              <a:buChar char="•"/>
              <a:defRPr lang="en-US" sz="1200" kern="1200">
                <a:solidFill>
                  <a:srgbClr val="404044"/>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accent1"/>
              </a:buClr>
              <a:buFont typeface="Calibri" panose="020F0502020204030204" pitchFamily="34" charset="0"/>
              <a:buChar char="‐"/>
              <a:defRPr lang="en-US" sz="1200" kern="1200">
                <a:solidFill>
                  <a:srgbClr val="404044"/>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rgbClr val="DA202A"/>
              </a:buClr>
              <a:buFont typeface="Arial" panose="020B0604020202020204" pitchFamily="34" charset="0"/>
              <a:buChar char="​"/>
              <a:defRPr lang="en-US" sz="1600" b="1" kern="1200">
                <a:solidFill>
                  <a:srgbClr val="DA202A"/>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
                <a:srgbClr val="DA202A"/>
              </a:buClr>
              <a:buFont typeface="Arial" panose="020B0604020202020204" pitchFamily="34" charset="0"/>
              <a:buChar char="​"/>
              <a:defRPr lang="en-US" sz="1600" b="1" kern="1200">
                <a:solidFill>
                  <a:srgbClr val="404044"/>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accent1"/>
              </a:buClr>
              <a:buFont typeface="Arial" panose="020B0604020202020204" pitchFamily="34" charset="0"/>
              <a:buChar char="•"/>
              <a:defRPr lang="en-US" sz="1600" kern="1200" smtClean="0">
                <a:solidFill>
                  <a:srgbClr val="404044"/>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Clr>
                <a:srgbClr val="DA202A"/>
              </a:buClr>
              <a:buFont typeface="Arial" panose="020B0604020202020204" pitchFamily="34" charset="0"/>
              <a:buChar char="​"/>
              <a:defRPr lang="en-US" sz="4400" kern="1200" baseline="0" smtClean="0">
                <a:solidFill>
                  <a:srgbClr val="404044"/>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Clr>
                <a:srgbClr val="DA202A"/>
              </a:buClr>
              <a:buFont typeface="Arial" panose="020B0604020202020204" pitchFamily="34" charset="0"/>
              <a:buChar char="​"/>
              <a:defRPr lang="en-US" sz="5400" b="1" kern="1200" baseline="0" smtClean="0">
                <a:solidFill>
                  <a:srgbClr val="DA202A"/>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Clr>
                <a:srgbClr val="DA202A"/>
              </a:buClr>
              <a:buFont typeface="Arial" panose="020B0604020202020204" pitchFamily="34" charset="0"/>
              <a:buChar char="​"/>
              <a:defRPr lang="en-US" sz="2400" b="1" kern="1200" baseline="0" dirty="0">
                <a:solidFill>
                  <a:srgbClr val="DA202A"/>
                </a:solidFill>
                <a:latin typeface="+mn-lt"/>
                <a:ea typeface="+mn-ea"/>
                <a:cs typeface="+mn-cs"/>
                <a:sym typeface="Trebuchet MS" panose="020B0603020202020204" pitchFamily="34" charset="0"/>
              </a:defRPr>
            </a:lvl9pPr>
          </a:lstStyle>
          <a:p>
            <a:pPr>
              <a:buFont typeface="Arial" panose="020B0604020202020204" pitchFamily="34" charset="0"/>
              <a:buNone/>
            </a:pPr>
            <a:r>
              <a:rPr lang="en-GB" sz="2400" b="1" dirty="0">
                <a:solidFill>
                  <a:srgbClr val="C00000"/>
                </a:solidFill>
              </a:rPr>
              <a:t>Letter format</a:t>
            </a:r>
          </a:p>
          <a:p>
            <a:r>
              <a:rPr lang="en-GB" sz="2400" b="1" dirty="0"/>
              <a:t>Unwrapped catalogues</a:t>
            </a:r>
          </a:p>
          <a:p>
            <a:pPr lvl="1"/>
            <a:r>
              <a:rPr lang="en-GB" sz="2400" dirty="0"/>
              <a:t>Spine location </a:t>
            </a:r>
          </a:p>
          <a:p>
            <a:pPr lvl="1"/>
            <a:r>
              <a:rPr lang="en-GB" sz="2400" dirty="0"/>
              <a:t>Paper gsm on the outer</a:t>
            </a:r>
          </a:p>
          <a:p>
            <a:pPr lvl="1"/>
            <a:r>
              <a:rPr lang="en-GB" sz="2400" dirty="0"/>
              <a:t>Paper gsm for the inner pages</a:t>
            </a:r>
          </a:p>
          <a:p>
            <a:pPr lvl="1"/>
            <a:r>
              <a:rPr lang="en-GB" sz="2400" dirty="0"/>
              <a:t>Flexibility (in the event they are moved to </a:t>
            </a:r>
            <a:r>
              <a:rPr lang="en-GB" sz="2400" dirty="0" err="1"/>
              <a:t>paperwrap</a:t>
            </a:r>
            <a:r>
              <a:rPr lang="en-GB" sz="2400" dirty="0"/>
              <a:t>)</a:t>
            </a:r>
          </a:p>
          <a:p>
            <a:r>
              <a:rPr lang="en-GB" sz="2400" b="1" dirty="0"/>
              <a:t>Unwrapped letter designs</a:t>
            </a:r>
          </a:p>
          <a:p>
            <a:pPr lvl="1"/>
            <a:r>
              <a:rPr lang="en-GB" sz="2400" dirty="0"/>
              <a:t>Single tab seals</a:t>
            </a:r>
          </a:p>
          <a:p>
            <a:pPr lvl="1"/>
            <a:r>
              <a:rPr lang="en-GB" sz="2400" dirty="0"/>
              <a:t>Folded edge</a:t>
            </a:r>
          </a:p>
          <a:p>
            <a:pPr lvl="1"/>
            <a:r>
              <a:rPr lang="en-GB" sz="2400" dirty="0"/>
              <a:t>Multi fold (roll and gatefold)</a:t>
            </a:r>
          </a:p>
          <a:p>
            <a:r>
              <a:rPr lang="en-GB" sz="2400" b="1" dirty="0" err="1"/>
              <a:t>Polywrapped</a:t>
            </a:r>
            <a:endParaRPr lang="en-GB" sz="2400" b="1" dirty="0"/>
          </a:p>
          <a:p>
            <a:endParaRPr lang="en-GB" dirty="0"/>
          </a:p>
        </p:txBody>
      </p:sp>
    </p:spTree>
    <p:extLst>
      <p:ext uri="{BB962C8B-B14F-4D97-AF65-F5344CB8AC3E}">
        <p14:creationId xmlns:p14="http://schemas.microsoft.com/office/powerpoint/2010/main" val="2176911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E23B1-1D53-1BC2-ACD6-8944153F3661}"/>
              </a:ext>
            </a:extLst>
          </p:cNvPr>
          <p:cNvSpPr>
            <a:spLocks noGrp="1"/>
          </p:cNvSpPr>
          <p:nvPr>
            <p:ph type="title"/>
          </p:nvPr>
        </p:nvSpPr>
        <p:spPr/>
        <p:txBody>
          <a:bodyPr/>
          <a:lstStyle/>
          <a:p>
            <a:r>
              <a:rPr lang="en-GB" sz="2400" b="1" dirty="0">
                <a:latin typeface="Calibri (body)"/>
              </a:rPr>
              <a:t>Considerations for Letter format items</a:t>
            </a:r>
            <a:br>
              <a:rPr lang="en-GB" dirty="0"/>
            </a:br>
            <a:r>
              <a:rPr lang="en-GB" sz="1800" dirty="0"/>
              <a:t>Below are some possible solutions to develop with you, providing clear options for potential migration</a:t>
            </a:r>
            <a:br>
              <a:rPr lang="en-GB" sz="1800" dirty="0"/>
            </a:br>
            <a:r>
              <a:rPr lang="en-GB" sz="1800" dirty="0"/>
              <a:t>to either a Letter or Large Letter option </a:t>
            </a:r>
            <a:endParaRPr lang="en-GB" dirty="0"/>
          </a:p>
        </p:txBody>
      </p:sp>
      <p:sp>
        <p:nvSpPr>
          <p:cNvPr id="4" name="Slide Number Placeholder 3">
            <a:extLst>
              <a:ext uri="{FF2B5EF4-FFF2-40B4-BE49-F238E27FC236}">
                <a16:creationId xmlns:a16="http://schemas.microsoft.com/office/drawing/2014/main" id="{A72E504A-021A-8B04-12B9-3F1C8C1C2317}"/>
              </a:ext>
            </a:extLst>
          </p:cNvPr>
          <p:cNvSpPr>
            <a:spLocks noGrp="1"/>
          </p:cNvSpPr>
          <p:nvPr>
            <p:ph type="sldNum" sz="quarter" idx="12"/>
          </p:nvPr>
        </p:nvSpPr>
        <p:spPr/>
        <p:txBody>
          <a:bodyPr/>
          <a:lstStyle/>
          <a:p>
            <a:fld id="{F8DEEF1C-85D8-4622-96D6-431C752B733C}" type="slidenum">
              <a:rPr lang="en-GB" smtClean="0"/>
              <a:pPr/>
              <a:t>8</a:t>
            </a:fld>
            <a:endParaRPr lang="en-GB"/>
          </a:p>
        </p:txBody>
      </p:sp>
      <p:graphicFrame>
        <p:nvGraphicFramePr>
          <p:cNvPr id="5" name="Table 5">
            <a:extLst>
              <a:ext uri="{FF2B5EF4-FFF2-40B4-BE49-F238E27FC236}">
                <a16:creationId xmlns:a16="http://schemas.microsoft.com/office/drawing/2014/main" id="{9FC527B0-1F59-971E-DE11-0E6194BA64F1}"/>
              </a:ext>
            </a:extLst>
          </p:cNvPr>
          <p:cNvGraphicFramePr>
            <a:graphicFrameLocks noGrp="1"/>
          </p:cNvGraphicFramePr>
          <p:nvPr>
            <p:extLst>
              <p:ext uri="{D42A27DB-BD31-4B8C-83A1-F6EECF244321}">
                <p14:modId xmlns:p14="http://schemas.microsoft.com/office/powerpoint/2010/main" val="1799235665"/>
              </p:ext>
            </p:extLst>
          </p:nvPr>
        </p:nvGraphicFramePr>
        <p:xfrm>
          <a:off x="502933" y="1269452"/>
          <a:ext cx="9866223" cy="4744720"/>
        </p:xfrm>
        <a:graphic>
          <a:graphicData uri="http://schemas.openxmlformats.org/drawingml/2006/table">
            <a:tbl>
              <a:tblPr firstRow="1" bandRow="1">
                <a:tableStyleId>{10A1B5D5-9B99-4C35-A422-299274C87663}</a:tableStyleId>
              </a:tblPr>
              <a:tblGrid>
                <a:gridCol w="4698800">
                  <a:extLst>
                    <a:ext uri="{9D8B030D-6E8A-4147-A177-3AD203B41FA5}">
                      <a16:colId xmlns:a16="http://schemas.microsoft.com/office/drawing/2014/main" val="1949646642"/>
                    </a:ext>
                  </a:extLst>
                </a:gridCol>
                <a:gridCol w="5167423">
                  <a:extLst>
                    <a:ext uri="{9D8B030D-6E8A-4147-A177-3AD203B41FA5}">
                      <a16:colId xmlns:a16="http://schemas.microsoft.com/office/drawing/2014/main" val="2735061993"/>
                    </a:ext>
                  </a:extLst>
                </a:gridCol>
              </a:tblGrid>
              <a:tr h="370840">
                <a:tc>
                  <a:txBody>
                    <a:bodyPr/>
                    <a:lstStyle/>
                    <a:p>
                      <a:r>
                        <a:rPr lang="en-GB" dirty="0"/>
                        <a:t>LETTERS – Design issues</a:t>
                      </a:r>
                    </a:p>
                  </a:txBody>
                  <a:tcPr/>
                </a:tc>
                <a:tc>
                  <a:txBody>
                    <a:bodyPr/>
                    <a:lstStyle/>
                    <a:p>
                      <a:r>
                        <a:rPr lang="en-GB" dirty="0"/>
                        <a:t> Design change</a:t>
                      </a:r>
                    </a:p>
                  </a:txBody>
                  <a:tcPr/>
                </a:tc>
                <a:extLst>
                  <a:ext uri="{0D108BD9-81ED-4DB2-BD59-A6C34878D82A}">
                    <a16:rowId xmlns:a16="http://schemas.microsoft.com/office/drawing/2014/main" val="4149955585"/>
                  </a:ext>
                </a:extLst>
              </a:tr>
              <a:tr h="370840">
                <a:tc>
                  <a:txBody>
                    <a:bodyPr/>
                    <a:lstStyle/>
                    <a:p>
                      <a:r>
                        <a:rPr lang="en-GB" sz="1400" b="1" dirty="0"/>
                        <a:t>Unwrapped – spine/fold location (Man L to Mailmark LL)</a:t>
                      </a:r>
                    </a:p>
                  </a:txBody>
                  <a:tcPr/>
                </a:tc>
                <a:tc>
                  <a:txBody>
                    <a:bodyPr/>
                    <a:lstStyle/>
                    <a:p>
                      <a:r>
                        <a:rPr lang="en-GB" sz="1400" dirty="0"/>
                        <a:t>Landscape – to be beneath Delivery Address/ Indicia</a:t>
                      </a:r>
                    </a:p>
                    <a:p>
                      <a:r>
                        <a:rPr lang="en-GB" sz="1400" dirty="0"/>
                        <a:t>Portrait – to be to the left of the Delivery Address / Indicia</a:t>
                      </a:r>
                    </a:p>
                  </a:txBody>
                  <a:tcPr/>
                </a:tc>
                <a:extLst>
                  <a:ext uri="{0D108BD9-81ED-4DB2-BD59-A6C34878D82A}">
                    <a16:rowId xmlns:a16="http://schemas.microsoft.com/office/drawing/2014/main" val="3924956672"/>
                  </a:ext>
                </a:extLst>
              </a:tr>
              <a:tr h="370840">
                <a:tc>
                  <a:txBody>
                    <a:bodyPr/>
                    <a:lstStyle/>
                    <a:p>
                      <a:r>
                        <a:rPr lang="en-GB" sz="1400" b="1" dirty="0"/>
                        <a:t>Unwrapped – outer cover gsm (Man L to Mailmark LL)</a:t>
                      </a:r>
                    </a:p>
                  </a:txBody>
                  <a:tcPr/>
                </a:tc>
                <a:tc>
                  <a:txBody>
                    <a:bodyPr/>
                    <a:lstStyle/>
                    <a:p>
                      <a:r>
                        <a:rPr lang="en-GB" sz="1400" dirty="0"/>
                        <a:t>Minimum 100gsm</a:t>
                      </a:r>
                    </a:p>
                  </a:txBody>
                  <a:tcPr/>
                </a:tc>
                <a:extLst>
                  <a:ext uri="{0D108BD9-81ED-4DB2-BD59-A6C34878D82A}">
                    <a16:rowId xmlns:a16="http://schemas.microsoft.com/office/drawing/2014/main" val="159192638"/>
                  </a:ext>
                </a:extLst>
              </a:tr>
              <a:tr h="370840">
                <a:tc>
                  <a:txBody>
                    <a:bodyPr/>
                    <a:lstStyle/>
                    <a:p>
                      <a:r>
                        <a:rPr lang="en-GB" sz="1400" b="1" dirty="0"/>
                        <a:t>Unwrapped – inner pages gsm (Man L to Mailmark LL)</a:t>
                      </a:r>
                    </a:p>
                  </a:txBody>
                  <a:tcPr/>
                </a:tc>
                <a:tc>
                  <a:txBody>
                    <a:bodyPr/>
                    <a:lstStyle/>
                    <a:p>
                      <a:r>
                        <a:rPr lang="en-GB" sz="1400" dirty="0"/>
                        <a:t>Minimum 50gsm</a:t>
                      </a:r>
                    </a:p>
                  </a:txBody>
                  <a:tcPr/>
                </a:tc>
                <a:extLst>
                  <a:ext uri="{0D108BD9-81ED-4DB2-BD59-A6C34878D82A}">
                    <a16:rowId xmlns:a16="http://schemas.microsoft.com/office/drawing/2014/main" val="3891419014"/>
                  </a:ext>
                </a:extLst>
              </a:tr>
              <a:tr h="370840">
                <a:tc>
                  <a:txBody>
                    <a:bodyPr/>
                    <a:lstStyle/>
                    <a:p>
                      <a:r>
                        <a:rPr lang="en-GB" sz="1400" b="1" dirty="0"/>
                        <a:t>Single fold designs w/wo tab (Man L to Mailmark L)</a:t>
                      </a:r>
                    </a:p>
                  </a:txBody>
                  <a:tcPr/>
                </a:tc>
                <a:tc>
                  <a:txBody>
                    <a:bodyPr/>
                    <a:lstStyle/>
                    <a:p>
                      <a:r>
                        <a:rPr lang="en-GB" sz="1400" dirty="0"/>
                        <a:t>Add an additional 2 tabs and change fold as above </a:t>
                      </a:r>
                    </a:p>
                    <a:p>
                      <a:r>
                        <a:rPr lang="en-GB" sz="1400" dirty="0"/>
                        <a:t>If 2pp mailer, consider hot melt to change to ‘feature mailer design’</a:t>
                      </a:r>
                    </a:p>
                  </a:txBody>
                  <a:tcPr/>
                </a:tc>
                <a:extLst>
                  <a:ext uri="{0D108BD9-81ED-4DB2-BD59-A6C34878D82A}">
                    <a16:rowId xmlns:a16="http://schemas.microsoft.com/office/drawing/2014/main" val="2484330415"/>
                  </a:ext>
                </a:extLst>
              </a:tr>
              <a:tr h="370840">
                <a:tc>
                  <a:txBody>
                    <a:bodyPr/>
                    <a:lstStyle/>
                    <a:p>
                      <a:r>
                        <a:rPr lang="en-GB" sz="1400" b="1" dirty="0"/>
                        <a:t>Multi fold design, unsealed (Man L to Mailmark 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Add an additional 2 tabs and change fold as above</a:t>
                      </a:r>
                    </a:p>
                  </a:txBody>
                  <a:tcPr/>
                </a:tc>
                <a:extLst>
                  <a:ext uri="{0D108BD9-81ED-4DB2-BD59-A6C34878D82A}">
                    <a16:rowId xmlns:a16="http://schemas.microsoft.com/office/drawing/2014/main" val="3417191699"/>
                  </a:ext>
                </a:extLst>
              </a:tr>
              <a:tr h="370840">
                <a:tc gridSpan="2">
                  <a:txBody>
                    <a:bodyPr/>
                    <a:lstStyle/>
                    <a:p>
                      <a:r>
                        <a:rPr lang="en-GB" sz="1400" b="1" dirty="0">
                          <a:solidFill>
                            <a:schemeClr val="tx2"/>
                          </a:solidFill>
                        </a:rPr>
                        <a:t>Further considerations </a:t>
                      </a:r>
                    </a:p>
                    <a:p>
                      <a:pPr marL="342900" indent="-342900">
                        <a:buAutoNum type="arabicPeriod"/>
                      </a:pPr>
                      <a:r>
                        <a:rPr lang="en-GB" sz="1400" b="1" dirty="0"/>
                        <a:t>A Return Address is mandatory.</a:t>
                      </a:r>
                    </a:p>
                    <a:p>
                      <a:pPr marL="342900" indent="-342900">
                        <a:buAutoNum type="arabicPeriod"/>
                      </a:pPr>
                      <a:r>
                        <a:rPr lang="en-GB" sz="1400" b="1" dirty="0"/>
                        <a:t>Return Address standards (font, layout, position) are mandatory.  All packs checked require the Return Address to be reformatted and re-located.</a:t>
                      </a:r>
                    </a:p>
                    <a:p>
                      <a:pPr marL="342900" indent="-342900">
                        <a:buAutoNum type="arabicPeriod"/>
                      </a:pPr>
                      <a:r>
                        <a:rPr lang="en-GB" sz="1400" b="1" dirty="0"/>
                        <a:t>The Delivery Address must be lower than the Indicia and Return Address.  This affects some packs, not all.</a:t>
                      </a:r>
                    </a:p>
                    <a:p>
                      <a:pPr marL="342900" indent="-342900">
                        <a:buAutoNum type="arabicPeriod"/>
                      </a:pPr>
                      <a:r>
                        <a:rPr lang="en-GB" sz="1400" b="1" dirty="0"/>
                        <a:t>For unwrapped, if the inner pages exceed the minimum, consider reducing so that the savings can be used to increase the quality of the outer cover.</a:t>
                      </a:r>
                    </a:p>
                    <a:p>
                      <a:pPr marL="342900" indent="-342900">
                        <a:buAutoNum type="arabicPeriod"/>
                      </a:pPr>
                      <a:r>
                        <a:rPr lang="en-GB" sz="1400" b="1" dirty="0"/>
                        <a:t>For single tab seal mailers of good quality paper (2pp) – feature mailer design might be cheaper than tab seals. </a:t>
                      </a:r>
                    </a:p>
                    <a:p>
                      <a:pPr marL="342900" indent="-342900">
                        <a:buAutoNum type="arabicPeriod"/>
                      </a:pPr>
                      <a:r>
                        <a:rPr lang="en-GB" sz="1400" b="1" dirty="0"/>
                        <a:t>Printing the Mailmark barcode.  4state may provide a better read rate than 2D. </a:t>
                      </a:r>
                    </a:p>
                    <a:p>
                      <a:pPr marL="342900" indent="-342900">
                        <a:buAutoNum type="arabicPeriod"/>
                      </a:pPr>
                      <a:endParaRPr lang="en-GB" sz="1400" b="1" dirty="0"/>
                    </a:p>
                  </a:txBody>
                  <a:tcPr/>
                </a:tc>
                <a:tc hMerge="1">
                  <a:txBody>
                    <a:bodyPr/>
                    <a:lstStyle/>
                    <a:p>
                      <a:endParaRPr lang="en-GB" sz="1400" dirty="0"/>
                    </a:p>
                  </a:txBody>
                  <a:tcPr/>
                </a:tc>
                <a:extLst>
                  <a:ext uri="{0D108BD9-81ED-4DB2-BD59-A6C34878D82A}">
                    <a16:rowId xmlns:a16="http://schemas.microsoft.com/office/drawing/2014/main" val="3770993777"/>
                  </a:ext>
                </a:extLst>
              </a:tr>
            </a:tbl>
          </a:graphicData>
        </a:graphic>
      </p:graphicFrame>
    </p:spTree>
    <p:extLst>
      <p:ext uri="{BB962C8B-B14F-4D97-AF65-F5344CB8AC3E}">
        <p14:creationId xmlns:p14="http://schemas.microsoft.com/office/powerpoint/2010/main" val="1817358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E23B1-1D53-1BC2-ACD6-8944153F3661}"/>
              </a:ext>
            </a:extLst>
          </p:cNvPr>
          <p:cNvSpPr>
            <a:spLocks noGrp="1"/>
          </p:cNvSpPr>
          <p:nvPr>
            <p:ph type="title"/>
          </p:nvPr>
        </p:nvSpPr>
        <p:spPr/>
        <p:txBody>
          <a:bodyPr/>
          <a:lstStyle/>
          <a:p>
            <a:r>
              <a:rPr lang="en-GB" sz="2600" b="1" dirty="0">
                <a:latin typeface="Calibri (body)"/>
              </a:rPr>
              <a:t>Considerations for Large Letter format items</a:t>
            </a:r>
            <a:br>
              <a:rPr lang="en-GB" dirty="0"/>
            </a:br>
            <a:r>
              <a:rPr lang="en-GB" sz="1800" dirty="0"/>
              <a:t>Below are some possible solutions to develop with you, providing clear options for potential migration</a:t>
            </a:r>
            <a:br>
              <a:rPr lang="en-GB" sz="1800" dirty="0"/>
            </a:br>
            <a:endParaRPr lang="en-GB" dirty="0"/>
          </a:p>
        </p:txBody>
      </p:sp>
      <p:sp>
        <p:nvSpPr>
          <p:cNvPr id="4" name="Slide Number Placeholder 3">
            <a:extLst>
              <a:ext uri="{FF2B5EF4-FFF2-40B4-BE49-F238E27FC236}">
                <a16:creationId xmlns:a16="http://schemas.microsoft.com/office/drawing/2014/main" id="{A72E504A-021A-8B04-12B9-3F1C8C1C2317}"/>
              </a:ext>
            </a:extLst>
          </p:cNvPr>
          <p:cNvSpPr>
            <a:spLocks noGrp="1"/>
          </p:cNvSpPr>
          <p:nvPr>
            <p:ph type="sldNum" sz="quarter" idx="12"/>
          </p:nvPr>
        </p:nvSpPr>
        <p:spPr/>
        <p:txBody>
          <a:bodyPr/>
          <a:lstStyle/>
          <a:p>
            <a:fld id="{F8DEEF1C-85D8-4622-96D6-431C752B733C}" type="slidenum">
              <a:rPr lang="en-GB" smtClean="0"/>
              <a:pPr/>
              <a:t>9</a:t>
            </a:fld>
            <a:endParaRPr lang="en-GB"/>
          </a:p>
        </p:txBody>
      </p:sp>
      <p:graphicFrame>
        <p:nvGraphicFramePr>
          <p:cNvPr id="6" name="Table 5">
            <a:extLst>
              <a:ext uri="{FF2B5EF4-FFF2-40B4-BE49-F238E27FC236}">
                <a16:creationId xmlns:a16="http://schemas.microsoft.com/office/drawing/2014/main" id="{67065B10-16B5-9ECA-FD99-6DF2C60397C9}"/>
              </a:ext>
            </a:extLst>
          </p:cNvPr>
          <p:cNvGraphicFramePr>
            <a:graphicFrameLocks noGrp="1"/>
          </p:cNvGraphicFramePr>
          <p:nvPr>
            <p:extLst>
              <p:ext uri="{D42A27DB-BD31-4B8C-83A1-F6EECF244321}">
                <p14:modId xmlns:p14="http://schemas.microsoft.com/office/powerpoint/2010/main" val="3475782332"/>
              </p:ext>
            </p:extLst>
          </p:nvPr>
        </p:nvGraphicFramePr>
        <p:xfrm>
          <a:off x="556684" y="1269452"/>
          <a:ext cx="9866222" cy="4531360"/>
        </p:xfrm>
        <a:graphic>
          <a:graphicData uri="http://schemas.openxmlformats.org/drawingml/2006/table">
            <a:tbl>
              <a:tblPr firstRow="1" bandRow="1">
                <a:tableStyleId>{10A1B5D5-9B99-4C35-A422-299274C87663}</a:tableStyleId>
              </a:tblPr>
              <a:tblGrid>
                <a:gridCol w="3558116">
                  <a:extLst>
                    <a:ext uri="{9D8B030D-6E8A-4147-A177-3AD203B41FA5}">
                      <a16:colId xmlns:a16="http://schemas.microsoft.com/office/drawing/2014/main" val="1949646642"/>
                    </a:ext>
                  </a:extLst>
                </a:gridCol>
                <a:gridCol w="6308106">
                  <a:extLst>
                    <a:ext uri="{9D8B030D-6E8A-4147-A177-3AD203B41FA5}">
                      <a16:colId xmlns:a16="http://schemas.microsoft.com/office/drawing/2014/main" val="2735061993"/>
                    </a:ext>
                  </a:extLst>
                </a:gridCol>
              </a:tblGrid>
              <a:tr h="370840">
                <a:tc>
                  <a:txBody>
                    <a:bodyPr/>
                    <a:lstStyle/>
                    <a:p>
                      <a:r>
                        <a:rPr lang="en-GB" dirty="0"/>
                        <a:t>LARGE LETTERS – Design issues</a:t>
                      </a:r>
                    </a:p>
                  </a:txBody>
                  <a:tcPr/>
                </a:tc>
                <a:tc>
                  <a:txBody>
                    <a:bodyPr/>
                    <a:lstStyle/>
                    <a:p>
                      <a:r>
                        <a:rPr lang="en-GB" dirty="0"/>
                        <a:t> Design change</a:t>
                      </a:r>
                    </a:p>
                  </a:txBody>
                  <a:tcPr/>
                </a:tc>
                <a:extLst>
                  <a:ext uri="{0D108BD9-81ED-4DB2-BD59-A6C34878D82A}">
                    <a16:rowId xmlns:a16="http://schemas.microsoft.com/office/drawing/2014/main" val="4149955585"/>
                  </a:ext>
                </a:extLst>
              </a:tr>
              <a:tr h="370840">
                <a:tc>
                  <a:txBody>
                    <a:bodyPr/>
                    <a:lstStyle/>
                    <a:p>
                      <a:r>
                        <a:rPr lang="en-GB" sz="1400" b="1" dirty="0"/>
                        <a:t>Unwrapped – spine location</a:t>
                      </a:r>
                    </a:p>
                  </a:txBody>
                  <a:tcPr/>
                </a:tc>
                <a:tc>
                  <a:txBody>
                    <a:bodyPr/>
                    <a:lstStyle/>
                    <a:p>
                      <a:r>
                        <a:rPr lang="en-GB" sz="1400" dirty="0"/>
                        <a:t>Landscape – to be beneath Delivery Address/ Indicia</a:t>
                      </a:r>
                    </a:p>
                    <a:p>
                      <a:r>
                        <a:rPr lang="en-GB" sz="1400" dirty="0"/>
                        <a:t>Portrait – to be to the left of the Delivery Address / Indicia</a:t>
                      </a:r>
                    </a:p>
                  </a:txBody>
                  <a:tcPr/>
                </a:tc>
                <a:extLst>
                  <a:ext uri="{0D108BD9-81ED-4DB2-BD59-A6C34878D82A}">
                    <a16:rowId xmlns:a16="http://schemas.microsoft.com/office/drawing/2014/main" val="3924956672"/>
                  </a:ext>
                </a:extLst>
              </a:tr>
              <a:tr h="370840">
                <a:tc>
                  <a:txBody>
                    <a:bodyPr/>
                    <a:lstStyle/>
                    <a:p>
                      <a:r>
                        <a:rPr lang="en-GB" sz="1400" b="1" dirty="0"/>
                        <a:t>Unwrapped – outer cover gsm</a:t>
                      </a:r>
                    </a:p>
                  </a:txBody>
                  <a:tcPr/>
                </a:tc>
                <a:tc>
                  <a:txBody>
                    <a:bodyPr/>
                    <a:lstStyle/>
                    <a:p>
                      <a:r>
                        <a:rPr lang="en-GB" sz="1400" dirty="0"/>
                        <a:t>Minimum 100gsm</a:t>
                      </a:r>
                    </a:p>
                  </a:txBody>
                  <a:tcPr/>
                </a:tc>
                <a:extLst>
                  <a:ext uri="{0D108BD9-81ED-4DB2-BD59-A6C34878D82A}">
                    <a16:rowId xmlns:a16="http://schemas.microsoft.com/office/drawing/2014/main" val="159192638"/>
                  </a:ext>
                </a:extLst>
              </a:tr>
              <a:tr h="370840">
                <a:tc>
                  <a:txBody>
                    <a:bodyPr/>
                    <a:lstStyle/>
                    <a:p>
                      <a:r>
                        <a:rPr lang="en-GB" sz="1400" b="1" dirty="0"/>
                        <a:t>Unwrapped – inner pages gsm</a:t>
                      </a:r>
                    </a:p>
                  </a:txBody>
                  <a:tcPr/>
                </a:tc>
                <a:tc>
                  <a:txBody>
                    <a:bodyPr/>
                    <a:lstStyle/>
                    <a:p>
                      <a:r>
                        <a:rPr lang="en-GB" sz="1400" dirty="0"/>
                        <a:t>Minimum 50gsm</a:t>
                      </a:r>
                    </a:p>
                  </a:txBody>
                  <a:tcPr/>
                </a:tc>
                <a:extLst>
                  <a:ext uri="{0D108BD9-81ED-4DB2-BD59-A6C34878D82A}">
                    <a16:rowId xmlns:a16="http://schemas.microsoft.com/office/drawing/2014/main" val="3891419014"/>
                  </a:ext>
                </a:extLst>
              </a:tr>
              <a:tr h="370840">
                <a:tc>
                  <a:txBody>
                    <a:bodyPr/>
                    <a:lstStyle/>
                    <a:p>
                      <a:r>
                        <a:rPr lang="en-GB" sz="1400" b="1" dirty="0"/>
                        <a:t>Polywrap requirements</a:t>
                      </a:r>
                    </a:p>
                  </a:txBody>
                  <a:tcPr/>
                </a:tc>
                <a:tc>
                  <a:txBody>
                    <a:bodyPr/>
                    <a:lstStyle/>
                    <a:p>
                      <a:r>
                        <a:rPr lang="en-GB" sz="1400" dirty="0"/>
                        <a:t>Single layer to be greater than 15microns</a:t>
                      </a:r>
                    </a:p>
                    <a:p>
                      <a:r>
                        <a:rPr lang="en-GB" sz="1400" dirty="0"/>
                        <a:t>Polymer film</a:t>
                      </a:r>
                    </a:p>
                  </a:txBody>
                  <a:tcPr/>
                </a:tc>
                <a:extLst>
                  <a:ext uri="{0D108BD9-81ED-4DB2-BD59-A6C34878D82A}">
                    <a16:rowId xmlns:a16="http://schemas.microsoft.com/office/drawing/2014/main" val="2484330415"/>
                  </a:ext>
                </a:extLst>
              </a:tr>
              <a:tr h="370840">
                <a:tc>
                  <a:txBody>
                    <a:bodyPr/>
                    <a:lstStyle/>
                    <a:p>
                      <a:r>
                        <a:rPr lang="en-GB" sz="1400" b="1" dirty="0"/>
                        <a:t>Thickness</a:t>
                      </a:r>
                    </a:p>
                  </a:txBody>
                  <a:tcPr/>
                </a:tc>
                <a:tc>
                  <a:txBody>
                    <a:bodyPr/>
                    <a:lstStyle/>
                    <a:p>
                      <a:r>
                        <a:rPr lang="en-GB" sz="1400" dirty="0"/>
                        <a:t>10mm maximum  (we are introducing a change to 13mm maximum)</a:t>
                      </a:r>
                    </a:p>
                  </a:txBody>
                  <a:tcPr/>
                </a:tc>
                <a:extLst>
                  <a:ext uri="{0D108BD9-81ED-4DB2-BD59-A6C34878D82A}">
                    <a16:rowId xmlns:a16="http://schemas.microsoft.com/office/drawing/2014/main" val="3417191699"/>
                  </a:ext>
                </a:extLst>
              </a:tr>
              <a:tr h="370840">
                <a:tc gridSpan="2">
                  <a:txBody>
                    <a:bodyPr/>
                    <a:lstStyle/>
                    <a:p>
                      <a:r>
                        <a:rPr lang="en-GB" sz="1400" b="1" dirty="0">
                          <a:solidFill>
                            <a:schemeClr val="tx2"/>
                          </a:solidFill>
                        </a:rPr>
                        <a:t>Further considerations </a:t>
                      </a:r>
                    </a:p>
                    <a:p>
                      <a:pPr marL="342900" indent="-342900">
                        <a:buAutoNum type="arabicPeriod"/>
                      </a:pPr>
                      <a:r>
                        <a:rPr lang="en-GB" sz="1400" b="1" dirty="0"/>
                        <a:t>A Return Address is mandatory.</a:t>
                      </a:r>
                    </a:p>
                    <a:p>
                      <a:pPr marL="342900" indent="-342900">
                        <a:buAutoNum type="arabicPeriod"/>
                      </a:pPr>
                      <a:r>
                        <a:rPr lang="en-GB" sz="1400" b="1" dirty="0"/>
                        <a:t>Return Address standards (font, layout, position) are mandatory. </a:t>
                      </a:r>
                    </a:p>
                    <a:p>
                      <a:pPr marL="342900" indent="-342900">
                        <a:buAutoNum type="arabicPeriod"/>
                      </a:pPr>
                      <a:r>
                        <a:rPr lang="en-GB" sz="1400" b="1" dirty="0"/>
                        <a:t>The Delivery Address must be lower than the Indicia and Return Address.  This affects some packs, not all.</a:t>
                      </a:r>
                    </a:p>
                    <a:p>
                      <a:pPr marL="342900" indent="-342900">
                        <a:buAutoNum type="arabicPeriod"/>
                      </a:pPr>
                      <a:r>
                        <a:rPr lang="en-GB" sz="1400" b="1" dirty="0"/>
                        <a:t>For unwrapped, if the inner pages exceed the minimum, consider reducing so that the savings can be used to increase the quality of the outer cover.</a:t>
                      </a:r>
                    </a:p>
                    <a:p>
                      <a:pPr marL="342900" indent="-342900">
                        <a:buAutoNum type="arabicPeriod"/>
                      </a:pPr>
                      <a:r>
                        <a:rPr lang="en-GB" sz="1400" b="1" dirty="0"/>
                        <a:t>If a tab seal is used on unwrapped, this could be removed to save cost. </a:t>
                      </a:r>
                    </a:p>
                    <a:p>
                      <a:pPr marL="342900" indent="-342900">
                        <a:buAutoNum type="arabicPeriod"/>
                      </a:pPr>
                      <a:r>
                        <a:rPr lang="en-GB" sz="1400" b="1" dirty="0"/>
                        <a:t>No </a:t>
                      </a:r>
                      <a:r>
                        <a:rPr lang="en-GB" sz="1400" b="1" dirty="0" err="1"/>
                        <a:t>onserts</a:t>
                      </a:r>
                      <a:r>
                        <a:rPr lang="en-GB" sz="1400" b="1" dirty="0"/>
                        <a:t> are permitted so full pack re-designs may be required for some mailings</a:t>
                      </a:r>
                    </a:p>
                    <a:p>
                      <a:endParaRPr lang="en-GB" sz="1400" b="1" dirty="0"/>
                    </a:p>
                  </a:txBody>
                  <a:tcPr/>
                </a:tc>
                <a:tc hMerge="1">
                  <a:txBody>
                    <a:bodyPr/>
                    <a:lstStyle/>
                    <a:p>
                      <a:endParaRPr lang="en-GB" sz="1400" dirty="0"/>
                    </a:p>
                  </a:txBody>
                  <a:tcPr/>
                </a:tc>
                <a:extLst>
                  <a:ext uri="{0D108BD9-81ED-4DB2-BD59-A6C34878D82A}">
                    <a16:rowId xmlns:a16="http://schemas.microsoft.com/office/drawing/2014/main" val="3770993777"/>
                  </a:ext>
                </a:extLst>
              </a:tr>
            </a:tbl>
          </a:graphicData>
        </a:graphic>
      </p:graphicFrame>
    </p:spTree>
    <p:extLst>
      <p:ext uri="{BB962C8B-B14F-4D97-AF65-F5344CB8AC3E}">
        <p14:creationId xmlns:p14="http://schemas.microsoft.com/office/powerpoint/2010/main" val="29544351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50.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4.oZbb0sXNdu8BCibsgsUw"/>
</p:tagLst>
</file>

<file path=ppt/tags/tag57.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58.xml><?xml version="1.0" encoding="utf-8"?>
<p:tagLst xmlns:a="http://schemas.openxmlformats.org/drawingml/2006/main" xmlns:r="http://schemas.openxmlformats.org/officeDocument/2006/relationships" xmlns:p="http://schemas.openxmlformats.org/presentationml/2006/main">
  <p:tag name="SHAPENAME" val="5. Source"/>
</p:tagLst>
</file>

<file path=ppt/tags/tag59.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4.oZbb0sXNdu8BCibsgsUw"/>
</p:tagLst>
</file>

<file path=ppt/tags/tag62.xml><?xml version="1.0" encoding="utf-8"?>
<p:tagLst xmlns:a="http://schemas.openxmlformats.org/drawingml/2006/main" xmlns:r="http://schemas.openxmlformats.org/officeDocument/2006/relationships" xmlns:p="http://schemas.openxmlformats.org/presentationml/2006/main">
  <p:tag name="SHAPENAME" val="3. Subtitle"/>
</p:tagLst>
</file>

<file path=ppt/tags/tag63.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64.xml><?xml version="1.0" encoding="utf-8"?>
<p:tagLst xmlns:a="http://schemas.openxmlformats.org/drawingml/2006/main" xmlns:r="http://schemas.openxmlformats.org/officeDocument/2006/relationships" xmlns:p="http://schemas.openxmlformats.org/presentationml/2006/main">
  <p:tag name="SHAPENAME" val="5. Source"/>
</p:tagLst>
</file>

<file path=ppt/tags/tag65.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66.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4.oZbb0sXNdu8BCibsgsUw"/>
</p:tagLst>
</file>

<file path=ppt/tags/tag69.xml><?xml version="1.0" encoding="utf-8"?>
<p:tagLst xmlns:a="http://schemas.openxmlformats.org/drawingml/2006/main" xmlns:r="http://schemas.openxmlformats.org/officeDocument/2006/relationships" xmlns:p="http://schemas.openxmlformats.org/presentationml/2006/main">
  <p:tag name="SHAPENAME" val="3. Subtitl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70.xml><?xml version="1.0" encoding="utf-8"?>
<p:tagLst xmlns:a="http://schemas.openxmlformats.org/drawingml/2006/main" xmlns:r="http://schemas.openxmlformats.org/officeDocument/2006/relationships" xmlns:p="http://schemas.openxmlformats.org/presentationml/2006/main">
  <p:tag name="SHAPENAME" val="Slide Number"/>
</p:tagLst>
</file>

<file path=ppt/tags/tag7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7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73.xml><?xml version="1.0" encoding="utf-8"?>
<p:tagLst xmlns:a="http://schemas.openxmlformats.org/drawingml/2006/main" xmlns:r="http://schemas.openxmlformats.org/officeDocument/2006/relationships" xmlns:p="http://schemas.openxmlformats.org/presentationml/2006/main">
  <p:tag name="SHAPENAME" val="5. Sourc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heme/theme1.xml><?xml version="1.0" encoding="utf-8"?>
<a:theme xmlns:a="http://schemas.openxmlformats.org/drawingml/2006/main" name="3_Royal Mail Grid 16:9 - 16209">
  <a:themeElements>
    <a:clrScheme name="Royal Mail">
      <a:dk1>
        <a:srgbClr val="404044"/>
      </a:dk1>
      <a:lt1>
        <a:srgbClr val="FFFFFF"/>
      </a:lt1>
      <a:dk2>
        <a:srgbClr val="53535A"/>
      </a:dk2>
      <a:lt2>
        <a:srgbClr val="F4F4F3"/>
      </a:lt2>
      <a:accent1>
        <a:srgbClr val="DA202A"/>
      </a:accent1>
      <a:accent2>
        <a:srgbClr val="172154"/>
      </a:accent2>
      <a:accent3>
        <a:srgbClr val="C1C6C8"/>
      </a:accent3>
      <a:accent4>
        <a:srgbClr val="62A531"/>
      </a:accent4>
      <a:accent5>
        <a:srgbClr val="088578"/>
      </a:accent5>
      <a:accent6>
        <a:srgbClr val="FFB600"/>
      </a:accent6>
      <a:hlink>
        <a:srgbClr val="0892CB"/>
      </a:hlink>
      <a:folHlink>
        <a:srgbClr val="088578"/>
      </a:folHlink>
    </a:clrScheme>
    <a:fontScheme name="Custom 3">
      <a:majorFont>
        <a:latin typeface="Calibri Light"/>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A202A"/>
        </a:solidFill>
        <a:ln w="9525" cap="rnd" cmpd="sng" algn="ctr">
          <a:solidFill>
            <a:srgbClr val="DA202A"/>
          </a:solidFill>
          <a:prstDash val="solid"/>
          <a:round/>
          <a:headEnd type="none" w="med" len="med"/>
          <a:tailEnd type="none" w="med" len="me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cmpd="sng" algn="ctr">
          <a:solidFill>
            <a:srgbClr val="9A9A9A"/>
          </a:solidFill>
          <a:prstDash val="solid"/>
          <a:round/>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rgbClr val="404044"/>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3F49EE6B8E0E64585FF01767C4907B5" ma:contentTypeVersion="10" ma:contentTypeDescription="Create a new document." ma:contentTypeScope="" ma:versionID="7c307ec00528ad45c38a4e4950a89c41">
  <xsd:schema xmlns:xsd="http://www.w3.org/2001/XMLSchema" xmlns:xs="http://www.w3.org/2001/XMLSchema" xmlns:p="http://schemas.microsoft.com/office/2006/metadata/properties" xmlns:ns3="9d7ae4c1-9621-4ef6-b9eb-f050f4c881e3" targetNamespace="http://schemas.microsoft.com/office/2006/metadata/properties" ma:root="true" ma:fieldsID="852354612468c13ffe39b2dc67058802" ns3:_="">
    <xsd:import namespace="9d7ae4c1-9621-4ef6-b9eb-f050f4c881e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7ae4c1-9621-4ef6-b9eb-f050f4c881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21F40C-0FC0-4EBB-BE0A-50FA3ACC80FB}">
  <ds:schemaRefs>
    <ds:schemaRef ds:uri="9d7ae4c1-9621-4ef6-b9eb-f050f4c881e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8218D7E-D9D9-4957-9B76-6A13E47FF5F6}">
  <ds:schemaRefs>
    <ds:schemaRef ds:uri="9d7ae4c1-9621-4ef6-b9eb-f050f4c881e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D46DB04-071C-4536-BDC5-7B9477EC7C5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1166</TotalTime>
  <Words>1442</Words>
  <Application>Microsoft Office PowerPoint</Application>
  <PresentationFormat>Widescreen</PresentationFormat>
  <Paragraphs>130</Paragraphs>
  <Slides>10</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8" baseType="lpstr">
      <vt:lpstr>Arial</vt:lpstr>
      <vt:lpstr>Calibri</vt:lpstr>
      <vt:lpstr>Calibri (body)</vt:lpstr>
      <vt:lpstr>RM First Class Inline</vt:lpstr>
      <vt:lpstr>Trebuchet MS</vt:lpstr>
      <vt:lpstr>Wingdings</vt:lpstr>
      <vt:lpstr>3_Royal Mail Grid 16:9 - 16209</vt:lpstr>
      <vt:lpstr>think-cell Slide</vt:lpstr>
      <vt:lpstr> Mailmark Adjustment Amnesty   Helping customers migrate to barcoded products </vt:lpstr>
      <vt:lpstr>Introduction  In our recent communication ‘Migrating to Barcoded Products – Next Steps’, we mentioned that we would be providing an amnesty for new Mailmark postings where specific adjustments are excluded to support customers migrating from a non-Maimark product to a Mailmark product.  This presentation deck will provide the detail of the amnesty for you.  The amnesty will operate from Monday 3 November 2025 and end Tuesday 31 March 2026.   Eligible products are Non-Mailmark Letters and Large Letters migrating to any Mailmark product.      </vt:lpstr>
      <vt:lpstr>Adjustment Charges Amnesty</vt:lpstr>
      <vt:lpstr>Working with Royal Mail iRP</vt:lpstr>
      <vt:lpstr>Adjustment Charges Scope</vt:lpstr>
      <vt:lpstr>Supporting content</vt:lpstr>
      <vt:lpstr>Most common designs to review to support migration to Mailmark </vt:lpstr>
      <vt:lpstr>Considerations for Letter format items Below are some possible solutions to develop with you, providing clear options for potential migration to either a Letter or Large Letter option </vt:lpstr>
      <vt:lpstr>Considerations for Large Letter format items Below are some possible solutions to develop with you, providing clear options for potential migration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 Cable</dc:title>
  <dc:creator>Tim Cable</dc:creator>
  <cp:lastModifiedBy>Ravi Chauhan</cp:lastModifiedBy>
  <cp:revision>301</cp:revision>
  <dcterms:created xsi:type="dcterms:W3CDTF">2019-05-02T13:56:26Z</dcterms:created>
  <dcterms:modified xsi:type="dcterms:W3CDTF">2025-11-03T13:30:33Z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0x010100A3F49EE6B8E0E64585FF01767C4907B5</vt:lpwstr>
  </property>
  <property fmtid="{D5CDD505-2E9C-101B-9397-08002B2CF9AE}" pid="3" name="MSIP_Label_980f36f3-41a5-4f45-a6a2-e224f336accd_Enabled">
    <vt:lpwstr>true</vt:lpwstr>
  </property>
  <property fmtid="{D5CDD505-2E9C-101B-9397-08002B2CF9AE}" pid="4" name="MSIP_Label_980f36f3-41a5-4f45-a6a2-e224f336accd_SetDate">
    <vt:lpwstr>2025-08-04T13:24:18Z</vt:lpwstr>
  </property>
  <property fmtid="{D5CDD505-2E9C-101B-9397-08002B2CF9AE}" pid="5" name="MSIP_Label_980f36f3-41a5-4f45-a6a2-e224f336accd_Method">
    <vt:lpwstr>Privileged</vt:lpwstr>
  </property>
  <property fmtid="{D5CDD505-2E9C-101B-9397-08002B2CF9AE}" pid="6" name="MSIP_Label_980f36f3-41a5-4f45-a6a2-e224f336accd_Name">
    <vt:lpwstr>980f36f3-41a5-4f45-a6a2-e224f336accd</vt:lpwstr>
  </property>
  <property fmtid="{D5CDD505-2E9C-101B-9397-08002B2CF9AE}" pid="7" name="MSIP_Label_980f36f3-41a5-4f45-a6a2-e224f336accd_SiteId">
    <vt:lpwstr>7a082108-90dd-41ac-be41-9b8feabee2da</vt:lpwstr>
  </property>
  <property fmtid="{D5CDD505-2E9C-101B-9397-08002B2CF9AE}" pid="8" name="MSIP_Label_980f36f3-41a5-4f45-a6a2-e224f336accd_ActionId">
    <vt:lpwstr>970fb593-8110-4faf-b9a4-a0027412d76f</vt:lpwstr>
  </property>
  <property fmtid="{D5CDD505-2E9C-101B-9397-08002B2CF9AE}" pid="9" name="MSIP_Label_980f36f3-41a5-4f45-a6a2-e224f336accd_ContentBits">
    <vt:lpwstr>2</vt:lpwstr>
  </property>
  <property fmtid="{D5CDD505-2E9C-101B-9397-08002B2CF9AE}" pid="10" name="ClassificationContentMarkingFooterLocations">
    <vt:lpwstr>3_Royal Mail Grid 16\:9 - 16209:3</vt:lpwstr>
  </property>
  <property fmtid="{D5CDD505-2E9C-101B-9397-08002B2CF9AE}" pid="11" name="ClassificationContentMarkingFooterText">
    <vt:lpwstr>Classified: RMG – Internal</vt:lpwstr>
  </property>
</Properties>
</file>