
<file path=[Content_Types].xml><?xml version="1.0" encoding="utf-8"?>
<Types xmlns="http://schemas.openxmlformats.org/package/2006/content-types">
  <Default Extension="png" ContentType="image/png"/>
  <Default Extension="svg" ContentType="image/svg+xml"/>
  <Default Extension="emf" ContentType="image/x-emf"/>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65" r:id="rId4"/>
    <p:sldMasterId id="2147483892" r:id="rId5"/>
  </p:sldMasterIdLst>
  <p:notesMasterIdLst>
    <p:notesMasterId r:id="rId7"/>
  </p:notesMasterIdLst>
  <p:handoutMasterIdLst>
    <p:handoutMasterId r:id="rId8"/>
  </p:handoutMasterIdLst>
  <p:sldIdLst>
    <p:sldId id="423" r:id="rId6"/>
  </p:sldIdLst>
  <p:sldSz cx="6858000" cy="9906000" type="A4"/>
  <p:notesSz cx="6797675" cy="9926638"/>
  <p:defaultTextStyle>
    <a:defPPr>
      <a:defRPr lang="en-US"/>
    </a:defPPr>
    <a:lvl1pPr algn="l" defTabSz="457200" rtl="0" fontAlgn="base">
      <a:spcBef>
        <a:spcPct val="0"/>
      </a:spcBef>
      <a:spcAft>
        <a:spcPct val="0"/>
      </a:spcAft>
      <a:defRPr kern="1200">
        <a:solidFill>
          <a:schemeClr val="tx1"/>
        </a:solidFill>
        <a:latin typeface="Calibri" pitchFamily="34" charset="0"/>
        <a:ea typeface="+mn-ea"/>
        <a:cs typeface="Arial" charset="0"/>
      </a:defRPr>
    </a:lvl1pPr>
    <a:lvl2pPr marL="457200" algn="l" defTabSz="457200" rtl="0" fontAlgn="base">
      <a:spcBef>
        <a:spcPct val="0"/>
      </a:spcBef>
      <a:spcAft>
        <a:spcPct val="0"/>
      </a:spcAft>
      <a:defRPr kern="1200">
        <a:solidFill>
          <a:schemeClr val="tx1"/>
        </a:solidFill>
        <a:latin typeface="Calibri" pitchFamily="34" charset="0"/>
        <a:ea typeface="+mn-ea"/>
        <a:cs typeface="Arial" charset="0"/>
      </a:defRPr>
    </a:lvl2pPr>
    <a:lvl3pPr marL="914400" algn="l" defTabSz="457200" rtl="0" fontAlgn="base">
      <a:spcBef>
        <a:spcPct val="0"/>
      </a:spcBef>
      <a:spcAft>
        <a:spcPct val="0"/>
      </a:spcAft>
      <a:defRPr kern="1200">
        <a:solidFill>
          <a:schemeClr val="tx1"/>
        </a:solidFill>
        <a:latin typeface="Calibri" pitchFamily="34" charset="0"/>
        <a:ea typeface="+mn-ea"/>
        <a:cs typeface="Arial" charset="0"/>
      </a:defRPr>
    </a:lvl3pPr>
    <a:lvl4pPr marL="1371600" algn="l" defTabSz="457200" rtl="0" fontAlgn="base">
      <a:spcBef>
        <a:spcPct val="0"/>
      </a:spcBef>
      <a:spcAft>
        <a:spcPct val="0"/>
      </a:spcAft>
      <a:defRPr kern="1200">
        <a:solidFill>
          <a:schemeClr val="tx1"/>
        </a:solidFill>
        <a:latin typeface="Calibri" pitchFamily="34" charset="0"/>
        <a:ea typeface="+mn-ea"/>
        <a:cs typeface="Arial" charset="0"/>
      </a:defRPr>
    </a:lvl4pPr>
    <a:lvl5pPr marL="1828800" algn="l" defTabSz="457200"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p:defaultTextStyle>
  <p:extLst>
    <p:ext uri="{EFAFB233-063F-42B5-8137-9DF3F51BA10A}">
      <p15:sldGuideLst xmlns:p15="http://schemas.microsoft.com/office/powerpoint/2012/main">
        <p15:guide id="1" orient="horz" pos="2167" userDrawn="1">
          <p15:clr>
            <a:srgbClr val="A4A3A4"/>
          </p15:clr>
        </p15:guide>
        <p15:guide id="2" pos="3120">
          <p15:clr>
            <a:srgbClr val="A4A3A4"/>
          </p15:clr>
        </p15:guide>
        <p15:guide id="3" orient="horz" pos="6068" userDrawn="1">
          <p15:clr>
            <a:srgbClr val="A4A3A4"/>
          </p15:clr>
        </p15:guide>
        <p15:guide id="4" pos="216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manda Close" initials="AC"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5C121"/>
    <a:srgbClr val="DA202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178" autoAdjust="0"/>
    <p:restoredTop sz="95382" autoAdjust="0"/>
  </p:normalViewPr>
  <p:slideViewPr>
    <p:cSldViewPr>
      <p:cViewPr>
        <p:scale>
          <a:sx n="100" d="100"/>
          <a:sy n="100" d="100"/>
        </p:scale>
        <p:origin x="1348" y="-3800"/>
      </p:cViewPr>
      <p:guideLst>
        <p:guide orient="horz" pos="2167"/>
        <p:guide pos="3120"/>
        <p:guide orient="horz" pos="6068"/>
        <p:guide pos="2160"/>
      </p:guideLst>
    </p:cSldViewPr>
  </p:slideViewPr>
  <p:outlineViewPr>
    <p:cViewPr>
      <p:scale>
        <a:sx n="33" d="100"/>
        <a:sy n="33" d="100"/>
      </p:scale>
      <p:origin x="0" y="0"/>
    </p:cViewPr>
  </p:outlineViewPr>
  <p:notesTextViewPr>
    <p:cViewPr>
      <p:scale>
        <a:sx n="1" d="1"/>
        <a:sy n="1" d="1"/>
      </p:scale>
      <p:origin x="0" y="0"/>
    </p:cViewPr>
  </p:notesTextViewPr>
  <p:sorterViewPr>
    <p:cViewPr>
      <p:scale>
        <a:sx n="90" d="100"/>
        <a:sy n="9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viewProps" Target="viewProps.xml"/><Relationship Id="rId5" Type="http://schemas.openxmlformats.org/officeDocument/2006/relationships/slideMaster" Target="slideMasters/slideMaster2.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commentAuthors" Target="commentAuthor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Sales</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0594-4523-8880-5B7FF3305BD7}"/>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0594-4523-8880-5B7FF3305BD7}"/>
              </c:ext>
            </c:extLst>
          </c:dPt>
          <c:cat>
            <c:strRef>
              <c:f>Sheet1!$A$2:$A$3</c:f>
              <c:strCache>
                <c:ptCount val="2"/>
                <c:pt idx="0">
                  <c:v>Engaged</c:v>
                </c:pt>
                <c:pt idx="1">
                  <c:v>Minimally engaged</c:v>
                </c:pt>
              </c:strCache>
            </c:strRef>
          </c:cat>
          <c:val>
            <c:numRef>
              <c:f>Sheet1!$B$2:$B$3</c:f>
              <c:numCache>
                <c:formatCode>0%</c:formatCode>
                <c:ptCount val="2"/>
                <c:pt idx="0">
                  <c:v>0.99</c:v>
                </c:pt>
                <c:pt idx="1">
                  <c:v>0.01</c:v>
                </c:pt>
              </c:numCache>
            </c:numRef>
          </c:val>
          <c:extLst>
            <c:ext xmlns:c16="http://schemas.microsoft.com/office/drawing/2014/chart" uri="{C3380CC4-5D6E-409C-BE32-E72D297353CC}">
              <c16:uniqueId val="{00000004-0594-4523-8880-5B7FF3305BD7}"/>
            </c:ext>
          </c:extLst>
        </c:ser>
        <c:dLbls>
          <c:showLegendKey val="0"/>
          <c:showVal val="0"/>
          <c:showCatName val="0"/>
          <c:showSerName val="0"/>
          <c:showPercent val="0"/>
          <c:showBubbleSize val="0"/>
          <c:showLeaderLines val="1"/>
        </c:dLbls>
        <c:firstSliceAng val="293"/>
      </c:pieChart>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0"/>
            <a:ext cx="2946189" cy="496650"/>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sz="quarter" idx="1"/>
          </p:nvPr>
        </p:nvSpPr>
        <p:spPr>
          <a:xfrm>
            <a:off x="3849900" y="0"/>
            <a:ext cx="2946189" cy="496650"/>
          </a:xfrm>
          <a:prstGeom prst="rect">
            <a:avLst/>
          </a:prstGeom>
        </p:spPr>
        <p:txBody>
          <a:bodyPr vert="horz" lIns="91440" tIns="45720" rIns="91440" bIns="45720" rtlCol="0"/>
          <a:lstStyle>
            <a:lvl1pPr algn="r">
              <a:defRPr sz="1200"/>
            </a:lvl1pPr>
          </a:lstStyle>
          <a:p>
            <a:fld id="{2394AFF1-7939-428B-A94A-10DCFC82812D}" type="datetimeFigureOut">
              <a:rPr lang="en-GB" smtClean="0"/>
              <a:t>26/02/2020</a:t>
            </a:fld>
            <a:endParaRPr lang="en-GB" dirty="0"/>
          </a:p>
        </p:txBody>
      </p:sp>
      <p:sp>
        <p:nvSpPr>
          <p:cNvPr id="4" name="Footer Placeholder 3"/>
          <p:cNvSpPr>
            <a:spLocks noGrp="1"/>
          </p:cNvSpPr>
          <p:nvPr>
            <p:ph type="ftr" sz="quarter" idx="2"/>
          </p:nvPr>
        </p:nvSpPr>
        <p:spPr>
          <a:xfrm>
            <a:off x="2" y="9428402"/>
            <a:ext cx="2946189" cy="496650"/>
          </a:xfrm>
          <a:prstGeom prst="rect">
            <a:avLst/>
          </a:prstGeom>
        </p:spPr>
        <p:txBody>
          <a:bodyPr vert="horz" lIns="91440" tIns="45720" rIns="91440" bIns="45720" rtlCol="0" anchor="b"/>
          <a:lstStyle>
            <a:lvl1pPr algn="l">
              <a:defRPr sz="1200"/>
            </a:lvl1pPr>
          </a:lstStyle>
          <a:p>
            <a:endParaRPr lang="en-GB" dirty="0"/>
          </a:p>
        </p:txBody>
      </p:sp>
      <p:sp>
        <p:nvSpPr>
          <p:cNvPr id="5" name="Slide Number Placeholder 4"/>
          <p:cNvSpPr>
            <a:spLocks noGrp="1"/>
          </p:cNvSpPr>
          <p:nvPr>
            <p:ph type="sldNum" sz="quarter" idx="3"/>
          </p:nvPr>
        </p:nvSpPr>
        <p:spPr>
          <a:xfrm>
            <a:off x="3849900" y="9428402"/>
            <a:ext cx="2946189" cy="496650"/>
          </a:xfrm>
          <a:prstGeom prst="rect">
            <a:avLst/>
          </a:prstGeom>
        </p:spPr>
        <p:txBody>
          <a:bodyPr vert="horz" lIns="91440" tIns="45720" rIns="91440" bIns="45720" rtlCol="0" anchor="b"/>
          <a:lstStyle>
            <a:lvl1pPr algn="r">
              <a:defRPr sz="1200"/>
            </a:lvl1pPr>
          </a:lstStyle>
          <a:p>
            <a:fld id="{6534BE23-F666-47C8-9FE9-B3105AD67D7C}" type="slidenum">
              <a:rPr lang="en-GB" smtClean="0"/>
              <a:t>‹#›</a:t>
            </a:fld>
            <a:endParaRPr lang="en-GB" dirty="0"/>
          </a:p>
        </p:txBody>
      </p:sp>
    </p:spTree>
    <p:extLst>
      <p:ext uri="{BB962C8B-B14F-4D97-AF65-F5344CB8AC3E}">
        <p14:creationId xmlns:p14="http://schemas.microsoft.com/office/powerpoint/2010/main" val="200465171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0"/>
            <a:ext cx="2946275" cy="496672"/>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49863" y="0"/>
            <a:ext cx="2946275" cy="496672"/>
          </a:xfrm>
          <a:prstGeom prst="rect">
            <a:avLst/>
          </a:prstGeom>
        </p:spPr>
        <p:txBody>
          <a:bodyPr vert="horz" lIns="91440" tIns="45720" rIns="91440" bIns="45720" rtlCol="0"/>
          <a:lstStyle>
            <a:lvl1pPr algn="r">
              <a:defRPr sz="1200"/>
            </a:lvl1pPr>
          </a:lstStyle>
          <a:p>
            <a:fld id="{342D69B3-C4D0-4F0E-9F52-30C6A12A0D9B}" type="datetimeFigureOut">
              <a:rPr lang="en-GB" smtClean="0"/>
              <a:t>26/02/2020</a:t>
            </a:fld>
            <a:endParaRPr lang="en-GB" dirty="0"/>
          </a:p>
        </p:txBody>
      </p:sp>
      <p:sp>
        <p:nvSpPr>
          <p:cNvPr id="4" name="Slide Image Placeholder 3"/>
          <p:cNvSpPr>
            <a:spLocks noGrp="1" noRot="1" noChangeAspect="1"/>
          </p:cNvSpPr>
          <p:nvPr>
            <p:ph type="sldImg" idx="2"/>
          </p:nvPr>
        </p:nvSpPr>
        <p:spPr>
          <a:xfrm>
            <a:off x="2109788" y="744538"/>
            <a:ext cx="2578100" cy="3722687"/>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0386" y="4715832"/>
            <a:ext cx="5436908" cy="4466648"/>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2" y="9428272"/>
            <a:ext cx="2946275" cy="496672"/>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49863" y="9428272"/>
            <a:ext cx="2946275" cy="496672"/>
          </a:xfrm>
          <a:prstGeom prst="rect">
            <a:avLst/>
          </a:prstGeom>
        </p:spPr>
        <p:txBody>
          <a:bodyPr vert="horz" lIns="91440" tIns="45720" rIns="91440" bIns="45720" rtlCol="0" anchor="b"/>
          <a:lstStyle>
            <a:lvl1pPr algn="r">
              <a:defRPr sz="1200"/>
            </a:lvl1pPr>
          </a:lstStyle>
          <a:p>
            <a:fld id="{1261993B-4DAA-4D9B-B257-7182D0C14DFA}" type="slidenum">
              <a:rPr lang="en-GB" smtClean="0"/>
              <a:t>‹#›</a:t>
            </a:fld>
            <a:endParaRPr lang="en-GB" dirty="0"/>
          </a:p>
        </p:txBody>
      </p:sp>
    </p:spTree>
    <p:extLst>
      <p:ext uri="{BB962C8B-B14F-4D97-AF65-F5344CB8AC3E}">
        <p14:creationId xmlns:p14="http://schemas.microsoft.com/office/powerpoint/2010/main" val="8249357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112963" y="744538"/>
            <a:ext cx="2574925" cy="3721100"/>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735C7635-1031-4554-832A-27846738D161}" type="slidenum">
              <a:rPr lang="en-GB" smtClean="0"/>
              <a:t>1</a:t>
            </a:fld>
            <a:endParaRPr lang="en-GB" dirty="0"/>
          </a:p>
        </p:txBody>
      </p:sp>
    </p:spTree>
    <p:extLst>
      <p:ext uri="{BB962C8B-B14F-4D97-AF65-F5344CB8AC3E}">
        <p14:creationId xmlns:p14="http://schemas.microsoft.com/office/powerpoint/2010/main" val="303744837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png"/><Relationship Id="rId1" Type="http://schemas.openxmlformats.org/officeDocument/2006/relationships/slideMaster" Target="../slideMasters/slideMaster2.xml"/><Relationship Id="rId6" Type="http://schemas.openxmlformats.org/officeDocument/2006/relationships/image" Target="../media/image6.png"/><Relationship Id="rId5" Type="http://schemas.openxmlformats.org/officeDocument/2006/relationships/image" Target="../media/image5.jpeg"/><Relationship Id="rId4" Type="http://schemas.openxmlformats.org/officeDocument/2006/relationships/image" Target="../media/image4.jpeg"/></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3 line headline">
    <p:spTree>
      <p:nvGrpSpPr>
        <p:cNvPr id="1" name=""/>
        <p:cNvGrpSpPr/>
        <p:nvPr/>
      </p:nvGrpSpPr>
      <p:grpSpPr>
        <a:xfrm>
          <a:off x="0" y="0"/>
          <a:ext cx="0" cy="0"/>
          <a:chOff x="0" y="0"/>
          <a:chExt cx="0" cy="0"/>
        </a:xfrm>
      </p:grpSpPr>
      <p:pic>
        <p:nvPicPr>
          <p:cNvPr id="8" name="Picture 1" descr="10914100_RMR_PPT_Master_BG_A4_1.42.png"/>
          <p:cNvPicPr>
            <a:picLocks noChangeAspect="1"/>
          </p:cNvPicPr>
          <p:nvPr/>
        </p:nvPicPr>
        <p:blipFill>
          <a:blip r:embed="rId2">
            <a:extLst>
              <a:ext uri="{28A0092B-C50C-407E-A947-70E740481C1C}">
                <a14:useLocalDpi xmlns:a14="http://schemas.microsoft.com/office/drawing/2010/main" val="0"/>
              </a:ext>
            </a:extLst>
          </a:blip>
          <a:srcRect l="82808" t="72646" r="3693" b="11961"/>
          <a:stretch>
            <a:fillRect/>
          </a:stretch>
        </p:blipFill>
        <p:spPr bwMode="auto">
          <a:xfrm>
            <a:off x="353891" y="7959197"/>
            <a:ext cx="982540" cy="16188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9" name="Group 2"/>
          <p:cNvGrpSpPr>
            <a:grpSpLocks/>
          </p:cNvGrpSpPr>
          <p:nvPr/>
        </p:nvGrpSpPr>
        <p:grpSpPr bwMode="auto">
          <a:xfrm>
            <a:off x="5652359" y="9557456"/>
            <a:ext cx="1168830" cy="348544"/>
            <a:chOff x="8164619" y="6615952"/>
            <a:chExt cx="1688034" cy="242048"/>
          </a:xfrm>
        </p:grpSpPr>
        <p:grpSp>
          <p:nvGrpSpPr>
            <p:cNvPr id="10" name="Group 3"/>
            <p:cNvGrpSpPr>
              <a:grpSpLocks/>
            </p:cNvGrpSpPr>
            <p:nvPr/>
          </p:nvGrpSpPr>
          <p:grpSpPr bwMode="auto">
            <a:xfrm>
              <a:off x="8164619" y="6615952"/>
              <a:ext cx="1688034" cy="242048"/>
              <a:chOff x="8164619" y="6615952"/>
              <a:chExt cx="1688034" cy="242048"/>
            </a:xfrm>
          </p:grpSpPr>
          <p:sp>
            <p:nvSpPr>
              <p:cNvPr id="12" name="Rectangle 11"/>
              <p:cNvSpPr/>
              <p:nvPr/>
            </p:nvSpPr>
            <p:spPr>
              <a:xfrm>
                <a:off x="8164619" y="6615952"/>
                <a:ext cx="241261" cy="242048"/>
              </a:xfrm>
              <a:prstGeom prst="rect">
                <a:avLst/>
              </a:prstGeom>
              <a:solidFill>
                <a:srgbClr val="DA202A"/>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p>
            </p:txBody>
          </p:sp>
          <p:sp>
            <p:nvSpPr>
              <p:cNvPr id="13" name="Rectangle 12"/>
              <p:cNvSpPr/>
              <p:nvPr/>
            </p:nvSpPr>
            <p:spPr>
              <a:xfrm>
                <a:off x="8405880" y="6615952"/>
                <a:ext cx="242847" cy="242048"/>
              </a:xfrm>
              <a:prstGeom prst="rect">
                <a:avLst/>
              </a:prstGeom>
              <a:solidFill>
                <a:srgbClr val="009CDA"/>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p>
            </p:txBody>
          </p:sp>
          <p:sp>
            <p:nvSpPr>
              <p:cNvPr id="14" name="Rectangle 13"/>
              <p:cNvSpPr/>
              <p:nvPr/>
            </p:nvSpPr>
            <p:spPr>
              <a:xfrm>
                <a:off x="8648727" y="6615952"/>
                <a:ext cx="241261" cy="242048"/>
              </a:xfrm>
              <a:prstGeom prst="rect">
                <a:avLst/>
              </a:prstGeom>
              <a:solidFill>
                <a:srgbClr val="EF8214"/>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p>
            </p:txBody>
          </p:sp>
          <p:sp>
            <p:nvSpPr>
              <p:cNvPr id="15" name="Rectangle 14"/>
              <p:cNvSpPr/>
              <p:nvPr/>
            </p:nvSpPr>
            <p:spPr>
              <a:xfrm>
                <a:off x="8889988" y="6615952"/>
                <a:ext cx="242848" cy="242048"/>
              </a:xfrm>
              <a:prstGeom prst="rect">
                <a:avLst/>
              </a:prstGeom>
              <a:solidFill>
                <a:srgbClr val="5082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p>
            </p:txBody>
          </p:sp>
          <p:sp>
            <p:nvSpPr>
              <p:cNvPr id="16" name="Rectangle 15"/>
              <p:cNvSpPr/>
              <p:nvPr/>
            </p:nvSpPr>
            <p:spPr>
              <a:xfrm>
                <a:off x="9132836" y="6615952"/>
                <a:ext cx="241261" cy="242048"/>
              </a:xfrm>
              <a:prstGeom prst="rect">
                <a:avLst/>
              </a:prstGeom>
              <a:solidFill>
                <a:srgbClr val="82CBD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p>
            </p:txBody>
          </p:sp>
          <p:sp>
            <p:nvSpPr>
              <p:cNvPr id="17" name="Rectangle 16"/>
              <p:cNvSpPr/>
              <p:nvPr/>
            </p:nvSpPr>
            <p:spPr>
              <a:xfrm>
                <a:off x="9611392" y="6615952"/>
                <a:ext cx="241261" cy="242048"/>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p>
            </p:txBody>
          </p:sp>
        </p:grpSp>
        <p:sp>
          <p:nvSpPr>
            <p:cNvPr id="11" name="Rectangle 10"/>
            <p:cNvSpPr/>
            <p:nvPr/>
          </p:nvSpPr>
          <p:spPr>
            <a:xfrm>
              <a:off x="9368541" y="6615952"/>
              <a:ext cx="242848" cy="242048"/>
            </a:xfrm>
            <a:prstGeom prst="rect">
              <a:avLst/>
            </a:prstGeom>
            <a:solidFill>
              <a:srgbClr val="EEC216"/>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p>
          </p:txBody>
        </p:sp>
      </p:grpSp>
      <p:sp>
        <p:nvSpPr>
          <p:cNvPr id="45" name="Text Placeholder 7"/>
          <p:cNvSpPr>
            <a:spLocks noGrp="1"/>
          </p:cNvSpPr>
          <p:nvPr>
            <p:ph type="body" sz="quarter" idx="10"/>
          </p:nvPr>
        </p:nvSpPr>
        <p:spPr>
          <a:xfrm>
            <a:off x="2" y="1250529"/>
            <a:ext cx="5836695" cy="738664"/>
          </a:xfrm>
          <a:prstGeom prst="rect">
            <a:avLst/>
          </a:prstGeom>
          <a:solidFill>
            <a:srgbClr val="DA202A"/>
          </a:solidFill>
          <a:ln>
            <a:solidFill>
              <a:schemeClr val="accent1"/>
            </a:solidFill>
          </a:ln>
        </p:spPr>
        <p:txBody>
          <a:bodyPr vert="horz" wrap="none" lIns="648000" tIns="0" rIns="108000" bIns="0" anchor="t" anchorCtr="0">
            <a:spAutoFit/>
          </a:bodyPr>
          <a:lstStyle>
            <a:lvl1pPr marL="0" marR="0" indent="0" algn="l" defTabSz="457200" rtl="0" eaLnBrk="1" fontAlgn="auto" latinLnBrk="0" hangingPunct="1">
              <a:lnSpc>
                <a:spcPct val="100000"/>
              </a:lnSpc>
              <a:spcBef>
                <a:spcPct val="20000"/>
              </a:spcBef>
              <a:spcAft>
                <a:spcPts val="0"/>
              </a:spcAft>
              <a:buClrTx/>
              <a:buSzTx/>
              <a:buFont typeface="Arial"/>
              <a:buNone/>
              <a:tabLst/>
              <a:defRPr sz="4800" b="0" cap="all" baseline="0">
                <a:solidFill>
                  <a:schemeClr val="bg1"/>
                </a:solidFill>
                <a:latin typeface="Arial Black" panose="020B0A04020102020204" pitchFamily="34" charset="0"/>
                <a:cs typeface="Arial"/>
              </a:defRPr>
            </a:lvl1pPr>
          </a:lstStyle>
          <a:p>
            <a:pPr lvl="0"/>
            <a:r>
              <a:rPr lang="en-US" dirty="0"/>
              <a:t>Click to edit</a:t>
            </a:r>
          </a:p>
        </p:txBody>
      </p:sp>
      <p:sp>
        <p:nvSpPr>
          <p:cNvPr id="47" name="Text Placeholder 2"/>
          <p:cNvSpPr>
            <a:spLocks noGrp="1"/>
          </p:cNvSpPr>
          <p:nvPr>
            <p:ph type="body" sz="quarter" idx="13"/>
          </p:nvPr>
        </p:nvSpPr>
        <p:spPr>
          <a:xfrm>
            <a:off x="395414" y="4696587"/>
            <a:ext cx="5316216" cy="839258"/>
          </a:xfrm>
          <a:prstGeom prst="rect">
            <a:avLst/>
          </a:prstGeom>
        </p:spPr>
        <p:txBody>
          <a:bodyPr/>
          <a:lstStyle>
            <a:lvl1pPr marL="0" indent="0">
              <a:buNone/>
              <a:defRPr sz="1800" b="1" cap="all" baseline="0">
                <a:latin typeface="Arial" panose="020B0604020202020204" pitchFamily="34" charset="0"/>
                <a:cs typeface="Arial" panose="020B0604020202020204" pitchFamily="34" charset="0"/>
              </a:defRPr>
            </a:lvl1pPr>
            <a:lvl3pPr marL="914400" indent="0">
              <a:buNone/>
              <a:defRPr sz="1600"/>
            </a:lvl3pPr>
            <a:lvl4pPr>
              <a:defRPr sz="1600"/>
            </a:lvl4pPr>
            <a:lvl5pPr>
              <a:defRPr sz="1600"/>
            </a:lvl5pPr>
          </a:lstStyle>
          <a:p>
            <a:pPr lvl="0"/>
            <a:r>
              <a:rPr lang="en-US"/>
              <a:t>Click to edit Master text styles</a:t>
            </a:r>
          </a:p>
        </p:txBody>
      </p:sp>
      <p:sp>
        <p:nvSpPr>
          <p:cNvPr id="57" name="Text Placeholder 7"/>
          <p:cNvSpPr>
            <a:spLocks noGrp="1"/>
          </p:cNvSpPr>
          <p:nvPr>
            <p:ph type="body" sz="quarter" idx="14"/>
          </p:nvPr>
        </p:nvSpPr>
        <p:spPr>
          <a:xfrm>
            <a:off x="2" y="2332997"/>
            <a:ext cx="5836695" cy="738664"/>
          </a:xfrm>
          <a:prstGeom prst="rect">
            <a:avLst/>
          </a:prstGeom>
          <a:solidFill>
            <a:schemeClr val="accent2"/>
          </a:solidFill>
          <a:ln>
            <a:solidFill>
              <a:schemeClr val="accent2"/>
            </a:solidFill>
          </a:ln>
        </p:spPr>
        <p:txBody>
          <a:bodyPr vert="horz" wrap="none" lIns="648000" tIns="0" rIns="108000" bIns="0" anchor="t" anchorCtr="0">
            <a:spAutoFit/>
          </a:bodyPr>
          <a:lstStyle>
            <a:lvl1pPr marL="0" marR="0" indent="0" algn="l" defTabSz="457200" rtl="0" eaLnBrk="1" fontAlgn="auto" latinLnBrk="0" hangingPunct="1">
              <a:lnSpc>
                <a:spcPct val="100000"/>
              </a:lnSpc>
              <a:spcBef>
                <a:spcPct val="20000"/>
              </a:spcBef>
              <a:spcAft>
                <a:spcPts val="0"/>
              </a:spcAft>
              <a:buClrTx/>
              <a:buSzTx/>
              <a:buFont typeface="Arial"/>
              <a:buNone/>
              <a:tabLst/>
              <a:defRPr sz="4800" b="0" cap="all" baseline="0">
                <a:solidFill>
                  <a:schemeClr val="bg1"/>
                </a:solidFill>
                <a:latin typeface="Arial Black" panose="020B0A04020102020204" pitchFamily="34" charset="0"/>
                <a:cs typeface="Arial"/>
              </a:defRPr>
            </a:lvl1pPr>
          </a:lstStyle>
          <a:p>
            <a:pPr lvl="0"/>
            <a:r>
              <a:rPr lang="en-US" dirty="0"/>
              <a:t>Click to edit</a:t>
            </a:r>
          </a:p>
        </p:txBody>
      </p:sp>
      <p:sp>
        <p:nvSpPr>
          <p:cNvPr id="58" name="Text Placeholder 7"/>
          <p:cNvSpPr>
            <a:spLocks noGrp="1"/>
          </p:cNvSpPr>
          <p:nvPr>
            <p:ph type="body" sz="quarter" idx="15"/>
          </p:nvPr>
        </p:nvSpPr>
        <p:spPr>
          <a:xfrm>
            <a:off x="2" y="3413462"/>
            <a:ext cx="5836695" cy="738664"/>
          </a:xfrm>
          <a:prstGeom prst="rect">
            <a:avLst/>
          </a:prstGeom>
          <a:solidFill>
            <a:schemeClr val="accent3"/>
          </a:solidFill>
          <a:ln>
            <a:solidFill>
              <a:schemeClr val="accent3"/>
            </a:solidFill>
          </a:ln>
        </p:spPr>
        <p:txBody>
          <a:bodyPr vert="horz" wrap="none" lIns="648000" tIns="0" rIns="108000" bIns="0" anchor="t" anchorCtr="0">
            <a:spAutoFit/>
          </a:bodyPr>
          <a:lstStyle>
            <a:lvl1pPr marL="0" marR="0" indent="0" algn="l" defTabSz="457200" rtl="0" eaLnBrk="1" fontAlgn="auto" latinLnBrk="0" hangingPunct="1">
              <a:lnSpc>
                <a:spcPct val="100000"/>
              </a:lnSpc>
              <a:spcBef>
                <a:spcPct val="20000"/>
              </a:spcBef>
              <a:spcAft>
                <a:spcPts val="0"/>
              </a:spcAft>
              <a:buClrTx/>
              <a:buSzTx/>
              <a:buFont typeface="Arial"/>
              <a:buNone/>
              <a:tabLst/>
              <a:defRPr sz="4800" b="0" cap="all" baseline="0">
                <a:solidFill>
                  <a:schemeClr val="bg1"/>
                </a:solidFill>
                <a:latin typeface="Arial Black" panose="020B0A04020102020204" pitchFamily="34" charset="0"/>
                <a:cs typeface="Arial"/>
              </a:defRPr>
            </a:lvl1pPr>
          </a:lstStyle>
          <a:p>
            <a:pPr lvl="0"/>
            <a:r>
              <a:rPr lang="en-US" dirty="0"/>
              <a:t>Click to edit</a:t>
            </a:r>
          </a:p>
        </p:txBody>
      </p:sp>
      <p:sp>
        <p:nvSpPr>
          <p:cNvPr id="59" name="Text Placeholder 2"/>
          <p:cNvSpPr>
            <a:spLocks noGrp="1"/>
          </p:cNvSpPr>
          <p:nvPr>
            <p:ph type="body" sz="quarter" idx="16"/>
          </p:nvPr>
        </p:nvSpPr>
        <p:spPr>
          <a:xfrm>
            <a:off x="395415" y="5834733"/>
            <a:ext cx="3804871" cy="839258"/>
          </a:xfrm>
          <a:prstGeom prst="rect">
            <a:avLst/>
          </a:prstGeom>
        </p:spPr>
        <p:txBody>
          <a:bodyPr/>
          <a:lstStyle>
            <a:lvl1pPr marL="0" indent="0">
              <a:buNone/>
              <a:defRPr sz="1600" b="0">
                <a:latin typeface="Arial" panose="020B0604020202020204" pitchFamily="34" charset="0"/>
                <a:cs typeface="Arial" panose="020B0604020202020204" pitchFamily="34" charset="0"/>
              </a:defRPr>
            </a:lvl1pPr>
            <a:lvl3pPr marL="914400" indent="0">
              <a:buNone/>
              <a:defRPr sz="1600"/>
            </a:lvl3pPr>
            <a:lvl4pPr>
              <a:defRPr sz="1600"/>
            </a:lvl4pPr>
            <a:lvl5pPr>
              <a:defRPr sz="1600"/>
            </a:lvl5pPr>
          </a:lstStyle>
          <a:p>
            <a:pPr lvl="0"/>
            <a:r>
              <a:rPr lang="en-US"/>
              <a:t>Click to edit Master text styles</a:t>
            </a:r>
          </a:p>
        </p:txBody>
      </p:sp>
      <p:sp>
        <p:nvSpPr>
          <p:cNvPr id="60" name="Text Placeholder 2"/>
          <p:cNvSpPr>
            <a:spLocks noGrp="1"/>
          </p:cNvSpPr>
          <p:nvPr>
            <p:ph type="body" sz="quarter" idx="17"/>
          </p:nvPr>
        </p:nvSpPr>
        <p:spPr>
          <a:xfrm>
            <a:off x="395415" y="6755774"/>
            <a:ext cx="3804871" cy="839258"/>
          </a:xfrm>
          <a:prstGeom prst="rect">
            <a:avLst/>
          </a:prstGeom>
        </p:spPr>
        <p:txBody>
          <a:bodyPr/>
          <a:lstStyle>
            <a:lvl1pPr marL="0" indent="0">
              <a:buNone/>
              <a:defRPr sz="1600" b="0">
                <a:latin typeface="Arial" panose="020B0604020202020204" pitchFamily="34" charset="0"/>
                <a:cs typeface="Arial" panose="020B0604020202020204" pitchFamily="34" charset="0"/>
              </a:defRPr>
            </a:lvl1pPr>
            <a:lvl3pPr marL="914400" indent="0">
              <a:buNone/>
              <a:defRPr sz="1600"/>
            </a:lvl3pPr>
            <a:lvl4pPr>
              <a:defRPr sz="1600"/>
            </a:lvl4pPr>
            <a:lvl5pPr>
              <a:defRPr sz="1600"/>
            </a:lvl5pPr>
          </a:lstStyle>
          <a:p>
            <a:pPr lvl="0"/>
            <a:r>
              <a:rPr lang="en-US"/>
              <a:t>Click to edit Master text styles</a:t>
            </a:r>
          </a:p>
        </p:txBody>
      </p:sp>
    </p:spTree>
    <p:extLst>
      <p:ext uri="{BB962C8B-B14F-4D97-AF65-F5344CB8AC3E}">
        <p14:creationId xmlns:p14="http://schemas.microsoft.com/office/powerpoint/2010/main" val="3325387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hree line title and text">
    <p:spTree>
      <p:nvGrpSpPr>
        <p:cNvPr id="1" name=""/>
        <p:cNvGrpSpPr/>
        <p:nvPr/>
      </p:nvGrpSpPr>
      <p:grpSpPr>
        <a:xfrm>
          <a:off x="0" y="0"/>
          <a:ext cx="0" cy="0"/>
          <a:chOff x="0" y="0"/>
          <a:chExt cx="0" cy="0"/>
        </a:xfrm>
      </p:grpSpPr>
      <p:sp>
        <p:nvSpPr>
          <p:cNvPr id="35" name="Text Placeholder 16"/>
          <p:cNvSpPr>
            <a:spLocks noGrp="1"/>
          </p:cNvSpPr>
          <p:nvPr>
            <p:ph type="body" sz="quarter" idx="14"/>
          </p:nvPr>
        </p:nvSpPr>
        <p:spPr>
          <a:xfrm>
            <a:off x="-24349" y="290708"/>
            <a:ext cx="8358297" cy="523220"/>
          </a:xfrm>
          <a:prstGeom prst="rect">
            <a:avLst/>
          </a:prstGeom>
          <a:solidFill>
            <a:srgbClr val="009CDA"/>
          </a:solidFill>
        </p:spPr>
        <p:txBody>
          <a:bodyPr wrap="none" lIns="648000">
            <a:spAutoFit/>
          </a:bodyPr>
          <a:lstStyle>
            <a:lvl1pPr marL="0" indent="0">
              <a:buNone/>
              <a:defRPr sz="2800" b="1" cap="all" baseline="0">
                <a:solidFill>
                  <a:schemeClr val="bg1"/>
                </a:solidFill>
                <a:latin typeface="Arial Black" panose="020B0A04020102020204" pitchFamily="34" charset="0"/>
                <a:cs typeface="Arial" panose="020B0604020202020204" pitchFamily="34" charset="0"/>
              </a:defRPr>
            </a:lvl1pPr>
          </a:lstStyle>
          <a:p>
            <a:pPr lvl="0"/>
            <a:r>
              <a:rPr lang="en-US" dirty="0"/>
              <a:t>Click to edit Master text styles</a:t>
            </a:r>
          </a:p>
        </p:txBody>
      </p:sp>
      <p:sp>
        <p:nvSpPr>
          <p:cNvPr id="16" name="Text Placeholder 16"/>
          <p:cNvSpPr>
            <a:spLocks noGrp="1"/>
          </p:cNvSpPr>
          <p:nvPr>
            <p:ph type="body" sz="quarter" idx="15"/>
          </p:nvPr>
        </p:nvSpPr>
        <p:spPr>
          <a:xfrm>
            <a:off x="-24349" y="1047702"/>
            <a:ext cx="8358297" cy="523220"/>
          </a:xfrm>
          <a:prstGeom prst="rect">
            <a:avLst/>
          </a:prstGeom>
          <a:solidFill>
            <a:srgbClr val="009CDA"/>
          </a:solidFill>
        </p:spPr>
        <p:txBody>
          <a:bodyPr wrap="none" lIns="648000">
            <a:spAutoFit/>
          </a:bodyPr>
          <a:lstStyle>
            <a:lvl1pPr marL="0" indent="0">
              <a:buNone/>
              <a:defRPr sz="2800" b="1" cap="all" baseline="0">
                <a:solidFill>
                  <a:schemeClr val="bg1"/>
                </a:solidFill>
                <a:latin typeface="Arial Black" panose="020B0A04020102020204" pitchFamily="34" charset="0"/>
                <a:cs typeface="Arial" panose="020B0604020202020204" pitchFamily="34" charset="0"/>
              </a:defRPr>
            </a:lvl1pPr>
          </a:lstStyle>
          <a:p>
            <a:pPr lvl="0"/>
            <a:r>
              <a:rPr lang="en-US" dirty="0"/>
              <a:t>Click to edit Master text styles</a:t>
            </a:r>
          </a:p>
        </p:txBody>
      </p:sp>
      <p:sp>
        <p:nvSpPr>
          <p:cNvPr id="17" name="Text Placeholder 16"/>
          <p:cNvSpPr>
            <a:spLocks noGrp="1"/>
          </p:cNvSpPr>
          <p:nvPr>
            <p:ph type="body" sz="quarter" idx="16"/>
          </p:nvPr>
        </p:nvSpPr>
        <p:spPr>
          <a:xfrm>
            <a:off x="-24349" y="1804251"/>
            <a:ext cx="8358297" cy="523220"/>
          </a:xfrm>
          <a:prstGeom prst="rect">
            <a:avLst/>
          </a:prstGeom>
          <a:solidFill>
            <a:srgbClr val="009CDA"/>
          </a:solidFill>
        </p:spPr>
        <p:txBody>
          <a:bodyPr wrap="none" lIns="648000">
            <a:spAutoFit/>
          </a:bodyPr>
          <a:lstStyle>
            <a:lvl1pPr marL="0" indent="0">
              <a:buNone/>
              <a:defRPr sz="2800" b="1" cap="all" baseline="0">
                <a:solidFill>
                  <a:schemeClr val="bg1"/>
                </a:solidFill>
                <a:latin typeface="Arial Black" panose="020B0A04020102020204" pitchFamily="34" charset="0"/>
                <a:cs typeface="Arial" panose="020B0604020202020204" pitchFamily="34" charset="0"/>
              </a:defRPr>
            </a:lvl1pPr>
          </a:lstStyle>
          <a:p>
            <a:pPr lvl="0"/>
            <a:r>
              <a:rPr lang="en-US" dirty="0"/>
              <a:t>Click to edit Master text styles</a:t>
            </a:r>
          </a:p>
        </p:txBody>
      </p:sp>
      <p:sp>
        <p:nvSpPr>
          <p:cNvPr id="18" name="Text Placeholder 7"/>
          <p:cNvSpPr>
            <a:spLocks noGrp="1"/>
          </p:cNvSpPr>
          <p:nvPr>
            <p:ph type="body" sz="quarter" idx="12"/>
          </p:nvPr>
        </p:nvSpPr>
        <p:spPr>
          <a:xfrm>
            <a:off x="366496" y="3014411"/>
            <a:ext cx="5729209" cy="6541964"/>
          </a:xfrm>
          <a:prstGeom prst="rect">
            <a:avLst/>
          </a:prstGeom>
        </p:spPr>
        <p:txBody>
          <a:bodyPr vert="horz"/>
          <a:lstStyle>
            <a:lvl1pPr marL="171450" indent="-171450">
              <a:lnSpc>
                <a:spcPct val="100000"/>
              </a:lnSpc>
              <a:spcBef>
                <a:spcPts val="0"/>
              </a:spcBef>
              <a:spcAft>
                <a:spcPts val="1600"/>
              </a:spcAft>
              <a:buClr>
                <a:srgbClr val="E32119"/>
              </a:buClr>
              <a:buFont typeface="Wingdings" panose="05000000000000000000" pitchFamily="2" charset="2"/>
              <a:buChar char="§"/>
              <a:defRPr sz="1600" b="0" baseline="0">
                <a:solidFill>
                  <a:schemeClr val="tx1"/>
                </a:solidFill>
                <a:latin typeface="Arial"/>
              </a:defRPr>
            </a:lvl1pPr>
            <a:lvl2pPr marL="628650" indent="-171450">
              <a:lnSpc>
                <a:spcPct val="100000"/>
              </a:lnSpc>
              <a:spcBef>
                <a:spcPts val="0"/>
              </a:spcBef>
              <a:spcAft>
                <a:spcPts val="1600"/>
              </a:spcAft>
              <a:buClr>
                <a:srgbClr val="E32119"/>
              </a:buClr>
              <a:buFont typeface="Wingdings" panose="05000000000000000000" pitchFamily="2" charset="2"/>
              <a:buChar char="§"/>
              <a:defRPr sz="1600" b="0">
                <a:latin typeface="Arial"/>
              </a:defRPr>
            </a:lvl2pPr>
            <a:lvl3pPr marL="1200150" indent="-285750">
              <a:lnSpc>
                <a:spcPct val="100000"/>
              </a:lnSpc>
              <a:spcBef>
                <a:spcPts val="0"/>
              </a:spcBef>
              <a:spcAft>
                <a:spcPts val="1600"/>
              </a:spcAft>
              <a:buClr>
                <a:srgbClr val="E32119"/>
              </a:buClr>
              <a:buFont typeface="Wingdings" panose="05000000000000000000" pitchFamily="2" charset="2"/>
              <a:buChar char="§"/>
              <a:defRPr sz="1600" b="0">
                <a:solidFill>
                  <a:schemeClr val="tx1"/>
                </a:solidFill>
                <a:latin typeface="Arial"/>
              </a:defRPr>
            </a:lvl3pPr>
            <a:lvl4pPr>
              <a:defRPr sz="1600"/>
            </a:lvl4pPr>
            <a:lvl5pPr>
              <a:defRPr sz="1600"/>
            </a:lvl5pPr>
          </a:lstStyle>
          <a:p>
            <a:pPr lvl="0"/>
            <a:r>
              <a:rPr lang="en-US"/>
              <a:t>Click to edit Master text styles</a:t>
            </a:r>
          </a:p>
          <a:p>
            <a:pPr lvl="1"/>
            <a:r>
              <a:rPr lang="en-US"/>
              <a:t>Second level</a:t>
            </a:r>
          </a:p>
          <a:p>
            <a:pPr lvl="2"/>
            <a:r>
              <a:rPr lang="en-US"/>
              <a:t>Third level</a:t>
            </a:r>
          </a:p>
        </p:txBody>
      </p:sp>
      <p:grpSp>
        <p:nvGrpSpPr>
          <p:cNvPr id="19" name="Group 1"/>
          <p:cNvGrpSpPr>
            <a:grpSpLocks/>
          </p:cNvGrpSpPr>
          <p:nvPr userDrawn="1"/>
        </p:nvGrpSpPr>
        <p:grpSpPr bwMode="auto">
          <a:xfrm>
            <a:off x="5652359" y="9557456"/>
            <a:ext cx="1168830" cy="348544"/>
            <a:chOff x="8164619" y="6615952"/>
            <a:chExt cx="1688034" cy="242048"/>
          </a:xfrm>
        </p:grpSpPr>
        <p:grpSp>
          <p:nvGrpSpPr>
            <p:cNvPr id="20" name="Group 2"/>
            <p:cNvGrpSpPr>
              <a:grpSpLocks/>
            </p:cNvGrpSpPr>
            <p:nvPr/>
          </p:nvGrpSpPr>
          <p:grpSpPr bwMode="auto">
            <a:xfrm>
              <a:off x="8164619" y="6615952"/>
              <a:ext cx="1688034" cy="242048"/>
              <a:chOff x="8164619" y="6615952"/>
              <a:chExt cx="1688034" cy="242048"/>
            </a:xfrm>
          </p:grpSpPr>
          <p:sp>
            <p:nvSpPr>
              <p:cNvPr id="22" name="Rectangle 21"/>
              <p:cNvSpPr/>
              <p:nvPr/>
            </p:nvSpPr>
            <p:spPr>
              <a:xfrm>
                <a:off x="8164619" y="6615952"/>
                <a:ext cx="241261" cy="242048"/>
              </a:xfrm>
              <a:prstGeom prst="rect">
                <a:avLst/>
              </a:prstGeom>
              <a:solidFill>
                <a:srgbClr val="DA202A"/>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p>
            </p:txBody>
          </p:sp>
          <p:sp>
            <p:nvSpPr>
              <p:cNvPr id="23" name="Rectangle 22"/>
              <p:cNvSpPr/>
              <p:nvPr/>
            </p:nvSpPr>
            <p:spPr>
              <a:xfrm>
                <a:off x="8405880" y="6615952"/>
                <a:ext cx="242847" cy="242048"/>
              </a:xfrm>
              <a:prstGeom prst="rect">
                <a:avLst/>
              </a:prstGeom>
              <a:solidFill>
                <a:srgbClr val="009CDA"/>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p>
            </p:txBody>
          </p:sp>
          <p:sp>
            <p:nvSpPr>
              <p:cNvPr id="24" name="Rectangle 23"/>
              <p:cNvSpPr/>
              <p:nvPr/>
            </p:nvSpPr>
            <p:spPr>
              <a:xfrm>
                <a:off x="8648727" y="6615952"/>
                <a:ext cx="241261" cy="242048"/>
              </a:xfrm>
              <a:prstGeom prst="rect">
                <a:avLst/>
              </a:prstGeom>
              <a:solidFill>
                <a:srgbClr val="EF8214"/>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p>
            </p:txBody>
          </p:sp>
          <p:sp>
            <p:nvSpPr>
              <p:cNvPr id="25" name="Rectangle 24"/>
              <p:cNvSpPr/>
              <p:nvPr/>
            </p:nvSpPr>
            <p:spPr>
              <a:xfrm>
                <a:off x="8889988" y="6615952"/>
                <a:ext cx="242848" cy="242048"/>
              </a:xfrm>
              <a:prstGeom prst="rect">
                <a:avLst/>
              </a:prstGeom>
              <a:solidFill>
                <a:srgbClr val="5082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p>
            </p:txBody>
          </p:sp>
          <p:sp>
            <p:nvSpPr>
              <p:cNvPr id="26" name="Rectangle 25"/>
              <p:cNvSpPr/>
              <p:nvPr/>
            </p:nvSpPr>
            <p:spPr>
              <a:xfrm>
                <a:off x="9132836" y="6615952"/>
                <a:ext cx="241261" cy="242048"/>
              </a:xfrm>
              <a:prstGeom prst="rect">
                <a:avLst/>
              </a:prstGeom>
              <a:solidFill>
                <a:srgbClr val="82CBD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p>
            </p:txBody>
          </p:sp>
          <p:sp>
            <p:nvSpPr>
              <p:cNvPr id="27" name="Rectangle 26"/>
              <p:cNvSpPr/>
              <p:nvPr/>
            </p:nvSpPr>
            <p:spPr>
              <a:xfrm>
                <a:off x="9611392" y="6615952"/>
                <a:ext cx="241261" cy="242048"/>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p>
            </p:txBody>
          </p:sp>
        </p:grpSp>
        <p:sp>
          <p:nvSpPr>
            <p:cNvPr id="21" name="Rectangle 20"/>
            <p:cNvSpPr/>
            <p:nvPr/>
          </p:nvSpPr>
          <p:spPr>
            <a:xfrm>
              <a:off x="9368541" y="6615952"/>
              <a:ext cx="242848" cy="242048"/>
            </a:xfrm>
            <a:prstGeom prst="rect">
              <a:avLst/>
            </a:prstGeom>
            <a:solidFill>
              <a:srgbClr val="EEC216"/>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p>
          </p:txBody>
        </p:sp>
      </p:grpSp>
      <p:sp>
        <p:nvSpPr>
          <p:cNvPr id="28" name="Slide Number Placeholder 11"/>
          <p:cNvSpPr>
            <a:spLocks noGrp="1"/>
          </p:cNvSpPr>
          <p:nvPr>
            <p:ph type="sldNum" sz="quarter" idx="24"/>
          </p:nvPr>
        </p:nvSpPr>
        <p:spPr>
          <a:xfrm>
            <a:off x="6043613" y="9458856"/>
            <a:ext cx="376970" cy="527403"/>
          </a:xfrm>
          <a:prstGeom prst="rect">
            <a:avLst/>
          </a:prstGeom>
        </p:spPr>
        <p:txBody>
          <a:bodyPr vert="horz" lIns="91440" tIns="45720" rIns="91440" bIns="45720" rtlCol="0" anchor="ctr"/>
          <a:lstStyle>
            <a:lvl1pPr algn="ctr" fontAlgn="auto">
              <a:spcBef>
                <a:spcPts val="0"/>
              </a:spcBef>
              <a:spcAft>
                <a:spcPts val="0"/>
              </a:spcAft>
              <a:defRPr sz="1100" b="1">
                <a:solidFill>
                  <a:schemeClr val="bg1"/>
                </a:solidFill>
                <a:latin typeface="Arial"/>
                <a:cs typeface="+mn-cs"/>
              </a:defRPr>
            </a:lvl1pPr>
          </a:lstStyle>
          <a:p>
            <a:pPr>
              <a:defRPr/>
            </a:pPr>
            <a:fld id="{07AE5A85-834C-45C6-B70E-D6BB045069BC}" type="slidenum">
              <a:rPr lang="en-US"/>
              <a:pPr>
                <a:defRPr/>
              </a:pPr>
              <a:t>‹#›</a:t>
            </a:fld>
            <a:endParaRPr lang="en-US" dirty="0"/>
          </a:p>
        </p:txBody>
      </p:sp>
    </p:spTree>
    <p:extLst>
      <p:ext uri="{BB962C8B-B14F-4D97-AF65-F5344CB8AC3E}">
        <p14:creationId xmlns:p14="http://schemas.microsoft.com/office/powerpoint/2010/main" val="8002818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hank you slide">
    <p:spTree>
      <p:nvGrpSpPr>
        <p:cNvPr id="1" name=""/>
        <p:cNvGrpSpPr/>
        <p:nvPr/>
      </p:nvGrpSpPr>
      <p:grpSpPr>
        <a:xfrm>
          <a:off x="0" y="0"/>
          <a:ext cx="0" cy="0"/>
          <a:chOff x="0" y="0"/>
          <a:chExt cx="0" cy="0"/>
        </a:xfrm>
      </p:grpSpPr>
      <p:pic>
        <p:nvPicPr>
          <p:cNvPr id="15" name="Picture 10" descr="10914100_RMR_PPT_Master_BG_A4_1.42.png"/>
          <p:cNvPicPr>
            <a:picLocks noChangeAspect="1"/>
          </p:cNvPicPr>
          <p:nvPr/>
        </p:nvPicPr>
        <p:blipFill>
          <a:blip r:embed="rId2">
            <a:extLst>
              <a:ext uri="{28A0092B-C50C-407E-A947-70E740481C1C}">
                <a14:useLocalDpi xmlns:a14="http://schemas.microsoft.com/office/drawing/2010/main" val="0"/>
              </a:ext>
            </a:extLst>
          </a:blip>
          <a:srcRect l="82808" t="72646" r="3693" b="11961"/>
          <a:stretch>
            <a:fillRect/>
          </a:stretch>
        </p:blipFill>
        <p:spPr bwMode="auto">
          <a:xfrm>
            <a:off x="329712" y="7998179"/>
            <a:ext cx="982540" cy="16188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 name="Rectangle 15"/>
          <p:cNvSpPr>
            <a:spLocks noChangeArrowheads="1"/>
          </p:cNvSpPr>
          <p:nvPr/>
        </p:nvSpPr>
        <p:spPr bwMode="auto">
          <a:xfrm>
            <a:off x="1462820" y="9250187"/>
            <a:ext cx="4273062"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defTabSz="457200" fontAlgn="base">
              <a:spcBef>
                <a:spcPct val="0"/>
              </a:spcBef>
              <a:spcAft>
                <a:spcPct val="0"/>
              </a:spcAft>
              <a:defRPr>
                <a:solidFill>
                  <a:schemeClr val="tx1"/>
                </a:solidFill>
                <a:latin typeface="Calibri" pitchFamily="34" charset="0"/>
              </a:defRPr>
            </a:lvl6pPr>
            <a:lvl7pPr marL="2971800" indent="-228600" defTabSz="457200" fontAlgn="base">
              <a:spcBef>
                <a:spcPct val="0"/>
              </a:spcBef>
              <a:spcAft>
                <a:spcPct val="0"/>
              </a:spcAft>
              <a:defRPr>
                <a:solidFill>
                  <a:schemeClr val="tx1"/>
                </a:solidFill>
                <a:latin typeface="Calibri" pitchFamily="34" charset="0"/>
              </a:defRPr>
            </a:lvl7pPr>
            <a:lvl8pPr marL="3429000" indent="-228600" defTabSz="457200" fontAlgn="base">
              <a:spcBef>
                <a:spcPct val="0"/>
              </a:spcBef>
              <a:spcAft>
                <a:spcPct val="0"/>
              </a:spcAft>
              <a:defRPr>
                <a:solidFill>
                  <a:schemeClr val="tx1"/>
                </a:solidFill>
                <a:latin typeface="Calibri" pitchFamily="34" charset="0"/>
              </a:defRPr>
            </a:lvl8pPr>
            <a:lvl9pPr marL="3886200" indent="-228600" defTabSz="457200" fontAlgn="base">
              <a:spcBef>
                <a:spcPct val="0"/>
              </a:spcBef>
              <a:spcAft>
                <a:spcPct val="0"/>
              </a:spcAft>
              <a:defRPr>
                <a:solidFill>
                  <a:schemeClr val="tx1"/>
                </a:solidFill>
                <a:latin typeface="Calibri" pitchFamily="34" charset="0"/>
              </a:defRPr>
            </a:lvl9pPr>
          </a:lstStyle>
          <a:p>
            <a:pPr>
              <a:defRPr/>
            </a:pPr>
            <a:r>
              <a:rPr lang="en-GB" altLang="en-US" sz="700" dirty="0">
                <a:latin typeface="Arial" charset="0"/>
              </a:rPr>
              <a:t>Royal Mail, the cruciform and all marks indicated with ® are registered trade marks of Royal Mail Group Ltd.</a:t>
            </a:r>
          </a:p>
          <a:p>
            <a:pPr>
              <a:defRPr/>
            </a:pPr>
            <a:r>
              <a:rPr lang="en-GB" altLang="en-US" sz="700" dirty="0">
                <a:latin typeface="Arial" charset="0"/>
              </a:rPr>
              <a:t>Royal Mail Group Ltd 2014. Registered Office: 100 Victoria Embankment, London EC4Y 0HQ.© Royal Mail Group Ltd 2014. All rights reserved.</a:t>
            </a:r>
          </a:p>
        </p:txBody>
      </p:sp>
      <p:sp>
        <p:nvSpPr>
          <p:cNvPr id="41" name="Text Placeholder 7"/>
          <p:cNvSpPr>
            <a:spLocks noGrp="1"/>
          </p:cNvSpPr>
          <p:nvPr>
            <p:ph type="body" sz="quarter" idx="10"/>
          </p:nvPr>
        </p:nvSpPr>
        <p:spPr>
          <a:xfrm>
            <a:off x="-16233" y="1793881"/>
            <a:ext cx="8375018" cy="430887"/>
          </a:xfrm>
          <a:prstGeom prst="rect">
            <a:avLst/>
          </a:prstGeom>
          <a:solidFill>
            <a:srgbClr val="E32119"/>
          </a:solidFill>
          <a:ln>
            <a:noFill/>
          </a:ln>
        </p:spPr>
        <p:txBody>
          <a:bodyPr vert="horz" wrap="none" lIns="648000" tIns="0" rIns="108000" bIns="0" anchor="ctr" anchorCtr="0">
            <a:spAutoFit/>
          </a:bodyPr>
          <a:lstStyle>
            <a:lvl1pPr marL="0" marR="0" indent="0" algn="l" defTabSz="457200" rtl="0" eaLnBrk="1" fontAlgn="auto" latinLnBrk="0" hangingPunct="1">
              <a:lnSpc>
                <a:spcPct val="100000"/>
              </a:lnSpc>
              <a:spcBef>
                <a:spcPct val="20000"/>
              </a:spcBef>
              <a:spcAft>
                <a:spcPts val="0"/>
              </a:spcAft>
              <a:buClrTx/>
              <a:buSzTx/>
              <a:buFont typeface="Arial"/>
              <a:buNone/>
              <a:tabLst/>
              <a:defRPr sz="2800" b="0" cap="all" baseline="0">
                <a:solidFill>
                  <a:schemeClr val="bg1"/>
                </a:solidFill>
                <a:latin typeface="Arial Black" panose="020B0A04020102020204" pitchFamily="34" charset="0"/>
                <a:cs typeface="Arial"/>
              </a:defRPr>
            </a:lvl1pPr>
          </a:lstStyle>
          <a:p>
            <a:pPr lvl="0"/>
            <a:r>
              <a:rPr lang="en-US"/>
              <a:t>Click to edit Master text styles</a:t>
            </a:r>
          </a:p>
        </p:txBody>
      </p:sp>
      <p:sp>
        <p:nvSpPr>
          <p:cNvPr id="44" name="Text Placeholder 7"/>
          <p:cNvSpPr>
            <a:spLocks noGrp="1"/>
          </p:cNvSpPr>
          <p:nvPr>
            <p:ph type="body" sz="quarter" idx="18"/>
          </p:nvPr>
        </p:nvSpPr>
        <p:spPr>
          <a:xfrm>
            <a:off x="-16232" y="3741424"/>
            <a:ext cx="7288311" cy="369332"/>
          </a:xfrm>
          <a:prstGeom prst="rect">
            <a:avLst/>
          </a:prstGeom>
          <a:noFill/>
          <a:ln>
            <a:noFill/>
          </a:ln>
        </p:spPr>
        <p:txBody>
          <a:bodyPr vert="horz" wrap="none" lIns="648000" tIns="0" rIns="108000" bIns="0" anchor="t" anchorCtr="0">
            <a:spAutoFit/>
          </a:bodyPr>
          <a:lstStyle>
            <a:lvl1pPr marL="0" marR="0" indent="0" algn="l" defTabSz="457200" rtl="0" eaLnBrk="1" fontAlgn="auto" latinLnBrk="0" hangingPunct="1">
              <a:lnSpc>
                <a:spcPct val="100000"/>
              </a:lnSpc>
              <a:spcBef>
                <a:spcPct val="20000"/>
              </a:spcBef>
              <a:spcAft>
                <a:spcPts val="0"/>
              </a:spcAft>
              <a:buClrTx/>
              <a:buSzTx/>
              <a:buFont typeface="Arial"/>
              <a:buNone/>
              <a:tabLst/>
              <a:defRPr sz="2400" b="0" cap="all" baseline="0">
                <a:solidFill>
                  <a:schemeClr val="tx1"/>
                </a:solidFill>
                <a:latin typeface="Arial Black" panose="020B0A04020102020204" pitchFamily="34" charset="0"/>
                <a:cs typeface="Arial"/>
              </a:defRPr>
            </a:lvl1pPr>
          </a:lstStyle>
          <a:p>
            <a:pPr lvl="0"/>
            <a:r>
              <a:rPr lang="en-US" dirty="0"/>
              <a:t>Click to edit Master text styles</a:t>
            </a:r>
          </a:p>
        </p:txBody>
      </p:sp>
      <p:sp>
        <p:nvSpPr>
          <p:cNvPr id="45" name="Text Placeholder 7"/>
          <p:cNvSpPr>
            <a:spLocks noGrp="1"/>
          </p:cNvSpPr>
          <p:nvPr>
            <p:ph type="body" sz="quarter" idx="19"/>
          </p:nvPr>
        </p:nvSpPr>
        <p:spPr>
          <a:xfrm>
            <a:off x="-16232" y="4986326"/>
            <a:ext cx="5958331" cy="369332"/>
          </a:xfrm>
          <a:prstGeom prst="rect">
            <a:avLst/>
          </a:prstGeom>
          <a:noFill/>
          <a:ln>
            <a:noFill/>
          </a:ln>
        </p:spPr>
        <p:txBody>
          <a:bodyPr vert="horz" wrap="none" lIns="648000" tIns="0" rIns="108000" bIns="0" anchor="t" anchorCtr="0">
            <a:spAutoFit/>
          </a:bodyPr>
          <a:lstStyle>
            <a:lvl1pPr marL="0" marR="0" indent="0" algn="l" defTabSz="457200" rtl="0" eaLnBrk="1" fontAlgn="auto" latinLnBrk="0" hangingPunct="1">
              <a:lnSpc>
                <a:spcPct val="100000"/>
              </a:lnSpc>
              <a:spcBef>
                <a:spcPct val="20000"/>
              </a:spcBef>
              <a:spcAft>
                <a:spcPts val="0"/>
              </a:spcAft>
              <a:buClrTx/>
              <a:buSzTx/>
              <a:buFont typeface="Arial"/>
              <a:buNone/>
              <a:tabLst/>
              <a:defRPr sz="2400" b="0" cap="none" baseline="0">
                <a:solidFill>
                  <a:schemeClr val="tx1"/>
                </a:solidFill>
                <a:latin typeface="Arial Black" panose="020B0A04020102020204" pitchFamily="34" charset="0"/>
                <a:cs typeface="Arial"/>
              </a:defRPr>
            </a:lvl1pPr>
          </a:lstStyle>
          <a:p>
            <a:pPr lvl="0"/>
            <a:r>
              <a:rPr lang="en-US"/>
              <a:t>Click to edit Master text styles</a:t>
            </a:r>
          </a:p>
        </p:txBody>
      </p:sp>
      <p:sp>
        <p:nvSpPr>
          <p:cNvPr id="46" name="Text Placeholder 7"/>
          <p:cNvSpPr>
            <a:spLocks noGrp="1"/>
          </p:cNvSpPr>
          <p:nvPr>
            <p:ph type="body" sz="quarter" idx="20"/>
          </p:nvPr>
        </p:nvSpPr>
        <p:spPr>
          <a:xfrm>
            <a:off x="-16232" y="4363874"/>
            <a:ext cx="7288311" cy="369332"/>
          </a:xfrm>
          <a:prstGeom prst="rect">
            <a:avLst/>
          </a:prstGeom>
          <a:noFill/>
          <a:ln>
            <a:noFill/>
          </a:ln>
        </p:spPr>
        <p:txBody>
          <a:bodyPr vert="horz" wrap="none" lIns="648000" tIns="0" rIns="108000" bIns="0" anchor="t" anchorCtr="0">
            <a:spAutoFit/>
          </a:bodyPr>
          <a:lstStyle>
            <a:lvl1pPr marL="0" marR="0" indent="0" algn="l" defTabSz="457200" rtl="0" eaLnBrk="1" fontAlgn="auto" latinLnBrk="0" hangingPunct="1">
              <a:lnSpc>
                <a:spcPct val="100000"/>
              </a:lnSpc>
              <a:spcBef>
                <a:spcPct val="20000"/>
              </a:spcBef>
              <a:spcAft>
                <a:spcPts val="0"/>
              </a:spcAft>
              <a:buClrTx/>
              <a:buSzTx/>
              <a:buFont typeface="Arial"/>
              <a:buNone/>
              <a:tabLst/>
              <a:defRPr sz="2400" b="0" cap="all" baseline="0">
                <a:solidFill>
                  <a:schemeClr val="tx1"/>
                </a:solidFill>
                <a:latin typeface="Arial Black" panose="020B0A04020102020204" pitchFamily="34" charset="0"/>
                <a:cs typeface="Arial"/>
              </a:defRPr>
            </a:lvl1pPr>
          </a:lstStyle>
          <a:p>
            <a:pPr lvl="0"/>
            <a:r>
              <a:rPr lang="en-US"/>
              <a:t>Click to edit Master text styles</a:t>
            </a:r>
          </a:p>
        </p:txBody>
      </p:sp>
      <p:grpSp>
        <p:nvGrpSpPr>
          <p:cNvPr id="18" name="Group 1"/>
          <p:cNvGrpSpPr>
            <a:grpSpLocks/>
          </p:cNvGrpSpPr>
          <p:nvPr userDrawn="1"/>
        </p:nvGrpSpPr>
        <p:grpSpPr bwMode="auto">
          <a:xfrm>
            <a:off x="5652359" y="9557456"/>
            <a:ext cx="1168830" cy="348544"/>
            <a:chOff x="8164619" y="6615952"/>
            <a:chExt cx="1688034" cy="242048"/>
          </a:xfrm>
        </p:grpSpPr>
        <p:grpSp>
          <p:nvGrpSpPr>
            <p:cNvPr id="19" name="Group 2"/>
            <p:cNvGrpSpPr>
              <a:grpSpLocks/>
            </p:cNvGrpSpPr>
            <p:nvPr/>
          </p:nvGrpSpPr>
          <p:grpSpPr bwMode="auto">
            <a:xfrm>
              <a:off x="8164619" y="6615952"/>
              <a:ext cx="1688034" cy="242048"/>
              <a:chOff x="8164619" y="6615952"/>
              <a:chExt cx="1688034" cy="242048"/>
            </a:xfrm>
          </p:grpSpPr>
          <p:sp>
            <p:nvSpPr>
              <p:cNvPr id="21" name="Rectangle 20"/>
              <p:cNvSpPr/>
              <p:nvPr/>
            </p:nvSpPr>
            <p:spPr>
              <a:xfrm>
                <a:off x="8164619" y="6615952"/>
                <a:ext cx="241261" cy="242048"/>
              </a:xfrm>
              <a:prstGeom prst="rect">
                <a:avLst/>
              </a:prstGeom>
              <a:solidFill>
                <a:srgbClr val="DA202A"/>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p>
            </p:txBody>
          </p:sp>
          <p:sp>
            <p:nvSpPr>
              <p:cNvPr id="22" name="Rectangle 21"/>
              <p:cNvSpPr/>
              <p:nvPr/>
            </p:nvSpPr>
            <p:spPr>
              <a:xfrm>
                <a:off x="8405880" y="6615952"/>
                <a:ext cx="242847" cy="242048"/>
              </a:xfrm>
              <a:prstGeom prst="rect">
                <a:avLst/>
              </a:prstGeom>
              <a:solidFill>
                <a:srgbClr val="009CDA"/>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p>
            </p:txBody>
          </p:sp>
          <p:sp>
            <p:nvSpPr>
              <p:cNvPr id="23" name="Rectangle 22"/>
              <p:cNvSpPr/>
              <p:nvPr/>
            </p:nvSpPr>
            <p:spPr>
              <a:xfrm>
                <a:off x="8648727" y="6615952"/>
                <a:ext cx="241261" cy="242048"/>
              </a:xfrm>
              <a:prstGeom prst="rect">
                <a:avLst/>
              </a:prstGeom>
              <a:solidFill>
                <a:srgbClr val="EF8214"/>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p>
            </p:txBody>
          </p:sp>
          <p:sp>
            <p:nvSpPr>
              <p:cNvPr id="24" name="Rectangle 23"/>
              <p:cNvSpPr/>
              <p:nvPr/>
            </p:nvSpPr>
            <p:spPr>
              <a:xfrm>
                <a:off x="8889988" y="6615952"/>
                <a:ext cx="242848" cy="242048"/>
              </a:xfrm>
              <a:prstGeom prst="rect">
                <a:avLst/>
              </a:prstGeom>
              <a:solidFill>
                <a:srgbClr val="5082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p>
            </p:txBody>
          </p:sp>
          <p:sp>
            <p:nvSpPr>
              <p:cNvPr id="25" name="Rectangle 24"/>
              <p:cNvSpPr/>
              <p:nvPr/>
            </p:nvSpPr>
            <p:spPr>
              <a:xfrm>
                <a:off x="9132836" y="6615952"/>
                <a:ext cx="241261" cy="242048"/>
              </a:xfrm>
              <a:prstGeom prst="rect">
                <a:avLst/>
              </a:prstGeom>
              <a:solidFill>
                <a:srgbClr val="82CBD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p>
            </p:txBody>
          </p:sp>
          <p:sp>
            <p:nvSpPr>
              <p:cNvPr id="26" name="Rectangle 25"/>
              <p:cNvSpPr/>
              <p:nvPr/>
            </p:nvSpPr>
            <p:spPr>
              <a:xfrm>
                <a:off x="9611392" y="6615952"/>
                <a:ext cx="241261" cy="242048"/>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p>
            </p:txBody>
          </p:sp>
        </p:grpSp>
        <p:sp>
          <p:nvSpPr>
            <p:cNvPr id="20" name="Rectangle 19"/>
            <p:cNvSpPr/>
            <p:nvPr/>
          </p:nvSpPr>
          <p:spPr>
            <a:xfrm>
              <a:off x="9368541" y="6615952"/>
              <a:ext cx="242848" cy="242048"/>
            </a:xfrm>
            <a:prstGeom prst="rect">
              <a:avLst/>
            </a:prstGeom>
            <a:solidFill>
              <a:srgbClr val="EEC216"/>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p>
          </p:txBody>
        </p:sp>
      </p:grpSp>
      <p:sp>
        <p:nvSpPr>
          <p:cNvPr id="27" name="Slide Number Placeholder 11"/>
          <p:cNvSpPr>
            <a:spLocks noGrp="1"/>
          </p:cNvSpPr>
          <p:nvPr>
            <p:ph type="sldNum" sz="quarter" idx="24"/>
          </p:nvPr>
        </p:nvSpPr>
        <p:spPr>
          <a:xfrm>
            <a:off x="6043613" y="9458856"/>
            <a:ext cx="376970" cy="527403"/>
          </a:xfrm>
          <a:prstGeom prst="rect">
            <a:avLst/>
          </a:prstGeom>
        </p:spPr>
        <p:txBody>
          <a:bodyPr vert="horz" lIns="91440" tIns="45720" rIns="91440" bIns="45720" rtlCol="0" anchor="ctr"/>
          <a:lstStyle>
            <a:lvl1pPr algn="ctr" fontAlgn="auto">
              <a:spcBef>
                <a:spcPts val="0"/>
              </a:spcBef>
              <a:spcAft>
                <a:spcPts val="0"/>
              </a:spcAft>
              <a:defRPr sz="1100" b="1">
                <a:solidFill>
                  <a:schemeClr val="bg1"/>
                </a:solidFill>
                <a:latin typeface="Arial"/>
                <a:cs typeface="+mn-cs"/>
              </a:defRPr>
            </a:lvl1pPr>
          </a:lstStyle>
          <a:p>
            <a:pPr>
              <a:defRPr/>
            </a:pPr>
            <a:fld id="{07AE5A85-834C-45C6-B70E-D6BB045069BC}" type="slidenum">
              <a:rPr lang="en-US"/>
              <a:pPr>
                <a:defRPr/>
              </a:pPr>
              <a:t>‹#›</a:t>
            </a:fld>
            <a:endParaRPr lang="en-US" dirty="0"/>
          </a:p>
        </p:txBody>
      </p:sp>
    </p:spTree>
    <p:extLst>
      <p:ext uri="{BB962C8B-B14F-4D97-AF65-F5344CB8AC3E}">
        <p14:creationId xmlns:p14="http://schemas.microsoft.com/office/powerpoint/2010/main" val="138350521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Stripes">
    <p:spTree>
      <p:nvGrpSpPr>
        <p:cNvPr id="1" name=""/>
        <p:cNvGrpSpPr/>
        <p:nvPr/>
      </p:nvGrpSpPr>
      <p:grpSpPr>
        <a:xfrm>
          <a:off x="0" y="0"/>
          <a:ext cx="0" cy="0"/>
          <a:chOff x="0" y="0"/>
          <a:chExt cx="0" cy="0"/>
        </a:xfrm>
      </p:grpSpPr>
      <p:sp>
        <p:nvSpPr>
          <p:cNvPr id="9" name="Rectangle 8"/>
          <p:cNvSpPr/>
          <p:nvPr/>
        </p:nvSpPr>
        <p:spPr>
          <a:xfrm>
            <a:off x="0" y="0"/>
            <a:ext cx="6858000" cy="1414816"/>
          </a:xfrm>
          <a:prstGeom prst="rect">
            <a:avLst/>
          </a:prstGeom>
          <a:solidFill>
            <a:schemeClr val="accent1"/>
          </a:solidFill>
          <a:ln>
            <a:solidFill>
              <a:schemeClr val="accent1"/>
            </a:solidFill>
          </a:ln>
          <a:effectLst/>
        </p:spPr>
        <p:style>
          <a:lnRef idx="1">
            <a:schemeClr val="accent1"/>
          </a:lnRef>
          <a:fillRef idx="3">
            <a:schemeClr val="accent1"/>
          </a:fillRef>
          <a:effectRef idx="2">
            <a:schemeClr val="accent1"/>
          </a:effectRef>
          <a:fontRef idx="minor">
            <a:schemeClr val="lt1"/>
          </a:fontRef>
        </p:style>
        <p:txBody>
          <a:bodyPr lIns="90000" anchor="ctr"/>
          <a:lstStyle/>
          <a:p>
            <a:pPr algn="ctr" fontAlgn="auto">
              <a:spcBef>
                <a:spcPts val="0"/>
              </a:spcBef>
              <a:spcAft>
                <a:spcPts val="0"/>
              </a:spcAft>
              <a:defRPr/>
            </a:pPr>
            <a:endParaRPr lang="en-GB" dirty="0"/>
          </a:p>
        </p:txBody>
      </p:sp>
      <p:sp>
        <p:nvSpPr>
          <p:cNvPr id="10" name="Rectangle 9"/>
          <p:cNvSpPr/>
          <p:nvPr/>
        </p:nvSpPr>
        <p:spPr>
          <a:xfrm>
            <a:off x="0" y="1414817"/>
            <a:ext cx="6858000" cy="1414815"/>
          </a:xfrm>
          <a:prstGeom prst="rect">
            <a:avLst/>
          </a:prstGeom>
          <a:solidFill>
            <a:schemeClr val="accent2"/>
          </a:solidFill>
          <a:ln>
            <a:solidFill>
              <a:schemeClr val="accent2"/>
            </a:solidFill>
          </a:ln>
          <a:effectLst/>
        </p:spPr>
        <p:style>
          <a:lnRef idx="1">
            <a:schemeClr val="accent1"/>
          </a:lnRef>
          <a:fillRef idx="3">
            <a:schemeClr val="accent1"/>
          </a:fillRef>
          <a:effectRef idx="2">
            <a:schemeClr val="accent1"/>
          </a:effectRef>
          <a:fontRef idx="minor">
            <a:schemeClr val="lt1"/>
          </a:fontRef>
        </p:style>
        <p:txBody>
          <a:bodyPr lIns="90000" anchor="ctr"/>
          <a:lstStyle/>
          <a:p>
            <a:pPr algn="ctr" fontAlgn="auto">
              <a:spcBef>
                <a:spcPts val="0"/>
              </a:spcBef>
              <a:spcAft>
                <a:spcPts val="0"/>
              </a:spcAft>
              <a:defRPr/>
            </a:pPr>
            <a:endParaRPr lang="en-GB" dirty="0"/>
          </a:p>
        </p:txBody>
      </p:sp>
      <p:sp>
        <p:nvSpPr>
          <p:cNvPr id="11" name="Rectangle 10"/>
          <p:cNvSpPr/>
          <p:nvPr/>
        </p:nvSpPr>
        <p:spPr>
          <a:xfrm>
            <a:off x="0" y="2829631"/>
            <a:ext cx="6858000" cy="1412522"/>
          </a:xfrm>
          <a:prstGeom prst="rect">
            <a:avLst/>
          </a:prstGeom>
          <a:solidFill>
            <a:schemeClr val="accent3"/>
          </a:solidFill>
          <a:ln>
            <a:solidFill>
              <a:schemeClr val="accent3"/>
            </a:solidFill>
          </a:ln>
          <a:effectLst/>
        </p:spPr>
        <p:style>
          <a:lnRef idx="1">
            <a:schemeClr val="accent1"/>
          </a:lnRef>
          <a:fillRef idx="3">
            <a:schemeClr val="accent1"/>
          </a:fillRef>
          <a:effectRef idx="2">
            <a:schemeClr val="accent1"/>
          </a:effectRef>
          <a:fontRef idx="minor">
            <a:schemeClr val="lt1"/>
          </a:fontRef>
        </p:style>
        <p:txBody>
          <a:bodyPr lIns="90000" anchor="ctr"/>
          <a:lstStyle/>
          <a:p>
            <a:pPr algn="ctr" fontAlgn="auto">
              <a:spcBef>
                <a:spcPts val="0"/>
              </a:spcBef>
              <a:spcAft>
                <a:spcPts val="0"/>
              </a:spcAft>
              <a:defRPr/>
            </a:pPr>
            <a:endParaRPr lang="en-GB" dirty="0"/>
          </a:p>
        </p:txBody>
      </p:sp>
      <p:sp>
        <p:nvSpPr>
          <p:cNvPr id="12" name="Rectangle 11"/>
          <p:cNvSpPr/>
          <p:nvPr/>
        </p:nvSpPr>
        <p:spPr>
          <a:xfrm>
            <a:off x="0" y="4242153"/>
            <a:ext cx="6858000" cy="1414816"/>
          </a:xfrm>
          <a:prstGeom prst="rect">
            <a:avLst/>
          </a:prstGeom>
          <a:solidFill>
            <a:schemeClr val="accent4"/>
          </a:solidFill>
          <a:ln>
            <a:solidFill>
              <a:schemeClr val="accent4"/>
            </a:solidFill>
          </a:ln>
          <a:effectLst/>
        </p:spPr>
        <p:style>
          <a:lnRef idx="1">
            <a:schemeClr val="accent1"/>
          </a:lnRef>
          <a:fillRef idx="3">
            <a:schemeClr val="accent1"/>
          </a:fillRef>
          <a:effectRef idx="2">
            <a:schemeClr val="accent1"/>
          </a:effectRef>
          <a:fontRef idx="minor">
            <a:schemeClr val="lt1"/>
          </a:fontRef>
        </p:style>
        <p:txBody>
          <a:bodyPr lIns="90000" anchor="ctr"/>
          <a:lstStyle/>
          <a:p>
            <a:pPr algn="ctr" fontAlgn="auto">
              <a:spcBef>
                <a:spcPts val="0"/>
              </a:spcBef>
              <a:spcAft>
                <a:spcPts val="0"/>
              </a:spcAft>
              <a:defRPr/>
            </a:pPr>
            <a:endParaRPr lang="en-GB" dirty="0"/>
          </a:p>
        </p:txBody>
      </p:sp>
      <p:sp>
        <p:nvSpPr>
          <p:cNvPr id="13" name="Rectangle 12"/>
          <p:cNvSpPr/>
          <p:nvPr/>
        </p:nvSpPr>
        <p:spPr>
          <a:xfrm>
            <a:off x="0" y="5656969"/>
            <a:ext cx="6858000" cy="1414815"/>
          </a:xfrm>
          <a:prstGeom prst="rect">
            <a:avLst/>
          </a:prstGeom>
          <a:solidFill>
            <a:schemeClr val="accent5"/>
          </a:solidFill>
          <a:ln>
            <a:solidFill>
              <a:schemeClr val="accent5"/>
            </a:solidFill>
          </a:ln>
          <a:effectLst/>
        </p:spPr>
        <p:style>
          <a:lnRef idx="1">
            <a:schemeClr val="accent1"/>
          </a:lnRef>
          <a:fillRef idx="3">
            <a:schemeClr val="accent1"/>
          </a:fillRef>
          <a:effectRef idx="2">
            <a:schemeClr val="accent1"/>
          </a:effectRef>
          <a:fontRef idx="minor">
            <a:schemeClr val="lt1"/>
          </a:fontRef>
        </p:style>
        <p:txBody>
          <a:bodyPr lIns="90000" anchor="ctr"/>
          <a:lstStyle/>
          <a:p>
            <a:pPr algn="ctr" fontAlgn="auto">
              <a:spcBef>
                <a:spcPts val="0"/>
              </a:spcBef>
              <a:spcAft>
                <a:spcPts val="0"/>
              </a:spcAft>
              <a:defRPr/>
            </a:pPr>
            <a:endParaRPr lang="en-GB" dirty="0"/>
          </a:p>
        </p:txBody>
      </p:sp>
      <p:sp>
        <p:nvSpPr>
          <p:cNvPr id="14" name="Rectangle 13"/>
          <p:cNvSpPr/>
          <p:nvPr/>
        </p:nvSpPr>
        <p:spPr>
          <a:xfrm>
            <a:off x="0" y="7071783"/>
            <a:ext cx="6858000" cy="1414816"/>
          </a:xfrm>
          <a:prstGeom prst="rect">
            <a:avLst/>
          </a:prstGeom>
          <a:solidFill>
            <a:schemeClr val="accent6"/>
          </a:solidFill>
          <a:ln>
            <a:solidFill>
              <a:schemeClr val="accent6"/>
            </a:solidFill>
          </a:ln>
          <a:effectLst/>
        </p:spPr>
        <p:style>
          <a:lnRef idx="1">
            <a:schemeClr val="accent1"/>
          </a:lnRef>
          <a:fillRef idx="3">
            <a:schemeClr val="accent1"/>
          </a:fillRef>
          <a:effectRef idx="2">
            <a:schemeClr val="accent1"/>
          </a:effectRef>
          <a:fontRef idx="minor">
            <a:schemeClr val="lt1"/>
          </a:fontRef>
        </p:style>
        <p:txBody>
          <a:bodyPr lIns="90000" anchor="ctr"/>
          <a:lstStyle/>
          <a:p>
            <a:pPr algn="ctr" fontAlgn="auto">
              <a:spcBef>
                <a:spcPts val="0"/>
              </a:spcBef>
              <a:spcAft>
                <a:spcPts val="0"/>
              </a:spcAft>
              <a:defRPr/>
            </a:pPr>
            <a:endParaRPr lang="en-GB" dirty="0"/>
          </a:p>
        </p:txBody>
      </p:sp>
      <p:sp>
        <p:nvSpPr>
          <p:cNvPr id="15" name="Rectangle 14"/>
          <p:cNvSpPr/>
          <p:nvPr/>
        </p:nvSpPr>
        <p:spPr>
          <a:xfrm>
            <a:off x="0" y="8486600"/>
            <a:ext cx="6858000" cy="1414815"/>
          </a:xfrm>
          <a:prstGeom prst="rect">
            <a:avLst/>
          </a:prstGeom>
          <a:solidFill>
            <a:schemeClr val="tx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90000" anchor="ctr"/>
          <a:lstStyle/>
          <a:p>
            <a:pPr algn="ctr" fontAlgn="auto">
              <a:spcBef>
                <a:spcPts val="0"/>
              </a:spcBef>
              <a:spcAft>
                <a:spcPts val="0"/>
              </a:spcAft>
              <a:defRPr/>
            </a:pPr>
            <a:endParaRPr lang="en-GB" dirty="0"/>
          </a:p>
        </p:txBody>
      </p:sp>
      <p:sp>
        <p:nvSpPr>
          <p:cNvPr id="25" name="Text Placeholder 16"/>
          <p:cNvSpPr>
            <a:spLocks noGrp="1"/>
          </p:cNvSpPr>
          <p:nvPr>
            <p:ph type="body" sz="quarter" idx="14"/>
          </p:nvPr>
        </p:nvSpPr>
        <p:spPr>
          <a:xfrm>
            <a:off x="27051" y="902"/>
            <a:ext cx="6830949" cy="1446550"/>
          </a:xfrm>
          <a:prstGeom prst="rect">
            <a:avLst/>
          </a:prstGeom>
          <a:noFill/>
        </p:spPr>
        <p:txBody>
          <a:bodyPr wrap="square" lIns="90000" anchor="ctr">
            <a:spAutoFit/>
          </a:bodyPr>
          <a:lstStyle>
            <a:lvl1pPr marL="0" indent="0" algn="ctr">
              <a:buNone/>
              <a:defRPr sz="4400" b="1" cap="all" baseline="0">
                <a:solidFill>
                  <a:schemeClr val="bg1"/>
                </a:solidFill>
                <a:latin typeface="Impact" panose="020B0806030902050204" pitchFamily="34" charset="0"/>
                <a:cs typeface="Arial" panose="020B0604020202020204" pitchFamily="34" charset="0"/>
              </a:defRPr>
            </a:lvl1pPr>
          </a:lstStyle>
          <a:p>
            <a:pPr lvl="0"/>
            <a:r>
              <a:rPr lang="en-US" dirty="0"/>
              <a:t>Click to edit Master text styles</a:t>
            </a:r>
          </a:p>
        </p:txBody>
      </p:sp>
      <p:sp>
        <p:nvSpPr>
          <p:cNvPr id="26" name="Text Placeholder 16"/>
          <p:cNvSpPr>
            <a:spLocks noGrp="1"/>
          </p:cNvSpPr>
          <p:nvPr>
            <p:ph type="body" sz="quarter" idx="15"/>
          </p:nvPr>
        </p:nvSpPr>
        <p:spPr>
          <a:xfrm>
            <a:off x="27051" y="1415302"/>
            <a:ext cx="6830949" cy="1446550"/>
          </a:xfrm>
          <a:prstGeom prst="rect">
            <a:avLst/>
          </a:prstGeom>
          <a:noFill/>
        </p:spPr>
        <p:txBody>
          <a:bodyPr wrap="square" lIns="90000" anchor="ctr">
            <a:spAutoFit/>
          </a:bodyPr>
          <a:lstStyle>
            <a:lvl1pPr marL="0" indent="0" algn="ctr">
              <a:buNone/>
              <a:defRPr sz="4400" b="1" cap="all" baseline="0">
                <a:solidFill>
                  <a:schemeClr val="bg1"/>
                </a:solidFill>
                <a:latin typeface="Impact" panose="020B0806030902050204" pitchFamily="34" charset="0"/>
                <a:cs typeface="Arial" panose="020B0604020202020204" pitchFamily="34" charset="0"/>
              </a:defRPr>
            </a:lvl1pPr>
          </a:lstStyle>
          <a:p>
            <a:pPr lvl="0"/>
            <a:r>
              <a:rPr lang="en-US"/>
              <a:t>Click to edit Master text styles</a:t>
            </a:r>
          </a:p>
        </p:txBody>
      </p:sp>
      <p:sp>
        <p:nvSpPr>
          <p:cNvPr id="27" name="Text Placeholder 16"/>
          <p:cNvSpPr>
            <a:spLocks noGrp="1"/>
          </p:cNvSpPr>
          <p:nvPr>
            <p:ph type="body" sz="quarter" idx="16"/>
          </p:nvPr>
        </p:nvSpPr>
        <p:spPr>
          <a:xfrm>
            <a:off x="27051" y="2829702"/>
            <a:ext cx="6830949" cy="1446550"/>
          </a:xfrm>
          <a:prstGeom prst="rect">
            <a:avLst/>
          </a:prstGeom>
          <a:noFill/>
        </p:spPr>
        <p:txBody>
          <a:bodyPr wrap="square" lIns="90000" anchor="ctr">
            <a:spAutoFit/>
          </a:bodyPr>
          <a:lstStyle>
            <a:lvl1pPr marL="0" indent="0" algn="ctr">
              <a:buNone/>
              <a:defRPr sz="4400" b="1" cap="all" baseline="0">
                <a:solidFill>
                  <a:schemeClr val="bg1"/>
                </a:solidFill>
                <a:latin typeface="Impact" panose="020B0806030902050204" pitchFamily="34" charset="0"/>
                <a:cs typeface="Arial" panose="020B0604020202020204" pitchFamily="34" charset="0"/>
              </a:defRPr>
            </a:lvl1pPr>
          </a:lstStyle>
          <a:p>
            <a:pPr lvl="0"/>
            <a:r>
              <a:rPr lang="en-US"/>
              <a:t>Click to edit Master text styles</a:t>
            </a:r>
          </a:p>
        </p:txBody>
      </p:sp>
      <p:sp>
        <p:nvSpPr>
          <p:cNvPr id="28" name="Text Placeholder 16"/>
          <p:cNvSpPr>
            <a:spLocks noGrp="1"/>
          </p:cNvSpPr>
          <p:nvPr>
            <p:ph type="body" sz="quarter" idx="17"/>
          </p:nvPr>
        </p:nvSpPr>
        <p:spPr>
          <a:xfrm>
            <a:off x="27051" y="4244102"/>
            <a:ext cx="6830949" cy="1446550"/>
          </a:xfrm>
          <a:prstGeom prst="rect">
            <a:avLst/>
          </a:prstGeom>
          <a:noFill/>
        </p:spPr>
        <p:txBody>
          <a:bodyPr wrap="square" lIns="90000" anchor="ctr">
            <a:spAutoFit/>
          </a:bodyPr>
          <a:lstStyle>
            <a:lvl1pPr marL="0" indent="0" algn="ctr">
              <a:buNone/>
              <a:defRPr sz="4400" b="1" cap="all" baseline="0">
                <a:solidFill>
                  <a:schemeClr val="bg1"/>
                </a:solidFill>
                <a:latin typeface="Impact" panose="020B0806030902050204" pitchFamily="34" charset="0"/>
                <a:cs typeface="Arial" panose="020B0604020202020204" pitchFamily="34" charset="0"/>
              </a:defRPr>
            </a:lvl1pPr>
          </a:lstStyle>
          <a:p>
            <a:pPr lvl="0"/>
            <a:r>
              <a:rPr lang="en-US" dirty="0"/>
              <a:t>Click to edit Master text styles</a:t>
            </a:r>
          </a:p>
        </p:txBody>
      </p:sp>
      <p:sp>
        <p:nvSpPr>
          <p:cNvPr id="29" name="Text Placeholder 16"/>
          <p:cNvSpPr>
            <a:spLocks noGrp="1"/>
          </p:cNvSpPr>
          <p:nvPr>
            <p:ph type="body" sz="quarter" idx="18"/>
          </p:nvPr>
        </p:nvSpPr>
        <p:spPr>
          <a:xfrm>
            <a:off x="27051" y="5648430"/>
            <a:ext cx="6830949" cy="1446550"/>
          </a:xfrm>
          <a:prstGeom prst="rect">
            <a:avLst/>
          </a:prstGeom>
          <a:noFill/>
        </p:spPr>
        <p:txBody>
          <a:bodyPr wrap="square" lIns="90000" anchor="ctr">
            <a:spAutoFit/>
          </a:bodyPr>
          <a:lstStyle>
            <a:lvl1pPr marL="0" indent="0" algn="ctr">
              <a:buNone/>
              <a:defRPr sz="4400" b="1" cap="all" baseline="0">
                <a:solidFill>
                  <a:schemeClr val="bg1"/>
                </a:solidFill>
                <a:latin typeface="Impact" panose="020B0806030902050204" pitchFamily="34" charset="0"/>
                <a:cs typeface="Arial" panose="020B0604020202020204" pitchFamily="34" charset="0"/>
              </a:defRPr>
            </a:lvl1pPr>
          </a:lstStyle>
          <a:p>
            <a:pPr lvl="0"/>
            <a:r>
              <a:rPr lang="en-US" dirty="0"/>
              <a:t>Click to edit Master text styles</a:t>
            </a:r>
          </a:p>
        </p:txBody>
      </p:sp>
      <p:sp>
        <p:nvSpPr>
          <p:cNvPr id="30" name="Text Placeholder 16"/>
          <p:cNvSpPr>
            <a:spLocks noGrp="1"/>
          </p:cNvSpPr>
          <p:nvPr>
            <p:ph type="body" sz="quarter" idx="19"/>
          </p:nvPr>
        </p:nvSpPr>
        <p:spPr>
          <a:xfrm>
            <a:off x="27051" y="7072902"/>
            <a:ext cx="6830949" cy="1446550"/>
          </a:xfrm>
          <a:prstGeom prst="rect">
            <a:avLst/>
          </a:prstGeom>
          <a:noFill/>
        </p:spPr>
        <p:txBody>
          <a:bodyPr wrap="square" lIns="90000" anchor="ctr">
            <a:spAutoFit/>
          </a:bodyPr>
          <a:lstStyle>
            <a:lvl1pPr marL="0" indent="0" algn="ctr">
              <a:buNone/>
              <a:defRPr sz="4400" b="1" cap="all" baseline="0">
                <a:solidFill>
                  <a:schemeClr val="bg1"/>
                </a:solidFill>
                <a:latin typeface="Impact" panose="020B0806030902050204" pitchFamily="34" charset="0"/>
                <a:cs typeface="Arial" panose="020B0604020202020204" pitchFamily="34" charset="0"/>
              </a:defRPr>
            </a:lvl1pPr>
          </a:lstStyle>
          <a:p>
            <a:pPr lvl="0"/>
            <a:r>
              <a:rPr lang="en-US" dirty="0"/>
              <a:t>Click to edit Master text styles</a:t>
            </a:r>
          </a:p>
        </p:txBody>
      </p:sp>
      <p:sp>
        <p:nvSpPr>
          <p:cNvPr id="31" name="Text Placeholder 16"/>
          <p:cNvSpPr>
            <a:spLocks noGrp="1"/>
          </p:cNvSpPr>
          <p:nvPr>
            <p:ph type="body" sz="quarter" idx="20"/>
          </p:nvPr>
        </p:nvSpPr>
        <p:spPr>
          <a:xfrm>
            <a:off x="27051" y="8485026"/>
            <a:ext cx="6830949" cy="1446550"/>
          </a:xfrm>
          <a:prstGeom prst="rect">
            <a:avLst/>
          </a:prstGeom>
          <a:noFill/>
        </p:spPr>
        <p:txBody>
          <a:bodyPr wrap="square" lIns="90000" anchor="ctr">
            <a:spAutoFit/>
          </a:bodyPr>
          <a:lstStyle>
            <a:lvl1pPr marL="0" indent="0" algn="ctr">
              <a:buNone/>
              <a:defRPr sz="4400" b="1" cap="all" baseline="0">
                <a:solidFill>
                  <a:schemeClr val="bg1"/>
                </a:solidFill>
                <a:latin typeface="Impact" panose="020B0806030902050204" pitchFamily="34" charset="0"/>
                <a:cs typeface="Arial" panose="020B0604020202020204" pitchFamily="34" charset="0"/>
              </a:defRPr>
            </a:lvl1pPr>
          </a:lstStyle>
          <a:p>
            <a:pPr lvl="0"/>
            <a:r>
              <a:rPr lang="en-US"/>
              <a:t>Click to edit Master text styles</a:t>
            </a:r>
          </a:p>
        </p:txBody>
      </p:sp>
    </p:spTree>
    <p:extLst>
      <p:ext uri="{BB962C8B-B14F-4D97-AF65-F5344CB8AC3E}">
        <p14:creationId xmlns:p14="http://schemas.microsoft.com/office/powerpoint/2010/main" val="79821781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Text slide 1">
    <p:spTree>
      <p:nvGrpSpPr>
        <p:cNvPr id="1" name=""/>
        <p:cNvGrpSpPr/>
        <p:nvPr/>
      </p:nvGrpSpPr>
      <p:grpSpPr>
        <a:xfrm>
          <a:off x="0" y="0"/>
          <a:ext cx="0" cy="0"/>
          <a:chOff x="0" y="0"/>
          <a:chExt cx="0" cy="0"/>
        </a:xfrm>
      </p:grpSpPr>
      <p:grpSp>
        <p:nvGrpSpPr>
          <p:cNvPr id="4" name="Group 1"/>
          <p:cNvGrpSpPr>
            <a:grpSpLocks/>
          </p:cNvGrpSpPr>
          <p:nvPr/>
        </p:nvGrpSpPr>
        <p:grpSpPr bwMode="auto">
          <a:xfrm rot="5400000">
            <a:off x="-475026" y="675498"/>
            <a:ext cx="1109064" cy="159012"/>
            <a:chOff x="8164619" y="6615952"/>
            <a:chExt cx="1688034" cy="242048"/>
          </a:xfrm>
        </p:grpSpPr>
        <p:grpSp>
          <p:nvGrpSpPr>
            <p:cNvPr id="5" name="Group 2"/>
            <p:cNvGrpSpPr>
              <a:grpSpLocks/>
            </p:cNvGrpSpPr>
            <p:nvPr/>
          </p:nvGrpSpPr>
          <p:grpSpPr bwMode="auto">
            <a:xfrm>
              <a:off x="8164619" y="6615952"/>
              <a:ext cx="1688034" cy="242048"/>
              <a:chOff x="8164619" y="6615952"/>
              <a:chExt cx="1688034" cy="242048"/>
            </a:xfrm>
          </p:grpSpPr>
          <p:sp>
            <p:nvSpPr>
              <p:cNvPr id="7" name="Rectangle 6"/>
              <p:cNvSpPr/>
              <p:nvPr/>
            </p:nvSpPr>
            <p:spPr>
              <a:xfrm>
                <a:off x="8164619" y="6615952"/>
                <a:ext cx="241261" cy="242048"/>
              </a:xfrm>
              <a:prstGeom prst="rect">
                <a:avLst/>
              </a:prstGeom>
              <a:solidFill>
                <a:srgbClr val="E32119"/>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p>
            </p:txBody>
          </p:sp>
          <p:sp>
            <p:nvSpPr>
              <p:cNvPr id="8" name="Rectangle 7"/>
              <p:cNvSpPr/>
              <p:nvPr/>
            </p:nvSpPr>
            <p:spPr>
              <a:xfrm>
                <a:off x="8405880" y="6615952"/>
                <a:ext cx="242847" cy="242048"/>
              </a:xfrm>
              <a:prstGeom prst="rect">
                <a:avLst/>
              </a:prstGeom>
              <a:solidFill>
                <a:srgbClr val="009CDA"/>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p>
            </p:txBody>
          </p:sp>
          <p:sp>
            <p:nvSpPr>
              <p:cNvPr id="9" name="Rectangle 8"/>
              <p:cNvSpPr/>
              <p:nvPr/>
            </p:nvSpPr>
            <p:spPr>
              <a:xfrm>
                <a:off x="8648727" y="6615952"/>
                <a:ext cx="241261" cy="242048"/>
              </a:xfrm>
              <a:prstGeom prst="rect">
                <a:avLst/>
              </a:prstGeom>
              <a:solidFill>
                <a:srgbClr val="EF8214"/>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p>
            </p:txBody>
          </p:sp>
          <p:sp>
            <p:nvSpPr>
              <p:cNvPr id="10" name="Rectangle 9"/>
              <p:cNvSpPr/>
              <p:nvPr/>
            </p:nvSpPr>
            <p:spPr>
              <a:xfrm>
                <a:off x="8889988" y="6615952"/>
                <a:ext cx="242848" cy="242048"/>
              </a:xfrm>
              <a:prstGeom prst="rect">
                <a:avLst/>
              </a:prstGeom>
              <a:solidFill>
                <a:srgbClr val="5082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p>
            </p:txBody>
          </p:sp>
          <p:sp>
            <p:nvSpPr>
              <p:cNvPr id="11" name="Rectangle 10"/>
              <p:cNvSpPr/>
              <p:nvPr/>
            </p:nvSpPr>
            <p:spPr>
              <a:xfrm>
                <a:off x="9132836" y="6615952"/>
                <a:ext cx="241261" cy="242048"/>
              </a:xfrm>
              <a:prstGeom prst="rect">
                <a:avLst/>
              </a:prstGeom>
              <a:solidFill>
                <a:srgbClr val="82CBD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p>
            </p:txBody>
          </p:sp>
          <p:sp>
            <p:nvSpPr>
              <p:cNvPr id="12" name="Rectangle 11"/>
              <p:cNvSpPr/>
              <p:nvPr/>
            </p:nvSpPr>
            <p:spPr>
              <a:xfrm>
                <a:off x="9611392" y="6615952"/>
                <a:ext cx="241261" cy="242048"/>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p>
            </p:txBody>
          </p:sp>
        </p:grpSp>
        <p:sp>
          <p:nvSpPr>
            <p:cNvPr id="6" name="Rectangle 5"/>
            <p:cNvSpPr/>
            <p:nvPr/>
          </p:nvSpPr>
          <p:spPr>
            <a:xfrm>
              <a:off x="9368541" y="6615952"/>
              <a:ext cx="242848" cy="242048"/>
            </a:xfrm>
            <a:prstGeom prst="rect">
              <a:avLst/>
            </a:prstGeom>
            <a:solidFill>
              <a:srgbClr val="EEC216"/>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p>
          </p:txBody>
        </p:sp>
      </p:grpSp>
      <p:sp>
        <p:nvSpPr>
          <p:cNvPr id="36" name="Text Placeholder 7"/>
          <p:cNvSpPr>
            <a:spLocks noGrp="1"/>
          </p:cNvSpPr>
          <p:nvPr>
            <p:ph type="body" sz="quarter" idx="12"/>
          </p:nvPr>
        </p:nvSpPr>
        <p:spPr>
          <a:xfrm>
            <a:off x="366496" y="2180950"/>
            <a:ext cx="5729209" cy="7344403"/>
          </a:xfrm>
          <a:prstGeom prst="rect">
            <a:avLst/>
          </a:prstGeom>
        </p:spPr>
        <p:txBody>
          <a:bodyPr vert="horz"/>
          <a:lstStyle>
            <a:lvl1pPr marL="171450" indent="-171450">
              <a:lnSpc>
                <a:spcPct val="100000"/>
              </a:lnSpc>
              <a:spcBef>
                <a:spcPts val="0"/>
              </a:spcBef>
              <a:spcAft>
                <a:spcPts val="1600"/>
              </a:spcAft>
              <a:buClr>
                <a:srgbClr val="E32119"/>
              </a:buClr>
              <a:buFont typeface="Wingdings" panose="05000000000000000000" pitchFamily="2" charset="2"/>
              <a:buChar char="§"/>
              <a:defRPr sz="1600" b="0" baseline="0">
                <a:solidFill>
                  <a:schemeClr val="tx1"/>
                </a:solidFill>
                <a:latin typeface="Arial"/>
              </a:defRPr>
            </a:lvl1pPr>
            <a:lvl2pPr marL="457200" indent="0">
              <a:lnSpc>
                <a:spcPct val="100000"/>
              </a:lnSpc>
              <a:spcBef>
                <a:spcPts val="0"/>
              </a:spcBef>
              <a:spcAft>
                <a:spcPts val="1600"/>
              </a:spcAft>
              <a:buClr>
                <a:srgbClr val="E32119"/>
              </a:buClr>
              <a:buFont typeface="Wingdings" panose="05000000000000000000" pitchFamily="2" charset="2"/>
              <a:buNone/>
              <a:defRPr sz="1600" b="0">
                <a:latin typeface="Arial"/>
              </a:defRPr>
            </a:lvl2pPr>
            <a:lvl3pPr marL="914400" indent="0">
              <a:lnSpc>
                <a:spcPct val="100000"/>
              </a:lnSpc>
              <a:spcBef>
                <a:spcPts val="0"/>
              </a:spcBef>
              <a:spcAft>
                <a:spcPts val="1600"/>
              </a:spcAft>
              <a:buClr>
                <a:srgbClr val="E32119"/>
              </a:buClr>
              <a:buFont typeface="Wingdings" panose="05000000000000000000" pitchFamily="2" charset="2"/>
              <a:buNone/>
              <a:defRPr sz="1600" b="0">
                <a:solidFill>
                  <a:schemeClr val="tx1"/>
                </a:solidFill>
                <a:latin typeface="Arial"/>
              </a:defRPr>
            </a:lvl3pPr>
            <a:lvl4pPr>
              <a:defRPr sz="1600"/>
            </a:lvl4pPr>
            <a:lvl5pPr>
              <a:defRPr sz="1600"/>
            </a:lvl5pPr>
          </a:lstStyle>
          <a:p>
            <a:pPr lvl="0"/>
            <a:r>
              <a:rPr lang="en-US" dirty="0"/>
              <a:t>Click to edit Master text styles</a:t>
            </a:r>
          </a:p>
          <a:p>
            <a:pPr lvl="1"/>
            <a:r>
              <a:rPr lang="en-US" dirty="0"/>
              <a:t>- Second level</a:t>
            </a:r>
          </a:p>
          <a:p>
            <a:pPr lvl="2"/>
            <a:r>
              <a:rPr lang="en-US" dirty="0"/>
              <a:t>- Third level</a:t>
            </a:r>
          </a:p>
        </p:txBody>
      </p:sp>
    </p:spTree>
    <p:extLst>
      <p:ext uri="{BB962C8B-B14F-4D97-AF65-F5344CB8AC3E}">
        <p14:creationId xmlns:p14="http://schemas.microsoft.com/office/powerpoint/2010/main" val="311344935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itle Slide 3 line headline">
    <p:spTree>
      <p:nvGrpSpPr>
        <p:cNvPr id="1" name=""/>
        <p:cNvGrpSpPr/>
        <p:nvPr/>
      </p:nvGrpSpPr>
      <p:grpSpPr>
        <a:xfrm>
          <a:off x="0" y="0"/>
          <a:ext cx="0" cy="0"/>
          <a:chOff x="0" y="0"/>
          <a:chExt cx="0" cy="0"/>
        </a:xfrm>
      </p:grpSpPr>
      <p:grpSp>
        <p:nvGrpSpPr>
          <p:cNvPr id="9" name="Group 2"/>
          <p:cNvGrpSpPr>
            <a:grpSpLocks/>
          </p:cNvGrpSpPr>
          <p:nvPr/>
        </p:nvGrpSpPr>
        <p:grpSpPr bwMode="auto">
          <a:xfrm>
            <a:off x="5652359" y="9557456"/>
            <a:ext cx="1168830" cy="348544"/>
            <a:chOff x="8164619" y="6615952"/>
            <a:chExt cx="1688034" cy="242048"/>
          </a:xfrm>
        </p:grpSpPr>
        <p:grpSp>
          <p:nvGrpSpPr>
            <p:cNvPr id="10" name="Group 3"/>
            <p:cNvGrpSpPr>
              <a:grpSpLocks/>
            </p:cNvGrpSpPr>
            <p:nvPr/>
          </p:nvGrpSpPr>
          <p:grpSpPr bwMode="auto">
            <a:xfrm>
              <a:off x="8164619" y="6615952"/>
              <a:ext cx="1688034" cy="242048"/>
              <a:chOff x="8164619" y="6615952"/>
              <a:chExt cx="1688034" cy="242048"/>
            </a:xfrm>
          </p:grpSpPr>
          <p:sp>
            <p:nvSpPr>
              <p:cNvPr id="12" name="Rectangle 11"/>
              <p:cNvSpPr/>
              <p:nvPr/>
            </p:nvSpPr>
            <p:spPr>
              <a:xfrm>
                <a:off x="8164619" y="6615952"/>
                <a:ext cx="241261" cy="242048"/>
              </a:xfrm>
              <a:prstGeom prst="rect">
                <a:avLst/>
              </a:prstGeom>
              <a:solidFill>
                <a:srgbClr val="DA202A"/>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solidFill>
                    <a:prstClr val="white"/>
                  </a:solidFill>
                </a:endParaRPr>
              </a:p>
            </p:txBody>
          </p:sp>
          <p:sp>
            <p:nvSpPr>
              <p:cNvPr id="13" name="Rectangle 12"/>
              <p:cNvSpPr/>
              <p:nvPr/>
            </p:nvSpPr>
            <p:spPr>
              <a:xfrm>
                <a:off x="8405880" y="6615952"/>
                <a:ext cx="242847" cy="242048"/>
              </a:xfrm>
              <a:prstGeom prst="rect">
                <a:avLst/>
              </a:prstGeom>
              <a:solidFill>
                <a:srgbClr val="009CDA"/>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solidFill>
                    <a:prstClr val="white"/>
                  </a:solidFill>
                </a:endParaRPr>
              </a:p>
            </p:txBody>
          </p:sp>
          <p:sp>
            <p:nvSpPr>
              <p:cNvPr id="14" name="Rectangle 13"/>
              <p:cNvSpPr/>
              <p:nvPr/>
            </p:nvSpPr>
            <p:spPr>
              <a:xfrm>
                <a:off x="8648727" y="6615952"/>
                <a:ext cx="241261" cy="242048"/>
              </a:xfrm>
              <a:prstGeom prst="rect">
                <a:avLst/>
              </a:prstGeom>
              <a:solidFill>
                <a:srgbClr val="EF8214"/>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solidFill>
                    <a:prstClr val="white"/>
                  </a:solidFill>
                </a:endParaRPr>
              </a:p>
            </p:txBody>
          </p:sp>
          <p:sp>
            <p:nvSpPr>
              <p:cNvPr id="15" name="Rectangle 14"/>
              <p:cNvSpPr/>
              <p:nvPr/>
            </p:nvSpPr>
            <p:spPr>
              <a:xfrm>
                <a:off x="8889988" y="6615952"/>
                <a:ext cx="242848" cy="242048"/>
              </a:xfrm>
              <a:prstGeom prst="rect">
                <a:avLst/>
              </a:prstGeom>
              <a:solidFill>
                <a:srgbClr val="5082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solidFill>
                    <a:prstClr val="white"/>
                  </a:solidFill>
                </a:endParaRPr>
              </a:p>
            </p:txBody>
          </p:sp>
          <p:sp>
            <p:nvSpPr>
              <p:cNvPr id="16" name="Rectangle 15"/>
              <p:cNvSpPr/>
              <p:nvPr/>
            </p:nvSpPr>
            <p:spPr>
              <a:xfrm>
                <a:off x="9132836" y="6615952"/>
                <a:ext cx="241261" cy="242048"/>
              </a:xfrm>
              <a:prstGeom prst="rect">
                <a:avLst/>
              </a:prstGeom>
              <a:solidFill>
                <a:srgbClr val="82CBD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solidFill>
                    <a:prstClr val="white"/>
                  </a:solidFill>
                </a:endParaRPr>
              </a:p>
            </p:txBody>
          </p:sp>
          <p:sp>
            <p:nvSpPr>
              <p:cNvPr id="17" name="Rectangle 16"/>
              <p:cNvSpPr/>
              <p:nvPr/>
            </p:nvSpPr>
            <p:spPr>
              <a:xfrm>
                <a:off x="9611392" y="6615952"/>
                <a:ext cx="241261" cy="242048"/>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solidFill>
                    <a:prstClr val="white"/>
                  </a:solidFill>
                </a:endParaRPr>
              </a:p>
            </p:txBody>
          </p:sp>
        </p:grpSp>
        <p:sp>
          <p:nvSpPr>
            <p:cNvPr id="11" name="Rectangle 10"/>
            <p:cNvSpPr/>
            <p:nvPr/>
          </p:nvSpPr>
          <p:spPr>
            <a:xfrm>
              <a:off x="9368541" y="6615952"/>
              <a:ext cx="242848" cy="242048"/>
            </a:xfrm>
            <a:prstGeom prst="rect">
              <a:avLst/>
            </a:prstGeom>
            <a:solidFill>
              <a:srgbClr val="EEC216"/>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solidFill>
                  <a:prstClr val="white"/>
                </a:solidFill>
              </a:endParaRPr>
            </a:p>
          </p:txBody>
        </p:sp>
      </p:grpSp>
      <p:sp>
        <p:nvSpPr>
          <p:cNvPr id="45" name="Text Placeholder 7"/>
          <p:cNvSpPr>
            <a:spLocks noGrp="1"/>
          </p:cNvSpPr>
          <p:nvPr>
            <p:ph type="body" sz="quarter" idx="10"/>
          </p:nvPr>
        </p:nvSpPr>
        <p:spPr>
          <a:xfrm>
            <a:off x="2" y="1250529"/>
            <a:ext cx="5836695" cy="738664"/>
          </a:xfrm>
          <a:prstGeom prst="rect">
            <a:avLst/>
          </a:prstGeom>
          <a:solidFill>
            <a:srgbClr val="DA202A"/>
          </a:solidFill>
          <a:ln>
            <a:solidFill>
              <a:schemeClr val="accent1"/>
            </a:solidFill>
          </a:ln>
        </p:spPr>
        <p:txBody>
          <a:bodyPr vert="horz" wrap="none" lIns="648000" tIns="0" rIns="108000" bIns="0" anchor="t" anchorCtr="0">
            <a:spAutoFit/>
          </a:bodyPr>
          <a:lstStyle>
            <a:lvl1pPr marL="0" marR="0" indent="0" algn="l" defTabSz="457200" rtl="0" eaLnBrk="1" fontAlgn="auto" latinLnBrk="0" hangingPunct="1">
              <a:lnSpc>
                <a:spcPct val="100000"/>
              </a:lnSpc>
              <a:spcBef>
                <a:spcPct val="20000"/>
              </a:spcBef>
              <a:spcAft>
                <a:spcPts val="0"/>
              </a:spcAft>
              <a:buClrTx/>
              <a:buSzTx/>
              <a:buFont typeface="Arial"/>
              <a:buNone/>
              <a:tabLst/>
              <a:defRPr sz="4800" b="0" cap="all" baseline="0">
                <a:solidFill>
                  <a:schemeClr val="bg1"/>
                </a:solidFill>
                <a:latin typeface="Arial Black" panose="020B0A04020102020204" pitchFamily="34" charset="0"/>
                <a:cs typeface="Arial"/>
              </a:defRPr>
            </a:lvl1pPr>
          </a:lstStyle>
          <a:p>
            <a:pPr lvl="0"/>
            <a:r>
              <a:rPr lang="en-US" dirty="0"/>
              <a:t>Click to edit</a:t>
            </a:r>
          </a:p>
        </p:txBody>
      </p:sp>
      <p:sp>
        <p:nvSpPr>
          <p:cNvPr id="47" name="Text Placeholder 2"/>
          <p:cNvSpPr>
            <a:spLocks noGrp="1"/>
          </p:cNvSpPr>
          <p:nvPr>
            <p:ph type="body" sz="quarter" idx="13"/>
          </p:nvPr>
        </p:nvSpPr>
        <p:spPr>
          <a:xfrm>
            <a:off x="395414" y="4696587"/>
            <a:ext cx="5316216" cy="839258"/>
          </a:xfrm>
          <a:prstGeom prst="rect">
            <a:avLst/>
          </a:prstGeom>
        </p:spPr>
        <p:txBody>
          <a:bodyPr/>
          <a:lstStyle>
            <a:lvl1pPr marL="0" indent="0">
              <a:buNone/>
              <a:defRPr sz="1800" b="1" cap="all" baseline="0">
                <a:latin typeface="Arial" panose="020B0604020202020204" pitchFamily="34" charset="0"/>
                <a:cs typeface="Arial" panose="020B0604020202020204" pitchFamily="34" charset="0"/>
              </a:defRPr>
            </a:lvl1pPr>
            <a:lvl3pPr marL="914400" indent="0">
              <a:buNone/>
              <a:defRPr sz="1600"/>
            </a:lvl3pPr>
            <a:lvl4pPr>
              <a:defRPr sz="1600"/>
            </a:lvl4pPr>
            <a:lvl5pPr>
              <a:defRPr sz="1600"/>
            </a:lvl5pPr>
          </a:lstStyle>
          <a:p>
            <a:pPr lvl="0"/>
            <a:r>
              <a:rPr lang="en-US"/>
              <a:t>Click to edit Master text styles</a:t>
            </a:r>
          </a:p>
        </p:txBody>
      </p:sp>
      <p:sp>
        <p:nvSpPr>
          <p:cNvPr id="57" name="Text Placeholder 7"/>
          <p:cNvSpPr>
            <a:spLocks noGrp="1"/>
          </p:cNvSpPr>
          <p:nvPr>
            <p:ph type="body" sz="quarter" idx="14"/>
          </p:nvPr>
        </p:nvSpPr>
        <p:spPr>
          <a:xfrm>
            <a:off x="2" y="2332997"/>
            <a:ext cx="5836695" cy="738664"/>
          </a:xfrm>
          <a:prstGeom prst="rect">
            <a:avLst/>
          </a:prstGeom>
          <a:solidFill>
            <a:schemeClr val="accent2"/>
          </a:solidFill>
          <a:ln>
            <a:solidFill>
              <a:schemeClr val="accent2"/>
            </a:solidFill>
          </a:ln>
        </p:spPr>
        <p:txBody>
          <a:bodyPr vert="horz" wrap="none" lIns="648000" tIns="0" rIns="108000" bIns="0" anchor="t" anchorCtr="0">
            <a:spAutoFit/>
          </a:bodyPr>
          <a:lstStyle>
            <a:lvl1pPr marL="0" marR="0" indent="0" algn="l" defTabSz="457200" rtl="0" eaLnBrk="1" fontAlgn="auto" latinLnBrk="0" hangingPunct="1">
              <a:lnSpc>
                <a:spcPct val="100000"/>
              </a:lnSpc>
              <a:spcBef>
                <a:spcPct val="20000"/>
              </a:spcBef>
              <a:spcAft>
                <a:spcPts val="0"/>
              </a:spcAft>
              <a:buClrTx/>
              <a:buSzTx/>
              <a:buFont typeface="Arial"/>
              <a:buNone/>
              <a:tabLst/>
              <a:defRPr sz="4800" b="0" cap="all" baseline="0">
                <a:solidFill>
                  <a:schemeClr val="bg1"/>
                </a:solidFill>
                <a:latin typeface="Arial Black" panose="020B0A04020102020204" pitchFamily="34" charset="0"/>
                <a:cs typeface="Arial"/>
              </a:defRPr>
            </a:lvl1pPr>
          </a:lstStyle>
          <a:p>
            <a:pPr lvl="0"/>
            <a:r>
              <a:rPr lang="en-US" dirty="0"/>
              <a:t>Click to edit</a:t>
            </a:r>
          </a:p>
        </p:txBody>
      </p:sp>
      <p:sp>
        <p:nvSpPr>
          <p:cNvPr id="58" name="Text Placeholder 7"/>
          <p:cNvSpPr>
            <a:spLocks noGrp="1"/>
          </p:cNvSpPr>
          <p:nvPr>
            <p:ph type="body" sz="quarter" idx="15"/>
          </p:nvPr>
        </p:nvSpPr>
        <p:spPr>
          <a:xfrm>
            <a:off x="2" y="3413462"/>
            <a:ext cx="5836695" cy="738664"/>
          </a:xfrm>
          <a:prstGeom prst="rect">
            <a:avLst/>
          </a:prstGeom>
          <a:solidFill>
            <a:schemeClr val="accent3"/>
          </a:solidFill>
          <a:ln>
            <a:solidFill>
              <a:schemeClr val="accent3"/>
            </a:solidFill>
          </a:ln>
        </p:spPr>
        <p:txBody>
          <a:bodyPr vert="horz" wrap="none" lIns="648000" tIns="0" rIns="108000" bIns="0" anchor="t" anchorCtr="0">
            <a:spAutoFit/>
          </a:bodyPr>
          <a:lstStyle>
            <a:lvl1pPr marL="0" marR="0" indent="0" algn="l" defTabSz="457200" rtl="0" eaLnBrk="1" fontAlgn="auto" latinLnBrk="0" hangingPunct="1">
              <a:lnSpc>
                <a:spcPct val="100000"/>
              </a:lnSpc>
              <a:spcBef>
                <a:spcPct val="20000"/>
              </a:spcBef>
              <a:spcAft>
                <a:spcPts val="0"/>
              </a:spcAft>
              <a:buClrTx/>
              <a:buSzTx/>
              <a:buFont typeface="Arial"/>
              <a:buNone/>
              <a:tabLst/>
              <a:defRPr sz="4800" b="0" cap="all" baseline="0">
                <a:solidFill>
                  <a:schemeClr val="bg1"/>
                </a:solidFill>
                <a:latin typeface="Arial Black" panose="020B0A04020102020204" pitchFamily="34" charset="0"/>
                <a:cs typeface="Arial"/>
              </a:defRPr>
            </a:lvl1pPr>
          </a:lstStyle>
          <a:p>
            <a:pPr lvl="0"/>
            <a:r>
              <a:rPr lang="en-US" dirty="0"/>
              <a:t>Click to edit</a:t>
            </a:r>
          </a:p>
        </p:txBody>
      </p:sp>
      <p:sp>
        <p:nvSpPr>
          <p:cNvPr id="59" name="Text Placeholder 2"/>
          <p:cNvSpPr>
            <a:spLocks noGrp="1"/>
          </p:cNvSpPr>
          <p:nvPr>
            <p:ph type="body" sz="quarter" idx="16"/>
          </p:nvPr>
        </p:nvSpPr>
        <p:spPr>
          <a:xfrm>
            <a:off x="395415" y="5834733"/>
            <a:ext cx="3804871" cy="839258"/>
          </a:xfrm>
          <a:prstGeom prst="rect">
            <a:avLst/>
          </a:prstGeom>
        </p:spPr>
        <p:txBody>
          <a:bodyPr/>
          <a:lstStyle>
            <a:lvl1pPr marL="0" indent="0">
              <a:buNone/>
              <a:defRPr sz="1600" b="0">
                <a:latin typeface="Arial" panose="020B0604020202020204" pitchFamily="34" charset="0"/>
                <a:cs typeface="Arial" panose="020B0604020202020204" pitchFamily="34" charset="0"/>
              </a:defRPr>
            </a:lvl1pPr>
            <a:lvl3pPr marL="914400" indent="0">
              <a:buNone/>
              <a:defRPr sz="1600"/>
            </a:lvl3pPr>
            <a:lvl4pPr>
              <a:defRPr sz="1600"/>
            </a:lvl4pPr>
            <a:lvl5pPr>
              <a:defRPr sz="1600"/>
            </a:lvl5pPr>
          </a:lstStyle>
          <a:p>
            <a:pPr lvl="0"/>
            <a:r>
              <a:rPr lang="en-US"/>
              <a:t>Click to edit Master text styles</a:t>
            </a:r>
          </a:p>
        </p:txBody>
      </p:sp>
      <p:sp>
        <p:nvSpPr>
          <p:cNvPr id="60" name="Text Placeholder 2"/>
          <p:cNvSpPr>
            <a:spLocks noGrp="1"/>
          </p:cNvSpPr>
          <p:nvPr>
            <p:ph type="body" sz="quarter" idx="17"/>
          </p:nvPr>
        </p:nvSpPr>
        <p:spPr>
          <a:xfrm>
            <a:off x="395415" y="6755774"/>
            <a:ext cx="3804871" cy="839258"/>
          </a:xfrm>
          <a:prstGeom prst="rect">
            <a:avLst/>
          </a:prstGeom>
        </p:spPr>
        <p:txBody>
          <a:bodyPr/>
          <a:lstStyle>
            <a:lvl1pPr marL="0" indent="0">
              <a:buNone/>
              <a:defRPr sz="1600" b="0">
                <a:latin typeface="Arial" panose="020B0604020202020204" pitchFamily="34" charset="0"/>
                <a:cs typeface="Arial" panose="020B0604020202020204" pitchFamily="34" charset="0"/>
              </a:defRPr>
            </a:lvl1pPr>
            <a:lvl3pPr marL="914400" indent="0">
              <a:buNone/>
              <a:defRPr sz="1600"/>
            </a:lvl3pPr>
            <a:lvl4pPr>
              <a:defRPr sz="1600"/>
            </a:lvl4pPr>
            <a:lvl5pPr>
              <a:defRPr sz="1600"/>
            </a:lvl5pPr>
          </a:lstStyle>
          <a:p>
            <a:pPr lvl="0"/>
            <a:r>
              <a:rPr lang="en-US"/>
              <a:t>Click to edit Master text styles</a:t>
            </a:r>
          </a:p>
        </p:txBody>
      </p:sp>
    </p:spTree>
    <p:extLst>
      <p:ext uri="{BB962C8B-B14F-4D97-AF65-F5344CB8AC3E}">
        <p14:creationId xmlns:p14="http://schemas.microsoft.com/office/powerpoint/2010/main" val="293008403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grpSp>
        <p:nvGrpSpPr>
          <p:cNvPr id="7" name="Group 1"/>
          <p:cNvGrpSpPr>
            <a:grpSpLocks/>
          </p:cNvGrpSpPr>
          <p:nvPr/>
        </p:nvGrpSpPr>
        <p:grpSpPr bwMode="auto">
          <a:xfrm>
            <a:off x="5652359" y="9557456"/>
            <a:ext cx="1168830" cy="348544"/>
            <a:chOff x="8164619" y="6615952"/>
            <a:chExt cx="1688034" cy="242048"/>
          </a:xfrm>
        </p:grpSpPr>
        <p:grpSp>
          <p:nvGrpSpPr>
            <p:cNvPr id="8" name="Group 2"/>
            <p:cNvGrpSpPr>
              <a:grpSpLocks/>
            </p:cNvGrpSpPr>
            <p:nvPr/>
          </p:nvGrpSpPr>
          <p:grpSpPr bwMode="auto">
            <a:xfrm>
              <a:off x="8164619" y="6615952"/>
              <a:ext cx="1688034" cy="242048"/>
              <a:chOff x="8164619" y="6615952"/>
              <a:chExt cx="1688034" cy="242048"/>
            </a:xfrm>
          </p:grpSpPr>
          <p:sp>
            <p:nvSpPr>
              <p:cNvPr id="10" name="Rectangle 9"/>
              <p:cNvSpPr/>
              <p:nvPr/>
            </p:nvSpPr>
            <p:spPr>
              <a:xfrm>
                <a:off x="8164619" y="6615952"/>
                <a:ext cx="241261" cy="242048"/>
              </a:xfrm>
              <a:prstGeom prst="rect">
                <a:avLst/>
              </a:prstGeom>
              <a:solidFill>
                <a:srgbClr val="DA202A"/>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solidFill>
                    <a:prstClr val="white"/>
                  </a:solidFill>
                </a:endParaRPr>
              </a:p>
            </p:txBody>
          </p:sp>
          <p:sp>
            <p:nvSpPr>
              <p:cNvPr id="11" name="Rectangle 10"/>
              <p:cNvSpPr/>
              <p:nvPr/>
            </p:nvSpPr>
            <p:spPr>
              <a:xfrm>
                <a:off x="8405880" y="6615952"/>
                <a:ext cx="242847" cy="242048"/>
              </a:xfrm>
              <a:prstGeom prst="rect">
                <a:avLst/>
              </a:prstGeom>
              <a:solidFill>
                <a:srgbClr val="009CDA"/>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solidFill>
                    <a:prstClr val="white"/>
                  </a:solidFill>
                </a:endParaRPr>
              </a:p>
            </p:txBody>
          </p:sp>
          <p:sp>
            <p:nvSpPr>
              <p:cNvPr id="12" name="Rectangle 11"/>
              <p:cNvSpPr/>
              <p:nvPr/>
            </p:nvSpPr>
            <p:spPr>
              <a:xfrm>
                <a:off x="8648727" y="6615952"/>
                <a:ext cx="241261" cy="242048"/>
              </a:xfrm>
              <a:prstGeom prst="rect">
                <a:avLst/>
              </a:prstGeom>
              <a:solidFill>
                <a:srgbClr val="EF8214"/>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solidFill>
                    <a:prstClr val="white"/>
                  </a:solidFill>
                </a:endParaRPr>
              </a:p>
            </p:txBody>
          </p:sp>
          <p:sp>
            <p:nvSpPr>
              <p:cNvPr id="13" name="Rectangle 12"/>
              <p:cNvSpPr/>
              <p:nvPr/>
            </p:nvSpPr>
            <p:spPr>
              <a:xfrm>
                <a:off x="8889988" y="6615952"/>
                <a:ext cx="242848" cy="242048"/>
              </a:xfrm>
              <a:prstGeom prst="rect">
                <a:avLst/>
              </a:prstGeom>
              <a:solidFill>
                <a:srgbClr val="5082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solidFill>
                    <a:prstClr val="white"/>
                  </a:solidFill>
                </a:endParaRPr>
              </a:p>
            </p:txBody>
          </p:sp>
          <p:sp>
            <p:nvSpPr>
              <p:cNvPr id="14" name="Rectangle 13"/>
              <p:cNvSpPr/>
              <p:nvPr/>
            </p:nvSpPr>
            <p:spPr>
              <a:xfrm>
                <a:off x="9132836" y="6615952"/>
                <a:ext cx="241261" cy="242048"/>
              </a:xfrm>
              <a:prstGeom prst="rect">
                <a:avLst/>
              </a:prstGeom>
              <a:solidFill>
                <a:srgbClr val="82CBD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solidFill>
                    <a:prstClr val="white"/>
                  </a:solidFill>
                </a:endParaRPr>
              </a:p>
            </p:txBody>
          </p:sp>
          <p:sp>
            <p:nvSpPr>
              <p:cNvPr id="15" name="Rectangle 14"/>
              <p:cNvSpPr/>
              <p:nvPr/>
            </p:nvSpPr>
            <p:spPr>
              <a:xfrm>
                <a:off x="9611392" y="6615952"/>
                <a:ext cx="241261" cy="242048"/>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solidFill>
                    <a:prstClr val="white"/>
                  </a:solidFill>
                </a:endParaRPr>
              </a:p>
            </p:txBody>
          </p:sp>
        </p:grpSp>
        <p:sp>
          <p:nvSpPr>
            <p:cNvPr id="9" name="Rectangle 8"/>
            <p:cNvSpPr/>
            <p:nvPr/>
          </p:nvSpPr>
          <p:spPr>
            <a:xfrm>
              <a:off x="9368541" y="6615952"/>
              <a:ext cx="242848" cy="242048"/>
            </a:xfrm>
            <a:prstGeom prst="rect">
              <a:avLst/>
            </a:prstGeom>
            <a:solidFill>
              <a:srgbClr val="EEC216"/>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solidFill>
                  <a:prstClr val="white"/>
                </a:solidFill>
              </a:endParaRPr>
            </a:p>
          </p:txBody>
        </p:sp>
      </p:grpSp>
      <p:sp>
        <p:nvSpPr>
          <p:cNvPr id="46" name="Text Placeholder 7"/>
          <p:cNvSpPr>
            <a:spLocks noGrp="1"/>
          </p:cNvSpPr>
          <p:nvPr>
            <p:ph type="body" sz="quarter" idx="20"/>
          </p:nvPr>
        </p:nvSpPr>
        <p:spPr>
          <a:xfrm>
            <a:off x="0" y="3959021"/>
            <a:ext cx="8375018" cy="430887"/>
          </a:xfrm>
          <a:prstGeom prst="rect">
            <a:avLst/>
          </a:prstGeom>
          <a:solidFill>
            <a:schemeClr val="accent2"/>
          </a:solidFill>
          <a:ln>
            <a:solidFill>
              <a:schemeClr val="accent2"/>
            </a:solidFill>
          </a:ln>
        </p:spPr>
        <p:txBody>
          <a:bodyPr vert="horz" wrap="none" lIns="648000" tIns="0" rIns="108000" bIns="0" anchor="t" anchorCtr="0">
            <a:spAutoFit/>
          </a:bodyPr>
          <a:lstStyle>
            <a:lvl1pPr marL="0" marR="0" indent="0" algn="l" defTabSz="457200" rtl="0" eaLnBrk="1" fontAlgn="auto" latinLnBrk="0" hangingPunct="1">
              <a:lnSpc>
                <a:spcPct val="100000"/>
              </a:lnSpc>
              <a:spcBef>
                <a:spcPct val="20000"/>
              </a:spcBef>
              <a:spcAft>
                <a:spcPts val="0"/>
              </a:spcAft>
              <a:buClrTx/>
              <a:buSzTx/>
              <a:buFont typeface="Arial"/>
              <a:buNone/>
              <a:tabLst/>
              <a:defRPr sz="2800" b="0" cap="all" baseline="0">
                <a:solidFill>
                  <a:schemeClr val="bg1"/>
                </a:solidFill>
                <a:latin typeface="Arial Black" panose="020B0A04020102020204" pitchFamily="34" charset="0"/>
                <a:cs typeface="Arial"/>
              </a:defRPr>
            </a:lvl1pPr>
          </a:lstStyle>
          <a:p>
            <a:pPr lvl="0"/>
            <a:r>
              <a:rPr lang="en-US"/>
              <a:t>Click to edit Master text styles</a:t>
            </a:r>
          </a:p>
        </p:txBody>
      </p:sp>
      <p:sp>
        <p:nvSpPr>
          <p:cNvPr id="50" name="Text Placeholder 7"/>
          <p:cNvSpPr>
            <a:spLocks noGrp="1"/>
          </p:cNvSpPr>
          <p:nvPr>
            <p:ph type="body" sz="quarter" idx="21"/>
          </p:nvPr>
        </p:nvSpPr>
        <p:spPr>
          <a:xfrm>
            <a:off x="0" y="4596941"/>
            <a:ext cx="8375018" cy="430887"/>
          </a:xfrm>
          <a:prstGeom prst="rect">
            <a:avLst/>
          </a:prstGeom>
          <a:solidFill>
            <a:schemeClr val="accent3"/>
          </a:solidFill>
          <a:ln>
            <a:solidFill>
              <a:schemeClr val="accent3"/>
            </a:solidFill>
          </a:ln>
        </p:spPr>
        <p:txBody>
          <a:bodyPr vert="horz" wrap="none" lIns="648000" tIns="0" rIns="108000" bIns="0" anchor="t" anchorCtr="0">
            <a:spAutoFit/>
          </a:bodyPr>
          <a:lstStyle>
            <a:lvl1pPr marL="0" marR="0" indent="0" algn="l" defTabSz="457200" rtl="0" eaLnBrk="1" fontAlgn="auto" latinLnBrk="0" hangingPunct="1">
              <a:lnSpc>
                <a:spcPct val="100000"/>
              </a:lnSpc>
              <a:spcBef>
                <a:spcPct val="20000"/>
              </a:spcBef>
              <a:spcAft>
                <a:spcPts val="0"/>
              </a:spcAft>
              <a:buClrTx/>
              <a:buSzTx/>
              <a:buFont typeface="Arial"/>
              <a:buNone/>
              <a:tabLst/>
              <a:defRPr sz="2800" b="0" cap="all" baseline="0">
                <a:solidFill>
                  <a:schemeClr val="bg1"/>
                </a:solidFill>
                <a:latin typeface="Arial Black" panose="020B0A04020102020204" pitchFamily="34" charset="0"/>
                <a:cs typeface="Arial"/>
              </a:defRPr>
            </a:lvl1pPr>
          </a:lstStyle>
          <a:p>
            <a:pPr lvl="0"/>
            <a:r>
              <a:rPr lang="en-US"/>
              <a:t>Click to edit Master text styles</a:t>
            </a:r>
          </a:p>
        </p:txBody>
      </p:sp>
      <p:sp>
        <p:nvSpPr>
          <p:cNvPr id="17" name="Text Placeholder 7"/>
          <p:cNvSpPr>
            <a:spLocks noGrp="1"/>
          </p:cNvSpPr>
          <p:nvPr>
            <p:ph type="body" sz="quarter" idx="23"/>
          </p:nvPr>
        </p:nvSpPr>
        <p:spPr>
          <a:xfrm>
            <a:off x="0" y="3326138"/>
            <a:ext cx="8375018" cy="430887"/>
          </a:xfrm>
          <a:prstGeom prst="rect">
            <a:avLst/>
          </a:prstGeom>
          <a:solidFill>
            <a:srgbClr val="DA202A"/>
          </a:solidFill>
          <a:ln>
            <a:solidFill>
              <a:schemeClr val="accent1"/>
            </a:solidFill>
          </a:ln>
        </p:spPr>
        <p:txBody>
          <a:bodyPr vert="horz" wrap="none" lIns="648000" tIns="0" rIns="108000" bIns="0" anchor="t" anchorCtr="0">
            <a:spAutoFit/>
          </a:bodyPr>
          <a:lstStyle>
            <a:lvl1pPr marL="0" marR="0" indent="0" algn="l" defTabSz="457200" rtl="0" eaLnBrk="1" fontAlgn="auto" latinLnBrk="0" hangingPunct="1">
              <a:lnSpc>
                <a:spcPct val="100000"/>
              </a:lnSpc>
              <a:spcBef>
                <a:spcPct val="20000"/>
              </a:spcBef>
              <a:spcAft>
                <a:spcPts val="0"/>
              </a:spcAft>
              <a:buClrTx/>
              <a:buSzTx/>
              <a:buFont typeface="Arial"/>
              <a:buNone/>
              <a:tabLst/>
              <a:defRPr sz="2800" b="0" cap="all" baseline="0">
                <a:solidFill>
                  <a:schemeClr val="bg1"/>
                </a:solidFill>
                <a:latin typeface="Arial Black" panose="020B0A04020102020204" pitchFamily="34" charset="0"/>
                <a:cs typeface="Arial"/>
              </a:defRPr>
            </a:lvl1pPr>
          </a:lstStyle>
          <a:p>
            <a:pPr lvl="0"/>
            <a:r>
              <a:rPr lang="en-US"/>
              <a:t>Click to edit Master text styles</a:t>
            </a:r>
          </a:p>
        </p:txBody>
      </p:sp>
      <p:sp>
        <p:nvSpPr>
          <p:cNvPr id="18" name="Slide Number Placeholder 11"/>
          <p:cNvSpPr>
            <a:spLocks noGrp="1"/>
          </p:cNvSpPr>
          <p:nvPr>
            <p:ph type="sldNum" sz="quarter" idx="24"/>
          </p:nvPr>
        </p:nvSpPr>
        <p:spPr>
          <a:xfrm>
            <a:off x="6043613" y="9458856"/>
            <a:ext cx="376970" cy="527403"/>
          </a:xfrm>
          <a:prstGeom prst="rect">
            <a:avLst/>
          </a:prstGeom>
        </p:spPr>
        <p:txBody>
          <a:bodyPr vert="horz" lIns="91440" tIns="45720" rIns="91440" bIns="45720" rtlCol="0" anchor="ctr"/>
          <a:lstStyle>
            <a:lvl1pPr algn="ctr" fontAlgn="auto">
              <a:spcBef>
                <a:spcPts val="0"/>
              </a:spcBef>
              <a:spcAft>
                <a:spcPts val="0"/>
              </a:spcAft>
              <a:defRPr sz="1100" b="1">
                <a:solidFill>
                  <a:schemeClr val="bg1"/>
                </a:solidFill>
                <a:latin typeface="Arial"/>
                <a:cs typeface="+mn-cs"/>
              </a:defRPr>
            </a:lvl1pPr>
          </a:lstStyle>
          <a:p>
            <a:pPr>
              <a:defRPr/>
            </a:pPr>
            <a:fld id="{07AE5A85-834C-45C6-B70E-D6BB045069BC}" type="slidenum">
              <a:rPr lang="en-US">
                <a:solidFill>
                  <a:prstClr val="white"/>
                </a:solidFill>
              </a:rPr>
              <a:pPr>
                <a:defRPr/>
              </a:pPr>
              <a:t>‹#›</a:t>
            </a:fld>
            <a:endParaRPr lang="en-US" dirty="0">
              <a:solidFill>
                <a:prstClr val="white"/>
              </a:solidFill>
            </a:endParaRPr>
          </a:p>
        </p:txBody>
      </p:sp>
      <p:sp>
        <p:nvSpPr>
          <p:cNvPr id="16" name="Footer Placeholder 4"/>
          <p:cNvSpPr>
            <a:spLocks noGrp="1"/>
          </p:cNvSpPr>
          <p:nvPr>
            <p:ph type="ftr" sz="quarter" idx="3"/>
          </p:nvPr>
        </p:nvSpPr>
        <p:spPr>
          <a:xfrm>
            <a:off x="1106032" y="9239920"/>
            <a:ext cx="3596927" cy="326199"/>
          </a:xfrm>
          <a:prstGeom prst="rect">
            <a:avLst/>
          </a:prstGeom>
        </p:spPr>
        <p:txBody>
          <a:bodyPr vert="horz" lIns="0" tIns="0" rIns="0" bIns="0" rtlCol="0" anchor="t" anchorCtr="0">
            <a:noAutofit/>
          </a:bodyPr>
          <a:lstStyle>
            <a:lvl1pPr algn="ctr">
              <a:defRPr sz="1200">
                <a:solidFill>
                  <a:schemeClr val="tx1">
                    <a:tint val="75000"/>
                  </a:schemeClr>
                </a:solidFill>
                <a:latin typeface="Arial" pitchFamily="34" charset="0"/>
              </a:defRPr>
            </a:lvl1pPr>
          </a:lstStyle>
          <a:p>
            <a:r>
              <a:rPr lang="en-US" dirty="0">
                <a:solidFill>
                  <a:prstClr val="black">
                    <a:tint val="75000"/>
                  </a:prstClr>
                </a:solidFill>
              </a:rPr>
              <a:t> </a:t>
            </a:r>
          </a:p>
        </p:txBody>
      </p:sp>
      <p:sp>
        <p:nvSpPr>
          <p:cNvPr id="19" name="Slide Number Placeholder 5"/>
          <p:cNvSpPr txBox="1">
            <a:spLocks/>
          </p:cNvSpPr>
          <p:nvPr userDrawn="1"/>
        </p:nvSpPr>
        <p:spPr>
          <a:xfrm>
            <a:off x="273768" y="9239920"/>
            <a:ext cx="647540" cy="348114"/>
          </a:xfrm>
          <a:prstGeom prst="rect">
            <a:avLst/>
          </a:prstGeom>
        </p:spPr>
        <p:txBody>
          <a:bodyPr vert="horz" lIns="0" tIns="0" rIns="0" bIns="0" rtlCol="0" anchor="t" anchorCtr="0">
            <a:noAutofit/>
          </a:bodyPr>
          <a:lstStyle>
            <a:defPPr>
              <a:defRPr lang="en-US"/>
            </a:defPPr>
            <a:lvl1pPr algn="l" defTabSz="457200" rtl="0" fontAlgn="base">
              <a:spcBef>
                <a:spcPct val="0"/>
              </a:spcBef>
              <a:spcAft>
                <a:spcPct val="0"/>
              </a:spcAft>
              <a:defRPr sz="1200" kern="1200">
                <a:solidFill>
                  <a:schemeClr val="tx1">
                    <a:tint val="75000"/>
                  </a:schemeClr>
                </a:solidFill>
                <a:latin typeface="Arial" pitchFamily="34" charset="0"/>
                <a:ea typeface="+mn-ea"/>
                <a:cs typeface="Arial" charset="0"/>
              </a:defRPr>
            </a:lvl1pPr>
            <a:lvl2pPr marL="457200" algn="l" defTabSz="457200" rtl="0" fontAlgn="base">
              <a:spcBef>
                <a:spcPct val="0"/>
              </a:spcBef>
              <a:spcAft>
                <a:spcPct val="0"/>
              </a:spcAft>
              <a:defRPr kern="1200">
                <a:solidFill>
                  <a:schemeClr val="tx1"/>
                </a:solidFill>
                <a:latin typeface="Calibri" pitchFamily="34" charset="0"/>
                <a:ea typeface="+mn-ea"/>
                <a:cs typeface="Arial" charset="0"/>
              </a:defRPr>
            </a:lvl2pPr>
            <a:lvl3pPr marL="914400" algn="l" defTabSz="457200" rtl="0" fontAlgn="base">
              <a:spcBef>
                <a:spcPct val="0"/>
              </a:spcBef>
              <a:spcAft>
                <a:spcPct val="0"/>
              </a:spcAft>
              <a:defRPr kern="1200">
                <a:solidFill>
                  <a:schemeClr val="tx1"/>
                </a:solidFill>
                <a:latin typeface="Calibri" pitchFamily="34" charset="0"/>
                <a:ea typeface="+mn-ea"/>
                <a:cs typeface="Arial" charset="0"/>
              </a:defRPr>
            </a:lvl3pPr>
            <a:lvl4pPr marL="1371600" algn="l" defTabSz="457200" rtl="0" fontAlgn="base">
              <a:spcBef>
                <a:spcPct val="0"/>
              </a:spcBef>
              <a:spcAft>
                <a:spcPct val="0"/>
              </a:spcAft>
              <a:defRPr kern="1200">
                <a:solidFill>
                  <a:schemeClr val="tx1"/>
                </a:solidFill>
                <a:latin typeface="Calibri" pitchFamily="34" charset="0"/>
                <a:ea typeface="+mn-ea"/>
                <a:cs typeface="Arial" charset="0"/>
              </a:defRPr>
            </a:lvl4pPr>
            <a:lvl5pPr marL="1828800" algn="l" defTabSz="457200"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a:lstStyle>
          <a:p>
            <a:fld id="{F8DEEF1C-85D8-4622-96D6-431C752B733C}" type="slidenum">
              <a:rPr lang="en-US" smtClean="0">
                <a:solidFill>
                  <a:prstClr val="black">
                    <a:tint val="75000"/>
                  </a:prstClr>
                </a:solidFill>
              </a:rPr>
              <a:pPr/>
              <a:t>‹#›</a:t>
            </a:fld>
            <a:endParaRPr lang="en-US" dirty="0">
              <a:solidFill>
                <a:prstClr val="black">
                  <a:tint val="75000"/>
                </a:prstClr>
              </a:solidFill>
            </a:endParaRPr>
          </a:p>
        </p:txBody>
      </p:sp>
      <p:sp>
        <p:nvSpPr>
          <p:cNvPr id="20" name="TextBox 19" descr="CONFIDENTIAL_TAG_0xFFEE"/>
          <p:cNvSpPr txBox="1"/>
          <p:nvPr userDrawn="1"/>
        </p:nvSpPr>
        <p:spPr>
          <a:xfrm>
            <a:off x="214186" y="8764667"/>
            <a:ext cx="2208351" cy="276999"/>
          </a:xfrm>
          <a:prstGeom prst="rect">
            <a:avLst/>
          </a:prstGeom>
          <a:noFill/>
        </p:spPr>
        <p:txBody>
          <a:bodyPr vert="horz" rtlCol="0">
            <a:spAutoFit/>
          </a:bodyPr>
          <a:lstStyle/>
          <a:p>
            <a:endParaRPr lang="en-US" sz="1200" dirty="0">
              <a:solidFill>
                <a:srgbClr val="FFFFFF"/>
              </a:solidFill>
              <a:latin typeface="Arial"/>
            </a:endParaRPr>
          </a:p>
        </p:txBody>
      </p:sp>
      <p:pic>
        <p:nvPicPr>
          <p:cNvPr id="21" name="Shape 255"/>
          <p:cNvPicPr preferRelativeResize="0"/>
          <p:nvPr userDrawn="1"/>
        </p:nvPicPr>
        <p:blipFill>
          <a:blip r:embed="rId2">
            <a:alphaModFix/>
            <a:duotone>
              <a:prstClr val="black"/>
              <a:schemeClr val="tx1">
                <a:tint val="45000"/>
                <a:satMod val="400000"/>
              </a:schemeClr>
            </a:duotone>
          </a:blip>
          <a:stretch>
            <a:fillRect/>
          </a:stretch>
        </p:blipFill>
        <p:spPr>
          <a:xfrm>
            <a:off x="2333203" y="9217091"/>
            <a:ext cx="1181250" cy="501546"/>
          </a:xfrm>
          <a:prstGeom prst="rect">
            <a:avLst/>
          </a:prstGeom>
          <a:noFill/>
          <a:ln>
            <a:noFill/>
          </a:ln>
        </p:spPr>
      </p:pic>
      <p:pic>
        <p:nvPicPr>
          <p:cNvPr id="22" name="Picture 21" descr="Lida_MasterLogo_RED_RGB.ai"/>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487750" y="9009451"/>
            <a:ext cx="335589" cy="700179"/>
          </a:xfrm>
          <a:prstGeom prst="rect">
            <a:avLst/>
          </a:prstGeom>
        </p:spPr>
      </p:pic>
      <p:pic>
        <p:nvPicPr>
          <p:cNvPr id="23" name="Picture 6" descr="http://www.recommendedagencies.com/pub/logos/oliver-marketing-logo-1415880287.jpg"/>
          <p:cNvPicPr>
            <a:picLocks noChangeAspect="1" noChangeArrowheads="1"/>
          </p:cNvPicPr>
          <p:nvPr userDrawn="1"/>
        </p:nvPicPr>
        <p:blipFill rotWithShape="1">
          <a:blip r:embed="rId4" cstate="print">
            <a:extLst>
              <a:ext uri="{28A0092B-C50C-407E-A947-70E740481C1C}">
                <a14:useLocalDpi xmlns:a14="http://schemas.microsoft.com/office/drawing/2010/main" val="0"/>
              </a:ext>
            </a:extLst>
          </a:blip>
          <a:srcRect b="26929"/>
          <a:stretch/>
        </p:blipFill>
        <p:spPr bwMode="auto">
          <a:xfrm>
            <a:off x="1229157" y="8781615"/>
            <a:ext cx="708355" cy="1079935"/>
          </a:xfrm>
          <a:prstGeom prst="rect">
            <a:avLst/>
          </a:prstGeom>
          <a:noFill/>
          <a:extLst>
            <a:ext uri="{909E8E84-426E-40DD-AFC4-6F175D3DCCD1}">
              <a14:hiddenFill xmlns:a14="http://schemas.microsoft.com/office/drawing/2010/main">
                <a:solidFill>
                  <a:srgbClr val="FFFFFF"/>
                </a:solidFill>
              </a14:hiddenFill>
            </a:ext>
          </a:extLst>
        </p:spPr>
      </p:pic>
      <p:pic>
        <p:nvPicPr>
          <p:cNvPr id="24" name="Picture 2" descr="Image result for MC&amp;C logo"/>
          <p:cNvPicPr>
            <a:picLocks noChangeAspect="1" noChangeArrowheads="1"/>
          </p:cNvPicPr>
          <p:nvPr userDrawn="1"/>
        </p:nvPicPr>
        <p:blipFill>
          <a:blip r:embed="rId5" cstate="print">
            <a:extLst>
              <a:ext uri="{28A0092B-C50C-407E-A947-70E740481C1C}">
                <a14:useLocalDpi xmlns:a14="http://schemas.microsoft.com/office/drawing/2010/main" val="0"/>
              </a:ext>
            </a:extLst>
          </a:blip>
          <a:srcRect/>
          <a:stretch>
            <a:fillRect/>
          </a:stretch>
        </p:blipFill>
        <p:spPr bwMode="auto">
          <a:xfrm>
            <a:off x="3760042" y="8907801"/>
            <a:ext cx="672204" cy="953748"/>
          </a:xfrm>
          <a:prstGeom prst="rect">
            <a:avLst/>
          </a:prstGeom>
          <a:noFill/>
          <a:extLst>
            <a:ext uri="{909E8E84-426E-40DD-AFC4-6F175D3DCCD1}">
              <a14:hiddenFill xmlns:a14="http://schemas.microsoft.com/office/drawing/2010/main">
                <a:solidFill>
                  <a:srgbClr val="FFFFFF"/>
                </a:solidFill>
              </a14:hiddenFill>
            </a:ext>
          </a:extLst>
        </p:spPr>
      </p:pic>
      <p:pic>
        <p:nvPicPr>
          <p:cNvPr id="25" name="Picture 4" descr="Image result for royalmail marketreach logo"/>
          <p:cNvPicPr>
            <a:picLocks noChangeAspect="1" noChangeArrowheads="1"/>
          </p:cNvPicPr>
          <p:nvPr userDrawn="1"/>
        </p:nvPicPr>
        <p:blipFill>
          <a:blip r:embed="rId6" cstate="print">
            <a:extLst>
              <a:ext uri="{28A0092B-C50C-407E-A947-70E740481C1C}">
                <a14:useLocalDpi xmlns:a14="http://schemas.microsoft.com/office/drawing/2010/main" val="0"/>
              </a:ext>
            </a:extLst>
          </a:blip>
          <a:srcRect/>
          <a:stretch>
            <a:fillRect/>
          </a:stretch>
        </p:blipFill>
        <p:spPr bwMode="auto">
          <a:xfrm>
            <a:off x="4677835" y="8695293"/>
            <a:ext cx="673547" cy="14043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1705041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One line title with text">
    <p:spTree>
      <p:nvGrpSpPr>
        <p:cNvPr id="1" name=""/>
        <p:cNvGrpSpPr/>
        <p:nvPr/>
      </p:nvGrpSpPr>
      <p:grpSpPr>
        <a:xfrm>
          <a:off x="0" y="0"/>
          <a:ext cx="0" cy="0"/>
          <a:chOff x="0" y="0"/>
          <a:chExt cx="0" cy="0"/>
        </a:xfrm>
      </p:grpSpPr>
      <p:sp>
        <p:nvSpPr>
          <p:cNvPr id="14" name="Text Placeholder 16"/>
          <p:cNvSpPr>
            <a:spLocks noGrp="1"/>
          </p:cNvSpPr>
          <p:nvPr>
            <p:ph type="body" sz="quarter" idx="14"/>
          </p:nvPr>
        </p:nvSpPr>
        <p:spPr>
          <a:xfrm>
            <a:off x="-24348" y="290708"/>
            <a:ext cx="8358297" cy="523220"/>
          </a:xfrm>
          <a:prstGeom prst="rect">
            <a:avLst/>
          </a:prstGeom>
          <a:solidFill>
            <a:srgbClr val="009CDA"/>
          </a:solidFill>
        </p:spPr>
        <p:txBody>
          <a:bodyPr wrap="none" lIns="648000">
            <a:spAutoFit/>
          </a:bodyPr>
          <a:lstStyle>
            <a:lvl1pPr marL="0" indent="0">
              <a:buNone/>
              <a:defRPr sz="2800" b="1" cap="all" baseline="0">
                <a:solidFill>
                  <a:schemeClr val="bg1"/>
                </a:solidFill>
                <a:latin typeface="Arial Black" panose="020B0A04020102020204" pitchFamily="34" charset="0"/>
                <a:cs typeface="Arial" panose="020B0604020202020204" pitchFamily="34" charset="0"/>
              </a:defRPr>
            </a:lvl1pPr>
          </a:lstStyle>
          <a:p>
            <a:pPr lvl="0"/>
            <a:r>
              <a:rPr lang="en-US"/>
              <a:t>Click to edit Master text styles</a:t>
            </a:r>
          </a:p>
        </p:txBody>
      </p:sp>
      <p:sp>
        <p:nvSpPr>
          <p:cNvPr id="36" name="Text Placeholder 7"/>
          <p:cNvSpPr>
            <a:spLocks noGrp="1"/>
          </p:cNvSpPr>
          <p:nvPr>
            <p:ph type="body" sz="quarter" idx="12"/>
          </p:nvPr>
        </p:nvSpPr>
        <p:spPr>
          <a:xfrm>
            <a:off x="366496" y="2180950"/>
            <a:ext cx="5729209" cy="7344403"/>
          </a:xfrm>
          <a:prstGeom prst="rect">
            <a:avLst/>
          </a:prstGeom>
        </p:spPr>
        <p:txBody>
          <a:bodyPr vert="horz"/>
          <a:lstStyle>
            <a:lvl1pPr marL="171450" indent="-171450">
              <a:lnSpc>
                <a:spcPct val="100000"/>
              </a:lnSpc>
              <a:spcBef>
                <a:spcPts val="0"/>
              </a:spcBef>
              <a:spcAft>
                <a:spcPts val="1600"/>
              </a:spcAft>
              <a:buClr>
                <a:srgbClr val="E32119"/>
              </a:buClr>
              <a:buFont typeface="Wingdings" panose="05000000000000000000" pitchFamily="2" charset="2"/>
              <a:buChar char="§"/>
              <a:defRPr sz="1600" b="0" baseline="0">
                <a:solidFill>
                  <a:schemeClr val="tx1"/>
                </a:solidFill>
                <a:latin typeface="Arial"/>
              </a:defRPr>
            </a:lvl1pPr>
            <a:lvl2pPr marL="457200" indent="0">
              <a:lnSpc>
                <a:spcPct val="100000"/>
              </a:lnSpc>
              <a:spcBef>
                <a:spcPts val="0"/>
              </a:spcBef>
              <a:spcAft>
                <a:spcPts val="1600"/>
              </a:spcAft>
              <a:buClr>
                <a:srgbClr val="E32119"/>
              </a:buClr>
              <a:buFont typeface="Wingdings" panose="05000000000000000000" pitchFamily="2" charset="2"/>
              <a:buNone/>
              <a:defRPr sz="1600" b="0">
                <a:latin typeface="Arial"/>
              </a:defRPr>
            </a:lvl2pPr>
            <a:lvl3pPr marL="914400" indent="0">
              <a:lnSpc>
                <a:spcPct val="100000"/>
              </a:lnSpc>
              <a:spcBef>
                <a:spcPts val="0"/>
              </a:spcBef>
              <a:spcAft>
                <a:spcPts val="1600"/>
              </a:spcAft>
              <a:buClr>
                <a:srgbClr val="E32119"/>
              </a:buClr>
              <a:buFont typeface="Wingdings" panose="05000000000000000000" pitchFamily="2" charset="2"/>
              <a:buNone/>
              <a:defRPr sz="1600" b="0">
                <a:solidFill>
                  <a:schemeClr val="tx1"/>
                </a:solidFill>
                <a:latin typeface="Arial"/>
              </a:defRPr>
            </a:lvl3pPr>
            <a:lvl4pPr>
              <a:defRPr sz="1600"/>
            </a:lvl4pPr>
            <a:lvl5pPr>
              <a:defRPr sz="1600"/>
            </a:lvl5pPr>
          </a:lstStyle>
          <a:p>
            <a:pPr lvl="0"/>
            <a:r>
              <a:rPr lang="en-US" dirty="0"/>
              <a:t>Click to edit Master text styles</a:t>
            </a:r>
          </a:p>
          <a:p>
            <a:pPr lvl="1"/>
            <a:r>
              <a:rPr lang="en-US" dirty="0"/>
              <a:t>- Second level</a:t>
            </a:r>
          </a:p>
          <a:p>
            <a:pPr lvl="2"/>
            <a:r>
              <a:rPr lang="en-US" dirty="0"/>
              <a:t>- Third level</a:t>
            </a:r>
          </a:p>
        </p:txBody>
      </p:sp>
      <p:grpSp>
        <p:nvGrpSpPr>
          <p:cNvPr id="15" name="Group 1"/>
          <p:cNvGrpSpPr>
            <a:grpSpLocks/>
          </p:cNvGrpSpPr>
          <p:nvPr userDrawn="1"/>
        </p:nvGrpSpPr>
        <p:grpSpPr bwMode="auto">
          <a:xfrm>
            <a:off x="5652359" y="9557456"/>
            <a:ext cx="1168830" cy="348544"/>
            <a:chOff x="8164619" y="6615952"/>
            <a:chExt cx="1688034" cy="242048"/>
          </a:xfrm>
        </p:grpSpPr>
        <p:grpSp>
          <p:nvGrpSpPr>
            <p:cNvPr id="16" name="Group 2"/>
            <p:cNvGrpSpPr>
              <a:grpSpLocks/>
            </p:cNvGrpSpPr>
            <p:nvPr/>
          </p:nvGrpSpPr>
          <p:grpSpPr bwMode="auto">
            <a:xfrm>
              <a:off x="8164619" y="6615952"/>
              <a:ext cx="1688034" cy="242048"/>
              <a:chOff x="8164619" y="6615952"/>
              <a:chExt cx="1688034" cy="242048"/>
            </a:xfrm>
          </p:grpSpPr>
          <p:sp>
            <p:nvSpPr>
              <p:cNvPr id="18" name="Rectangle 17"/>
              <p:cNvSpPr/>
              <p:nvPr/>
            </p:nvSpPr>
            <p:spPr>
              <a:xfrm>
                <a:off x="8164619" y="6615952"/>
                <a:ext cx="241261" cy="242048"/>
              </a:xfrm>
              <a:prstGeom prst="rect">
                <a:avLst/>
              </a:prstGeom>
              <a:solidFill>
                <a:srgbClr val="DA202A"/>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solidFill>
                    <a:prstClr val="white"/>
                  </a:solidFill>
                </a:endParaRPr>
              </a:p>
            </p:txBody>
          </p:sp>
          <p:sp>
            <p:nvSpPr>
              <p:cNvPr id="19" name="Rectangle 18"/>
              <p:cNvSpPr/>
              <p:nvPr/>
            </p:nvSpPr>
            <p:spPr>
              <a:xfrm>
                <a:off x="8405880" y="6615952"/>
                <a:ext cx="242847" cy="242048"/>
              </a:xfrm>
              <a:prstGeom prst="rect">
                <a:avLst/>
              </a:prstGeom>
              <a:solidFill>
                <a:srgbClr val="009CDA"/>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solidFill>
                    <a:prstClr val="white"/>
                  </a:solidFill>
                </a:endParaRPr>
              </a:p>
            </p:txBody>
          </p:sp>
          <p:sp>
            <p:nvSpPr>
              <p:cNvPr id="20" name="Rectangle 19"/>
              <p:cNvSpPr/>
              <p:nvPr/>
            </p:nvSpPr>
            <p:spPr>
              <a:xfrm>
                <a:off x="8648727" y="6615952"/>
                <a:ext cx="241261" cy="242048"/>
              </a:xfrm>
              <a:prstGeom prst="rect">
                <a:avLst/>
              </a:prstGeom>
              <a:solidFill>
                <a:srgbClr val="EF8214"/>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solidFill>
                    <a:prstClr val="white"/>
                  </a:solidFill>
                </a:endParaRPr>
              </a:p>
            </p:txBody>
          </p:sp>
          <p:sp>
            <p:nvSpPr>
              <p:cNvPr id="21" name="Rectangle 20"/>
              <p:cNvSpPr/>
              <p:nvPr/>
            </p:nvSpPr>
            <p:spPr>
              <a:xfrm>
                <a:off x="8889988" y="6615952"/>
                <a:ext cx="242848" cy="242048"/>
              </a:xfrm>
              <a:prstGeom prst="rect">
                <a:avLst/>
              </a:prstGeom>
              <a:solidFill>
                <a:srgbClr val="5082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solidFill>
                    <a:prstClr val="white"/>
                  </a:solidFill>
                </a:endParaRPr>
              </a:p>
            </p:txBody>
          </p:sp>
          <p:sp>
            <p:nvSpPr>
              <p:cNvPr id="22" name="Rectangle 21"/>
              <p:cNvSpPr/>
              <p:nvPr/>
            </p:nvSpPr>
            <p:spPr>
              <a:xfrm>
                <a:off x="9132836" y="6615952"/>
                <a:ext cx="241261" cy="242048"/>
              </a:xfrm>
              <a:prstGeom prst="rect">
                <a:avLst/>
              </a:prstGeom>
              <a:solidFill>
                <a:srgbClr val="82CBD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solidFill>
                    <a:prstClr val="white"/>
                  </a:solidFill>
                </a:endParaRPr>
              </a:p>
            </p:txBody>
          </p:sp>
          <p:sp>
            <p:nvSpPr>
              <p:cNvPr id="23" name="Rectangle 22"/>
              <p:cNvSpPr/>
              <p:nvPr/>
            </p:nvSpPr>
            <p:spPr>
              <a:xfrm>
                <a:off x="9611392" y="6615952"/>
                <a:ext cx="241261" cy="242048"/>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solidFill>
                    <a:prstClr val="white"/>
                  </a:solidFill>
                </a:endParaRPr>
              </a:p>
            </p:txBody>
          </p:sp>
        </p:grpSp>
        <p:sp>
          <p:nvSpPr>
            <p:cNvPr id="17" name="Rectangle 16"/>
            <p:cNvSpPr/>
            <p:nvPr/>
          </p:nvSpPr>
          <p:spPr>
            <a:xfrm>
              <a:off x="9368541" y="6615952"/>
              <a:ext cx="242848" cy="242048"/>
            </a:xfrm>
            <a:prstGeom prst="rect">
              <a:avLst/>
            </a:prstGeom>
            <a:solidFill>
              <a:srgbClr val="EEC216"/>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solidFill>
                  <a:prstClr val="white"/>
                </a:solidFill>
              </a:endParaRPr>
            </a:p>
          </p:txBody>
        </p:sp>
      </p:grpSp>
      <p:sp>
        <p:nvSpPr>
          <p:cNvPr id="24" name="Slide Number Placeholder 11"/>
          <p:cNvSpPr>
            <a:spLocks noGrp="1"/>
          </p:cNvSpPr>
          <p:nvPr>
            <p:ph type="sldNum" sz="quarter" idx="24"/>
          </p:nvPr>
        </p:nvSpPr>
        <p:spPr>
          <a:xfrm>
            <a:off x="6043613" y="9458856"/>
            <a:ext cx="376970" cy="527403"/>
          </a:xfrm>
          <a:prstGeom prst="rect">
            <a:avLst/>
          </a:prstGeom>
        </p:spPr>
        <p:txBody>
          <a:bodyPr vert="horz" lIns="91440" tIns="45720" rIns="91440" bIns="45720" rtlCol="0" anchor="ctr"/>
          <a:lstStyle>
            <a:lvl1pPr algn="ctr" fontAlgn="auto">
              <a:spcBef>
                <a:spcPts val="0"/>
              </a:spcBef>
              <a:spcAft>
                <a:spcPts val="0"/>
              </a:spcAft>
              <a:defRPr sz="1100" b="1">
                <a:solidFill>
                  <a:schemeClr val="bg1"/>
                </a:solidFill>
                <a:latin typeface="Arial"/>
                <a:cs typeface="+mn-cs"/>
              </a:defRPr>
            </a:lvl1pPr>
          </a:lstStyle>
          <a:p>
            <a:pPr>
              <a:defRPr/>
            </a:pPr>
            <a:fld id="{07AE5A85-834C-45C6-B70E-D6BB045069BC}" type="slidenum">
              <a:rPr lang="en-US">
                <a:solidFill>
                  <a:prstClr val="white"/>
                </a:solidFill>
              </a:rPr>
              <a:pPr>
                <a:defRPr/>
              </a:pPr>
              <a:t>‹#›</a:t>
            </a:fld>
            <a:endParaRPr lang="en-US" dirty="0">
              <a:solidFill>
                <a:prstClr val="white"/>
              </a:solidFill>
            </a:endParaRPr>
          </a:p>
        </p:txBody>
      </p:sp>
    </p:spTree>
    <p:extLst>
      <p:ext uri="{BB962C8B-B14F-4D97-AF65-F5344CB8AC3E}">
        <p14:creationId xmlns:p14="http://schemas.microsoft.com/office/powerpoint/2010/main" val="38937222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Two line title with text">
    <p:spTree>
      <p:nvGrpSpPr>
        <p:cNvPr id="1" name=""/>
        <p:cNvGrpSpPr/>
        <p:nvPr/>
      </p:nvGrpSpPr>
      <p:grpSpPr>
        <a:xfrm>
          <a:off x="0" y="0"/>
          <a:ext cx="0" cy="0"/>
          <a:chOff x="0" y="0"/>
          <a:chExt cx="0" cy="0"/>
        </a:xfrm>
      </p:grpSpPr>
      <p:sp>
        <p:nvSpPr>
          <p:cNvPr id="51" name="Text Placeholder 16"/>
          <p:cNvSpPr>
            <a:spLocks noGrp="1"/>
          </p:cNvSpPr>
          <p:nvPr>
            <p:ph type="body" sz="quarter" idx="14"/>
          </p:nvPr>
        </p:nvSpPr>
        <p:spPr>
          <a:xfrm>
            <a:off x="-24349" y="290708"/>
            <a:ext cx="8358297" cy="523220"/>
          </a:xfrm>
          <a:prstGeom prst="rect">
            <a:avLst/>
          </a:prstGeom>
          <a:solidFill>
            <a:srgbClr val="009CDA"/>
          </a:solidFill>
        </p:spPr>
        <p:txBody>
          <a:bodyPr wrap="none" lIns="648000">
            <a:spAutoFit/>
          </a:bodyPr>
          <a:lstStyle>
            <a:lvl1pPr marL="0" indent="0">
              <a:buNone/>
              <a:defRPr sz="2800" b="1" cap="all" baseline="0">
                <a:solidFill>
                  <a:schemeClr val="bg1"/>
                </a:solidFill>
                <a:latin typeface="Arial Black" panose="020B0A04020102020204" pitchFamily="34" charset="0"/>
                <a:cs typeface="Arial" panose="020B0604020202020204" pitchFamily="34" charset="0"/>
              </a:defRPr>
            </a:lvl1pPr>
          </a:lstStyle>
          <a:p>
            <a:pPr lvl="0"/>
            <a:r>
              <a:rPr lang="en-US"/>
              <a:t>Click to edit Master text styles</a:t>
            </a:r>
          </a:p>
        </p:txBody>
      </p:sp>
      <p:sp>
        <p:nvSpPr>
          <p:cNvPr id="52" name="Text Placeholder 16"/>
          <p:cNvSpPr>
            <a:spLocks noGrp="1"/>
          </p:cNvSpPr>
          <p:nvPr>
            <p:ph type="body" sz="quarter" idx="15"/>
          </p:nvPr>
        </p:nvSpPr>
        <p:spPr>
          <a:xfrm>
            <a:off x="-24349" y="1049481"/>
            <a:ext cx="8358297" cy="523220"/>
          </a:xfrm>
          <a:prstGeom prst="rect">
            <a:avLst/>
          </a:prstGeom>
          <a:solidFill>
            <a:srgbClr val="009CDA"/>
          </a:solidFill>
        </p:spPr>
        <p:txBody>
          <a:bodyPr wrap="none" lIns="648000">
            <a:spAutoFit/>
          </a:bodyPr>
          <a:lstStyle>
            <a:lvl1pPr marL="0" indent="0">
              <a:buNone/>
              <a:defRPr sz="2800" b="1" cap="all" baseline="0">
                <a:solidFill>
                  <a:schemeClr val="bg1"/>
                </a:solidFill>
                <a:latin typeface="Arial Black" panose="020B0A04020102020204" pitchFamily="34" charset="0"/>
                <a:cs typeface="Arial" panose="020B0604020202020204" pitchFamily="34" charset="0"/>
              </a:defRPr>
            </a:lvl1pPr>
          </a:lstStyle>
          <a:p>
            <a:pPr lvl="0"/>
            <a:r>
              <a:rPr lang="en-US"/>
              <a:t>Click to edit Master text styles</a:t>
            </a:r>
          </a:p>
        </p:txBody>
      </p:sp>
      <p:sp>
        <p:nvSpPr>
          <p:cNvPr id="53" name="Text Placeholder 7"/>
          <p:cNvSpPr>
            <a:spLocks noGrp="1"/>
          </p:cNvSpPr>
          <p:nvPr>
            <p:ph type="body" sz="quarter" idx="12"/>
          </p:nvPr>
        </p:nvSpPr>
        <p:spPr>
          <a:xfrm>
            <a:off x="366496" y="2180950"/>
            <a:ext cx="5729209" cy="7344403"/>
          </a:xfrm>
          <a:prstGeom prst="rect">
            <a:avLst/>
          </a:prstGeom>
        </p:spPr>
        <p:txBody>
          <a:bodyPr vert="horz"/>
          <a:lstStyle>
            <a:lvl1pPr marL="171450" indent="-171450">
              <a:lnSpc>
                <a:spcPct val="100000"/>
              </a:lnSpc>
              <a:spcBef>
                <a:spcPts val="0"/>
              </a:spcBef>
              <a:spcAft>
                <a:spcPts val="1600"/>
              </a:spcAft>
              <a:buClr>
                <a:srgbClr val="E32119"/>
              </a:buClr>
              <a:buFont typeface="Wingdings" panose="05000000000000000000" pitchFamily="2" charset="2"/>
              <a:buChar char="§"/>
              <a:defRPr sz="1600" b="0" baseline="0">
                <a:solidFill>
                  <a:schemeClr val="tx1"/>
                </a:solidFill>
                <a:latin typeface="Arial"/>
              </a:defRPr>
            </a:lvl1pPr>
            <a:lvl2pPr marL="457200" indent="0">
              <a:lnSpc>
                <a:spcPct val="100000"/>
              </a:lnSpc>
              <a:spcBef>
                <a:spcPts val="0"/>
              </a:spcBef>
              <a:spcAft>
                <a:spcPts val="1600"/>
              </a:spcAft>
              <a:buClr>
                <a:srgbClr val="E32119"/>
              </a:buClr>
              <a:buFont typeface="Wingdings" panose="05000000000000000000" pitchFamily="2" charset="2"/>
              <a:buNone/>
              <a:defRPr sz="1600" b="0">
                <a:latin typeface="Arial"/>
              </a:defRPr>
            </a:lvl2pPr>
            <a:lvl3pPr marL="914400" indent="0">
              <a:lnSpc>
                <a:spcPct val="100000"/>
              </a:lnSpc>
              <a:spcBef>
                <a:spcPts val="0"/>
              </a:spcBef>
              <a:spcAft>
                <a:spcPts val="1600"/>
              </a:spcAft>
              <a:buClr>
                <a:srgbClr val="E32119"/>
              </a:buClr>
              <a:buFont typeface="Wingdings" panose="05000000000000000000" pitchFamily="2" charset="2"/>
              <a:buNone/>
              <a:defRPr sz="1600" b="0">
                <a:solidFill>
                  <a:schemeClr val="tx1"/>
                </a:solidFill>
                <a:latin typeface="Arial"/>
              </a:defRPr>
            </a:lvl3pPr>
            <a:lvl4pPr>
              <a:defRPr sz="1600"/>
            </a:lvl4pPr>
            <a:lvl5pPr>
              <a:defRPr sz="1600"/>
            </a:lvl5pPr>
          </a:lstStyle>
          <a:p>
            <a:pPr lvl="0"/>
            <a:r>
              <a:rPr lang="en-US" dirty="0"/>
              <a:t>Click to edit Master text styles</a:t>
            </a:r>
          </a:p>
          <a:p>
            <a:pPr lvl="1"/>
            <a:r>
              <a:rPr lang="en-US" dirty="0"/>
              <a:t>- Second level</a:t>
            </a:r>
          </a:p>
          <a:p>
            <a:pPr lvl="2"/>
            <a:r>
              <a:rPr lang="en-US" dirty="0"/>
              <a:t>- Third level</a:t>
            </a:r>
          </a:p>
        </p:txBody>
      </p:sp>
      <p:grpSp>
        <p:nvGrpSpPr>
          <p:cNvPr id="15" name="Group 1"/>
          <p:cNvGrpSpPr>
            <a:grpSpLocks/>
          </p:cNvGrpSpPr>
          <p:nvPr userDrawn="1"/>
        </p:nvGrpSpPr>
        <p:grpSpPr bwMode="auto">
          <a:xfrm>
            <a:off x="5652359" y="9557456"/>
            <a:ext cx="1168830" cy="348544"/>
            <a:chOff x="8164619" y="6615952"/>
            <a:chExt cx="1688034" cy="242048"/>
          </a:xfrm>
        </p:grpSpPr>
        <p:grpSp>
          <p:nvGrpSpPr>
            <p:cNvPr id="16" name="Group 2"/>
            <p:cNvGrpSpPr>
              <a:grpSpLocks/>
            </p:cNvGrpSpPr>
            <p:nvPr/>
          </p:nvGrpSpPr>
          <p:grpSpPr bwMode="auto">
            <a:xfrm>
              <a:off x="8164619" y="6615952"/>
              <a:ext cx="1688034" cy="242048"/>
              <a:chOff x="8164619" y="6615952"/>
              <a:chExt cx="1688034" cy="242048"/>
            </a:xfrm>
          </p:grpSpPr>
          <p:sp>
            <p:nvSpPr>
              <p:cNvPr id="18" name="Rectangle 17"/>
              <p:cNvSpPr/>
              <p:nvPr/>
            </p:nvSpPr>
            <p:spPr>
              <a:xfrm>
                <a:off x="8164619" y="6615952"/>
                <a:ext cx="241261" cy="242048"/>
              </a:xfrm>
              <a:prstGeom prst="rect">
                <a:avLst/>
              </a:prstGeom>
              <a:solidFill>
                <a:srgbClr val="DA202A"/>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solidFill>
                    <a:prstClr val="white"/>
                  </a:solidFill>
                </a:endParaRPr>
              </a:p>
            </p:txBody>
          </p:sp>
          <p:sp>
            <p:nvSpPr>
              <p:cNvPr id="19" name="Rectangle 18"/>
              <p:cNvSpPr/>
              <p:nvPr/>
            </p:nvSpPr>
            <p:spPr>
              <a:xfrm>
                <a:off x="8405880" y="6615952"/>
                <a:ext cx="242847" cy="242048"/>
              </a:xfrm>
              <a:prstGeom prst="rect">
                <a:avLst/>
              </a:prstGeom>
              <a:solidFill>
                <a:srgbClr val="009CDA"/>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solidFill>
                    <a:prstClr val="white"/>
                  </a:solidFill>
                </a:endParaRPr>
              </a:p>
            </p:txBody>
          </p:sp>
          <p:sp>
            <p:nvSpPr>
              <p:cNvPr id="20" name="Rectangle 19"/>
              <p:cNvSpPr/>
              <p:nvPr/>
            </p:nvSpPr>
            <p:spPr>
              <a:xfrm>
                <a:off x="8648727" y="6615952"/>
                <a:ext cx="241261" cy="242048"/>
              </a:xfrm>
              <a:prstGeom prst="rect">
                <a:avLst/>
              </a:prstGeom>
              <a:solidFill>
                <a:srgbClr val="EF8214"/>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solidFill>
                    <a:prstClr val="white"/>
                  </a:solidFill>
                </a:endParaRPr>
              </a:p>
            </p:txBody>
          </p:sp>
          <p:sp>
            <p:nvSpPr>
              <p:cNvPr id="21" name="Rectangle 20"/>
              <p:cNvSpPr/>
              <p:nvPr/>
            </p:nvSpPr>
            <p:spPr>
              <a:xfrm>
                <a:off x="8889988" y="6615952"/>
                <a:ext cx="242848" cy="242048"/>
              </a:xfrm>
              <a:prstGeom prst="rect">
                <a:avLst/>
              </a:prstGeom>
              <a:solidFill>
                <a:srgbClr val="5082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solidFill>
                    <a:prstClr val="white"/>
                  </a:solidFill>
                </a:endParaRPr>
              </a:p>
            </p:txBody>
          </p:sp>
          <p:sp>
            <p:nvSpPr>
              <p:cNvPr id="22" name="Rectangle 21"/>
              <p:cNvSpPr/>
              <p:nvPr/>
            </p:nvSpPr>
            <p:spPr>
              <a:xfrm>
                <a:off x="9132836" y="6615952"/>
                <a:ext cx="241261" cy="242048"/>
              </a:xfrm>
              <a:prstGeom prst="rect">
                <a:avLst/>
              </a:prstGeom>
              <a:solidFill>
                <a:srgbClr val="82CBD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solidFill>
                    <a:prstClr val="white"/>
                  </a:solidFill>
                </a:endParaRPr>
              </a:p>
            </p:txBody>
          </p:sp>
          <p:sp>
            <p:nvSpPr>
              <p:cNvPr id="23" name="Rectangle 22"/>
              <p:cNvSpPr/>
              <p:nvPr/>
            </p:nvSpPr>
            <p:spPr>
              <a:xfrm>
                <a:off x="9611392" y="6615952"/>
                <a:ext cx="241261" cy="242048"/>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solidFill>
                    <a:prstClr val="white"/>
                  </a:solidFill>
                </a:endParaRPr>
              </a:p>
            </p:txBody>
          </p:sp>
        </p:grpSp>
        <p:sp>
          <p:nvSpPr>
            <p:cNvPr id="17" name="Rectangle 16"/>
            <p:cNvSpPr/>
            <p:nvPr/>
          </p:nvSpPr>
          <p:spPr>
            <a:xfrm>
              <a:off x="9368541" y="6615952"/>
              <a:ext cx="242848" cy="242048"/>
            </a:xfrm>
            <a:prstGeom prst="rect">
              <a:avLst/>
            </a:prstGeom>
            <a:solidFill>
              <a:srgbClr val="EEC216"/>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solidFill>
                  <a:prstClr val="white"/>
                </a:solidFill>
              </a:endParaRPr>
            </a:p>
          </p:txBody>
        </p:sp>
      </p:grpSp>
      <p:sp>
        <p:nvSpPr>
          <p:cNvPr id="24" name="Slide Number Placeholder 11"/>
          <p:cNvSpPr>
            <a:spLocks noGrp="1"/>
          </p:cNvSpPr>
          <p:nvPr>
            <p:ph type="sldNum" sz="quarter" idx="24"/>
          </p:nvPr>
        </p:nvSpPr>
        <p:spPr>
          <a:xfrm>
            <a:off x="6043613" y="9458856"/>
            <a:ext cx="376970" cy="527403"/>
          </a:xfrm>
          <a:prstGeom prst="rect">
            <a:avLst/>
          </a:prstGeom>
        </p:spPr>
        <p:txBody>
          <a:bodyPr vert="horz" lIns="91440" tIns="45720" rIns="91440" bIns="45720" rtlCol="0" anchor="ctr"/>
          <a:lstStyle>
            <a:lvl1pPr algn="ctr" fontAlgn="auto">
              <a:spcBef>
                <a:spcPts val="0"/>
              </a:spcBef>
              <a:spcAft>
                <a:spcPts val="0"/>
              </a:spcAft>
              <a:defRPr sz="1100" b="1">
                <a:solidFill>
                  <a:schemeClr val="bg1"/>
                </a:solidFill>
                <a:latin typeface="Arial"/>
                <a:cs typeface="+mn-cs"/>
              </a:defRPr>
            </a:lvl1pPr>
          </a:lstStyle>
          <a:p>
            <a:pPr>
              <a:defRPr/>
            </a:pPr>
            <a:fld id="{07AE5A85-834C-45C6-B70E-D6BB045069BC}" type="slidenum">
              <a:rPr lang="en-US">
                <a:solidFill>
                  <a:prstClr val="white"/>
                </a:solidFill>
              </a:rPr>
              <a:pPr>
                <a:defRPr/>
              </a:pPr>
              <a:t>‹#›</a:t>
            </a:fld>
            <a:endParaRPr lang="en-US" dirty="0">
              <a:solidFill>
                <a:prstClr val="white"/>
              </a:solidFill>
            </a:endParaRPr>
          </a:p>
        </p:txBody>
      </p:sp>
    </p:spTree>
    <p:extLst>
      <p:ext uri="{BB962C8B-B14F-4D97-AF65-F5344CB8AC3E}">
        <p14:creationId xmlns:p14="http://schemas.microsoft.com/office/powerpoint/2010/main" val="417807464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Text &amp; Chart slide">
    <p:spTree>
      <p:nvGrpSpPr>
        <p:cNvPr id="1" name=""/>
        <p:cNvGrpSpPr/>
        <p:nvPr/>
      </p:nvGrpSpPr>
      <p:grpSpPr>
        <a:xfrm>
          <a:off x="0" y="0"/>
          <a:ext cx="0" cy="0"/>
          <a:chOff x="0" y="0"/>
          <a:chExt cx="0" cy="0"/>
        </a:xfrm>
      </p:grpSpPr>
      <p:sp>
        <p:nvSpPr>
          <p:cNvPr id="17" name="Chart Placeholder 5"/>
          <p:cNvSpPr>
            <a:spLocks noGrp="1"/>
          </p:cNvSpPr>
          <p:nvPr>
            <p:ph type="chart" sz="quarter" idx="13"/>
          </p:nvPr>
        </p:nvSpPr>
        <p:spPr>
          <a:xfrm>
            <a:off x="3342151" y="2180949"/>
            <a:ext cx="2729206" cy="7375426"/>
          </a:xfrm>
          <a:prstGeom prst="rect">
            <a:avLst/>
          </a:prstGeom>
        </p:spPr>
        <p:txBody>
          <a:bodyPr/>
          <a:lstStyle>
            <a:lvl1pPr marL="0" indent="0">
              <a:buNone/>
              <a:defRPr sz="2400">
                <a:latin typeface="Arial" panose="020B0604020202020204" pitchFamily="34" charset="0"/>
                <a:cs typeface="Arial" panose="020B0604020202020204" pitchFamily="34" charset="0"/>
              </a:defRPr>
            </a:lvl1pPr>
          </a:lstStyle>
          <a:p>
            <a:pPr lvl="0"/>
            <a:r>
              <a:rPr lang="en-US" noProof="0" dirty="0"/>
              <a:t>Click icon to add chart</a:t>
            </a:r>
            <a:endParaRPr lang="en-GB" noProof="0" dirty="0"/>
          </a:p>
        </p:txBody>
      </p:sp>
      <p:sp>
        <p:nvSpPr>
          <p:cNvPr id="29" name="Text Placeholder 16"/>
          <p:cNvSpPr>
            <a:spLocks noGrp="1"/>
          </p:cNvSpPr>
          <p:nvPr>
            <p:ph type="body" sz="quarter" idx="14"/>
          </p:nvPr>
        </p:nvSpPr>
        <p:spPr>
          <a:xfrm>
            <a:off x="-24349" y="290708"/>
            <a:ext cx="8358297" cy="523220"/>
          </a:xfrm>
          <a:prstGeom prst="rect">
            <a:avLst/>
          </a:prstGeom>
          <a:solidFill>
            <a:srgbClr val="009CDA"/>
          </a:solidFill>
        </p:spPr>
        <p:txBody>
          <a:bodyPr wrap="none" lIns="648000">
            <a:spAutoFit/>
          </a:bodyPr>
          <a:lstStyle>
            <a:lvl1pPr marL="0" indent="0">
              <a:buNone/>
              <a:defRPr sz="2800" b="1" cap="all" baseline="0">
                <a:solidFill>
                  <a:schemeClr val="bg1"/>
                </a:solidFill>
                <a:latin typeface="Arial Black" panose="020B0A04020102020204" pitchFamily="34" charset="0"/>
                <a:cs typeface="Arial" panose="020B0604020202020204" pitchFamily="34" charset="0"/>
              </a:defRPr>
            </a:lvl1pPr>
          </a:lstStyle>
          <a:p>
            <a:pPr lvl="0"/>
            <a:r>
              <a:rPr lang="en-US"/>
              <a:t>Click to edit Master text styles</a:t>
            </a:r>
          </a:p>
        </p:txBody>
      </p:sp>
      <p:sp>
        <p:nvSpPr>
          <p:cNvPr id="30" name="Text Placeholder 7"/>
          <p:cNvSpPr>
            <a:spLocks noGrp="1"/>
          </p:cNvSpPr>
          <p:nvPr>
            <p:ph type="body" sz="quarter" idx="12"/>
          </p:nvPr>
        </p:nvSpPr>
        <p:spPr>
          <a:xfrm>
            <a:off x="366496" y="2180950"/>
            <a:ext cx="2905492" cy="7344403"/>
          </a:xfrm>
          <a:prstGeom prst="rect">
            <a:avLst/>
          </a:prstGeom>
        </p:spPr>
        <p:txBody>
          <a:bodyPr vert="horz"/>
          <a:lstStyle>
            <a:lvl1pPr marL="171450" indent="-171450">
              <a:lnSpc>
                <a:spcPct val="100000"/>
              </a:lnSpc>
              <a:spcBef>
                <a:spcPts val="0"/>
              </a:spcBef>
              <a:spcAft>
                <a:spcPts val="1600"/>
              </a:spcAft>
              <a:buClr>
                <a:srgbClr val="E32119"/>
              </a:buClr>
              <a:buFont typeface="Wingdings" panose="05000000000000000000" pitchFamily="2" charset="2"/>
              <a:buChar char="§"/>
              <a:defRPr sz="1600" b="0" baseline="0">
                <a:solidFill>
                  <a:schemeClr val="tx1"/>
                </a:solidFill>
                <a:latin typeface="Arial"/>
              </a:defRPr>
            </a:lvl1pPr>
            <a:lvl2pPr marL="628650" indent="-171450">
              <a:lnSpc>
                <a:spcPct val="100000"/>
              </a:lnSpc>
              <a:spcBef>
                <a:spcPts val="0"/>
              </a:spcBef>
              <a:spcAft>
                <a:spcPts val="1600"/>
              </a:spcAft>
              <a:buClr>
                <a:srgbClr val="E32119"/>
              </a:buClr>
              <a:buFont typeface="Wingdings" panose="05000000000000000000" pitchFamily="2" charset="2"/>
              <a:buChar char="§"/>
              <a:defRPr sz="1600" b="0">
                <a:latin typeface="Arial"/>
              </a:defRPr>
            </a:lvl2pPr>
            <a:lvl3pPr marL="1200150" indent="-285750">
              <a:lnSpc>
                <a:spcPct val="100000"/>
              </a:lnSpc>
              <a:spcBef>
                <a:spcPts val="0"/>
              </a:spcBef>
              <a:spcAft>
                <a:spcPts val="1600"/>
              </a:spcAft>
              <a:buClr>
                <a:srgbClr val="E32119"/>
              </a:buClr>
              <a:buFont typeface="Wingdings" panose="05000000000000000000" pitchFamily="2" charset="2"/>
              <a:buChar char="§"/>
              <a:defRPr sz="1600" b="0">
                <a:solidFill>
                  <a:schemeClr val="tx1"/>
                </a:solidFill>
                <a:latin typeface="Arial"/>
              </a:defRPr>
            </a:lvl3pPr>
            <a:lvl4pPr>
              <a:defRPr sz="1600"/>
            </a:lvl4pPr>
            <a:lvl5pPr>
              <a:defRPr sz="1600"/>
            </a:lvl5pPr>
          </a:lstStyle>
          <a:p>
            <a:pPr lvl="0"/>
            <a:r>
              <a:rPr lang="en-US" dirty="0"/>
              <a:t>Click to edit Master text styles</a:t>
            </a:r>
          </a:p>
          <a:p>
            <a:pPr lvl="1"/>
            <a:r>
              <a:rPr lang="en-US" dirty="0"/>
              <a:t>Second level</a:t>
            </a:r>
          </a:p>
          <a:p>
            <a:pPr lvl="2"/>
            <a:r>
              <a:rPr lang="en-US" dirty="0"/>
              <a:t>Third level</a:t>
            </a:r>
          </a:p>
        </p:txBody>
      </p:sp>
      <p:grpSp>
        <p:nvGrpSpPr>
          <p:cNvPr id="15" name="Group 1"/>
          <p:cNvGrpSpPr>
            <a:grpSpLocks/>
          </p:cNvGrpSpPr>
          <p:nvPr userDrawn="1"/>
        </p:nvGrpSpPr>
        <p:grpSpPr bwMode="auto">
          <a:xfrm>
            <a:off x="5652359" y="9557456"/>
            <a:ext cx="1168830" cy="348544"/>
            <a:chOff x="8164619" y="6615952"/>
            <a:chExt cx="1688034" cy="242048"/>
          </a:xfrm>
        </p:grpSpPr>
        <p:grpSp>
          <p:nvGrpSpPr>
            <p:cNvPr id="16" name="Group 2"/>
            <p:cNvGrpSpPr>
              <a:grpSpLocks/>
            </p:cNvGrpSpPr>
            <p:nvPr/>
          </p:nvGrpSpPr>
          <p:grpSpPr bwMode="auto">
            <a:xfrm>
              <a:off x="8164619" y="6615952"/>
              <a:ext cx="1688034" cy="242048"/>
              <a:chOff x="8164619" y="6615952"/>
              <a:chExt cx="1688034" cy="242048"/>
            </a:xfrm>
          </p:grpSpPr>
          <p:sp>
            <p:nvSpPr>
              <p:cNvPr id="19" name="Rectangle 18"/>
              <p:cNvSpPr/>
              <p:nvPr/>
            </p:nvSpPr>
            <p:spPr>
              <a:xfrm>
                <a:off x="8164619" y="6615952"/>
                <a:ext cx="241261" cy="242048"/>
              </a:xfrm>
              <a:prstGeom prst="rect">
                <a:avLst/>
              </a:prstGeom>
              <a:solidFill>
                <a:srgbClr val="DA202A"/>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solidFill>
                    <a:prstClr val="white"/>
                  </a:solidFill>
                </a:endParaRPr>
              </a:p>
            </p:txBody>
          </p:sp>
          <p:sp>
            <p:nvSpPr>
              <p:cNvPr id="20" name="Rectangle 19"/>
              <p:cNvSpPr/>
              <p:nvPr/>
            </p:nvSpPr>
            <p:spPr>
              <a:xfrm>
                <a:off x="8405880" y="6615952"/>
                <a:ext cx="242847" cy="242048"/>
              </a:xfrm>
              <a:prstGeom prst="rect">
                <a:avLst/>
              </a:prstGeom>
              <a:solidFill>
                <a:srgbClr val="009CDA"/>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solidFill>
                    <a:prstClr val="white"/>
                  </a:solidFill>
                </a:endParaRPr>
              </a:p>
            </p:txBody>
          </p:sp>
          <p:sp>
            <p:nvSpPr>
              <p:cNvPr id="21" name="Rectangle 20"/>
              <p:cNvSpPr/>
              <p:nvPr/>
            </p:nvSpPr>
            <p:spPr>
              <a:xfrm>
                <a:off x="8648727" y="6615952"/>
                <a:ext cx="241261" cy="242048"/>
              </a:xfrm>
              <a:prstGeom prst="rect">
                <a:avLst/>
              </a:prstGeom>
              <a:solidFill>
                <a:srgbClr val="EF8214"/>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solidFill>
                    <a:prstClr val="white"/>
                  </a:solidFill>
                </a:endParaRPr>
              </a:p>
            </p:txBody>
          </p:sp>
          <p:sp>
            <p:nvSpPr>
              <p:cNvPr id="22" name="Rectangle 21"/>
              <p:cNvSpPr/>
              <p:nvPr/>
            </p:nvSpPr>
            <p:spPr>
              <a:xfrm>
                <a:off x="8889988" y="6615952"/>
                <a:ext cx="242848" cy="242048"/>
              </a:xfrm>
              <a:prstGeom prst="rect">
                <a:avLst/>
              </a:prstGeom>
              <a:solidFill>
                <a:srgbClr val="5082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solidFill>
                    <a:prstClr val="white"/>
                  </a:solidFill>
                </a:endParaRPr>
              </a:p>
            </p:txBody>
          </p:sp>
          <p:sp>
            <p:nvSpPr>
              <p:cNvPr id="23" name="Rectangle 22"/>
              <p:cNvSpPr/>
              <p:nvPr/>
            </p:nvSpPr>
            <p:spPr>
              <a:xfrm>
                <a:off x="9132836" y="6615952"/>
                <a:ext cx="241261" cy="242048"/>
              </a:xfrm>
              <a:prstGeom prst="rect">
                <a:avLst/>
              </a:prstGeom>
              <a:solidFill>
                <a:srgbClr val="82CBD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solidFill>
                    <a:prstClr val="white"/>
                  </a:solidFill>
                </a:endParaRPr>
              </a:p>
            </p:txBody>
          </p:sp>
          <p:sp>
            <p:nvSpPr>
              <p:cNvPr id="24" name="Rectangle 23"/>
              <p:cNvSpPr/>
              <p:nvPr/>
            </p:nvSpPr>
            <p:spPr>
              <a:xfrm>
                <a:off x="9611392" y="6615952"/>
                <a:ext cx="241261" cy="242048"/>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solidFill>
                    <a:prstClr val="white"/>
                  </a:solidFill>
                </a:endParaRPr>
              </a:p>
            </p:txBody>
          </p:sp>
        </p:grpSp>
        <p:sp>
          <p:nvSpPr>
            <p:cNvPr id="18" name="Rectangle 17"/>
            <p:cNvSpPr/>
            <p:nvPr/>
          </p:nvSpPr>
          <p:spPr>
            <a:xfrm>
              <a:off x="9368541" y="6615952"/>
              <a:ext cx="242848" cy="242048"/>
            </a:xfrm>
            <a:prstGeom prst="rect">
              <a:avLst/>
            </a:prstGeom>
            <a:solidFill>
              <a:srgbClr val="EEC216"/>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solidFill>
                  <a:prstClr val="white"/>
                </a:solidFill>
              </a:endParaRPr>
            </a:p>
          </p:txBody>
        </p:sp>
      </p:grpSp>
      <p:sp>
        <p:nvSpPr>
          <p:cNvPr id="25" name="Slide Number Placeholder 11"/>
          <p:cNvSpPr>
            <a:spLocks noGrp="1"/>
          </p:cNvSpPr>
          <p:nvPr>
            <p:ph type="sldNum" sz="quarter" idx="24"/>
          </p:nvPr>
        </p:nvSpPr>
        <p:spPr>
          <a:xfrm>
            <a:off x="6043613" y="9458856"/>
            <a:ext cx="376970" cy="527403"/>
          </a:xfrm>
          <a:prstGeom prst="rect">
            <a:avLst/>
          </a:prstGeom>
        </p:spPr>
        <p:txBody>
          <a:bodyPr vert="horz" lIns="91440" tIns="45720" rIns="91440" bIns="45720" rtlCol="0" anchor="ctr"/>
          <a:lstStyle>
            <a:lvl1pPr algn="ctr" fontAlgn="auto">
              <a:spcBef>
                <a:spcPts val="0"/>
              </a:spcBef>
              <a:spcAft>
                <a:spcPts val="0"/>
              </a:spcAft>
              <a:defRPr sz="1100" b="1">
                <a:solidFill>
                  <a:schemeClr val="bg1"/>
                </a:solidFill>
                <a:latin typeface="Arial"/>
                <a:cs typeface="+mn-cs"/>
              </a:defRPr>
            </a:lvl1pPr>
          </a:lstStyle>
          <a:p>
            <a:pPr>
              <a:defRPr/>
            </a:pPr>
            <a:fld id="{07AE5A85-834C-45C6-B70E-D6BB045069BC}" type="slidenum">
              <a:rPr lang="en-US">
                <a:solidFill>
                  <a:prstClr val="white"/>
                </a:solidFill>
              </a:rPr>
              <a:pPr>
                <a:defRPr/>
              </a:pPr>
              <a:t>‹#›</a:t>
            </a:fld>
            <a:endParaRPr lang="en-US" dirty="0">
              <a:solidFill>
                <a:prstClr val="white"/>
              </a:solidFill>
            </a:endParaRPr>
          </a:p>
        </p:txBody>
      </p:sp>
    </p:spTree>
    <p:extLst>
      <p:ext uri="{BB962C8B-B14F-4D97-AF65-F5344CB8AC3E}">
        <p14:creationId xmlns:p14="http://schemas.microsoft.com/office/powerpoint/2010/main" val="23623028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Text &amp; table slide">
    <p:spTree>
      <p:nvGrpSpPr>
        <p:cNvPr id="1" name=""/>
        <p:cNvGrpSpPr/>
        <p:nvPr/>
      </p:nvGrpSpPr>
      <p:grpSpPr>
        <a:xfrm>
          <a:off x="0" y="0"/>
          <a:ext cx="0" cy="0"/>
          <a:chOff x="0" y="0"/>
          <a:chExt cx="0" cy="0"/>
        </a:xfrm>
      </p:grpSpPr>
      <p:sp>
        <p:nvSpPr>
          <p:cNvPr id="33" name="Text Placeholder 16"/>
          <p:cNvSpPr>
            <a:spLocks noGrp="1"/>
          </p:cNvSpPr>
          <p:nvPr>
            <p:ph type="body" sz="quarter" idx="14"/>
          </p:nvPr>
        </p:nvSpPr>
        <p:spPr>
          <a:xfrm>
            <a:off x="-24348" y="290708"/>
            <a:ext cx="8358297" cy="523220"/>
          </a:xfrm>
          <a:prstGeom prst="rect">
            <a:avLst/>
          </a:prstGeom>
          <a:solidFill>
            <a:srgbClr val="009CDA"/>
          </a:solidFill>
        </p:spPr>
        <p:txBody>
          <a:bodyPr wrap="none" lIns="648000">
            <a:spAutoFit/>
          </a:bodyPr>
          <a:lstStyle>
            <a:lvl1pPr marL="0" indent="0">
              <a:buNone/>
              <a:defRPr sz="2800" b="1" cap="all" baseline="0">
                <a:solidFill>
                  <a:schemeClr val="bg1"/>
                </a:solidFill>
                <a:latin typeface="Arial Black" panose="020B0A04020102020204" pitchFamily="34" charset="0"/>
                <a:cs typeface="Arial" panose="020B0604020202020204" pitchFamily="34" charset="0"/>
              </a:defRPr>
            </a:lvl1pPr>
          </a:lstStyle>
          <a:p>
            <a:pPr lvl="0"/>
            <a:r>
              <a:rPr lang="en-US"/>
              <a:t>Click to edit Master text styles</a:t>
            </a:r>
          </a:p>
        </p:txBody>
      </p:sp>
      <p:sp>
        <p:nvSpPr>
          <p:cNvPr id="34" name="Table Placeholder 3"/>
          <p:cNvSpPr>
            <a:spLocks noGrp="1"/>
          </p:cNvSpPr>
          <p:nvPr>
            <p:ph type="tbl" sz="quarter" idx="15"/>
          </p:nvPr>
        </p:nvSpPr>
        <p:spPr>
          <a:xfrm>
            <a:off x="3384015" y="2180949"/>
            <a:ext cx="2659673" cy="7375427"/>
          </a:xfrm>
          <a:prstGeom prst="rect">
            <a:avLst/>
          </a:prstGeom>
        </p:spPr>
        <p:txBody>
          <a:bodyPr/>
          <a:lstStyle>
            <a:lvl1pPr marL="0" indent="0">
              <a:buFontTx/>
              <a:buNone/>
              <a:defRPr sz="2400">
                <a:latin typeface="Arial" panose="020B0604020202020204" pitchFamily="34" charset="0"/>
                <a:cs typeface="Arial" panose="020B0604020202020204" pitchFamily="34" charset="0"/>
              </a:defRPr>
            </a:lvl1pPr>
          </a:lstStyle>
          <a:p>
            <a:pPr lvl="0"/>
            <a:r>
              <a:rPr lang="en-US" noProof="0" dirty="0"/>
              <a:t>Click icon to add table</a:t>
            </a:r>
            <a:endParaRPr lang="en-GB" noProof="0" dirty="0"/>
          </a:p>
        </p:txBody>
      </p:sp>
      <p:sp>
        <p:nvSpPr>
          <p:cNvPr id="35" name="Text Placeholder 7"/>
          <p:cNvSpPr>
            <a:spLocks noGrp="1"/>
          </p:cNvSpPr>
          <p:nvPr>
            <p:ph type="body" sz="quarter" idx="12"/>
          </p:nvPr>
        </p:nvSpPr>
        <p:spPr>
          <a:xfrm>
            <a:off x="366496" y="2180950"/>
            <a:ext cx="2905492" cy="7344403"/>
          </a:xfrm>
          <a:prstGeom prst="rect">
            <a:avLst/>
          </a:prstGeom>
        </p:spPr>
        <p:txBody>
          <a:bodyPr vert="horz"/>
          <a:lstStyle>
            <a:lvl1pPr marL="171450" indent="-171450">
              <a:lnSpc>
                <a:spcPct val="100000"/>
              </a:lnSpc>
              <a:spcBef>
                <a:spcPts val="0"/>
              </a:spcBef>
              <a:spcAft>
                <a:spcPts val="1600"/>
              </a:spcAft>
              <a:buClr>
                <a:srgbClr val="E32119"/>
              </a:buClr>
              <a:buFont typeface="Wingdings" panose="05000000000000000000" pitchFamily="2" charset="2"/>
              <a:buChar char="§"/>
              <a:defRPr sz="1600" b="0" baseline="0">
                <a:solidFill>
                  <a:schemeClr val="tx1"/>
                </a:solidFill>
                <a:latin typeface="Arial"/>
              </a:defRPr>
            </a:lvl1pPr>
            <a:lvl2pPr marL="628650" indent="-171450">
              <a:lnSpc>
                <a:spcPct val="100000"/>
              </a:lnSpc>
              <a:spcBef>
                <a:spcPts val="0"/>
              </a:spcBef>
              <a:spcAft>
                <a:spcPts val="1600"/>
              </a:spcAft>
              <a:buClr>
                <a:srgbClr val="E32119"/>
              </a:buClr>
              <a:buFont typeface="Wingdings" panose="05000000000000000000" pitchFamily="2" charset="2"/>
              <a:buChar char="§"/>
              <a:defRPr sz="1600" b="0">
                <a:latin typeface="Arial"/>
              </a:defRPr>
            </a:lvl2pPr>
            <a:lvl3pPr marL="1200150" indent="-285750">
              <a:lnSpc>
                <a:spcPct val="100000"/>
              </a:lnSpc>
              <a:spcBef>
                <a:spcPts val="0"/>
              </a:spcBef>
              <a:spcAft>
                <a:spcPts val="1600"/>
              </a:spcAft>
              <a:buClr>
                <a:srgbClr val="E32119"/>
              </a:buClr>
              <a:buFont typeface="Wingdings" panose="05000000000000000000" pitchFamily="2" charset="2"/>
              <a:buChar char="§"/>
              <a:defRPr sz="1600" b="0">
                <a:solidFill>
                  <a:schemeClr val="tx1"/>
                </a:solidFill>
                <a:latin typeface="Arial"/>
              </a:defRPr>
            </a:lvl3pPr>
            <a:lvl4pPr>
              <a:defRPr sz="1600"/>
            </a:lvl4pPr>
            <a:lvl5pPr>
              <a:defRPr sz="1600"/>
            </a:lvl5pPr>
          </a:lstStyle>
          <a:p>
            <a:pPr lvl="0"/>
            <a:r>
              <a:rPr lang="en-US"/>
              <a:t>Click to edit Master text styles</a:t>
            </a:r>
          </a:p>
          <a:p>
            <a:pPr lvl="1"/>
            <a:r>
              <a:rPr lang="en-US"/>
              <a:t>Second level</a:t>
            </a:r>
          </a:p>
          <a:p>
            <a:pPr lvl="2"/>
            <a:r>
              <a:rPr lang="en-US"/>
              <a:t>Third level</a:t>
            </a:r>
          </a:p>
        </p:txBody>
      </p:sp>
      <p:grpSp>
        <p:nvGrpSpPr>
          <p:cNvPr id="15" name="Group 1"/>
          <p:cNvGrpSpPr>
            <a:grpSpLocks/>
          </p:cNvGrpSpPr>
          <p:nvPr userDrawn="1"/>
        </p:nvGrpSpPr>
        <p:grpSpPr bwMode="auto">
          <a:xfrm>
            <a:off x="5652359" y="9557456"/>
            <a:ext cx="1168830" cy="348544"/>
            <a:chOff x="8164619" y="6615952"/>
            <a:chExt cx="1688034" cy="242048"/>
          </a:xfrm>
        </p:grpSpPr>
        <p:grpSp>
          <p:nvGrpSpPr>
            <p:cNvPr id="16" name="Group 2"/>
            <p:cNvGrpSpPr>
              <a:grpSpLocks/>
            </p:cNvGrpSpPr>
            <p:nvPr/>
          </p:nvGrpSpPr>
          <p:grpSpPr bwMode="auto">
            <a:xfrm>
              <a:off x="8164619" y="6615952"/>
              <a:ext cx="1688034" cy="242048"/>
              <a:chOff x="8164619" y="6615952"/>
              <a:chExt cx="1688034" cy="242048"/>
            </a:xfrm>
          </p:grpSpPr>
          <p:sp>
            <p:nvSpPr>
              <p:cNvPr id="18" name="Rectangle 17"/>
              <p:cNvSpPr/>
              <p:nvPr/>
            </p:nvSpPr>
            <p:spPr>
              <a:xfrm>
                <a:off x="8164619" y="6615952"/>
                <a:ext cx="241261" cy="242048"/>
              </a:xfrm>
              <a:prstGeom prst="rect">
                <a:avLst/>
              </a:prstGeom>
              <a:solidFill>
                <a:srgbClr val="DA202A"/>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solidFill>
                    <a:prstClr val="white"/>
                  </a:solidFill>
                </a:endParaRPr>
              </a:p>
            </p:txBody>
          </p:sp>
          <p:sp>
            <p:nvSpPr>
              <p:cNvPr id="19" name="Rectangle 18"/>
              <p:cNvSpPr/>
              <p:nvPr/>
            </p:nvSpPr>
            <p:spPr>
              <a:xfrm>
                <a:off x="8405880" y="6615952"/>
                <a:ext cx="242847" cy="242048"/>
              </a:xfrm>
              <a:prstGeom prst="rect">
                <a:avLst/>
              </a:prstGeom>
              <a:solidFill>
                <a:srgbClr val="009CDA"/>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solidFill>
                    <a:prstClr val="white"/>
                  </a:solidFill>
                </a:endParaRPr>
              </a:p>
            </p:txBody>
          </p:sp>
          <p:sp>
            <p:nvSpPr>
              <p:cNvPr id="20" name="Rectangle 19"/>
              <p:cNvSpPr/>
              <p:nvPr/>
            </p:nvSpPr>
            <p:spPr>
              <a:xfrm>
                <a:off x="8648727" y="6615952"/>
                <a:ext cx="241261" cy="242048"/>
              </a:xfrm>
              <a:prstGeom prst="rect">
                <a:avLst/>
              </a:prstGeom>
              <a:solidFill>
                <a:srgbClr val="EF8214"/>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solidFill>
                    <a:prstClr val="white"/>
                  </a:solidFill>
                </a:endParaRPr>
              </a:p>
            </p:txBody>
          </p:sp>
          <p:sp>
            <p:nvSpPr>
              <p:cNvPr id="21" name="Rectangle 20"/>
              <p:cNvSpPr/>
              <p:nvPr/>
            </p:nvSpPr>
            <p:spPr>
              <a:xfrm>
                <a:off x="8889988" y="6615952"/>
                <a:ext cx="242848" cy="242048"/>
              </a:xfrm>
              <a:prstGeom prst="rect">
                <a:avLst/>
              </a:prstGeom>
              <a:solidFill>
                <a:srgbClr val="5082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solidFill>
                    <a:prstClr val="white"/>
                  </a:solidFill>
                </a:endParaRPr>
              </a:p>
            </p:txBody>
          </p:sp>
          <p:sp>
            <p:nvSpPr>
              <p:cNvPr id="22" name="Rectangle 21"/>
              <p:cNvSpPr/>
              <p:nvPr/>
            </p:nvSpPr>
            <p:spPr>
              <a:xfrm>
                <a:off x="9132836" y="6615952"/>
                <a:ext cx="241261" cy="242048"/>
              </a:xfrm>
              <a:prstGeom prst="rect">
                <a:avLst/>
              </a:prstGeom>
              <a:solidFill>
                <a:srgbClr val="82CBD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solidFill>
                    <a:prstClr val="white"/>
                  </a:solidFill>
                </a:endParaRPr>
              </a:p>
            </p:txBody>
          </p:sp>
          <p:sp>
            <p:nvSpPr>
              <p:cNvPr id="23" name="Rectangle 22"/>
              <p:cNvSpPr/>
              <p:nvPr/>
            </p:nvSpPr>
            <p:spPr>
              <a:xfrm>
                <a:off x="9611392" y="6615952"/>
                <a:ext cx="241261" cy="242048"/>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solidFill>
                    <a:prstClr val="white"/>
                  </a:solidFill>
                </a:endParaRPr>
              </a:p>
            </p:txBody>
          </p:sp>
        </p:grpSp>
        <p:sp>
          <p:nvSpPr>
            <p:cNvPr id="17" name="Rectangle 16"/>
            <p:cNvSpPr/>
            <p:nvPr/>
          </p:nvSpPr>
          <p:spPr>
            <a:xfrm>
              <a:off x="9368541" y="6615952"/>
              <a:ext cx="242848" cy="242048"/>
            </a:xfrm>
            <a:prstGeom prst="rect">
              <a:avLst/>
            </a:prstGeom>
            <a:solidFill>
              <a:srgbClr val="EEC216"/>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solidFill>
                  <a:prstClr val="white"/>
                </a:solidFill>
              </a:endParaRPr>
            </a:p>
          </p:txBody>
        </p:sp>
      </p:grpSp>
      <p:sp>
        <p:nvSpPr>
          <p:cNvPr id="24" name="Slide Number Placeholder 11"/>
          <p:cNvSpPr>
            <a:spLocks noGrp="1"/>
          </p:cNvSpPr>
          <p:nvPr>
            <p:ph type="sldNum" sz="quarter" idx="24"/>
          </p:nvPr>
        </p:nvSpPr>
        <p:spPr>
          <a:xfrm>
            <a:off x="6043613" y="9458856"/>
            <a:ext cx="376970" cy="527403"/>
          </a:xfrm>
          <a:prstGeom prst="rect">
            <a:avLst/>
          </a:prstGeom>
        </p:spPr>
        <p:txBody>
          <a:bodyPr vert="horz" lIns="91440" tIns="45720" rIns="91440" bIns="45720" rtlCol="0" anchor="ctr"/>
          <a:lstStyle>
            <a:lvl1pPr algn="ctr" fontAlgn="auto">
              <a:spcBef>
                <a:spcPts val="0"/>
              </a:spcBef>
              <a:spcAft>
                <a:spcPts val="0"/>
              </a:spcAft>
              <a:defRPr sz="1100" b="1">
                <a:solidFill>
                  <a:schemeClr val="bg1"/>
                </a:solidFill>
                <a:latin typeface="Arial"/>
                <a:cs typeface="+mn-cs"/>
              </a:defRPr>
            </a:lvl1pPr>
          </a:lstStyle>
          <a:p>
            <a:pPr>
              <a:defRPr/>
            </a:pPr>
            <a:fld id="{07AE5A85-834C-45C6-B70E-D6BB045069BC}" type="slidenum">
              <a:rPr lang="en-US">
                <a:solidFill>
                  <a:prstClr val="white"/>
                </a:solidFill>
              </a:rPr>
              <a:pPr>
                <a:defRPr/>
              </a:pPr>
              <a:t>‹#›</a:t>
            </a:fld>
            <a:endParaRPr lang="en-US" dirty="0">
              <a:solidFill>
                <a:prstClr val="white"/>
              </a:solidFill>
            </a:endParaRPr>
          </a:p>
        </p:txBody>
      </p:sp>
    </p:spTree>
    <p:extLst>
      <p:ext uri="{BB962C8B-B14F-4D97-AF65-F5344CB8AC3E}">
        <p14:creationId xmlns:p14="http://schemas.microsoft.com/office/powerpoint/2010/main" val="37337459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grpSp>
        <p:nvGrpSpPr>
          <p:cNvPr id="7" name="Group 1"/>
          <p:cNvGrpSpPr>
            <a:grpSpLocks/>
          </p:cNvGrpSpPr>
          <p:nvPr/>
        </p:nvGrpSpPr>
        <p:grpSpPr bwMode="auto">
          <a:xfrm>
            <a:off x="5652359" y="9557456"/>
            <a:ext cx="1168830" cy="348544"/>
            <a:chOff x="8164619" y="6615952"/>
            <a:chExt cx="1688034" cy="242048"/>
          </a:xfrm>
        </p:grpSpPr>
        <p:grpSp>
          <p:nvGrpSpPr>
            <p:cNvPr id="8" name="Group 2"/>
            <p:cNvGrpSpPr>
              <a:grpSpLocks/>
            </p:cNvGrpSpPr>
            <p:nvPr/>
          </p:nvGrpSpPr>
          <p:grpSpPr bwMode="auto">
            <a:xfrm>
              <a:off x="8164619" y="6615952"/>
              <a:ext cx="1688034" cy="242048"/>
              <a:chOff x="8164619" y="6615952"/>
              <a:chExt cx="1688034" cy="242048"/>
            </a:xfrm>
          </p:grpSpPr>
          <p:sp>
            <p:nvSpPr>
              <p:cNvPr id="10" name="Rectangle 9"/>
              <p:cNvSpPr/>
              <p:nvPr/>
            </p:nvSpPr>
            <p:spPr>
              <a:xfrm>
                <a:off x="8164619" y="6615952"/>
                <a:ext cx="241261" cy="242048"/>
              </a:xfrm>
              <a:prstGeom prst="rect">
                <a:avLst/>
              </a:prstGeom>
              <a:solidFill>
                <a:srgbClr val="DA202A"/>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p>
            </p:txBody>
          </p:sp>
          <p:sp>
            <p:nvSpPr>
              <p:cNvPr id="11" name="Rectangle 10"/>
              <p:cNvSpPr/>
              <p:nvPr/>
            </p:nvSpPr>
            <p:spPr>
              <a:xfrm>
                <a:off x="8405880" y="6615952"/>
                <a:ext cx="242847" cy="242048"/>
              </a:xfrm>
              <a:prstGeom prst="rect">
                <a:avLst/>
              </a:prstGeom>
              <a:solidFill>
                <a:srgbClr val="009CDA"/>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p>
            </p:txBody>
          </p:sp>
          <p:sp>
            <p:nvSpPr>
              <p:cNvPr id="12" name="Rectangle 11"/>
              <p:cNvSpPr/>
              <p:nvPr/>
            </p:nvSpPr>
            <p:spPr>
              <a:xfrm>
                <a:off x="8648727" y="6615952"/>
                <a:ext cx="241261" cy="242048"/>
              </a:xfrm>
              <a:prstGeom prst="rect">
                <a:avLst/>
              </a:prstGeom>
              <a:solidFill>
                <a:srgbClr val="EF8214"/>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p>
            </p:txBody>
          </p:sp>
          <p:sp>
            <p:nvSpPr>
              <p:cNvPr id="13" name="Rectangle 12"/>
              <p:cNvSpPr/>
              <p:nvPr/>
            </p:nvSpPr>
            <p:spPr>
              <a:xfrm>
                <a:off x="8889988" y="6615952"/>
                <a:ext cx="242848" cy="242048"/>
              </a:xfrm>
              <a:prstGeom prst="rect">
                <a:avLst/>
              </a:prstGeom>
              <a:solidFill>
                <a:srgbClr val="5082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p>
            </p:txBody>
          </p:sp>
          <p:sp>
            <p:nvSpPr>
              <p:cNvPr id="14" name="Rectangle 13"/>
              <p:cNvSpPr/>
              <p:nvPr/>
            </p:nvSpPr>
            <p:spPr>
              <a:xfrm>
                <a:off x="9132836" y="6615952"/>
                <a:ext cx="241261" cy="242048"/>
              </a:xfrm>
              <a:prstGeom prst="rect">
                <a:avLst/>
              </a:prstGeom>
              <a:solidFill>
                <a:srgbClr val="82CBD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p>
            </p:txBody>
          </p:sp>
          <p:sp>
            <p:nvSpPr>
              <p:cNvPr id="15" name="Rectangle 14"/>
              <p:cNvSpPr/>
              <p:nvPr/>
            </p:nvSpPr>
            <p:spPr>
              <a:xfrm>
                <a:off x="9611392" y="6615952"/>
                <a:ext cx="241261" cy="242048"/>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p>
            </p:txBody>
          </p:sp>
        </p:grpSp>
        <p:sp>
          <p:nvSpPr>
            <p:cNvPr id="9" name="Rectangle 8"/>
            <p:cNvSpPr/>
            <p:nvPr/>
          </p:nvSpPr>
          <p:spPr>
            <a:xfrm>
              <a:off x="9368541" y="6615952"/>
              <a:ext cx="242848" cy="242048"/>
            </a:xfrm>
            <a:prstGeom prst="rect">
              <a:avLst/>
            </a:prstGeom>
            <a:solidFill>
              <a:srgbClr val="EEC216"/>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p>
          </p:txBody>
        </p:sp>
      </p:grpSp>
      <p:sp>
        <p:nvSpPr>
          <p:cNvPr id="46" name="Text Placeholder 7"/>
          <p:cNvSpPr>
            <a:spLocks noGrp="1"/>
          </p:cNvSpPr>
          <p:nvPr>
            <p:ph type="body" sz="quarter" idx="20"/>
          </p:nvPr>
        </p:nvSpPr>
        <p:spPr>
          <a:xfrm>
            <a:off x="0" y="3959021"/>
            <a:ext cx="8375018" cy="430887"/>
          </a:xfrm>
          <a:prstGeom prst="rect">
            <a:avLst/>
          </a:prstGeom>
          <a:solidFill>
            <a:schemeClr val="accent2"/>
          </a:solidFill>
          <a:ln>
            <a:solidFill>
              <a:schemeClr val="accent2"/>
            </a:solidFill>
          </a:ln>
        </p:spPr>
        <p:txBody>
          <a:bodyPr vert="horz" wrap="none" lIns="648000" tIns="0" rIns="108000" bIns="0" anchor="t" anchorCtr="0">
            <a:spAutoFit/>
          </a:bodyPr>
          <a:lstStyle>
            <a:lvl1pPr marL="0" marR="0" indent="0" algn="l" defTabSz="457200" rtl="0" eaLnBrk="1" fontAlgn="auto" latinLnBrk="0" hangingPunct="1">
              <a:lnSpc>
                <a:spcPct val="100000"/>
              </a:lnSpc>
              <a:spcBef>
                <a:spcPct val="20000"/>
              </a:spcBef>
              <a:spcAft>
                <a:spcPts val="0"/>
              </a:spcAft>
              <a:buClrTx/>
              <a:buSzTx/>
              <a:buFont typeface="Arial"/>
              <a:buNone/>
              <a:tabLst/>
              <a:defRPr sz="2800" b="0" cap="all" baseline="0">
                <a:solidFill>
                  <a:schemeClr val="bg1"/>
                </a:solidFill>
                <a:latin typeface="Arial Black" panose="020B0A04020102020204" pitchFamily="34" charset="0"/>
                <a:cs typeface="Arial"/>
              </a:defRPr>
            </a:lvl1pPr>
          </a:lstStyle>
          <a:p>
            <a:pPr lvl="0"/>
            <a:r>
              <a:rPr lang="en-US"/>
              <a:t>Click to edit Master text styles</a:t>
            </a:r>
          </a:p>
        </p:txBody>
      </p:sp>
      <p:sp>
        <p:nvSpPr>
          <p:cNvPr id="50" name="Text Placeholder 7"/>
          <p:cNvSpPr>
            <a:spLocks noGrp="1"/>
          </p:cNvSpPr>
          <p:nvPr>
            <p:ph type="body" sz="quarter" idx="21"/>
          </p:nvPr>
        </p:nvSpPr>
        <p:spPr>
          <a:xfrm>
            <a:off x="0" y="4596941"/>
            <a:ext cx="8375018" cy="430887"/>
          </a:xfrm>
          <a:prstGeom prst="rect">
            <a:avLst/>
          </a:prstGeom>
          <a:solidFill>
            <a:schemeClr val="accent3"/>
          </a:solidFill>
          <a:ln>
            <a:solidFill>
              <a:schemeClr val="accent3"/>
            </a:solidFill>
          </a:ln>
        </p:spPr>
        <p:txBody>
          <a:bodyPr vert="horz" wrap="none" lIns="648000" tIns="0" rIns="108000" bIns="0" anchor="t" anchorCtr="0">
            <a:spAutoFit/>
          </a:bodyPr>
          <a:lstStyle>
            <a:lvl1pPr marL="0" marR="0" indent="0" algn="l" defTabSz="457200" rtl="0" eaLnBrk="1" fontAlgn="auto" latinLnBrk="0" hangingPunct="1">
              <a:lnSpc>
                <a:spcPct val="100000"/>
              </a:lnSpc>
              <a:spcBef>
                <a:spcPct val="20000"/>
              </a:spcBef>
              <a:spcAft>
                <a:spcPts val="0"/>
              </a:spcAft>
              <a:buClrTx/>
              <a:buSzTx/>
              <a:buFont typeface="Arial"/>
              <a:buNone/>
              <a:tabLst/>
              <a:defRPr sz="2800" b="0" cap="all" baseline="0">
                <a:solidFill>
                  <a:schemeClr val="bg1"/>
                </a:solidFill>
                <a:latin typeface="Arial Black" panose="020B0A04020102020204" pitchFamily="34" charset="0"/>
                <a:cs typeface="Arial"/>
              </a:defRPr>
            </a:lvl1pPr>
          </a:lstStyle>
          <a:p>
            <a:pPr lvl="0"/>
            <a:r>
              <a:rPr lang="en-US"/>
              <a:t>Click to edit Master text styles</a:t>
            </a:r>
          </a:p>
        </p:txBody>
      </p:sp>
      <p:sp>
        <p:nvSpPr>
          <p:cNvPr id="17" name="Text Placeholder 7"/>
          <p:cNvSpPr>
            <a:spLocks noGrp="1"/>
          </p:cNvSpPr>
          <p:nvPr>
            <p:ph type="body" sz="quarter" idx="23"/>
          </p:nvPr>
        </p:nvSpPr>
        <p:spPr>
          <a:xfrm>
            <a:off x="0" y="3326138"/>
            <a:ext cx="8375018" cy="430887"/>
          </a:xfrm>
          <a:prstGeom prst="rect">
            <a:avLst/>
          </a:prstGeom>
          <a:solidFill>
            <a:srgbClr val="DA202A"/>
          </a:solidFill>
          <a:ln>
            <a:solidFill>
              <a:schemeClr val="accent1"/>
            </a:solidFill>
          </a:ln>
        </p:spPr>
        <p:txBody>
          <a:bodyPr vert="horz" wrap="none" lIns="648000" tIns="0" rIns="108000" bIns="0" anchor="t" anchorCtr="0">
            <a:spAutoFit/>
          </a:bodyPr>
          <a:lstStyle>
            <a:lvl1pPr marL="0" marR="0" indent="0" algn="l" defTabSz="457200" rtl="0" eaLnBrk="1" fontAlgn="auto" latinLnBrk="0" hangingPunct="1">
              <a:lnSpc>
                <a:spcPct val="100000"/>
              </a:lnSpc>
              <a:spcBef>
                <a:spcPct val="20000"/>
              </a:spcBef>
              <a:spcAft>
                <a:spcPts val="0"/>
              </a:spcAft>
              <a:buClrTx/>
              <a:buSzTx/>
              <a:buFont typeface="Arial"/>
              <a:buNone/>
              <a:tabLst/>
              <a:defRPr sz="2800" b="0" cap="all" baseline="0">
                <a:solidFill>
                  <a:schemeClr val="bg1"/>
                </a:solidFill>
                <a:latin typeface="Arial Black" panose="020B0A04020102020204" pitchFamily="34" charset="0"/>
                <a:cs typeface="Arial"/>
              </a:defRPr>
            </a:lvl1pPr>
          </a:lstStyle>
          <a:p>
            <a:pPr lvl="0"/>
            <a:r>
              <a:rPr lang="en-US"/>
              <a:t>Click to edit Master text styles</a:t>
            </a:r>
          </a:p>
        </p:txBody>
      </p:sp>
      <p:sp>
        <p:nvSpPr>
          <p:cNvPr id="18" name="Slide Number Placeholder 11"/>
          <p:cNvSpPr>
            <a:spLocks noGrp="1"/>
          </p:cNvSpPr>
          <p:nvPr>
            <p:ph type="sldNum" sz="quarter" idx="24"/>
          </p:nvPr>
        </p:nvSpPr>
        <p:spPr>
          <a:xfrm>
            <a:off x="6043613" y="9458856"/>
            <a:ext cx="376970" cy="527403"/>
          </a:xfrm>
          <a:prstGeom prst="rect">
            <a:avLst/>
          </a:prstGeom>
        </p:spPr>
        <p:txBody>
          <a:bodyPr vert="horz" lIns="91440" tIns="45720" rIns="91440" bIns="45720" rtlCol="0" anchor="ctr"/>
          <a:lstStyle>
            <a:lvl1pPr algn="ctr" fontAlgn="auto">
              <a:spcBef>
                <a:spcPts val="0"/>
              </a:spcBef>
              <a:spcAft>
                <a:spcPts val="0"/>
              </a:spcAft>
              <a:defRPr sz="1100" b="1">
                <a:solidFill>
                  <a:schemeClr val="bg1"/>
                </a:solidFill>
                <a:latin typeface="Arial"/>
                <a:cs typeface="+mn-cs"/>
              </a:defRPr>
            </a:lvl1pPr>
          </a:lstStyle>
          <a:p>
            <a:pPr>
              <a:defRPr/>
            </a:pPr>
            <a:fld id="{07AE5A85-834C-45C6-B70E-D6BB045069BC}" type="slidenum">
              <a:rPr lang="en-US"/>
              <a:pPr>
                <a:defRPr/>
              </a:pPr>
              <a:t>‹#›</a:t>
            </a:fld>
            <a:endParaRPr lang="en-US" dirty="0"/>
          </a:p>
        </p:txBody>
      </p:sp>
    </p:spTree>
    <p:extLst>
      <p:ext uri="{BB962C8B-B14F-4D97-AF65-F5344CB8AC3E}">
        <p14:creationId xmlns:p14="http://schemas.microsoft.com/office/powerpoint/2010/main" val="413417723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wo text columns">
    <p:spTree>
      <p:nvGrpSpPr>
        <p:cNvPr id="1" name=""/>
        <p:cNvGrpSpPr/>
        <p:nvPr/>
      </p:nvGrpSpPr>
      <p:grpSpPr>
        <a:xfrm>
          <a:off x="0" y="0"/>
          <a:ext cx="0" cy="0"/>
          <a:chOff x="0" y="0"/>
          <a:chExt cx="0" cy="0"/>
        </a:xfrm>
      </p:grpSpPr>
      <p:sp>
        <p:nvSpPr>
          <p:cNvPr id="33" name="Text Placeholder 16"/>
          <p:cNvSpPr>
            <a:spLocks noGrp="1"/>
          </p:cNvSpPr>
          <p:nvPr>
            <p:ph type="body" sz="quarter" idx="14"/>
          </p:nvPr>
        </p:nvSpPr>
        <p:spPr>
          <a:xfrm>
            <a:off x="-24348" y="290708"/>
            <a:ext cx="8358297" cy="523220"/>
          </a:xfrm>
          <a:prstGeom prst="rect">
            <a:avLst/>
          </a:prstGeom>
          <a:solidFill>
            <a:srgbClr val="009CDA"/>
          </a:solidFill>
        </p:spPr>
        <p:txBody>
          <a:bodyPr wrap="none" lIns="648000">
            <a:spAutoFit/>
          </a:bodyPr>
          <a:lstStyle>
            <a:lvl1pPr marL="0" indent="0">
              <a:buNone/>
              <a:defRPr sz="2800" b="1" cap="all" baseline="0">
                <a:solidFill>
                  <a:schemeClr val="bg1"/>
                </a:solidFill>
                <a:latin typeface="Arial Black" panose="020B0A04020102020204" pitchFamily="34" charset="0"/>
                <a:cs typeface="Arial" panose="020B0604020202020204" pitchFamily="34" charset="0"/>
              </a:defRPr>
            </a:lvl1pPr>
          </a:lstStyle>
          <a:p>
            <a:pPr lvl="0"/>
            <a:r>
              <a:rPr lang="en-US"/>
              <a:t>Click to edit Master text styles</a:t>
            </a:r>
          </a:p>
        </p:txBody>
      </p:sp>
      <p:sp>
        <p:nvSpPr>
          <p:cNvPr id="35" name="Text Placeholder 7"/>
          <p:cNvSpPr>
            <a:spLocks noGrp="1"/>
          </p:cNvSpPr>
          <p:nvPr>
            <p:ph type="body" sz="quarter" idx="12"/>
          </p:nvPr>
        </p:nvSpPr>
        <p:spPr>
          <a:xfrm>
            <a:off x="366496" y="2180950"/>
            <a:ext cx="2905492" cy="7344403"/>
          </a:xfrm>
          <a:prstGeom prst="rect">
            <a:avLst/>
          </a:prstGeom>
        </p:spPr>
        <p:txBody>
          <a:bodyPr vert="horz"/>
          <a:lstStyle>
            <a:lvl1pPr marL="171450" indent="-171450">
              <a:lnSpc>
                <a:spcPct val="100000"/>
              </a:lnSpc>
              <a:spcBef>
                <a:spcPts val="0"/>
              </a:spcBef>
              <a:spcAft>
                <a:spcPts val="1600"/>
              </a:spcAft>
              <a:buClr>
                <a:srgbClr val="E32119"/>
              </a:buClr>
              <a:buFont typeface="Wingdings" panose="05000000000000000000" pitchFamily="2" charset="2"/>
              <a:buChar char="§"/>
              <a:defRPr sz="1600" b="0" baseline="0">
                <a:solidFill>
                  <a:schemeClr val="tx1"/>
                </a:solidFill>
                <a:latin typeface="Arial"/>
              </a:defRPr>
            </a:lvl1pPr>
            <a:lvl2pPr marL="628650" indent="-171450">
              <a:lnSpc>
                <a:spcPct val="100000"/>
              </a:lnSpc>
              <a:spcBef>
                <a:spcPts val="0"/>
              </a:spcBef>
              <a:spcAft>
                <a:spcPts val="1600"/>
              </a:spcAft>
              <a:buClr>
                <a:srgbClr val="E32119"/>
              </a:buClr>
              <a:buFont typeface="Wingdings" panose="05000000000000000000" pitchFamily="2" charset="2"/>
              <a:buChar char="§"/>
              <a:defRPr sz="1600" b="0">
                <a:latin typeface="Arial"/>
              </a:defRPr>
            </a:lvl2pPr>
            <a:lvl3pPr marL="1200150" indent="-285750">
              <a:lnSpc>
                <a:spcPct val="100000"/>
              </a:lnSpc>
              <a:spcBef>
                <a:spcPts val="0"/>
              </a:spcBef>
              <a:spcAft>
                <a:spcPts val="1600"/>
              </a:spcAft>
              <a:buClr>
                <a:srgbClr val="E32119"/>
              </a:buClr>
              <a:buFont typeface="Wingdings" panose="05000000000000000000" pitchFamily="2" charset="2"/>
              <a:buChar char="§"/>
              <a:defRPr sz="1600" b="0">
                <a:solidFill>
                  <a:schemeClr val="tx1"/>
                </a:solidFill>
                <a:latin typeface="Arial"/>
              </a:defRPr>
            </a:lvl3pPr>
            <a:lvl4pPr>
              <a:defRPr sz="1600"/>
            </a:lvl4pPr>
            <a:lvl5pPr>
              <a:defRPr sz="1600"/>
            </a:lvl5pPr>
          </a:lstStyle>
          <a:p>
            <a:pPr lvl="0"/>
            <a:r>
              <a:rPr lang="en-US"/>
              <a:t>Click to edit Master text styles</a:t>
            </a:r>
          </a:p>
          <a:p>
            <a:pPr lvl="1"/>
            <a:r>
              <a:rPr lang="en-US"/>
              <a:t>Second level</a:t>
            </a:r>
          </a:p>
          <a:p>
            <a:pPr lvl="2"/>
            <a:r>
              <a:rPr lang="en-US"/>
              <a:t>Third level</a:t>
            </a:r>
          </a:p>
        </p:txBody>
      </p:sp>
      <p:sp>
        <p:nvSpPr>
          <p:cNvPr id="15" name="Text Placeholder 7"/>
          <p:cNvSpPr>
            <a:spLocks noGrp="1"/>
          </p:cNvSpPr>
          <p:nvPr>
            <p:ph type="body" sz="quarter" idx="17"/>
          </p:nvPr>
        </p:nvSpPr>
        <p:spPr>
          <a:xfrm>
            <a:off x="3405697" y="2184117"/>
            <a:ext cx="2905492" cy="7344403"/>
          </a:xfrm>
          <a:prstGeom prst="rect">
            <a:avLst/>
          </a:prstGeom>
        </p:spPr>
        <p:txBody>
          <a:bodyPr vert="horz"/>
          <a:lstStyle>
            <a:lvl1pPr marL="171450" indent="-171450">
              <a:lnSpc>
                <a:spcPct val="100000"/>
              </a:lnSpc>
              <a:spcBef>
                <a:spcPts val="0"/>
              </a:spcBef>
              <a:spcAft>
                <a:spcPts val="1600"/>
              </a:spcAft>
              <a:buClr>
                <a:srgbClr val="E32119"/>
              </a:buClr>
              <a:buFont typeface="Wingdings" panose="05000000000000000000" pitchFamily="2" charset="2"/>
              <a:buChar char="§"/>
              <a:defRPr sz="1600" b="0" baseline="0">
                <a:solidFill>
                  <a:schemeClr val="tx1"/>
                </a:solidFill>
                <a:latin typeface="Arial"/>
              </a:defRPr>
            </a:lvl1pPr>
            <a:lvl2pPr marL="628650" indent="-171450">
              <a:lnSpc>
                <a:spcPct val="100000"/>
              </a:lnSpc>
              <a:spcBef>
                <a:spcPts val="0"/>
              </a:spcBef>
              <a:spcAft>
                <a:spcPts val="1600"/>
              </a:spcAft>
              <a:buClr>
                <a:srgbClr val="E32119"/>
              </a:buClr>
              <a:buFont typeface="Wingdings" panose="05000000000000000000" pitchFamily="2" charset="2"/>
              <a:buChar char="§"/>
              <a:defRPr sz="1600" b="0">
                <a:latin typeface="Arial"/>
              </a:defRPr>
            </a:lvl2pPr>
            <a:lvl3pPr marL="1200150" indent="-285750">
              <a:lnSpc>
                <a:spcPct val="100000"/>
              </a:lnSpc>
              <a:spcBef>
                <a:spcPts val="0"/>
              </a:spcBef>
              <a:spcAft>
                <a:spcPts val="1600"/>
              </a:spcAft>
              <a:buClr>
                <a:srgbClr val="E32119"/>
              </a:buClr>
              <a:buFont typeface="Wingdings" panose="05000000000000000000" pitchFamily="2" charset="2"/>
              <a:buChar char="§"/>
              <a:defRPr sz="1600" b="0">
                <a:solidFill>
                  <a:schemeClr val="tx1"/>
                </a:solidFill>
                <a:latin typeface="Arial"/>
              </a:defRPr>
            </a:lvl3pPr>
            <a:lvl4pPr>
              <a:defRPr sz="1600"/>
            </a:lvl4pPr>
            <a:lvl5pPr>
              <a:defRPr sz="1600"/>
            </a:lvl5pPr>
          </a:lstStyle>
          <a:p>
            <a:pPr lvl="0"/>
            <a:r>
              <a:rPr lang="en-US"/>
              <a:t>Click to edit Master text styles</a:t>
            </a:r>
          </a:p>
          <a:p>
            <a:pPr lvl="1"/>
            <a:r>
              <a:rPr lang="en-US"/>
              <a:t>Second level</a:t>
            </a:r>
          </a:p>
          <a:p>
            <a:pPr lvl="2"/>
            <a:r>
              <a:rPr lang="en-US"/>
              <a:t>Third level</a:t>
            </a:r>
          </a:p>
        </p:txBody>
      </p:sp>
      <p:grpSp>
        <p:nvGrpSpPr>
          <p:cNvPr id="16" name="Group 1"/>
          <p:cNvGrpSpPr>
            <a:grpSpLocks/>
          </p:cNvGrpSpPr>
          <p:nvPr userDrawn="1"/>
        </p:nvGrpSpPr>
        <p:grpSpPr bwMode="auto">
          <a:xfrm>
            <a:off x="5652359" y="9557456"/>
            <a:ext cx="1168830" cy="348544"/>
            <a:chOff x="8164619" y="6615952"/>
            <a:chExt cx="1688034" cy="242048"/>
          </a:xfrm>
        </p:grpSpPr>
        <p:grpSp>
          <p:nvGrpSpPr>
            <p:cNvPr id="17" name="Group 2"/>
            <p:cNvGrpSpPr>
              <a:grpSpLocks/>
            </p:cNvGrpSpPr>
            <p:nvPr/>
          </p:nvGrpSpPr>
          <p:grpSpPr bwMode="auto">
            <a:xfrm>
              <a:off x="8164619" y="6615952"/>
              <a:ext cx="1688034" cy="242048"/>
              <a:chOff x="8164619" y="6615952"/>
              <a:chExt cx="1688034" cy="242048"/>
            </a:xfrm>
          </p:grpSpPr>
          <p:sp>
            <p:nvSpPr>
              <p:cNvPr id="19" name="Rectangle 18"/>
              <p:cNvSpPr/>
              <p:nvPr/>
            </p:nvSpPr>
            <p:spPr>
              <a:xfrm>
                <a:off x="8164619" y="6615952"/>
                <a:ext cx="241261" cy="242048"/>
              </a:xfrm>
              <a:prstGeom prst="rect">
                <a:avLst/>
              </a:prstGeom>
              <a:solidFill>
                <a:srgbClr val="DA202A"/>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solidFill>
                    <a:prstClr val="white"/>
                  </a:solidFill>
                </a:endParaRPr>
              </a:p>
            </p:txBody>
          </p:sp>
          <p:sp>
            <p:nvSpPr>
              <p:cNvPr id="20" name="Rectangle 19"/>
              <p:cNvSpPr/>
              <p:nvPr/>
            </p:nvSpPr>
            <p:spPr>
              <a:xfrm>
                <a:off x="8405880" y="6615952"/>
                <a:ext cx="242847" cy="242048"/>
              </a:xfrm>
              <a:prstGeom prst="rect">
                <a:avLst/>
              </a:prstGeom>
              <a:solidFill>
                <a:srgbClr val="009CDA"/>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solidFill>
                    <a:prstClr val="white"/>
                  </a:solidFill>
                </a:endParaRPr>
              </a:p>
            </p:txBody>
          </p:sp>
          <p:sp>
            <p:nvSpPr>
              <p:cNvPr id="21" name="Rectangle 20"/>
              <p:cNvSpPr/>
              <p:nvPr/>
            </p:nvSpPr>
            <p:spPr>
              <a:xfrm>
                <a:off x="8648727" y="6615952"/>
                <a:ext cx="241261" cy="242048"/>
              </a:xfrm>
              <a:prstGeom prst="rect">
                <a:avLst/>
              </a:prstGeom>
              <a:solidFill>
                <a:srgbClr val="EF8214"/>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solidFill>
                    <a:prstClr val="white"/>
                  </a:solidFill>
                </a:endParaRPr>
              </a:p>
            </p:txBody>
          </p:sp>
          <p:sp>
            <p:nvSpPr>
              <p:cNvPr id="22" name="Rectangle 21"/>
              <p:cNvSpPr/>
              <p:nvPr/>
            </p:nvSpPr>
            <p:spPr>
              <a:xfrm>
                <a:off x="8889988" y="6615952"/>
                <a:ext cx="242848" cy="242048"/>
              </a:xfrm>
              <a:prstGeom prst="rect">
                <a:avLst/>
              </a:prstGeom>
              <a:solidFill>
                <a:srgbClr val="5082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solidFill>
                    <a:prstClr val="white"/>
                  </a:solidFill>
                </a:endParaRPr>
              </a:p>
            </p:txBody>
          </p:sp>
          <p:sp>
            <p:nvSpPr>
              <p:cNvPr id="23" name="Rectangle 22"/>
              <p:cNvSpPr/>
              <p:nvPr/>
            </p:nvSpPr>
            <p:spPr>
              <a:xfrm>
                <a:off x="9132836" y="6615952"/>
                <a:ext cx="241261" cy="242048"/>
              </a:xfrm>
              <a:prstGeom prst="rect">
                <a:avLst/>
              </a:prstGeom>
              <a:solidFill>
                <a:srgbClr val="82CBD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solidFill>
                    <a:prstClr val="white"/>
                  </a:solidFill>
                </a:endParaRPr>
              </a:p>
            </p:txBody>
          </p:sp>
          <p:sp>
            <p:nvSpPr>
              <p:cNvPr id="24" name="Rectangle 23"/>
              <p:cNvSpPr/>
              <p:nvPr/>
            </p:nvSpPr>
            <p:spPr>
              <a:xfrm>
                <a:off x="9611392" y="6615952"/>
                <a:ext cx="241261" cy="242048"/>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solidFill>
                    <a:prstClr val="white"/>
                  </a:solidFill>
                </a:endParaRPr>
              </a:p>
            </p:txBody>
          </p:sp>
        </p:grpSp>
        <p:sp>
          <p:nvSpPr>
            <p:cNvPr id="18" name="Rectangle 17"/>
            <p:cNvSpPr/>
            <p:nvPr/>
          </p:nvSpPr>
          <p:spPr>
            <a:xfrm>
              <a:off x="9368541" y="6615952"/>
              <a:ext cx="242848" cy="242048"/>
            </a:xfrm>
            <a:prstGeom prst="rect">
              <a:avLst/>
            </a:prstGeom>
            <a:solidFill>
              <a:srgbClr val="EEC216"/>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solidFill>
                  <a:prstClr val="white"/>
                </a:solidFill>
              </a:endParaRPr>
            </a:p>
          </p:txBody>
        </p:sp>
      </p:grpSp>
      <p:sp>
        <p:nvSpPr>
          <p:cNvPr id="25" name="Slide Number Placeholder 11"/>
          <p:cNvSpPr>
            <a:spLocks noGrp="1"/>
          </p:cNvSpPr>
          <p:nvPr>
            <p:ph type="sldNum" sz="quarter" idx="24"/>
          </p:nvPr>
        </p:nvSpPr>
        <p:spPr>
          <a:xfrm>
            <a:off x="6043613" y="9458856"/>
            <a:ext cx="376970" cy="527403"/>
          </a:xfrm>
          <a:prstGeom prst="rect">
            <a:avLst/>
          </a:prstGeom>
        </p:spPr>
        <p:txBody>
          <a:bodyPr vert="horz" lIns="91440" tIns="45720" rIns="91440" bIns="45720" rtlCol="0" anchor="ctr"/>
          <a:lstStyle>
            <a:lvl1pPr algn="ctr" fontAlgn="auto">
              <a:spcBef>
                <a:spcPts val="0"/>
              </a:spcBef>
              <a:spcAft>
                <a:spcPts val="0"/>
              </a:spcAft>
              <a:defRPr sz="1100" b="1">
                <a:solidFill>
                  <a:schemeClr val="bg1"/>
                </a:solidFill>
                <a:latin typeface="Arial"/>
                <a:cs typeface="+mn-cs"/>
              </a:defRPr>
            </a:lvl1pPr>
          </a:lstStyle>
          <a:p>
            <a:pPr>
              <a:defRPr/>
            </a:pPr>
            <a:fld id="{07AE5A85-834C-45C6-B70E-D6BB045069BC}" type="slidenum">
              <a:rPr lang="en-US">
                <a:solidFill>
                  <a:prstClr val="white"/>
                </a:solidFill>
              </a:rPr>
              <a:pPr>
                <a:defRPr/>
              </a:pPr>
              <a:t>‹#›</a:t>
            </a:fld>
            <a:endParaRPr lang="en-US" dirty="0">
              <a:solidFill>
                <a:prstClr val="white"/>
              </a:solidFill>
            </a:endParaRPr>
          </a:p>
        </p:txBody>
      </p:sp>
    </p:spTree>
    <p:extLst>
      <p:ext uri="{BB962C8B-B14F-4D97-AF65-F5344CB8AC3E}">
        <p14:creationId xmlns:p14="http://schemas.microsoft.com/office/powerpoint/2010/main" val="41803179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hree text columns">
    <p:spTree>
      <p:nvGrpSpPr>
        <p:cNvPr id="1" name=""/>
        <p:cNvGrpSpPr/>
        <p:nvPr/>
      </p:nvGrpSpPr>
      <p:grpSpPr>
        <a:xfrm>
          <a:off x="0" y="0"/>
          <a:ext cx="0" cy="0"/>
          <a:chOff x="0" y="0"/>
          <a:chExt cx="0" cy="0"/>
        </a:xfrm>
      </p:grpSpPr>
      <p:sp>
        <p:nvSpPr>
          <p:cNvPr id="33" name="Text Placeholder 16"/>
          <p:cNvSpPr>
            <a:spLocks noGrp="1"/>
          </p:cNvSpPr>
          <p:nvPr>
            <p:ph type="body" sz="quarter" idx="14"/>
          </p:nvPr>
        </p:nvSpPr>
        <p:spPr>
          <a:xfrm>
            <a:off x="-24348" y="290708"/>
            <a:ext cx="8358297" cy="523220"/>
          </a:xfrm>
          <a:prstGeom prst="rect">
            <a:avLst/>
          </a:prstGeom>
          <a:solidFill>
            <a:srgbClr val="009CDA"/>
          </a:solidFill>
        </p:spPr>
        <p:txBody>
          <a:bodyPr wrap="none" lIns="648000">
            <a:spAutoFit/>
          </a:bodyPr>
          <a:lstStyle>
            <a:lvl1pPr marL="0" indent="0">
              <a:buNone/>
              <a:defRPr sz="2800" b="1" cap="all" baseline="0">
                <a:solidFill>
                  <a:schemeClr val="bg1"/>
                </a:solidFill>
                <a:latin typeface="Arial Black" panose="020B0A04020102020204" pitchFamily="34" charset="0"/>
                <a:cs typeface="Arial" panose="020B0604020202020204" pitchFamily="34" charset="0"/>
              </a:defRPr>
            </a:lvl1pPr>
          </a:lstStyle>
          <a:p>
            <a:pPr lvl="0"/>
            <a:r>
              <a:rPr lang="en-US"/>
              <a:t>Click to edit Master text styles</a:t>
            </a:r>
          </a:p>
        </p:txBody>
      </p:sp>
      <p:sp>
        <p:nvSpPr>
          <p:cNvPr id="35" name="Text Placeholder 7"/>
          <p:cNvSpPr>
            <a:spLocks noGrp="1"/>
          </p:cNvSpPr>
          <p:nvPr>
            <p:ph type="body" sz="quarter" idx="12"/>
          </p:nvPr>
        </p:nvSpPr>
        <p:spPr>
          <a:xfrm>
            <a:off x="366496" y="2180950"/>
            <a:ext cx="2115322" cy="7344403"/>
          </a:xfrm>
          <a:prstGeom prst="rect">
            <a:avLst/>
          </a:prstGeom>
        </p:spPr>
        <p:txBody>
          <a:bodyPr vert="horz"/>
          <a:lstStyle>
            <a:lvl1pPr marL="171450" indent="-171450">
              <a:lnSpc>
                <a:spcPct val="100000"/>
              </a:lnSpc>
              <a:spcBef>
                <a:spcPts val="0"/>
              </a:spcBef>
              <a:spcAft>
                <a:spcPts val="1600"/>
              </a:spcAft>
              <a:buClr>
                <a:srgbClr val="E32119"/>
              </a:buClr>
              <a:buFont typeface="Wingdings" panose="05000000000000000000" pitchFamily="2" charset="2"/>
              <a:buChar char="§"/>
              <a:defRPr sz="1600" b="0" baseline="0">
                <a:solidFill>
                  <a:schemeClr val="tx1"/>
                </a:solidFill>
                <a:latin typeface="Arial"/>
              </a:defRPr>
            </a:lvl1pPr>
            <a:lvl2pPr marL="628650" indent="-171450">
              <a:lnSpc>
                <a:spcPct val="100000"/>
              </a:lnSpc>
              <a:spcBef>
                <a:spcPts val="0"/>
              </a:spcBef>
              <a:spcAft>
                <a:spcPts val="1600"/>
              </a:spcAft>
              <a:buClr>
                <a:srgbClr val="E32119"/>
              </a:buClr>
              <a:buFont typeface="Wingdings" panose="05000000000000000000" pitchFamily="2" charset="2"/>
              <a:buChar char="§"/>
              <a:defRPr sz="1600" b="0">
                <a:latin typeface="Arial"/>
              </a:defRPr>
            </a:lvl2pPr>
            <a:lvl3pPr marL="1200150" indent="-285750">
              <a:lnSpc>
                <a:spcPct val="100000"/>
              </a:lnSpc>
              <a:spcBef>
                <a:spcPts val="0"/>
              </a:spcBef>
              <a:spcAft>
                <a:spcPts val="1600"/>
              </a:spcAft>
              <a:buClr>
                <a:srgbClr val="E32119"/>
              </a:buClr>
              <a:buFont typeface="Wingdings" panose="05000000000000000000" pitchFamily="2" charset="2"/>
              <a:buChar char="§"/>
              <a:defRPr sz="1600" b="0">
                <a:solidFill>
                  <a:schemeClr val="tx1"/>
                </a:solidFill>
                <a:latin typeface="Arial"/>
              </a:defRPr>
            </a:lvl3pPr>
            <a:lvl4pPr>
              <a:defRPr sz="1600"/>
            </a:lvl4pPr>
            <a:lvl5pPr>
              <a:defRPr sz="1600"/>
            </a:lvl5pPr>
          </a:lstStyle>
          <a:p>
            <a:pPr lvl="0"/>
            <a:r>
              <a:rPr lang="en-US" dirty="0"/>
              <a:t>Click to edit Master text styles</a:t>
            </a:r>
          </a:p>
          <a:p>
            <a:pPr lvl="1"/>
            <a:r>
              <a:rPr lang="en-US" dirty="0"/>
              <a:t>Second level</a:t>
            </a:r>
          </a:p>
          <a:p>
            <a:pPr lvl="2"/>
            <a:r>
              <a:rPr lang="en-US" dirty="0"/>
              <a:t>Third level</a:t>
            </a:r>
          </a:p>
        </p:txBody>
      </p:sp>
      <p:sp>
        <p:nvSpPr>
          <p:cNvPr id="16" name="Text Placeholder 7"/>
          <p:cNvSpPr>
            <a:spLocks noGrp="1"/>
          </p:cNvSpPr>
          <p:nvPr>
            <p:ph type="body" sz="quarter" idx="17"/>
          </p:nvPr>
        </p:nvSpPr>
        <p:spPr>
          <a:xfrm>
            <a:off x="2522360" y="2180439"/>
            <a:ext cx="2115322" cy="7344403"/>
          </a:xfrm>
          <a:prstGeom prst="rect">
            <a:avLst/>
          </a:prstGeom>
        </p:spPr>
        <p:txBody>
          <a:bodyPr vert="horz"/>
          <a:lstStyle>
            <a:lvl1pPr marL="171450" indent="-171450">
              <a:lnSpc>
                <a:spcPct val="100000"/>
              </a:lnSpc>
              <a:spcBef>
                <a:spcPts val="0"/>
              </a:spcBef>
              <a:spcAft>
                <a:spcPts val="1600"/>
              </a:spcAft>
              <a:buClr>
                <a:srgbClr val="E32119"/>
              </a:buClr>
              <a:buFont typeface="Wingdings" panose="05000000000000000000" pitchFamily="2" charset="2"/>
              <a:buChar char="§"/>
              <a:defRPr sz="1600" b="0" baseline="0">
                <a:solidFill>
                  <a:schemeClr val="tx1"/>
                </a:solidFill>
                <a:latin typeface="Arial"/>
              </a:defRPr>
            </a:lvl1pPr>
            <a:lvl2pPr marL="628650" indent="-171450">
              <a:lnSpc>
                <a:spcPct val="100000"/>
              </a:lnSpc>
              <a:spcBef>
                <a:spcPts val="0"/>
              </a:spcBef>
              <a:spcAft>
                <a:spcPts val="1600"/>
              </a:spcAft>
              <a:buClr>
                <a:srgbClr val="E32119"/>
              </a:buClr>
              <a:buFont typeface="Wingdings" panose="05000000000000000000" pitchFamily="2" charset="2"/>
              <a:buChar char="§"/>
              <a:defRPr sz="1600" b="0">
                <a:latin typeface="Arial"/>
              </a:defRPr>
            </a:lvl2pPr>
            <a:lvl3pPr marL="1200150" indent="-285750">
              <a:lnSpc>
                <a:spcPct val="100000"/>
              </a:lnSpc>
              <a:spcBef>
                <a:spcPts val="0"/>
              </a:spcBef>
              <a:spcAft>
                <a:spcPts val="1600"/>
              </a:spcAft>
              <a:buClr>
                <a:srgbClr val="E32119"/>
              </a:buClr>
              <a:buFont typeface="Wingdings" panose="05000000000000000000" pitchFamily="2" charset="2"/>
              <a:buChar char="§"/>
              <a:defRPr sz="1600" b="0">
                <a:solidFill>
                  <a:schemeClr val="tx1"/>
                </a:solidFill>
                <a:latin typeface="Arial"/>
              </a:defRPr>
            </a:lvl3pPr>
            <a:lvl4pPr>
              <a:defRPr sz="1600"/>
            </a:lvl4pPr>
            <a:lvl5pPr>
              <a:defRPr sz="1600"/>
            </a:lvl5pPr>
          </a:lstStyle>
          <a:p>
            <a:pPr lvl="0"/>
            <a:r>
              <a:rPr lang="en-US" dirty="0"/>
              <a:t>Click to edit Master text styles</a:t>
            </a:r>
          </a:p>
          <a:p>
            <a:pPr lvl="1"/>
            <a:r>
              <a:rPr lang="en-US" dirty="0"/>
              <a:t>Second level</a:t>
            </a:r>
          </a:p>
          <a:p>
            <a:pPr lvl="2"/>
            <a:r>
              <a:rPr lang="en-US" dirty="0"/>
              <a:t>Third level</a:t>
            </a:r>
          </a:p>
        </p:txBody>
      </p:sp>
      <p:sp>
        <p:nvSpPr>
          <p:cNvPr id="17" name="Text Placeholder 7"/>
          <p:cNvSpPr>
            <a:spLocks noGrp="1"/>
          </p:cNvSpPr>
          <p:nvPr>
            <p:ph type="body" sz="quarter" idx="18"/>
          </p:nvPr>
        </p:nvSpPr>
        <p:spPr>
          <a:xfrm>
            <a:off x="4678225" y="2179798"/>
            <a:ext cx="2115322" cy="7344403"/>
          </a:xfrm>
          <a:prstGeom prst="rect">
            <a:avLst/>
          </a:prstGeom>
        </p:spPr>
        <p:txBody>
          <a:bodyPr vert="horz"/>
          <a:lstStyle>
            <a:lvl1pPr marL="171450" indent="-171450">
              <a:lnSpc>
                <a:spcPct val="100000"/>
              </a:lnSpc>
              <a:spcBef>
                <a:spcPts val="0"/>
              </a:spcBef>
              <a:spcAft>
                <a:spcPts val="1600"/>
              </a:spcAft>
              <a:buClr>
                <a:srgbClr val="E32119"/>
              </a:buClr>
              <a:buFont typeface="Wingdings" panose="05000000000000000000" pitchFamily="2" charset="2"/>
              <a:buChar char="§"/>
              <a:defRPr sz="1600" b="0" baseline="0">
                <a:solidFill>
                  <a:schemeClr val="tx1"/>
                </a:solidFill>
                <a:latin typeface="Arial"/>
              </a:defRPr>
            </a:lvl1pPr>
            <a:lvl2pPr marL="628650" indent="-171450">
              <a:lnSpc>
                <a:spcPct val="100000"/>
              </a:lnSpc>
              <a:spcBef>
                <a:spcPts val="0"/>
              </a:spcBef>
              <a:spcAft>
                <a:spcPts val="1600"/>
              </a:spcAft>
              <a:buClr>
                <a:srgbClr val="E32119"/>
              </a:buClr>
              <a:buFont typeface="Wingdings" panose="05000000000000000000" pitchFamily="2" charset="2"/>
              <a:buChar char="§"/>
              <a:defRPr sz="1600" b="0">
                <a:latin typeface="Arial"/>
              </a:defRPr>
            </a:lvl2pPr>
            <a:lvl3pPr marL="1200150" indent="-285750">
              <a:lnSpc>
                <a:spcPct val="100000"/>
              </a:lnSpc>
              <a:spcBef>
                <a:spcPts val="0"/>
              </a:spcBef>
              <a:spcAft>
                <a:spcPts val="1600"/>
              </a:spcAft>
              <a:buClr>
                <a:srgbClr val="E32119"/>
              </a:buClr>
              <a:buFont typeface="Wingdings" panose="05000000000000000000" pitchFamily="2" charset="2"/>
              <a:buChar char="§"/>
              <a:defRPr sz="1600" b="0">
                <a:solidFill>
                  <a:schemeClr val="tx1"/>
                </a:solidFill>
                <a:latin typeface="Arial"/>
              </a:defRPr>
            </a:lvl3pPr>
            <a:lvl4pPr>
              <a:defRPr sz="1600"/>
            </a:lvl4pPr>
            <a:lvl5pPr>
              <a:defRPr sz="1600"/>
            </a:lvl5pPr>
          </a:lstStyle>
          <a:p>
            <a:pPr lvl="0"/>
            <a:r>
              <a:rPr lang="en-US" dirty="0"/>
              <a:t>Click to edit Master text styles</a:t>
            </a:r>
          </a:p>
          <a:p>
            <a:pPr lvl="1"/>
            <a:r>
              <a:rPr lang="en-US" dirty="0"/>
              <a:t>Second level</a:t>
            </a:r>
          </a:p>
          <a:p>
            <a:pPr lvl="2"/>
            <a:r>
              <a:rPr lang="en-US" dirty="0"/>
              <a:t>Third level</a:t>
            </a:r>
          </a:p>
        </p:txBody>
      </p:sp>
      <p:grpSp>
        <p:nvGrpSpPr>
          <p:cNvPr id="18" name="Group 1"/>
          <p:cNvGrpSpPr>
            <a:grpSpLocks/>
          </p:cNvGrpSpPr>
          <p:nvPr userDrawn="1"/>
        </p:nvGrpSpPr>
        <p:grpSpPr bwMode="auto">
          <a:xfrm>
            <a:off x="5652359" y="9557456"/>
            <a:ext cx="1168830" cy="348544"/>
            <a:chOff x="8164619" y="6615952"/>
            <a:chExt cx="1688034" cy="242048"/>
          </a:xfrm>
        </p:grpSpPr>
        <p:grpSp>
          <p:nvGrpSpPr>
            <p:cNvPr id="19" name="Group 2"/>
            <p:cNvGrpSpPr>
              <a:grpSpLocks/>
            </p:cNvGrpSpPr>
            <p:nvPr/>
          </p:nvGrpSpPr>
          <p:grpSpPr bwMode="auto">
            <a:xfrm>
              <a:off x="8164619" y="6615952"/>
              <a:ext cx="1688034" cy="242048"/>
              <a:chOff x="8164619" y="6615952"/>
              <a:chExt cx="1688034" cy="242048"/>
            </a:xfrm>
          </p:grpSpPr>
          <p:sp>
            <p:nvSpPr>
              <p:cNvPr id="21" name="Rectangle 20"/>
              <p:cNvSpPr/>
              <p:nvPr/>
            </p:nvSpPr>
            <p:spPr>
              <a:xfrm>
                <a:off x="8164619" y="6615952"/>
                <a:ext cx="241261" cy="242048"/>
              </a:xfrm>
              <a:prstGeom prst="rect">
                <a:avLst/>
              </a:prstGeom>
              <a:solidFill>
                <a:srgbClr val="DA202A"/>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solidFill>
                    <a:prstClr val="white"/>
                  </a:solidFill>
                </a:endParaRPr>
              </a:p>
            </p:txBody>
          </p:sp>
          <p:sp>
            <p:nvSpPr>
              <p:cNvPr id="22" name="Rectangle 21"/>
              <p:cNvSpPr/>
              <p:nvPr/>
            </p:nvSpPr>
            <p:spPr>
              <a:xfrm>
                <a:off x="8405880" y="6615952"/>
                <a:ext cx="242847" cy="242048"/>
              </a:xfrm>
              <a:prstGeom prst="rect">
                <a:avLst/>
              </a:prstGeom>
              <a:solidFill>
                <a:srgbClr val="009CDA"/>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solidFill>
                    <a:prstClr val="white"/>
                  </a:solidFill>
                </a:endParaRPr>
              </a:p>
            </p:txBody>
          </p:sp>
          <p:sp>
            <p:nvSpPr>
              <p:cNvPr id="23" name="Rectangle 22"/>
              <p:cNvSpPr/>
              <p:nvPr/>
            </p:nvSpPr>
            <p:spPr>
              <a:xfrm>
                <a:off x="8648727" y="6615952"/>
                <a:ext cx="241261" cy="242048"/>
              </a:xfrm>
              <a:prstGeom prst="rect">
                <a:avLst/>
              </a:prstGeom>
              <a:solidFill>
                <a:srgbClr val="EF8214"/>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solidFill>
                    <a:prstClr val="white"/>
                  </a:solidFill>
                </a:endParaRPr>
              </a:p>
            </p:txBody>
          </p:sp>
          <p:sp>
            <p:nvSpPr>
              <p:cNvPr id="24" name="Rectangle 23"/>
              <p:cNvSpPr/>
              <p:nvPr/>
            </p:nvSpPr>
            <p:spPr>
              <a:xfrm>
                <a:off x="8889988" y="6615952"/>
                <a:ext cx="242848" cy="242048"/>
              </a:xfrm>
              <a:prstGeom prst="rect">
                <a:avLst/>
              </a:prstGeom>
              <a:solidFill>
                <a:srgbClr val="5082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solidFill>
                    <a:prstClr val="white"/>
                  </a:solidFill>
                </a:endParaRPr>
              </a:p>
            </p:txBody>
          </p:sp>
          <p:sp>
            <p:nvSpPr>
              <p:cNvPr id="25" name="Rectangle 24"/>
              <p:cNvSpPr/>
              <p:nvPr/>
            </p:nvSpPr>
            <p:spPr>
              <a:xfrm>
                <a:off x="9132836" y="6615952"/>
                <a:ext cx="241261" cy="242048"/>
              </a:xfrm>
              <a:prstGeom prst="rect">
                <a:avLst/>
              </a:prstGeom>
              <a:solidFill>
                <a:srgbClr val="82CBD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solidFill>
                    <a:prstClr val="white"/>
                  </a:solidFill>
                </a:endParaRPr>
              </a:p>
            </p:txBody>
          </p:sp>
          <p:sp>
            <p:nvSpPr>
              <p:cNvPr id="26" name="Rectangle 25"/>
              <p:cNvSpPr/>
              <p:nvPr/>
            </p:nvSpPr>
            <p:spPr>
              <a:xfrm>
                <a:off x="9611392" y="6615952"/>
                <a:ext cx="241261" cy="242048"/>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solidFill>
                    <a:prstClr val="white"/>
                  </a:solidFill>
                </a:endParaRPr>
              </a:p>
            </p:txBody>
          </p:sp>
        </p:grpSp>
        <p:sp>
          <p:nvSpPr>
            <p:cNvPr id="20" name="Rectangle 19"/>
            <p:cNvSpPr/>
            <p:nvPr/>
          </p:nvSpPr>
          <p:spPr>
            <a:xfrm>
              <a:off x="9368541" y="6615952"/>
              <a:ext cx="242848" cy="242048"/>
            </a:xfrm>
            <a:prstGeom prst="rect">
              <a:avLst/>
            </a:prstGeom>
            <a:solidFill>
              <a:srgbClr val="EEC216"/>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solidFill>
                  <a:prstClr val="white"/>
                </a:solidFill>
              </a:endParaRPr>
            </a:p>
          </p:txBody>
        </p:sp>
      </p:grpSp>
      <p:sp>
        <p:nvSpPr>
          <p:cNvPr id="27" name="Slide Number Placeholder 11"/>
          <p:cNvSpPr>
            <a:spLocks noGrp="1"/>
          </p:cNvSpPr>
          <p:nvPr>
            <p:ph type="sldNum" sz="quarter" idx="24"/>
          </p:nvPr>
        </p:nvSpPr>
        <p:spPr>
          <a:xfrm>
            <a:off x="6043613" y="9458856"/>
            <a:ext cx="376970" cy="527403"/>
          </a:xfrm>
          <a:prstGeom prst="rect">
            <a:avLst/>
          </a:prstGeom>
        </p:spPr>
        <p:txBody>
          <a:bodyPr vert="horz" lIns="91440" tIns="45720" rIns="91440" bIns="45720" rtlCol="0" anchor="ctr"/>
          <a:lstStyle>
            <a:lvl1pPr algn="ctr" fontAlgn="auto">
              <a:spcBef>
                <a:spcPts val="0"/>
              </a:spcBef>
              <a:spcAft>
                <a:spcPts val="0"/>
              </a:spcAft>
              <a:defRPr sz="1100" b="1">
                <a:solidFill>
                  <a:schemeClr val="bg1"/>
                </a:solidFill>
                <a:latin typeface="Arial"/>
                <a:cs typeface="+mn-cs"/>
              </a:defRPr>
            </a:lvl1pPr>
          </a:lstStyle>
          <a:p>
            <a:pPr>
              <a:defRPr/>
            </a:pPr>
            <a:fld id="{07AE5A85-834C-45C6-B70E-D6BB045069BC}" type="slidenum">
              <a:rPr lang="en-US">
                <a:solidFill>
                  <a:prstClr val="white"/>
                </a:solidFill>
              </a:rPr>
              <a:pPr>
                <a:defRPr/>
              </a:pPr>
              <a:t>‹#›</a:t>
            </a:fld>
            <a:endParaRPr lang="en-US" dirty="0">
              <a:solidFill>
                <a:prstClr val="white"/>
              </a:solidFill>
            </a:endParaRPr>
          </a:p>
        </p:txBody>
      </p:sp>
    </p:spTree>
    <p:extLst>
      <p:ext uri="{BB962C8B-B14F-4D97-AF65-F5344CB8AC3E}">
        <p14:creationId xmlns:p14="http://schemas.microsoft.com/office/powerpoint/2010/main" val="359356272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headline and image">
    <p:spTree>
      <p:nvGrpSpPr>
        <p:cNvPr id="1" name=""/>
        <p:cNvGrpSpPr/>
        <p:nvPr/>
      </p:nvGrpSpPr>
      <p:grpSpPr>
        <a:xfrm>
          <a:off x="0" y="0"/>
          <a:ext cx="0" cy="0"/>
          <a:chOff x="0" y="0"/>
          <a:chExt cx="0" cy="0"/>
        </a:xfrm>
      </p:grpSpPr>
      <p:sp>
        <p:nvSpPr>
          <p:cNvPr id="34" name="Text Placeholder 16"/>
          <p:cNvSpPr>
            <a:spLocks noGrp="1"/>
          </p:cNvSpPr>
          <p:nvPr>
            <p:ph type="body" sz="quarter" idx="14"/>
          </p:nvPr>
        </p:nvSpPr>
        <p:spPr>
          <a:xfrm>
            <a:off x="-24348" y="290708"/>
            <a:ext cx="8358297" cy="523220"/>
          </a:xfrm>
          <a:prstGeom prst="rect">
            <a:avLst/>
          </a:prstGeom>
          <a:solidFill>
            <a:srgbClr val="009CDA"/>
          </a:solidFill>
        </p:spPr>
        <p:txBody>
          <a:bodyPr wrap="none" lIns="648000">
            <a:spAutoFit/>
          </a:bodyPr>
          <a:lstStyle>
            <a:lvl1pPr marL="0" indent="0">
              <a:buNone/>
              <a:defRPr sz="2800" b="1" cap="all" baseline="0">
                <a:solidFill>
                  <a:schemeClr val="bg1"/>
                </a:solidFill>
                <a:latin typeface="Arial Black" panose="020B0A04020102020204" pitchFamily="34" charset="0"/>
                <a:cs typeface="Arial" panose="020B0604020202020204" pitchFamily="34" charset="0"/>
              </a:defRPr>
            </a:lvl1pPr>
          </a:lstStyle>
          <a:p>
            <a:pPr lvl="0"/>
            <a:r>
              <a:rPr lang="en-US"/>
              <a:t>Click to edit Master text styles</a:t>
            </a:r>
          </a:p>
        </p:txBody>
      </p:sp>
      <p:sp>
        <p:nvSpPr>
          <p:cNvPr id="15" name="Picture Placeholder 2"/>
          <p:cNvSpPr>
            <a:spLocks noGrp="1"/>
          </p:cNvSpPr>
          <p:nvPr>
            <p:ph type="pic" idx="1"/>
          </p:nvPr>
        </p:nvSpPr>
        <p:spPr>
          <a:xfrm>
            <a:off x="1534636" y="2560734"/>
            <a:ext cx="3798277" cy="5943600"/>
          </a:xfrm>
          <a:prstGeom prst="rect">
            <a:avLst/>
          </a:prstGeom>
        </p:spPr>
      </p:sp>
      <p:grpSp>
        <p:nvGrpSpPr>
          <p:cNvPr id="14" name="Group 1"/>
          <p:cNvGrpSpPr>
            <a:grpSpLocks/>
          </p:cNvGrpSpPr>
          <p:nvPr userDrawn="1"/>
        </p:nvGrpSpPr>
        <p:grpSpPr bwMode="auto">
          <a:xfrm>
            <a:off x="5652359" y="9557456"/>
            <a:ext cx="1168830" cy="348544"/>
            <a:chOff x="8164619" y="6615952"/>
            <a:chExt cx="1688034" cy="242048"/>
          </a:xfrm>
        </p:grpSpPr>
        <p:grpSp>
          <p:nvGrpSpPr>
            <p:cNvPr id="16" name="Group 2"/>
            <p:cNvGrpSpPr>
              <a:grpSpLocks/>
            </p:cNvGrpSpPr>
            <p:nvPr/>
          </p:nvGrpSpPr>
          <p:grpSpPr bwMode="auto">
            <a:xfrm>
              <a:off x="8164619" y="6615952"/>
              <a:ext cx="1688034" cy="242048"/>
              <a:chOff x="8164619" y="6615952"/>
              <a:chExt cx="1688034" cy="242048"/>
            </a:xfrm>
          </p:grpSpPr>
          <p:sp>
            <p:nvSpPr>
              <p:cNvPr id="18" name="Rectangle 17"/>
              <p:cNvSpPr/>
              <p:nvPr/>
            </p:nvSpPr>
            <p:spPr>
              <a:xfrm>
                <a:off x="8164619" y="6615952"/>
                <a:ext cx="241261" cy="242048"/>
              </a:xfrm>
              <a:prstGeom prst="rect">
                <a:avLst/>
              </a:prstGeom>
              <a:solidFill>
                <a:srgbClr val="DA202A"/>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solidFill>
                    <a:prstClr val="white"/>
                  </a:solidFill>
                </a:endParaRPr>
              </a:p>
            </p:txBody>
          </p:sp>
          <p:sp>
            <p:nvSpPr>
              <p:cNvPr id="19" name="Rectangle 18"/>
              <p:cNvSpPr/>
              <p:nvPr/>
            </p:nvSpPr>
            <p:spPr>
              <a:xfrm>
                <a:off x="8405880" y="6615952"/>
                <a:ext cx="242847" cy="242048"/>
              </a:xfrm>
              <a:prstGeom prst="rect">
                <a:avLst/>
              </a:prstGeom>
              <a:solidFill>
                <a:srgbClr val="009CDA"/>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solidFill>
                    <a:prstClr val="white"/>
                  </a:solidFill>
                </a:endParaRPr>
              </a:p>
            </p:txBody>
          </p:sp>
          <p:sp>
            <p:nvSpPr>
              <p:cNvPr id="20" name="Rectangle 19"/>
              <p:cNvSpPr/>
              <p:nvPr/>
            </p:nvSpPr>
            <p:spPr>
              <a:xfrm>
                <a:off x="8648727" y="6615952"/>
                <a:ext cx="241261" cy="242048"/>
              </a:xfrm>
              <a:prstGeom prst="rect">
                <a:avLst/>
              </a:prstGeom>
              <a:solidFill>
                <a:srgbClr val="EF8214"/>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solidFill>
                    <a:prstClr val="white"/>
                  </a:solidFill>
                </a:endParaRPr>
              </a:p>
            </p:txBody>
          </p:sp>
          <p:sp>
            <p:nvSpPr>
              <p:cNvPr id="21" name="Rectangle 20"/>
              <p:cNvSpPr/>
              <p:nvPr/>
            </p:nvSpPr>
            <p:spPr>
              <a:xfrm>
                <a:off x="8889988" y="6615952"/>
                <a:ext cx="242848" cy="242048"/>
              </a:xfrm>
              <a:prstGeom prst="rect">
                <a:avLst/>
              </a:prstGeom>
              <a:solidFill>
                <a:srgbClr val="5082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solidFill>
                    <a:prstClr val="white"/>
                  </a:solidFill>
                </a:endParaRPr>
              </a:p>
            </p:txBody>
          </p:sp>
          <p:sp>
            <p:nvSpPr>
              <p:cNvPr id="22" name="Rectangle 21"/>
              <p:cNvSpPr/>
              <p:nvPr/>
            </p:nvSpPr>
            <p:spPr>
              <a:xfrm>
                <a:off x="9132836" y="6615952"/>
                <a:ext cx="241261" cy="242048"/>
              </a:xfrm>
              <a:prstGeom prst="rect">
                <a:avLst/>
              </a:prstGeom>
              <a:solidFill>
                <a:srgbClr val="82CBD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solidFill>
                    <a:prstClr val="white"/>
                  </a:solidFill>
                </a:endParaRPr>
              </a:p>
            </p:txBody>
          </p:sp>
          <p:sp>
            <p:nvSpPr>
              <p:cNvPr id="23" name="Rectangle 22"/>
              <p:cNvSpPr/>
              <p:nvPr/>
            </p:nvSpPr>
            <p:spPr>
              <a:xfrm>
                <a:off x="9611392" y="6615952"/>
                <a:ext cx="241261" cy="242048"/>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solidFill>
                    <a:prstClr val="white"/>
                  </a:solidFill>
                </a:endParaRPr>
              </a:p>
            </p:txBody>
          </p:sp>
        </p:grpSp>
        <p:sp>
          <p:nvSpPr>
            <p:cNvPr id="17" name="Rectangle 16"/>
            <p:cNvSpPr/>
            <p:nvPr/>
          </p:nvSpPr>
          <p:spPr>
            <a:xfrm>
              <a:off x="9368541" y="6615952"/>
              <a:ext cx="242848" cy="242048"/>
            </a:xfrm>
            <a:prstGeom prst="rect">
              <a:avLst/>
            </a:prstGeom>
            <a:solidFill>
              <a:srgbClr val="EEC216"/>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solidFill>
                  <a:prstClr val="white"/>
                </a:solidFill>
              </a:endParaRPr>
            </a:p>
          </p:txBody>
        </p:sp>
      </p:grpSp>
      <p:sp>
        <p:nvSpPr>
          <p:cNvPr id="24" name="Slide Number Placeholder 11"/>
          <p:cNvSpPr>
            <a:spLocks noGrp="1"/>
          </p:cNvSpPr>
          <p:nvPr>
            <p:ph type="sldNum" sz="quarter" idx="24"/>
          </p:nvPr>
        </p:nvSpPr>
        <p:spPr>
          <a:xfrm>
            <a:off x="6043613" y="9458856"/>
            <a:ext cx="376970" cy="527403"/>
          </a:xfrm>
          <a:prstGeom prst="rect">
            <a:avLst/>
          </a:prstGeom>
        </p:spPr>
        <p:txBody>
          <a:bodyPr vert="horz" lIns="91440" tIns="45720" rIns="91440" bIns="45720" rtlCol="0" anchor="ctr"/>
          <a:lstStyle>
            <a:lvl1pPr algn="ctr" fontAlgn="auto">
              <a:spcBef>
                <a:spcPts val="0"/>
              </a:spcBef>
              <a:spcAft>
                <a:spcPts val="0"/>
              </a:spcAft>
              <a:defRPr sz="1100" b="1">
                <a:solidFill>
                  <a:schemeClr val="bg1"/>
                </a:solidFill>
                <a:latin typeface="Arial"/>
                <a:cs typeface="+mn-cs"/>
              </a:defRPr>
            </a:lvl1pPr>
          </a:lstStyle>
          <a:p>
            <a:pPr>
              <a:defRPr/>
            </a:pPr>
            <a:fld id="{07AE5A85-834C-45C6-B70E-D6BB045069BC}" type="slidenum">
              <a:rPr lang="en-US">
                <a:solidFill>
                  <a:prstClr val="white"/>
                </a:solidFill>
              </a:rPr>
              <a:pPr>
                <a:defRPr/>
              </a:pPr>
              <a:t>‹#›</a:t>
            </a:fld>
            <a:endParaRPr lang="en-US" dirty="0">
              <a:solidFill>
                <a:prstClr val="white"/>
              </a:solidFill>
            </a:endParaRPr>
          </a:p>
        </p:txBody>
      </p:sp>
    </p:spTree>
    <p:extLst>
      <p:ext uri="{BB962C8B-B14F-4D97-AF65-F5344CB8AC3E}">
        <p14:creationId xmlns:p14="http://schemas.microsoft.com/office/powerpoint/2010/main" val="172361918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Three line title and text">
    <p:spTree>
      <p:nvGrpSpPr>
        <p:cNvPr id="1" name=""/>
        <p:cNvGrpSpPr/>
        <p:nvPr/>
      </p:nvGrpSpPr>
      <p:grpSpPr>
        <a:xfrm>
          <a:off x="0" y="0"/>
          <a:ext cx="0" cy="0"/>
          <a:chOff x="0" y="0"/>
          <a:chExt cx="0" cy="0"/>
        </a:xfrm>
      </p:grpSpPr>
      <p:sp>
        <p:nvSpPr>
          <p:cNvPr id="35" name="Text Placeholder 16"/>
          <p:cNvSpPr>
            <a:spLocks noGrp="1"/>
          </p:cNvSpPr>
          <p:nvPr>
            <p:ph type="body" sz="quarter" idx="14"/>
          </p:nvPr>
        </p:nvSpPr>
        <p:spPr>
          <a:xfrm>
            <a:off x="-24349" y="290708"/>
            <a:ext cx="8358297" cy="523220"/>
          </a:xfrm>
          <a:prstGeom prst="rect">
            <a:avLst/>
          </a:prstGeom>
          <a:solidFill>
            <a:srgbClr val="009CDA"/>
          </a:solidFill>
        </p:spPr>
        <p:txBody>
          <a:bodyPr wrap="none" lIns="648000">
            <a:spAutoFit/>
          </a:bodyPr>
          <a:lstStyle>
            <a:lvl1pPr marL="0" indent="0">
              <a:buNone/>
              <a:defRPr sz="2800" b="1" cap="all" baseline="0">
                <a:solidFill>
                  <a:schemeClr val="bg1"/>
                </a:solidFill>
                <a:latin typeface="Arial Black" panose="020B0A04020102020204" pitchFamily="34" charset="0"/>
                <a:cs typeface="Arial" panose="020B0604020202020204" pitchFamily="34" charset="0"/>
              </a:defRPr>
            </a:lvl1pPr>
          </a:lstStyle>
          <a:p>
            <a:pPr lvl="0"/>
            <a:r>
              <a:rPr lang="en-US" dirty="0"/>
              <a:t>Click to edit Master text styles</a:t>
            </a:r>
          </a:p>
        </p:txBody>
      </p:sp>
      <p:sp>
        <p:nvSpPr>
          <p:cNvPr id="16" name="Text Placeholder 16"/>
          <p:cNvSpPr>
            <a:spLocks noGrp="1"/>
          </p:cNvSpPr>
          <p:nvPr>
            <p:ph type="body" sz="quarter" idx="15"/>
          </p:nvPr>
        </p:nvSpPr>
        <p:spPr>
          <a:xfrm>
            <a:off x="-24349" y="1047702"/>
            <a:ext cx="8358297" cy="523220"/>
          </a:xfrm>
          <a:prstGeom prst="rect">
            <a:avLst/>
          </a:prstGeom>
          <a:solidFill>
            <a:srgbClr val="009CDA"/>
          </a:solidFill>
        </p:spPr>
        <p:txBody>
          <a:bodyPr wrap="none" lIns="648000">
            <a:spAutoFit/>
          </a:bodyPr>
          <a:lstStyle>
            <a:lvl1pPr marL="0" indent="0">
              <a:buNone/>
              <a:defRPr sz="2800" b="1" cap="all" baseline="0">
                <a:solidFill>
                  <a:schemeClr val="bg1"/>
                </a:solidFill>
                <a:latin typeface="Arial Black" panose="020B0A04020102020204" pitchFamily="34" charset="0"/>
                <a:cs typeface="Arial" panose="020B0604020202020204" pitchFamily="34" charset="0"/>
              </a:defRPr>
            </a:lvl1pPr>
          </a:lstStyle>
          <a:p>
            <a:pPr lvl="0"/>
            <a:r>
              <a:rPr lang="en-US" dirty="0"/>
              <a:t>Click to edit Master text styles</a:t>
            </a:r>
          </a:p>
        </p:txBody>
      </p:sp>
      <p:sp>
        <p:nvSpPr>
          <p:cNvPr id="17" name="Text Placeholder 16"/>
          <p:cNvSpPr>
            <a:spLocks noGrp="1"/>
          </p:cNvSpPr>
          <p:nvPr>
            <p:ph type="body" sz="quarter" idx="16"/>
          </p:nvPr>
        </p:nvSpPr>
        <p:spPr>
          <a:xfrm>
            <a:off x="-24349" y="1804251"/>
            <a:ext cx="8358297" cy="523220"/>
          </a:xfrm>
          <a:prstGeom prst="rect">
            <a:avLst/>
          </a:prstGeom>
          <a:solidFill>
            <a:srgbClr val="009CDA"/>
          </a:solidFill>
        </p:spPr>
        <p:txBody>
          <a:bodyPr wrap="none" lIns="648000">
            <a:spAutoFit/>
          </a:bodyPr>
          <a:lstStyle>
            <a:lvl1pPr marL="0" indent="0">
              <a:buNone/>
              <a:defRPr sz="2800" b="1" cap="all" baseline="0">
                <a:solidFill>
                  <a:schemeClr val="bg1"/>
                </a:solidFill>
                <a:latin typeface="Arial Black" panose="020B0A04020102020204" pitchFamily="34" charset="0"/>
                <a:cs typeface="Arial" panose="020B0604020202020204" pitchFamily="34" charset="0"/>
              </a:defRPr>
            </a:lvl1pPr>
          </a:lstStyle>
          <a:p>
            <a:pPr lvl="0"/>
            <a:r>
              <a:rPr lang="en-US" dirty="0"/>
              <a:t>Click to edit Master text styles</a:t>
            </a:r>
          </a:p>
        </p:txBody>
      </p:sp>
      <p:sp>
        <p:nvSpPr>
          <p:cNvPr id="18" name="Text Placeholder 7"/>
          <p:cNvSpPr>
            <a:spLocks noGrp="1"/>
          </p:cNvSpPr>
          <p:nvPr>
            <p:ph type="body" sz="quarter" idx="12"/>
          </p:nvPr>
        </p:nvSpPr>
        <p:spPr>
          <a:xfrm>
            <a:off x="366496" y="3014411"/>
            <a:ext cx="5729209" cy="6541964"/>
          </a:xfrm>
          <a:prstGeom prst="rect">
            <a:avLst/>
          </a:prstGeom>
        </p:spPr>
        <p:txBody>
          <a:bodyPr vert="horz"/>
          <a:lstStyle>
            <a:lvl1pPr marL="171450" indent="-171450">
              <a:lnSpc>
                <a:spcPct val="100000"/>
              </a:lnSpc>
              <a:spcBef>
                <a:spcPts val="0"/>
              </a:spcBef>
              <a:spcAft>
                <a:spcPts val="1600"/>
              </a:spcAft>
              <a:buClr>
                <a:srgbClr val="E32119"/>
              </a:buClr>
              <a:buFont typeface="Wingdings" panose="05000000000000000000" pitchFamily="2" charset="2"/>
              <a:buChar char="§"/>
              <a:defRPr sz="1600" b="0" baseline="0">
                <a:solidFill>
                  <a:schemeClr val="tx1"/>
                </a:solidFill>
                <a:latin typeface="Arial"/>
              </a:defRPr>
            </a:lvl1pPr>
            <a:lvl2pPr marL="628650" indent="-171450">
              <a:lnSpc>
                <a:spcPct val="100000"/>
              </a:lnSpc>
              <a:spcBef>
                <a:spcPts val="0"/>
              </a:spcBef>
              <a:spcAft>
                <a:spcPts val="1600"/>
              </a:spcAft>
              <a:buClr>
                <a:srgbClr val="E32119"/>
              </a:buClr>
              <a:buFont typeface="Wingdings" panose="05000000000000000000" pitchFamily="2" charset="2"/>
              <a:buChar char="§"/>
              <a:defRPr sz="1600" b="0">
                <a:latin typeface="Arial"/>
              </a:defRPr>
            </a:lvl2pPr>
            <a:lvl3pPr marL="1200150" indent="-285750">
              <a:lnSpc>
                <a:spcPct val="100000"/>
              </a:lnSpc>
              <a:spcBef>
                <a:spcPts val="0"/>
              </a:spcBef>
              <a:spcAft>
                <a:spcPts val="1600"/>
              </a:spcAft>
              <a:buClr>
                <a:srgbClr val="E32119"/>
              </a:buClr>
              <a:buFont typeface="Wingdings" panose="05000000000000000000" pitchFamily="2" charset="2"/>
              <a:buChar char="§"/>
              <a:defRPr sz="1600" b="0">
                <a:solidFill>
                  <a:schemeClr val="tx1"/>
                </a:solidFill>
                <a:latin typeface="Arial"/>
              </a:defRPr>
            </a:lvl3pPr>
            <a:lvl4pPr>
              <a:defRPr sz="1600"/>
            </a:lvl4pPr>
            <a:lvl5pPr>
              <a:defRPr sz="1600"/>
            </a:lvl5pPr>
          </a:lstStyle>
          <a:p>
            <a:pPr lvl="0"/>
            <a:r>
              <a:rPr lang="en-US"/>
              <a:t>Click to edit Master text styles</a:t>
            </a:r>
          </a:p>
          <a:p>
            <a:pPr lvl="1"/>
            <a:r>
              <a:rPr lang="en-US"/>
              <a:t>Second level</a:t>
            </a:r>
          </a:p>
          <a:p>
            <a:pPr lvl="2"/>
            <a:r>
              <a:rPr lang="en-US"/>
              <a:t>Third level</a:t>
            </a:r>
          </a:p>
        </p:txBody>
      </p:sp>
      <p:grpSp>
        <p:nvGrpSpPr>
          <p:cNvPr id="19" name="Group 1"/>
          <p:cNvGrpSpPr>
            <a:grpSpLocks/>
          </p:cNvGrpSpPr>
          <p:nvPr userDrawn="1"/>
        </p:nvGrpSpPr>
        <p:grpSpPr bwMode="auto">
          <a:xfrm>
            <a:off x="5652359" y="9557456"/>
            <a:ext cx="1168830" cy="348544"/>
            <a:chOff x="8164619" y="6615952"/>
            <a:chExt cx="1688034" cy="242048"/>
          </a:xfrm>
        </p:grpSpPr>
        <p:grpSp>
          <p:nvGrpSpPr>
            <p:cNvPr id="20" name="Group 2"/>
            <p:cNvGrpSpPr>
              <a:grpSpLocks/>
            </p:cNvGrpSpPr>
            <p:nvPr/>
          </p:nvGrpSpPr>
          <p:grpSpPr bwMode="auto">
            <a:xfrm>
              <a:off x="8164619" y="6615952"/>
              <a:ext cx="1688034" cy="242048"/>
              <a:chOff x="8164619" y="6615952"/>
              <a:chExt cx="1688034" cy="242048"/>
            </a:xfrm>
          </p:grpSpPr>
          <p:sp>
            <p:nvSpPr>
              <p:cNvPr id="22" name="Rectangle 21"/>
              <p:cNvSpPr/>
              <p:nvPr/>
            </p:nvSpPr>
            <p:spPr>
              <a:xfrm>
                <a:off x="8164619" y="6615952"/>
                <a:ext cx="241261" cy="242048"/>
              </a:xfrm>
              <a:prstGeom prst="rect">
                <a:avLst/>
              </a:prstGeom>
              <a:solidFill>
                <a:srgbClr val="DA202A"/>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solidFill>
                    <a:prstClr val="white"/>
                  </a:solidFill>
                </a:endParaRPr>
              </a:p>
            </p:txBody>
          </p:sp>
          <p:sp>
            <p:nvSpPr>
              <p:cNvPr id="23" name="Rectangle 22"/>
              <p:cNvSpPr/>
              <p:nvPr/>
            </p:nvSpPr>
            <p:spPr>
              <a:xfrm>
                <a:off x="8405880" y="6615952"/>
                <a:ext cx="242847" cy="242048"/>
              </a:xfrm>
              <a:prstGeom prst="rect">
                <a:avLst/>
              </a:prstGeom>
              <a:solidFill>
                <a:srgbClr val="009CDA"/>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solidFill>
                    <a:prstClr val="white"/>
                  </a:solidFill>
                </a:endParaRPr>
              </a:p>
            </p:txBody>
          </p:sp>
          <p:sp>
            <p:nvSpPr>
              <p:cNvPr id="24" name="Rectangle 23"/>
              <p:cNvSpPr/>
              <p:nvPr/>
            </p:nvSpPr>
            <p:spPr>
              <a:xfrm>
                <a:off x="8648727" y="6615952"/>
                <a:ext cx="241261" cy="242048"/>
              </a:xfrm>
              <a:prstGeom prst="rect">
                <a:avLst/>
              </a:prstGeom>
              <a:solidFill>
                <a:srgbClr val="EF8214"/>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solidFill>
                    <a:prstClr val="white"/>
                  </a:solidFill>
                </a:endParaRPr>
              </a:p>
            </p:txBody>
          </p:sp>
          <p:sp>
            <p:nvSpPr>
              <p:cNvPr id="25" name="Rectangle 24"/>
              <p:cNvSpPr/>
              <p:nvPr/>
            </p:nvSpPr>
            <p:spPr>
              <a:xfrm>
                <a:off x="8889988" y="6615952"/>
                <a:ext cx="242848" cy="242048"/>
              </a:xfrm>
              <a:prstGeom prst="rect">
                <a:avLst/>
              </a:prstGeom>
              <a:solidFill>
                <a:srgbClr val="5082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solidFill>
                    <a:prstClr val="white"/>
                  </a:solidFill>
                </a:endParaRPr>
              </a:p>
            </p:txBody>
          </p:sp>
          <p:sp>
            <p:nvSpPr>
              <p:cNvPr id="26" name="Rectangle 25"/>
              <p:cNvSpPr/>
              <p:nvPr/>
            </p:nvSpPr>
            <p:spPr>
              <a:xfrm>
                <a:off x="9132836" y="6615952"/>
                <a:ext cx="241261" cy="242048"/>
              </a:xfrm>
              <a:prstGeom prst="rect">
                <a:avLst/>
              </a:prstGeom>
              <a:solidFill>
                <a:srgbClr val="82CBD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solidFill>
                    <a:prstClr val="white"/>
                  </a:solidFill>
                </a:endParaRPr>
              </a:p>
            </p:txBody>
          </p:sp>
          <p:sp>
            <p:nvSpPr>
              <p:cNvPr id="27" name="Rectangle 26"/>
              <p:cNvSpPr/>
              <p:nvPr/>
            </p:nvSpPr>
            <p:spPr>
              <a:xfrm>
                <a:off x="9611392" y="6615952"/>
                <a:ext cx="241261" cy="242048"/>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solidFill>
                    <a:prstClr val="white"/>
                  </a:solidFill>
                </a:endParaRPr>
              </a:p>
            </p:txBody>
          </p:sp>
        </p:grpSp>
        <p:sp>
          <p:nvSpPr>
            <p:cNvPr id="21" name="Rectangle 20"/>
            <p:cNvSpPr/>
            <p:nvPr/>
          </p:nvSpPr>
          <p:spPr>
            <a:xfrm>
              <a:off x="9368541" y="6615952"/>
              <a:ext cx="242848" cy="242048"/>
            </a:xfrm>
            <a:prstGeom prst="rect">
              <a:avLst/>
            </a:prstGeom>
            <a:solidFill>
              <a:srgbClr val="EEC216"/>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solidFill>
                  <a:prstClr val="white"/>
                </a:solidFill>
              </a:endParaRPr>
            </a:p>
          </p:txBody>
        </p:sp>
      </p:grpSp>
      <p:sp>
        <p:nvSpPr>
          <p:cNvPr id="28" name="Slide Number Placeholder 11"/>
          <p:cNvSpPr>
            <a:spLocks noGrp="1"/>
          </p:cNvSpPr>
          <p:nvPr>
            <p:ph type="sldNum" sz="quarter" idx="24"/>
          </p:nvPr>
        </p:nvSpPr>
        <p:spPr>
          <a:xfrm>
            <a:off x="6043613" y="9458856"/>
            <a:ext cx="376970" cy="527403"/>
          </a:xfrm>
          <a:prstGeom prst="rect">
            <a:avLst/>
          </a:prstGeom>
        </p:spPr>
        <p:txBody>
          <a:bodyPr vert="horz" lIns="91440" tIns="45720" rIns="91440" bIns="45720" rtlCol="0" anchor="ctr"/>
          <a:lstStyle>
            <a:lvl1pPr algn="ctr" fontAlgn="auto">
              <a:spcBef>
                <a:spcPts val="0"/>
              </a:spcBef>
              <a:spcAft>
                <a:spcPts val="0"/>
              </a:spcAft>
              <a:defRPr sz="1100" b="1">
                <a:solidFill>
                  <a:schemeClr val="bg1"/>
                </a:solidFill>
                <a:latin typeface="Arial"/>
                <a:cs typeface="+mn-cs"/>
              </a:defRPr>
            </a:lvl1pPr>
          </a:lstStyle>
          <a:p>
            <a:pPr>
              <a:defRPr/>
            </a:pPr>
            <a:fld id="{07AE5A85-834C-45C6-B70E-D6BB045069BC}" type="slidenum">
              <a:rPr lang="en-US">
                <a:solidFill>
                  <a:prstClr val="white"/>
                </a:solidFill>
              </a:rPr>
              <a:pPr>
                <a:defRPr/>
              </a:pPr>
              <a:t>‹#›</a:t>
            </a:fld>
            <a:endParaRPr lang="en-US" dirty="0">
              <a:solidFill>
                <a:prstClr val="white"/>
              </a:solidFill>
            </a:endParaRPr>
          </a:p>
        </p:txBody>
      </p:sp>
    </p:spTree>
    <p:extLst>
      <p:ext uri="{BB962C8B-B14F-4D97-AF65-F5344CB8AC3E}">
        <p14:creationId xmlns:p14="http://schemas.microsoft.com/office/powerpoint/2010/main" val="87994372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Thank you slide">
    <p:spTree>
      <p:nvGrpSpPr>
        <p:cNvPr id="1" name=""/>
        <p:cNvGrpSpPr/>
        <p:nvPr/>
      </p:nvGrpSpPr>
      <p:grpSpPr>
        <a:xfrm>
          <a:off x="0" y="0"/>
          <a:ext cx="0" cy="0"/>
          <a:chOff x="0" y="0"/>
          <a:chExt cx="0" cy="0"/>
        </a:xfrm>
      </p:grpSpPr>
      <p:pic>
        <p:nvPicPr>
          <p:cNvPr id="15" name="Picture 10" descr="10914100_RMR_PPT_Master_BG_A4_1.42.png"/>
          <p:cNvPicPr>
            <a:picLocks noChangeAspect="1"/>
          </p:cNvPicPr>
          <p:nvPr/>
        </p:nvPicPr>
        <p:blipFill>
          <a:blip r:embed="rId2">
            <a:extLst>
              <a:ext uri="{28A0092B-C50C-407E-A947-70E740481C1C}">
                <a14:useLocalDpi xmlns:a14="http://schemas.microsoft.com/office/drawing/2010/main" val="0"/>
              </a:ext>
            </a:extLst>
          </a:blip>
          <a:srcRect l="82808" t="72646" r="3693" b="11961"/>
          <a:stretch>
            <a:fillRect/>
          </a:stretch>
        </p:blipFill>
        <p:spPr bwMode="auto">
          <a:xfrm>
            <a:off x="329712" y="7998179"/>
            <a:ext cx="982540" cy="16188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 name="Rectangle 15"/>
          <p:cNvSpPr>
            <a:spLocks noChangeArrowheads="1"/>
          </p:cNvSpPr>
          <p:nvPr/>
        </p:nvSpPr>
        <p:spPr bwMode="auto">
          <a:xfrm>
            <a:off x="1462820" y="9250187"/>
            <a:ext cx="4273062"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defTabSz="457200" fontAlgn="base">
              <a:spcBef>
                <a:spcPct val="0"/>
              </a:spcBef>
              <a:spcAft>
                <a:spcPct val="0"/>
              </a:spcAft>
              <a:defRPr>
                <a:solidFill>
                  <a:schemeClr val="tx1"/>
                </a:solidFill>
                <a:latin typeface="Calibri" pitchFamily="34" charset="0"/>
              </a:defRPr>
            </a:lvl6pPr>
            <a:lvl7pPr marL="2971800" indent="-228600" defTabSz="457200" fontAlgn="base">
              <a:spcBef>
                <a:spcPct val="0"/>
              </a:spcBef>
              <a:spcAft>
                <a:spcPct val="0"/>
              </a:spcAft>
              <a:defRPr>
                <a:solidFill>
                  <a:schemeClr val="tx1"/>
                </a:solidFill>
                <a:latin typeface="Calibri" pitchFamily="34" charset="0"/>
              </a:defRPr>
            </a:lvl7pPr>
            <a:lvl8pPr marL="3429000" indent="-228600" defTabSz="457200" fontAlgn="base">
              <a:spcBef>
                <a:spcPct val="0"/>
              </a:spcBef>
              <a:spcAft>
                <a:spcPct val="0"/>
              </a:spcAft>
              <a:defRPr>
                <a:solidFill>
                  <a:schemeClr val="tx1"/>
                </a:solidFill>
                <a:latin typeface="Calibri" pitchFamily="34" charset="0"/>
              </a:defRPr>
            </a:lvl8pPr>
            <a:lvl9pPr marL="3886200" indent="-228600" defTabSz="457200" fontAlgn="base">
              <a:spcBef>
                <a:spcPct val="0"/>
              </a:spcBef>
              <a:spcAft>
                <a:spcPct val="0"/>
              </a:spcAft>
              <a:defRPr>
                <a:solidFill>
                  <a:schemeClr val="tx1"/>
                </a:solidFill>
                <a:latin typeface="Calibri" pitchFamily="34" charset="0"/>
              </a:defRPr>
            </a:lvl9pPr>
          </a:lstStyle>
          <a:p>
            <a:pPr>
              <a:defRPr/>
            </a:pPr>
            <a:r>
              <a:rPr lang="en-GB" altLang="en-US" sz="700" dirty="0">
                <a:solidFill>
                  <a:prstClr val="black"/>
                </a:solidFill>
                <a:latin typeface="Arial" charset="0"/>
              </a:rPr>
              <a:t>Royal Mail, the cruciform and all marks indicated with ® are registered trade marks of Royal Mail Group Ltd.</a:t>
            </a:r>
          </a:p>
          <a:p>
            <a:pPr>
              <a:defRPr/>
            </a:pPr>
            <a:r>
              <a:rPr lang="en-GB" altLang="en-US" sz="700" dirty="0">
                <a:solidFill>
                  <a:prstClr val="black"/>
                </a:solidFill>
                <a:latin typeface="Arial" charset="0"/>
              </a:rPr>
              <a:t>Royal Mail Group Ltd 2014. Registered Office: 100 Victoria Embankment, London EC4Y 0HQ.© Royal Mail Group Ltd 2014. All rights reserved.</a:t>
            </a:r>
          </a:p>
        </p:txBody>
      </p:sp>
      <p:sp>
        <p:nvSpPr>
          <p:cNvPr id="41" name="Text Placeholder 7"/>
          <p:cNvSpPr>
            <a:spLocks noGrp="1"/>
          </p:cNvSpPr>
          <p:nvPr>
            <p:ph type="body" sz="quarter" idx="10"/>
          </p:nvPr>
        </p:nvSpPr>
        <p:spPr>
          <a:xfrm>
            <a:off x="-16233" y="1793881"/>
            <a:ext cx="8375018" cy="430887"/>
          </a:xfrm>
          <a:prstGeom prst="rect">
            <a:avLst/>
          </a:prstGeom>
          <a:solidFill>
            <a:srgbClr val="E32119"/>
          </a:solidFill>
          <a:ln>
            <a:noFill/>
          </a:ln>
        </p:spPr>
        <p:txBody>
          <a:bodyPr vert="horz" wrap="none" lIns="648000" tIns="0" rIns="108000" bIns="0" anchor="ctr" anchorCtr="0">
            <a:spAutoFit/>
          </a:bodyPr>
          <a:lstStyle>
            <a:lvl1pPr marL="0" marR="0" indent="0" algn="l" defTabSz="457200" rtl="0" eaLnBrk="1" fontAlgn="auto" latinLnBrk="0" hangingPunct="1">
              <a:lnSpc>
                <a:spcPct val="100000"/>
              </a:lnSpc>
              <a:spcBef>
                <a:spcPct val="20000"/>
              </a:spcBef>
              <a:spcAft>
                <a:spcPts val="0"/>
              </a:spcAft>
              <a:buClrTx/>
              <a:buSzTx/>
              <a:buFont typeface="Arial"/>
              <a:buNone/>
              <a:tabLst/>
              <a:defRPr sz="2800" b="0" cap="all" baseline="0">
                <a:solidFill>
                  <a:schemeClr val="bg1"/>
                </a:solidFill>
                <a:latin typeface="Arial Black" panose="020B0A04020102020204" pitchFamily="34" charset="0"/>
                <a:cs typeface="Arial"/>
              </a:defRPr>
            </a:lvl1pPr>
          </a:lstStyle>
          <a:p>
            <a:pPr lvl="0"/>
            <a:r>
              <a:rPr lang="en-US"/>
              <a:t>Click to edit Master text styles</a:t>
            </a:r>
          </a:p>
        </p:txBody>
      </p:sp>
      <p:sp>
        <p:nvSpPr>
          <p:cNvPr id="44" name="Text Placeholder 7"/>
          <p:cNvSpPr>
            <a:spLocks noGrp="1"/>
          </p:cNvSpPr>
          <p:nvPr>
            <p:ph type="body" sz="quarter" idx="18"/>
          </p:nvPr>
        </p:nvSpPr>
        <p:spPr>
          <a:xfrm>
            <a:off x="-16232" y="3741424"/>
            <a:ext cx="7288311" cy="369332"/>
          </a:xfrm>
          <a:prstGeom prst="rect">
            <a:avLst/>
          </a:prstGeom>
          <a:noFill/>
          <a:ln>
            <a:noFill/>
          </a:ln>
        </p:spPr>
        <p:txBody>
          <a:bodyPr vert="horz" wrap="none" lIns="648000" tIns="0" rIns="108000" bIns="0" anchor="t" anchorCtr="0">
            <a:spAutoFit/>
          </a:bodyPr>
          <a:lstStyle>
            <a:lvl1pPr marL="0" marR="0" indent="0" algn="l" defTabSz="457200" rtl="0" eaLnBrk="1" fontAlgn="auto" latinLnBrk="0" hangingPunct="1">
              <a:lnSpc>
                <a:spcPct val="100000"/>
              </a:lnSpc>
              <a:spcBef>
                <a:spcPct val="20000"/>
              </a:spcBef>
              <a:spcAft>
                <a:spcPts val="0"/>
              </a:spcAft>
              <a:buClrTx/>
              <a:buSzTx/>
              <a:buFont typeface="Arial"/>
              <a:buNone/>
              <a:tabLst/>
              <a:defRPr sz="2400" b="0" cap="all" baseline="0">
                <a:solidFill>
                  <a:schemeClr val="tx1"/>
                </a:solidFill>
                <a:latin typeface="Arial Black" panose="020B0A04020102020204" pitchFamily="34" charset="0"/>
                <a:cs typeface="Arial"/>
              </a:defRPr>
            </a:lvl1pPr>
          </a:lstStyle>
          <a:p>
            <a:pPr lvl="0"/>
            <a:r>
              <a:rPr lang="en-US" dirty="0"/>
              <a:t>Click to edit Master text styles</a:t>
            </a:r>
          </a:p>
        </p:txBody>
      </p:sp>
      <p:sp>
        <p:nvSpPr>
          <p:cNvPr id="45" name="Text Placeholder 7"/>
          <p:cNvSpPr>
            <a:spLocks noGrp="1"/>
          </p:cNvSpPr>
          <p:nvPr>
            <p:ph type="body" sz="quarter" idx="19"/>
          </p:nvPr>
        </p:nvSpPr>
        <p:spPr>
          <a:xfrm>
            <a:off x="-16232" y="4986326"/>
            <a:ext cx="5958331" cy="369332"/>
          </a:xfrm>
          <a:prstGeom prst="rect">
            <a:avLst/>
          </a:prstGeom>
          <a:noFill/>
          <a:ln>
            <a:noFill/>
          </a:ln>
        </p:spPr>
        <p:txBody>
          <a:bodyPr vert="horz" wrap="none" lIns="648000" tIns="0" rIns="108000" bIns="0" anchor="t" anchorCtr="0">
            <a:spAutoFit/>
          </a:bodyPr>
          <a:lstStyle>
            <a:lvl1pPr marL="0" marR="0" indent="0" algn="l" defTabSz="457200" rtl="0" eaLnBrk="1" fontAlgn="auto" latinLnBrk="0" hangingPunct="1">
              <a:lnSpc>
                <a:spcPct val="100000"/>
              </a:lnSpc>
              <a:spcBef>
                <a:spcPct val="20000"/>
              </a:spcBef>
              <a:spcAft>
                <a:spcPts val="0"/>
              </a:spcAft>
              <a:buClrTx/>
              <a:buSzTx/>
              <a:buFont typeface="Arial"/>
              <a:buNone/>
              <a:tabLst/>
              <a:defRPr sz="2400" b="0" cap="none" baseline="0">
                <a:solidFill>
                  <a:schemeClr val="tx1"/>
                </a:solidFill>
                <a:latin typeface="Arial Black" panose="020B0A04020102020204" pitchFamily="34" charset="0"/>
                <a:cs typeface="Arial"/>
              </a:defRPr>
            </a:lvl1pPr>
          </a:lstStyle>
          <a:p>
            <a:pPr lvl="0"/>
            <a:r>
              <a:rPr lang="en-US"/>
              <a:t>Click to edit Master text styles</a:t>
            </a:r>
          </a:p>
        </p:txBody>
      </p:sp>
      <p:sp>
        <p:nvSpPr>
          <p:cNvPr id="46" name="Text Placeholder 7"/>
          <p:cNvSpPr>
            <a:spLocks noGrp="1"/>
          </p:cNvSpPr>
          <p:nvPr>
            <p:ph type="body" sz="quarter" idx="20"/>
          </p:nvPr>
        </p:nvSpPr>
        <p:spPr>
          <a:xfrm>
            <a:off x="-16232" y="4363874"/>
            <a:ext cx="7288311" cy="369332"/>
          </a:xfrm>
          <a:prstGeom prst="rect">
            <a:avLst/>
          </a:prstGeom>
          <a:noFill/>
          <a:ln>
            <a:noFill/>
          </a:ln>
        </p:spPr>
        <p:txBody>
          <a:bodyPr vert="horz" wrap="none" lIns="648000" tIns="0" rIns="108000" bIns="0" anchor="t" anchorCtr="0">
            <a:spAutoFit/>
          </a:bodyPr>
          <a:lstStyle>
            <a:lvl1pPr marL="0" marR="0" indent="0" algn="l" defTabSz="457200" rtl="0" eaLnBrk="1" fontAlgn="auto" latinLnBrk="0" hangingPunct="1">
              <a:lnSpc>
                <a:spcPct val="100000"/>
              </a:lnSpc>
              <a:spcBef>
                <a:spcPct val="20000"/>
              </a:spcBef>
              <a:spcAft>
                <a:spcPts val="0"/>
              </a:spcAft>
              <a:buClrTx/>
              <a:buSzTx/>
              <a:buFont typeface="Arial"/>
              <a:buNone/>
              <a:tabLst/>
              <a:defRPr sz="2400" b="0" cap="all" baseline="0">
                <a:solidFill>
                  <a:schemeClr val="tx1"/>
                </a:solidFill>
                <a:latin typeface="Arial Black" panose="020B0A04020102020204" pitchFamily="34" charset="0"/>
                <a:cs typeface="Arial"/>
              </a:defRPr>
            </a:lvl1pPr>
          </a:lstStyle>
          <a:p>
            <a:pPr lvl="0"/>
            <a:r>
              <a:rPr lang="en-US"/>
              <a:t>Click to edit Master text styles</a:t>
            </a:r>
          </a:p>
        </p:txBody>
      </p:sp>
      <p:grpSp>
        <p:nvGrpSpPr>
          <p:cNvPr id="18" name="Group 1"/>
          <p:cNvGrpSpPr>
            <a:grpSpLocks/>
          </p:cNvGrpSpPr>
          <p:nvPr userDrawn="1"/>
        </p:nvGrpSpPr>
        <p:grpSpPr bwMode="auto">
          <a:xfrm>
            <a:off x="5652359" y="9557456"/>
            <a:ext cx="1168830" cy="348544"/>
            <a:chOff x="8164619" y="6615952"/>
            <a:chExt cx="1688034" cy="242048"/>
          </a:xfrm>
        </p:grpSpPr>
        <p:grpSp>
          <p:nvGrpSpPr>
            <p:cNvPr id="19" name="Group 2"/>
            <p:cNvGrpSpPr>
              <a:grpSpLocks/>
            </p:cNvGrpSpPr>
            <p:nvPr/>
          </p:nvGrpSpPr>
          <p:grpSpPr bwMode="auto">
            <a:xfrm>
              <a:off x="8164619" y="6615952"/>
              <a:ext cx="1688034" cy="242048"/>
              <a:chOff x="8164619" y="6615952"/>
              <a:chExt cx="1688034" cy="242048"/>
            </a:xfrm>
          </p:grpSpPr>
          <p:sp>
            <p:nvSpPr>
              <p:cNvPr id="21" name="Rectangle 20"/>
              <p:cNvSpPr/>
              <p:nvPr/>
            </p:nvSpPr>
            <p:spPr>
              <a:xfrm>
                <a:off x="8164619" y="6615952"/>
                <a:ext cx="241261" cy="242048"/>
              </a:xfrm>
              <a:prstGeom prst="rect">
                <a:avLst/>
              </a:prstGeom>
              <a:solidFill>
                <a:srgbClr val="DA202A"/>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solidFill>
                    <a:prstClr val="white"/>
                  </a:solidFill>
                </a:endParaRPr>
              </a:p>
            </p:txBody>
          </p:sp>
          <p:sp>
            <p:nvSpPr>
              <p:cNvPr id="22" name="Rectangle 21"/>
              <p:cNvSpPr/>
              <p:nvPr/>
            </p:nvSpPr>
            <p:spPr>
              <a:xfrm>
                <a:off x="8405880" y="6615952"/>
                <a:ext cx="242847" cy="242048"/>
              </a:xfrm>
              <a:prstGeom prst="rect">
                <a:avLst/>
              </a:prstGeom>
              <a:solidFill>
                <a:srgbClr val="009CDA"/>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solidFill>
                    <a:prstClr val="white"/>
                  </a:solidFill>
                </a:endParaRPr>
              </a:p>
            </p:txBody>
          </p:sp>
          <p:sp>
            <p:nvSpPr>
              <p:cNvPr id="23" name="Rectangle 22"/>
              <p:cNvSpPr/>
              <p:nvPr/>
            </p:nvSpPr>
            <p:spPr>
              <a:xfrm>
                <a:off x="8648727" y="6615952"/>
                <a:ext cx="241261" cy="242048"/>
              </a:xfrm>
              <a:prstGeom prst="rect">
                <a:avLst/>
              </a:prstGeom>
              <a:solidFill>
                <a:srgbClr val="EF8214"/>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solidFill>
                    <a:prstClr val="white"/>
                  </a:solidFill>
                </a:endParaRPr>
              </a:p>
            </p:txBody>
          </p:sp>
          <p:sp>
            <p:nvSpPr>
              <p:cNvPr id="24" name="Rectangle 23"/>
              <p:cNvSpPr/>
              <p:nvPr/>
            </p:nvSpPr>
            <p:spPr>
              <a:xfrm>
                <a:off x="8889988" y="6615952"/>
                <a:ext cx="242848" cy="242048"/>
              </a:xfrm>
              <a:prstGeom prst="rect">
                <a:avLst/>
              </a:prstGeom>
              <a:solidFill>
                <a:srgbClr val="5082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solidFill>
                    <a:prstClr val="white"/>
                  </a:solidFill>
                </a:endParaRPr>
              </a:p>
            </p:txBody>
          </p:sp>
          <p:sp>
            <p:nvSpPr>
              <p:cNvPr id="25" name="Rectangle 24"/>
              <p:cNvSpPr/>
              <p:nvPr/>
            </p:nvSpPr>
            <p:spPr>
              <a:xfrm>
                <a:off x="9132836" y="6615952"/>
                <a:ext cx="241261" cy="242048"/>
              </a:xfrm>
              <a:prstGeom prst="rect">
                <a:avLst/>
              </a:prstGeom>
              <a:solidFill>
                <a:srgbClr val="82CBD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solidFill>
                    <a:prstClr val="white"/>
                  </a:solidFill>
                </a:endParaRPr>
              </a:p>
            </p:txBody>
          </p:sp>
          <p:sp>
            <p:nvSpPr>
              <p:cNvPr id="26" name="Rectangle 25"/>
              <p:cNvSpPr/>
              <p:nvPr/>
            </p:nvSpPr>
            <p:spPr>
              <a:xfrm>
                <a:off x="9611392" y="6615952"/>
                <a:ext cx="241261" cy="242048"/>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solidFill>
                    <a:prstClr val="white"/>
                  </a:solidFill>
                </a:endParaRPr>
              </a:p>
            </p:txBody>
          </p:sp>
        </p:grpSp>
        <p:sp>
          <p:nvSpPr>
            <p:cNvPr id="20" name="Rectangle 19"/>
            <p:cNvSpPr/>
            <p:nvPr/>
          </p:nvSpPr>
          <p:spPr>
            <a:xfrm>
              <a:off x="9368541" y="6615952"/>
              <a:ext cx="242848" cy="242048"/>
            </a:xfrm>
            <a:prstGeom prst="rect">
              <a:avLst/>
            </a:prstGeom>
            <a:solidFill>
              <a:srgbClr val="EEC216"/>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solidFill>
                  <a:prstClr val="white"/>
                </a:solidFill>
              </a:endParaRPr>
            </a:p>
          </p:txBody>
        </p:sp>
      </p:grpSp>
      <p:sp>
        <p:nvSpPr>
          <p:cNvPr id="27" name="Slide Number Placeholder 11"/>
          <p:cNvSpPr>
            <a:spLocks noGrp="1"/>
          </p:cNvSpPr>
          <p:nvPr>
            <p:ph type="sldNum" sz="quarter" idx="24"/>
          </p:nvPr>
        </p:nvSpPr>
        <p:spPr>
          <a:xfrm>
            <a:off x="6043613" y="9458856"/>
            <a:ext cx="376970" cy="527403"/>
          </a:xfrm>
          <a:prstGeom prst="rect">
            <a:avLst/>
          </a:prstGeom>
        </p:spPr>
        <p:txBody>
          <a:bodyPr vert="horz" lIns="91440" tIns="45720" rIns="91440" bIns="45720" rtlCol="0" anchor="ctr"/>
          <a:lstStyle>
            <a:lvl1pPr algn="ctr" fontAlgn="auto">
              <a:spcBef>
                <a:spcPts val="0"/>
              </a:spcBef>
              <a:spcAft>
                <a:spcPts val="0"/>
              </a:spcAft>
              <a:defRPr sz="1100" b="1">
                <a:solidFill>
                  <a:schemeClr val="bg1"/>
                </a:solidFill>
                <a:latin typeface="Arial"/>
                <a:cs typeface="+mn-cs"/>
              </a:defRPr>
            </a:lvl1pPr>
          </a:lstStyle>
          <a:p>
            <a:pPr>
              <a:defRPr/>
            </a:pPr>
            <a:fld id="{07AE5A85-834C-45C6-B70E-D6BB045069BC}" type="slidenum">
              <a:rPr lang="en-US">
                <a:solidFill>
                  <a:prstClr val="white"/>
                </a:solidFill>
              </a:rPr>
              <a:pPr>
                <a:defRPr/>
              </a:pPr>
              <a:t>‹#›</a:t>
            </a:fld>
            <a:endParaRPr lang="en-US" dirty="0">
              <a:solidFill>
                <a:prstClr val="white"/>
              </a:solidFill>
            </a:endParaRPr>
          </a:p>
        </p:txBody>
      </p:sp>
    </p:spTree>
    <p:extLst>
      <p:ext uri="{BB962C8B-B14F-4D97-AF65-F5344CB8AC3E}">
        <p14:creationId xmlns:p14="http://schemas.microsoft.com/office/powerpoint/2010/main" val="134514973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Stripes">
    <p:spTree>
      <p:nvGrpSpPr>
        <p:cNvPr id="1" name=""/>
        <p:cNvGrpSpPr/>
        <p:nvPr/>
      </p:nvGrpSpPr>
      <p:grpSpPr>
        <a:xfrm>
          <a:off x="0" y="0"/>
          <a:ext cx="0" cy="0"/>
          <a:chOff x="0" y="0"/>
          <a:chExt cx="0" cy="0"/>
        </a:xfrm>
      </p:grpSpPr>
      <p:sp>
        <p:nvSpPr>
          <p:cNvPr id="9" name="Rectangle 8"/>
          <p:cNvSpPr/>
          <p:nvPr/>
        </p:nvSpPr>
        <p:spPr>
          <a:xfrm>
            <a:off x="0" y="0"/>
            <a:ext cx="6858000" cy="1414816"/>
          </a:xfrm>
          <a:prstGeom prst="rect">
            <a:avLst/>
          </a:prstGeom>
          <a:solidFill>
            <a:schemeClr val="accent1"/>
          </a:solidFill>
          <a:ln>
            <a:solidFill>
              <a:schemeClr val="accent1"/>
            </a:solidFill>
          </a:ln>
          <a:effectLst/>
        </p:spPr>
        <p:style>
          <a:lnRef idx="1">
            <a:schemeClr val="accent1"/>
          </a:lnRef>
          <a:fillRef idx="3">
            <a:schemeClr val="accent1"/>
          </a:fillRef>
          <a:effectRef idx="2">
            <a:schemeClr val="accent1"/>
          </a:effectRef>
          <a:fontRef idx="minor">
            <a:schemeClr val="lt1"/>
          </a:fontRef>
        </p:style>
        <p:txBody>
          <a:bodyPr lIns="90000" anchor="ctr"/>
          <a:lstStyle/>
          <a:p>
            <a:pPr algn="ctr" fontAlgn="auto">
              <a:spcBef>
                <a:spcPts val="0"/>
              </a:spcBef>
              <a:spcAft>
                <a:spcPts val="0"/>
              </a:spcAft>
              <a:defRPr/>
            </a:pPr>
            <a:endParaRPr lang="en-GB" dirty="0">
              <a:solidFill>
                <a:prstClr val="white"/>
              </a:solidFill>
            </a:endParaRPr>
          </a:p>
        </p:txBody>
      </p:sp>
      <p:sp>
        <p:nvSpPr>
          <p:cNvPr id="10" name="Rectangle 9"/>
          <p:cNvSpPr/>
          <p:nvPr/>
        </p:nvSpPr>
        <p:spPr>
          <a:xfrm>
            <a:off x="0" y="1414817"/>
            <a:ext cx="6858000" cy="1414815"/>
          </a:xfrm>
          <a:prstGeom prst="rect">
            <a:avLst/>
          </a:prstGeom>
          <a:solidFill>
            <a:schemeClr val="accent2"/>
          </a:solidFill>
          <a:ln>
            <a:solidFill>
              <a:schemeClr val="accent2"/>
            </a:solidFill>
          </a:ln>
          <a:effectLst/>
        </p:spPr>
        <p:style>
          <a:lnRef idx="1">
            <a:schemeClr val="accent1"/>
          </a:lnRef>
          <a:fillRef idx="3">
            <a:schemeClr val="accent1"/>
          </a:fillRef>
          <a:effectRef idx="2">
            <a:schemeClr val="accent1"/>
          </a:effectRef>
          <a:fontRef idx="minor">
            <a:schemeClr val="lt1"/>
          </a:fontRef>
        </p:style>
        <p:txBody>
          <a:bodyPr lIns="90000" anchor="ctr"/>
          <a:lstStyle/>
          <a:p>
            <a:pPr algn="ctr" fontAlgn="auto">
              <a:spcBef>
                <a:spcPts val="0"/>
              </a:spcBef>
              <a:spcAft>
                <a:spcPts val="0"/>
              </a:spcAft>
              <a:defRPr/>
            </a:pPr>
            <a:endParaRPr lang="en-GB" dirty="0">
              <a:solidFill>
                <a:prstClr val="white"/>
              </a:solidFill>
            </a:endParaRPr>
          </a:p>
        </p:txBody>
      </p:sp>
      <p:sp>
        <p:nvSpPr>
          <p:cNvPr id="11" name="Rectangle 10"/>
          <p:cNvSpPr/>
          <p:nvPr/>
        </p:nvSpPr>
        <p:spPr>
          <a:xfrm>
            <a:off x="0" y="2829631"/>
            <a:ext cx="6858000" cy="1412522"/>
          </a:xfrm>
          <a:prstGeom prst="rect">
            <a:avLst/>
          </a:prstGeom>
          <a:solidFill>
            <a:schemeClr val="accent3"/>
          </a:solidFill>
          <a:ln>
            <a:solidFill>
              <a:schemeClr val="accent3"/>
            </a:solidFill>
          </a:ln>
          <a:effectLst/>
        </p:spPr>
        <p:style>
          <a:lnRef idx="1">
            <a:schemeClr val="accent1"/>
          </a:lnRef>
          <a:fillRef idx="3">
            <a:schemeClr val="accent1"/>
          </a:fillRef>
          <a:effectRef idx="2">
            <a:schemeClr val="accent1"/>
          </a:effectRef>
          <a:fontRef idx="minor">
            <a:schemeClr val="lt1"/>
          </a:fontRef>
        </p:style>
        <p:txBody>
          <a:bodyPr lIns="90000" anchor="ctr"/>
          <a:lstStyle/>
          <a:p>
            <a:pPr algn="ctr" fontAlgn="auto">
              <a:spcBef>
                <a:spcPts val="0"/>
              </a:spcBef>
              <a:spcAft>
                <a:spcPts val="0"/>
              </a:spcAft>
              <a:defRPr/>
            </a:pPr>
            <a:endParaRPr lang="en-GB" dirty="0">
              <a:solidFill>
                <a:prstClr val="white"/>
              </a:solidFill>
            </a:endParaRPr>
          </a:p>
        </p:txBody>
      </p:sp>
      <p:sp>
        <p:nvSpPr>
          <p:cNvPr id="12" name="Rectangle 11"/>
          <p:cNvSpPr/>
          <p:nvPr/>
        </p:nvSpPr>
        <p:spPr>
          <a:xfrm>
            <a:off x="0" y="4242153"/>
            <a:ext cx="6858000" cy="1414816"/>
          </a:xfrm>
          <a:prstGeom prst="rect">
            <a:avLst/>
          </a:prstGeom>
          <a:solidFill>
            <a:schemeClr val="accent4"/>
          </a:solidFill>
          <a:ln>
            <a:solidFill>
              <a:schemeClr val="accent4"/>
            </a:solidFill>
          </a:ln>
          <a:effectLst/>
        </p:spPr>
        <p:style>
          <a:lnRef idx="1">
            <a:schemeClr val="accent1"/>
          </a:lnRef>
          <a:fillRef idx="3">
            <a:schemeClr val="accent1"/>
          </a:fillRef>
          <a:effectRef idx="2">
            <a:schemeClr val="accent1"/>
          </a:effectRef>
          <a:fontRef idx="minor">
            <a:schemeClr val="lt1"/>
          </a:fontRef>
        </p:style>
        <p:txBody>
          <a:bodyPr lIns="90000" anchor="ctr"/>
          <a:lstStyle/>
          <a:p>
            <a:pPr algn="ctr" fontAlgn="auto">
              <a:spcBef>
                <a:spcPts val="0"/>
              </a:spcBef>
              <a:spcAft>
                <a:spcPts val="0"/>
              </a:spcAft>
              <a:defRPr/>
            </a:pPr>
            <a:endParaRPr lang="en-GB" dirty="0">
              <a:solidFill>
                <a:prstClr val="white"/>
              </a:solidFill>
            </a:endParaRPr>
          </a:p>
        </p:txBody>
      </p:sp>
      <p:sp>
        <p:nvSpPr>
          <p:cNvPr id="13" name="Rectangle 12"/>
          <p:cNvSpPr/>
          <p:nvPr/>
        </p:nvSpPr>
        <p:spPr>
          <a:xfrm>
            <a:off x="0" y="5656969"/>
            <a:ext cx="6858000" cy="1414815"/>
          </a:xfrm>
          <a:prstGeom prst="rect">
            <a:avLst/>
          </a:prstGeom>
          <a:solidFill>
            <a:schemeClr val="accent5"/>
          </a:solidFill>
          <a:ln>
            <a:solidFill>
              <a:schemeClr val="accent5"/>
            </a:solidFill>
          </a:ln>
          <a:effectLst/>
        </p:spPr>
        <p:style>
          <a:lnRef idx="1">
            <a:schemeClr val="accent1"/>
          </a:lnRef>
          <a:fillRef idx="3">
            <a:schemeClr val="accent1"/>
          </a:fillRef>
          <a:effectRef idx="2">
            <a:schemeClr val="accent1"/>
          </a:effectRef>
          <a:fontRef idx="minor">
            <a:schemeClr val="lt1"/>
          </a:fontRef>
        </p:style>
        <p:txBody>
          <a:bodyPr lIns="90000" anchor="ctr"/>
          <a:lstStyle/>
          <a:p>
            <a:pPr algn="ctr" fontAlgn="auto">
              <a:spcBef>
                <a:spcPts val="0"/>
              </a:spcBef>
              <a:spcAft>
                <a:spcPts val="0"/>
              </a:spcAft>
              <a:defRPr/>
            </a:pPr>
            <a:endParaRPr lang="en-GB" dirty="0">
              <a:solidFill>
                <a:prstClr val="white"/>
              </a:solidFill>
            </a:endParaRPr>
          </a:p>
        </p:txBody>
      </p:sp>
      <p:sp>
        <p:nvSpPr>
          <p:cNvPr id="14" name="Rectangle 13"/>
          <p:cNvSpPr/>
          <p:nvPr/>
        </p:nvSpPr>
        <p:spPr>
          <a:xfrm>
            <a:off x="0" y="7071783"/>
            <a:ext cx="6858000" cy="1414816"/>
          </a:xfrm>
          <a:prstGeom prst="rect">
            <a:avLst/>
          </a:prstGeom>
          <a:solidFill>
            <a:schemeClr val="accent6"/>
          </a:solidFill>
          <a:ln>
            <a:solidFill>
              <a:schemeClr val="accent6"/>
            </a:solidFill>
          </a:ln>
          <a:effectLst/>
        </p:spPr>
        <p:style>
          <a:lnRef idx="1">
            <a:schemeClr val="accent1"/>
          </a:lnRef>
          <a:fillRef idx="3">
            <a:schemeClr val="accent1"/>
          </a:fillRef>
          <a:effectRef idx="2">
            <a:schemeClr val="accent1"/>
          </a:effectRef>
          <a:fontRef idx="minor">
            <a:schemeClr val="lt1"/>
          </a:fontRef>
        </p:style>
        <p:txBody>
          <a:bodyPr lIns="90000" anchor="ctr"/>
          <a:lstStyle/>
          <a:p>
            <a:pPr algn="ctr" fontAlgn="auto">
              <a:spcBef>
                <a:spcPts val="0"/>
              </a:spcBef>
              <a:spcAft>
                <a:spcPts val="0"/>
              </a:spcAft>
              <a:defRPr/>
            </a:pPr>
            <a:endParaRPr lang="en-GB" dirty="0">
              <a:solidFill>
                <a:prstClr val="white"/>
              </a:solidFill>
            </a:endParaRPr>
          </a:p>
        </p:txBody>
      </p:sp>
      <p:sp>
        <p:nvSpPr>
          <p:cNvPr id="15" name="Rectangle 14"/>
          <p:cNvSpPr/>
          <p:nvPr/>
        </p:nvSpPr>
        <p:spPr>
          <a:xfrm>
            <a:off x="0" y="8486600"/>
            <a:ext cx="6858000" cy="1414815"/>
          </a:xfrm>
          <a:prstGeom prst="rect">
            <a:avLst/>
          </a:prstGeom>
          <a:solidFill>
            <a:schemeClr val="tx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90000" anchor="ctr"/>
          <a:lstStyle/>
          <a:p>
            <a:pPr algn="ctr" fontAlgn="auto">
              <a:spcBef>
                <a:spcPts val="0"/>
              </a:spcBef>
              <a:spcAft>
                <a:spcPts val="0"/>
              </a:spcAft>
              <a:defRPr/>
            </a:pPr>
            <a:endParaRPr lang="en-GB" dirty="0">
              <a:solidFill>
                <a:prstClr val="white"/>
              </a:solidFill>
            </a:endParaRPr>
          </a:p>
        </p:txBody>
      </p:sp>
      <p:sp>
        <p:nvSpPr>
          <p:cNvPr id="25" name="Text Placeholder 16"/>
          <p:cNvSpPr>
            <a:spLocks noGrp="1"/>
          </p:cNvSpPr>
          <p:nvPr>
            <p:ph type="body" sz="quarter" idx="14"/>
          </p:nvPr>
        </p:nvSpPr>
        <p:spPr>
          <a:xfrm>
            <a:off x="27051" y="902"/>
            <a:ext cx="6830949" cy="1446550"/>
          </a:xfrm>
          <a:prstGeom prst="rect">
            <a:avLst/>
          </a:prstGeom>
          <a:noFill/>
        </p:spPr>
        <p:txBody>
          <a:bodyPr wrap="square" lIns="90000" anchor="ctr">
            <a:spAutoFit/>
          </a:bodyPr>
          <a:lstStyle>
            <a:lvl1pPr marL="0" indent="0" algn="ctr">
              <a:buNone/>
              <a:defRPr sz="4400" b="1" cap="all" baseline="0">
                <a:solidFill>
                  <a:schemeClr val="bg1"/>
                </a:solidFill>
                <a:latin typeface="Impact" panose="020B0806030902050204" pitchFamily="34" charset="0"/>
                <a:cs typeface="Arial" panose="020B0604020202020204" pitchFamily="34" charset="0"/>
              </a:defRPr>
            </a:lvl1pPr>
          </a:lstStyle>
          <a:p>
            <a:pPr lvl="0"/>
            <a:r>
              <a:rPr lang="en-US" dirty="0"/>
              <a:t>Click to edit Master text styles</a:t>
            </a:r>
          </a:p>
        </p:txBody>
      </p:sp>
      <p:sp>
        <p:nvSpPr>
          <p:cNvPr id="26" name="Text Placeholder 16"/>
          <p:cNvSpPr>
            <a:spLocks noGrp="1"/>
          </p:cNvSpPr>
          <p:nvPr>
            <p:ph type="body" sz="quarter" idx="15"/>
          </p:nvPr>
        </p:nvSpPr>
        <p:spPr>
          <a:xfrm>
            <a:off x="27051" y="1415302"/>
            <a:ext cx="6830949" cy="1446550"/>
          </a:xfrm>
          <a:prstGeom prst="rect">
            <a:avLst/>
          </a:prstGeom>
          <a:noFill/>
        </p:spPr>
        <p:txBody>
          <a:bodyPr wrap="square" lIns="90000" anchor="ctr">
            <a:spAutoFit/>
          </a:bodyPr>
          <a:lstStyle>
            <a:lvl1pPr marL="0" indent="0" algn="ctr">
              <a:buNone/>
              <a:defRPr sz="4400" b="1" cap="all" baseline="0">
                <a:solidFill>
                  <a:schemeClr val="bg1"/>
                </a:solidFill>
                <a:latin typeface="Impact" panose="020B0806030902050204" pitchFamily="34" charset="0"/>
                <a:cs typeface="Arial" panose="020B0604020202020204" pitchFamily="34" charset="0"/>
              </a:defRPr>
            </a:lvl1pPr>
          </a:lstStyle>
          <a:p>
            <a:pPr lvl="0"/>
            <a:r>
              <a:rPr lang="en-US"/>
              <a:t>Click to edit Master text styles</a:t>
            </a:r>
          </a:p>
        </p:txBody>
      </p:sp>
      <p:sp>
        <p:nvSpPr>
          <p:cNvPr id="27" name="Text Placeholder 16"/>
          <p:cNvSpPr>
            <a:spLocks noGrp="1"/>
          </p:cNvSpPr>
          <p:nvPr>
            <p:ph type="body" sz="quarter" idx="16"/>
          </p:nvPr>
        </p:nvSpPr>
        <p:spPr>
          <a:xfrm>
            <a:off x="27051" y="2829702"/>
            <a:ext cx="6830949" cy="1446550"/>
          </a:xfrm>
          <a:prstGeom prst="rect">
            <a:avLst/>
          </a:prstGeom>
          <a:noFill/>
        </p:spPr>
        <p:txBody>
          <a:bodyPr wrap="square" lIns="90000" anchor="ctr">
            <a:spAutoFit/>
          </a:bodyPr>
          <a:lstStyle>
            <a:lvl1pPr marL="0" indent="0" algn="ctr">
              <a:buNone/>
              <a:defRPr sz="4400" b="1" cap="all" baseline="0">
                <a:solidFill>
                  <a:schemeClr val="bg1"/>
                </a:solidFill>
                <a:latin typeface="Impact" panose="020B0806030902050204" pitchFamily="34" charset="0"/>
                <a:cs typeface="Arial" panose="020B0604020202020204" pitchFamily="34" charset="0"/>
              </a:defRPr>
            </a:lvl1pPr>
          </a:lstStyle>
          <a:p>
            <a:pPr lvl="0"/>
            <a:r>
              <a:rPr lang="en-US"/>
              <a:t>Click to edit Master text styles</a:t>
            </a:r>
          </a:p>
        </p:txBody>
      </p:sp>
      <p:sp>
        <p:nvSpPr>
          <p:cNvPr id="28" name="Text Placeholder 16"/>
          <p:cNvSpPr>
            <a:spLocks noGrp="1"/>
          </p:cNvSpPr>
          <p:nvPr>
            <p:ph type="body" sz="quarter" idx="17"/>
          </p:nvPr>
        </p:nvSpPr>
        <p:spPr>
          <a:xfrm>
            <a:off x="27051" y="4244102"/>
            <a:ext cx="6830949" cy="1446550"/>
          </a:xfrm>
          <a:prstGeom prst="rect">
            <a:avLst/>
          </a:prstGeom>
          <a:noFill/>
        </p:spPr>
        <p:txBody>
          <a:bodyPr wrap="square" lIns="90000" anchor="ctr">
            <a:spAutoFit/>
          </a:bodyPr>
          <a:lstStyle>
            <a:lvl1pPr marL="0" indent="0" algn="ctr">
              <a:buNone/>
              <a:defRPr sz="4400" b="1" cap="all" baseline="0">
                <a:solidFill>
                  <a:schemeClr val="bg1"/>
                </a:solidFill>
                <a:latin typeface="Impact" panose="020B0806030902050204" pitchFamily="34" charset="0"/>
                <a:cs typeface="Arial" panose="020B0604020202020204" pitchFamily="34" charset="0"/>
              </a:defRPr>
            </a:lvl1pPr>
          </a:lstStyle>
          <a:p>
            <a:pPr lvl="0"/>
            <a:r>
              <a:rPr lang="en-US" dirty="0"/>
              <a:t>Click to edit Master text styles</a:t>
            </a:r>
          </a:p>
        </p:txBody>
      </p:sp>
      <p:sp>
        <p:nvSpPr>
          <p:cNvPr id="29" name="Text Placeholder 16"/>
          <p:cNvSpPr>
            <a:spLocks noGrp="1"/>
          </p:cNvSpPr>
          <p:nvPr>
            <p:ph type="body" sz="quarter" idx="18"/>
          </p:nvPr>
        </p:nvSpPr>
        <p:spPr>
          <a:xfrm>
            <a:off x="27051" y="5648430"/>
            <a:ext cx="6830949" cy="1446550"/>
          </a:xfrm>
          <a:prstGeom prst="rect">
            <a:avLst/>
          </a:prstGeom>
          <a:noFill/>
        </p:spPr>
        <p:txBody>
          <a:bodyPr wrap="square" lIns="90000" anchor="ctr">
            <a:spAutoFit/>
          </a:bodyPr>
          <a:lstStyle>
            <a:lvl1pPr marL="0" indent="0" algn="ctr">
              <a:buNone/>
              <a:defRPr sz="4400" b="1" cap="all" baseline="0">
                <a:solidFill>
                  <a:schemeClr val="bg1"/>
                </a:solidFill>
                <a:latin typeface="Impact" panose="020B0806030902050204" pitchFamily="34" charset="0"/>
                <a:cs typeface="Arial" panose="020B0604020202020204" pitchFamily="34" charset="0"/>
              </a:defRPr>
            </a:lvl1pPr>
          </a:lstStyle>
          <a:p>
            <a:pPr lvl="0"/>
            <a:r>
              <a:rPr lang="en-US" dirty="0"/>
              <a:t>Click to edit Master text styles</a:t>
            </a:r>
          </a:p>
        </p:txBody>
      </p:sp>
      <p:sp>
        <p:nvSpPr>
          <p:cNvPr id="30" name="Text Placeholder 16"/>
          <p:cNvSpPr>
            <a:spLocks noGrp="1"/>
          </p:cNvSpPr>
          <p:nvPr>
            <p:ph type="body" sz="quarter" idx="19"/>
          </p:nvPr>
        </p:nvSpPr>
        <p:spPr>
          <a:xfrm>
            <a:off x="27051" y="7072902"/>
            <a:ext cx="6830949" cy="1446550"/>
          </a:xfrm>
          <a:prstGeom prst="rect">
            <a:avLst/>
          </a:prstGeom>
          <a:noFill/>
        </p:spPr>
        <p:txBody>
          <a:bodyPr wrap="square" lIns="90000" anchor="ctr">
            <a:spAutoFit/>
          </a:bodyPr>
          <a:lstStyle>
            <a:lvl1pPr marL="0" indent="0" algn="ctr">
              <a:buNone/>
              <a:defRPr sz="4400" b="1" cap="all" baseline="0">
                <a:solidFill>
                  <a:schemeClr val="bg1"/>
                </a:solidFill>
                <a:latin typeface="Impact" panose="020B0806030902050204" pitchFamily="34" charset="0"/>
                <a:cs typeface="Arial" panose="020B0604020202020204" pitchFamily="34" charset="0"/>
              </a:defRPr>
            </a:lvl1pPr>
          </a:lstStyle>
          <a:p>
            <a:pPr lvl="0"/>
            <a:r>
              <a:rPr lang="en-US" dirty="0"/>
              <a:t>Click to edit Master text styles</a:t>
            </a:r>
          </a:p>
        </p:txBody>
      </p:sp>
      <p:sp>
        <p:nvSpPr>
          <p:cNvPr id="31" name="Text Placeholder 16"/>
          <p:cNvSpPr>
            <a:spLocks noGrp="1"/>
          </p:cNvSpPr>
          <p:nvPr>
            <p:ph type="body" sz="quarter" idx="20"/>
          </p:nvPr>
        </p:nvSpPr>
        <p:spPr>
          <a:xfrm>
            <a:off x="27051" y="8485026"/>
            <a:ext cx="6830949" cy="1446550"/>
          </a:xfrm>
          <a:prstGeom prst="rect">
            <a:avLst/>
          </a:prstGeom>
          <a:noFill/>
        </p:spPr>
        <p:txBody>
          <a:bodyPr wrap="square" lIns="90000" anchor="ctr">
            <a:spAutoFit/>
          </a:bodyPr>
          <a:lstStyle>
            <a:lvl1pPr marL="0" indent="0" algn="ctr">
              <a:buNone/>
              <a:defRPr sz="4400" b="1" cap="all" baseline="0">
                <a:solidFill>
                  <a:schemeClr val="bg1"/>
                </a:solidFill>
                <a:latin typeface="Impact" panose="020B0806030902050204" pitchFamily="34" charset="0"/>
                <a:cs typeface="Arial" panose="020B0604020202020204" pitchFamily="34" charset="0"/>
              </a:defRPr>
            </a:lvl1pPr>
          </a:lstStyle>
          <a:p>
            <a:pPr lvl="0"/>
            <a:r>
              <a:rPr lang="en-US"/>
              <a:t>Click to edit Master text styles</a:t>
            </a:r>
          </a:p>
        </p:txBody>
      </p:sp>
    </p:spTree>
    <p:extLst>
      <p:ext uri="{BB962C8B-B14F-4D97-AF65-F5344CB8AC3E}">
        <p14:creationId xmlns:p14="http://schemas.microsoft.com/office/powerpoint/2010/main" val="323771006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userDrawn="1">
  <p:cSld name="Title and bullets">
    <p:spTree>
      <p:nvGrpSpPr>
        <p:cNvPr id="1" name="Shape 67"/>
        <p:cNvGrpSpPr/>
        <p:nvPr/>
      </p:nvGrpSpPr>
      <p:grpSpPr>
        <a:xfrm>
          <a:off x="0" y="0"/>
          <a:ext cx="0" cy="0"/>
          <a:chOff x="0" y="0"/>
          <a:chExt cx="0" cy="0"/>
        </a:xfrm>
      </p:grpSpPr>
      <p:sp>
        <p:nvSpPr>
          <p:cNvPr id="68" name="Shape 68"/>
          <p:cNvSpPr txBox="1">
            <a:spLocks noGrp="1"/>
          </p:cNvSpPr>
          <p:nvPr>
            <p:ph type="subTitle" idx="1"/>
          </p:nvPr>
        </p:nvSpPr>
        <p:spPr>
          <a:xfrm>
            <a:off x="369450" y="329512"/>
            <a:ext cx="3645900" cy="791556"/>
          </a:xfrm>
          <a:prstGeom prst="rect">
            <a:avLst/>
          </a:prstGeom>
          <a:noFill/>
          <a:ln>
            <a:noFill/>
          </a:ln>
        </p:spPr>
        <p:txBody>
          <a:bodyPr lIns="91425" tIns="91425" rIns="91425" bIns="91425" anchor="t" anchorCtr="0"/>
          <a:lstStyle>
            <a:lvl1pPr marL="0" marR="0" lvl="0" indent="0" algn="l" rtl="0">
              <a:lnSpc>
                <a:spcPct val="100000"/>
              </a:lnSpc>
              <a:spcBef>
                <a:spcPts val="600"/>
              </a:spcBef>
              <a:spcAft>
                <a:spcPts val="0"/>
              </a:spcAft>
              <a:buClr>
                <a:srgbClr val="666666"/>
              </a:buClr>
              <a:buFont typeface="Proxima Nova"/>
              <a:buNone/>
              <a:defRPr sz="1400" b="0" i="0" u="none" strike="noStrike" cap="none">
                <a:solidFill>
                  <a:srgbClr val="000000"/>
                </a:solidFill>
                <a:latin typeface="Arial"/>
                <a:ea typeface="Arial"/>
                <a:cs typeface="Arial"/>
                <a:sym typeface="Arial"/>
              </a:defRPr>
            </a:lvl1pPr>
            <a:lvl2pPr marL="0" marR="0" lvl="1" indent="0" algn="l" rtl="0">
              <a:lnSpc>
                <a:spcPct val="100000"/>
              </a:lnSpc>
              <a:spcBef>
                <a:spcPts val="0"/>
              </a:spcBef>
              <a:spcAft>
                <a:spcPts val="0"/>
              </a:spcAft>
              <a:buClr>
                <a:srgbClr val="666666"/>
              </a:buClr>
              <a:buFont typeface="Proxima Nova"/>
              <a:buNone/>
              <a:defRPr sz="1400" b="0" i="0" u="none" strike="noStrike" cap="none">
                <a:solidFill>
                  <a:srgbClr val="000000"/>
                </a:solidFill>
                <a:latin typeface="Arial"/>
                <a:ea typeface="Arial"/>
                <a:cs typeface="Arial"/>
                <a:sym typeface="Arial"/>
              </a:defRPr>
            </a:lvl2pPr>
            <a:lvl3pPr marL="0" marR="0" lvl="2" indent="0" algn="l" rtl="0">
              <a:lnSpc>
                <a:spcPct val="100000"/>
              </a:lnSpc>
              <a:spcBef>
                <a:spcPts val="0"/>
              </a:spcBef>
              <a:spcAft>
                <a:spcPts val="0"/>
              </a:spcAft>
              <a:buClr>
                <a:srgbClr val="666666"/>
              </a:buClr>
              <a:buFont typeface="Proxima Nova"/>
              <a:buNone/>
              <a:defRPr sz="1400" b="0" i="0" u="none" strike="noStrike" cap="none">
                <a:solidFill>
                  <a:srgbClr val="000000"/>
                </a:solidFill>
                <a:latin typeface="Arial"/>
                <a:ea typeface="Arial"/>
                <a:cs typeface="Arial"/>
                <a:sym typeface="Arial"/>
              </a:defRPr>
            </a:lvl3pPr>
            <a:lvl4pPr marL="0" marR="0" lvl="3" indent="0" algn="l" rtl="0">
              <a:lnSpc>
                <a:spcPct val="100000"/>
              </a:lnSpc>
              <a:spcBef>
                <a:spcPts val="0"/>
              </a:spcBef>
              <a:spcAft>
                <a:spcPts val="0"/>
              </a:spcAft>
              <a:buClr>
                <a:srgbClr val="666666"/>
              </a:buClr>
              <a:buFont typeface="Proxima Nova"/>
              <a:buNone/>
              <a:defRPr sz="1400" b="0" i="0" u="none" strike="noStrike" cap="none">
                <a:solidFill>
                  <a:srgbClr val="000000"/>
                </a:solidFill>
                <a:latin typeface="Arial"/>
                <a:ea typeface="Arial"/>
                <a:cs typeface="Arial"/>
                <a:sym typeface="Arial"/>
              </a:defRPr>
            </a:lvl4pPr>
            <a:lvl5pPr marL="0" marR="0" lvl="4" indent="0" algn="l" rtl="0">
              <a:lnSpc>
                <a:spcPct val="100000"/>
              </a:lnSpc>
              <a:spcBef>
                <a:spcPts val="0"/>
              </a:spcBef>
              <a:spcAft>
                <a:spcPts val="0"/>
              </a:spcAft>
              <a:buClr>
                <a:srgbClr val="666666"/>
              </a:buClr>
              <a:buFont typeface="Proxima Nova"/>
              <a:buNone/>
              <a:defRPr sz="1400" b="0" i="0" u="none" strike="noStrike" cap="none">
                <a:solidFill>
                  <a:srgbClr val="000000"/>
                </a:solidFill>
                <a:latin typeface="Arial"/>
                <a:ea typeface="Arial"/>
                <a:cs typeface="Arial"/>
                <a:sym typeface="Arial"/>
              </a:defRPr>
            </a:lvl5pPr>
            <a:lvl6pPr marL="0" marR="0" lvl="5" indent="0" algn="l" rtl="0">
              <a:lnSpc>
                <a:spcPct val="100000"/>
              </a:lnSpc>
              <a:spcBef>
                <a:spcPts val="0"/>
              </a:spcBef>
              <a:spcAft>
                <a:spcPts val="0"/>
              </a:spcAft>
              <a:buClr>
                <a:srgbClr val="666666"/>
              </a:buClr>
              <a:buFont typeface="Proxima Nova"/>
              <a:buNone/>
              <a:defRPr sz="1400" b="0" i="0" u="none" strike="noStrike" cap="none">
                <a:solidFill>
                  <a:srgbClr val="000000"/>
                </a:solidFill>
                <a:latin typeface="Arial"/>
                <a:ea typeface="Arial"/>
                <a:cs typeface="Arial"/>
                <a:sym typeface="Arial"/>
              </a:defRPr>
            </a:lvl6pPr>
            <a:lvl7pPr marL="0" marR="0" lvl="6" indent="0" algn="l" rtl="0">
              <a:lnSpc>
                <a:spcPct val="100000"/>
              </a:lnSpc>
              <a:spcBef>
                <a:spcPts val="0"/>
              </a:spcBef>
              <a:spcAft>
                <a:spcPts val="0"/>
              </a:spcAft>
              <a:buClr>
                <a:srgbClr val="666666"/>
              </a:buClr>
              <a:buFont typeface="Proxima Nova"/>
              <a:buNone/>
              <a:defRPr sz="1400" b="0" i="0" u="none" strike="noStrike" cap="none">
                <a:solidFill>
                  <a:srgbClr val="000000"/>
                </a:solidFill>
                <a:latin typeface="Arial"/>
                <a:ea typeface="Arial"/>
                <a:cs typeface="Arial"/>
                <a:sym typeface="Arial"/>
              </a:defRPr>
            </a:lvl7pPr>
            <a:lvl8pPr marL="0" marR="0" lvl="7" indent="0" algn="l" rtl="0">
              <a:lnSpc>
                <a:spcPct val="100000"/>
              </a:lnSpc>
              <a:spcBef>
                <a:spcPts val="0"/>
              </a:spcBef>
              <a:spcAft>
                <a:spcPts val="0"/>
              </a:spcAft>
              <a:buClr>
                <a:srgbClr val="666666"/>
              </a:buClr>
              <a:buFont typeface="Proxima Nova"/>
              <a:buNone/>
              <a:defRPr sz="1400" b="0" i="0" u="none" strike="noStrike" cap="none">
                <a:solidFill>
                  <a:srgbClr val="000000"/>
                </a:solidFill>
                <a:latin typeface="Arial"/>
                <a:ea typeface="Arial"/>
                <a:cs typeface="Arial"/>
                <a:sym typeface="Arial"/>
              </a:defRPr>
            </a:lvl8pPr>
            <a:lvl9pPr marL="0" marR="0" lvl="8" indent="0" algn="l" rtl="0">
              <a:lnSpc>
                <a:spcPct val="100000"/>
              </a:lnSpc>
              <a:spcBef>
                <a:spcPts val="0"/>
              </a:spcBef>
              <a:spcAft>
                <a:spcPts val="0"/>
              </a:spcAft>
              <a:buClr>
                <a:srgbClr val="666666"/>
              </a:buClr>
              <a:buFont typeface="Proxima Nova"/>
              <a:buNone/>
              <a:defRPr sz="1400" b="0" i="0" u="none" strike="noStrike" cap="none">
                <a:solidFill>
                  <a:srgbClr val="000000"/>
                </a:solidFill>
                <a:latin typeface="Arial"/>
                <a:ea typeface="Arial"/>
                <a:cs typeface="Arial"/>
                <a:sym typeface="Arial"/>
              </a:defRPr>
            </a:lvl9pPr>
          </a:lstStyle>
          <a:p>
            <a:endParaRPr/>
          </a:p>
        </p:txBody>
      </p:sp>
      <p:sp>
        <p:nvSpPr>
          <p:cNvPr id="69" name="Shape 69"/>
          <p:cNvSpPr txBox="1">
            <a:spLocks noGrp="1"/>
          </p:cNvSpPr>
          <p:nvPr>
            <p:ph type="body" idx="2"/>
          </p:nvPr>
        </p:nvSpPr>
        <p:spPr>
          <a:xfrm>
            <a:off x="342900" y="2485792"/>
            <a:ext cx="3737475" cy="1065422"/>
          </a:xfrm>
          <a:prstGeom prst="rect">
            <a:avLst/>
          </a:prstGeom>
          <a:noFill/>
          <a:ln>
            <a:noFill/>
          </a:ln>
        </p:spPr>
        <p:txBody>
          <a:bodyPr lIns="91425" tIns="91425" rIns="91425" bIns="91425" anchor="t" anchorCtr="0"/>
          <a:lstStyle>
            <a:lvl1pPr marL="0" marR="0" lvl="0" indent="0" algn="l" rtl="0">
              <a:lnSpc>
                <a:spcPct val="100000"/>
              </a:lnSpc>
              <a:spcBef>
                <a:spcPts val="600"/>
              </a:spcBef>
              <a:spcAft>
                <a:spcPts val="1000"/>
              </a:spcAft>
              <a:buClr>
                <a:srgbClr val="666666"/>
              </a:buClr>
              <a:buFont typeface="Proxima Nova"/>
              <a:buNone/>
              <a:defRPr sz="1400" b="0" i="0" u="none" strike="noStrike" cap="none">
                <a:solidFill>
                  <a:srgbClr val="000000"/>
                </a:solidFill>
                <a:latin typeface="Arial"/>
                <a:ea typeface="Arial"/>
                <a:cs typeface="Arial"/>
                <a:sym typeface="Arial"/>
              </a:defRPr>
            </a:lvl1pPr>
            <a:lvl2pPr marL="0" marR="0" lvl="1" indent="0" algn="l" rtl="0">
              <a:lnSpc>
                <a:spcPct val="100000"/>
              </a:lnSpc>
              <a:spcBef>
                <a:spcPts val="480"/>
              </a:spcBef>
              <a:spcAft>
                <a:spcPts val="1000"/>
              </a:spcAft>
              <a:buClr>
                <a:srgbClr val="666666"/>
              </a:buClr>
              <a:buFont typeface="Proxima Nova"/>
              <a:buNone/>
              <a:defRPr sz="1400" b="0" i="0" u="none" strike="noStrike" cap="none">
                <a:solidFill>
                  <a:srgbClr val="000000"/>
                </a:solidFill>
                <a:latin typeface="Arial"/>
                <a:ea typeface="Arial"/>
                <a:cs typeface="Arial"/>
                <a:sym typeface="Arial"/>
              </a:defRPr>
            </a:lvl2pPr>
            <a:lvl3pPr marL="0" marR="0" lvl="2" indent="0" algn="l" rtl="0">
              <a:lnSpc>
                <a:spcPct val="100000"/>
              </a:lnSpc>
              <a:spcBef>
                <a:spcPts val="480"/>
              </a:spcBef>
              <a:spcAft>
                <a:spcPts val="1000"/>
              </a:spcAft>
              <a:buClr>
                <a:srgbClr val="666666"/>
              </a:buClr>
              <a:buFont typeface="Proxima Nova"/>
              <a:buNone/>
              <a:defRPr sz="1400" b="0" i="0" u="none" strike="noStrike" cap="none">
                <a:solidFill>
                  <a:srgbClr val="000000"/>
                </a:solidFill>
                <a:latin typeface="Arial"/>
                <a:ea typeface="Arial"/>
                <a:cs typeface="Arial"/>
                <a:sym typeface="Arial"/>
              </a:defRPr>
            </a:lvl3pPr>
            <a:lvl4pPr marL="0" marR="0" lvl="3" indent="0" algn="l" rtl="0">
              <a:lnSpc>
                <a:spcPct val="100000"/>
              </a:lnSpc>
              <a:spcBef>
                <a:spcPts val="360"/>
              </a:spcBef>
              <a:spcAft>
                <a:spcPts val="1000"/>
              </a:spcAft>
              <a:buClr>
                <a:srgbClr val="666666"/>
              </a:buClr>
              <a:buFont typeface="Proxima Nova"/>
              <a:buNone/>
              <a:defRPr sz="1400" b="0" i="0" u="none" strike="noStrike" cap="none">
                <a:solidFill>
                  <a:srgbClr val="000000"/>
                </a:solidFill>
                <a:latin typeface="Arial"/>
                <a:ea typeface="Arial"/>
                <a:cs typeface="Arial"/>
                <a:sym typeface="Arial"/>
              </a:defRPr>
            </a:lvl4pPr>
            <a:lvl5pPr marL="0" marR="0" lvl="4" indent="0" algn="l" rtl="0">
              <a:lnSpc>
                <a:spcPct val="100000"/>
              </a:lnSpc>
              <a:spcBef>
                <a:spcPts val="360"/>
              </a:spcBef>
              <a:spcAft>
                <a:spcPts val="1000"/>
              </a:spcAft>
              <a:buClr>
                <a:srgbClr val="666666"/>
              </a:buClr>
              <a:buFont typeface="Proxima Nova"/>
              <a:buNone/>
              <a:defRPr sz="1400" b="0" i="0" u="none" strike="noStrike" cap="none">
                <a:solidFill>
                  <a:srgbClr val="000000"/>
                </a:solidFill>
                <a:latin typeface="Arial"/>
                <a:ea typeface="Arial"/>
                <a:cs typeface="Arial"/>
                <a:sym typeface="Arial"/>
              </a:defRPr>
            </a:lvl5pPr>
            <a:lvl6pPr marL="0" marR="0" lvl="5" indent="0" algn="l" rtl="0">
              <a:lnSpc>
                <a:spcPct val="100000"/>
              </a:lnSpc>
              <a:spcBef>
                <a:spcPts val="360"/>
              </a:spcBef>
              <a:spcAft>
                <a:spcPts val="1000"/>
              </a:spcAft>
              <a:buClr>
                <a:srgbClr val="666666"/>
              </a:buClr>
              <a:buFont typeface="Proxima Nova"/>
              <a:buNone/>
              <a:defRPr sz="1400" b="0" i="0" u="none" strike="noStrike" cap="none">
                <a:solidFill>
                  <a:srgbClr val="000000"/>
                </a:solidFill>
                <a:latin typeface="Arial"/>
                <a:ea typeface="Arial"/>
                <a:cs typeface="Arial"/>
                <a:sym typeface="Arial"/>
              </a:defRPr>
            </a:lvl6pPr>
            <a:lvl7pPr marL="0" marR="0" lvl="6" indent="0" algn="l" rtl="0">
              <a:lnSpc>
                <a:spcPct val="100000"/>
              </a:lnSpc>
              <a:spcBef>
                <a:spcPts val="360"/>
              </a:spcBef>
              <a:spcAft>
                <a:spcPts val="1000"/>
              </a:spcAft>
              <a:buClr>
                <a:srgbClr val="666666"/>
              </a:buClr>
              <a:buFont typeface="Proxima Nova"/>
              <a:buNone/>
              <a:defRPr sz="1400" b="0" i="0" u="none" strike="noStrike" cap="none">
                <a:solidFill>
                  <a:srgbClr val="000000"/>
                </a:solidFill>
                <a:latin typeface="Arial"/>
                <a:ea typeface="Arial"/>
                <a:cs typeface="Arial"/>
                <a:sym typeface="Arial"/>
              </a:defRPr>
            </a:lvl7pPr>
            <a:lvl8pPr marL="0" marR="0" lvl="7" indent="0" algn="l" rtl="0">
              <a:lnSpc>
                <a:spcPct val="100000"/>
              </a:lnSpc>
              <a:spcBef>
                <a:spcPts val="360"/>
              </a:spcBef>
              <a:spcAft>
                <a:spcPts val="1000"/>
              </a:spcAft>
              <a:buClr>
                <a:srgbClr val="666666"/>
              </a:buClr>
              <a:buFont typeface="Proxima Nova"/>
              <a:buNone/>
              <a:defRPr sz="1400" b="0" i="0" u="none" strike="noStrike" cap="none">
                <a:solidFill>
                  <a:srgbClr val="000000"/>
                </a:solidFill>
                <a:latin typeface="Arial"/>
                <a:ea typeface="Arial"/>
                <a:cs typeface="Arial"/>
                <a:sym typeface="Arial"/>
              </a:defRPr>
            </a:lvl8pPr>
            <a:lvl9pPr marL="0" marR="0" lvl="8" indent="0" algn="l" rtl="0">
              <a:lnSpc>
                <a:spcPct val="100000"/>
              </a:lnSpc>
              <a:spcBef>
                <a:spcPts val="360"/>
              </a:spcBef>
              <a:spcAft>
                <a:spcPts val="1000"/>
              </a:spcAft>
              <a:buClr>
                <a:srgbClr val="666666"/>
              </a:buClr>
              <a:buFont typeface="Proxima Nova"/>
              <a:buNone/>
              <a:defRPr sz="1400" b="0" i="0" u="none" strike="noStrike" cap="none">
                <a:solidFill>
                  <a:srgbClr val="000000"/>
                </a:solidFill>
                <a:latin typeface="Arial"/>
                <a:ea typeface="Arial"/>
                <a:cs typeface="Arial"/>
                <a:sym typeface="Arial"/>
              </a:defRPr>
            </a:lvl9pPr>
          </a:lstStyle>
          <a:p>
            <a:endParaRPr/>
          </a:p>
        </p:txBody>
      </p:sp>
      <p:sp>
        <p:nvSpPr>
          <p:cNvPr id="2" name="Footer Placeholder 1"/>
          <p:cNvSpPr>
            <a:spLocks noGrp="1"/>
          </p:cNvSpPr>
          <p:nvPr>
            <p:ph type="ftr" sz="quarter" idx="10"/>
          </p:nvPr>
        </p:nvSpPr>
        <p:spPr/>
        <p:txBody>
          <a:bodyPr/>
          <a:lstStyle/>
          <a:p>
            <a:r>
              <a:rPr lang="en-US" dirty="0">
                <a:solidFill>
                  <a:prstClr val="black"/>
                </a:solidFill>
              </a:rPr>
              <a:t> </a:t>
            </a:r>
          </a:p>
        </p:txBody>
      </p:sp>
      <p:sp>
        <p:nvSpPr>
          <p:cNvPr id="3" name="Slide Number Placeholder 2"/>
          <p:cNvSpPr>
            <a:spLocks noGrp="1"/>
          </p:cNvSpPr>
          <p:nvPr>
            <p:ph type="sldNum" sz="quarter" idx="11"/>
          </p:nvPr>
        </p:nvSpPr>
        <p:spPr/>
        <p:txBody>
          <a:bodyPr/>
          <a:lstStyle/>
          <a:p>
            <a:fld id="{F8DEEF1C-85D8-4622-96D6-431C752B733C}" type="slidenum">
              <a:rPr lang="en-US" smtClean="0">
                <a:solidFill>
                  <a:prstClr val="black"/>
                </a:solidFill>
              </a:rPr>
              <a:pPr/>
              <a:t>‹#›</a:t>
            </a:fld>
            <a:endParaRPr lang="en-US" dirty="0">
              <a:solidFill>
                <a:prstClr val="black"/>
              </a:solidFill>
            </a:endParaRPr>
          </a:p>
        </p:txBody>
      </p:sp>
    </p:spTree>
    <p:extLst>
      <p:ext uri="{BB962C8B-B14F-4D97-AF65-F5344CB8AC3E}">
        <p14:creationId xmlns:p14="http://schemas.microsoft.com/office/powerpoint/2010/main" val="76921488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userDrawn="1">
  <p:cSld name="5_Title and content slide">
    <p:bg>
      <p:bgPr>
        <a:gradFill rotWithShape="1">
          <a:gsLst>
            <a:gs pos="0">
              <a:schemeClr val="bg1">
                <a:tint val="80000"/>
                <a:satMod val="300000"/>
                <a:alpha val="0"/>
                <a:lumMod val="0"/>
                <a:lumOff val="100000"/>
              </a:schemeClr>
            </a:gs>
            <a:gs pos="100000">
              <a:schemeClr val="bg1">
                <a:shade val="30000"/>
                <a:satMod val="200000"/>
              </a:schemeClr>
            </a:gs>
          </a:gsLst>
          <a:path path="circle">
            <a:fillToRect l="50000" t="50000" r="50000" b="50000"/>
          </a:path>
        </a:gradFill>
        <a:effectLst/>
      </p:bgPr>
    </p:bg>
    <p:spTree>
      <p:nvGrpSpPr>
        <p:cNvPr id="1" name=""/>
        <p:cNvGrpSpPr/>
        <p:nvPr/>
      </p:nvGrpSpPr>
      <p:grpSpPr>
        <a:xfrm>
          <a:off x="0" y="0"/>
          <a:ext cx="0" cy="0"/>
          <a:chOff x="0" y="0"/>
          <a:chExt cx="0" cy="0"/>
        </a:xfrm>
      </p:grpSpPr>
      <p:pic>
        <p:nvPicPr>
          <p:cNvPr id="14" name="Picture 13"/>
          <p:cNvPicPr>
            <a:picLocks noChangeAspect="1"/>
          </p:cNvPicPr>
          <p:nvPr userDrawn="1"/>
        </p:nvPicPr>
        <p:blipFill>
          <a:blip r:embed="rId2"/>
          <a:stretch>
            <a:fillRect/>
          </a:stretch>
        </p:blipFill>
        <p:spPr>
          <a:xfrm>
            <a:off x="5671687" y="9548148"/>
            <a:ext cx="1186315" cy="357852"/>
          </a:xfrm>
          <a:prstGeom prst="rect">
            <a:avLst/>
          </a:prstGeom>
        </p:spPr>
      </p:pic>
      <p:sp>
        <p:nvSpPr>
          <p:cNvPr id="15" name="Slide Number Placeholder 11"/>
          <p:cNvSpPr>
            <a:spLocks noGrp="1"/>
          </p:cNvSpPr>
          <p:nvPr>
            <p:ph type="sldNum" sz="quarter" idx="4"/>
          </p:nvPr>
        </p:nvSpPr>
        <p:spPr>
          <a:xfrm>
            <a:off x="6076335" y="9463375"/>
            <a:ext cx="377016" cy="527403"/>
          </a:xfrm>
          <a:prstGeom prst="rect">
            <a:avLst/>
          </a:prstGeom>
        </p:spPr>
        <p:txBody>
          <a:bodyPr vert="horz" lIns="77925" tIns="38963" rIns="77925" bIns="38963" rtlCol="0" anchor="ctr"/>
          <a:lstStyle>
            <a:lvl1pPr algn="ctr">
              <a:defRPr sz="975" b="1">
                <a:solidFill>
                  <a:schemeClr val="bg1"/>
                </a:solidFill>
                <a:latin typeface="Arial"/>
              </a:defRPr>
            </a:lvl1pPr>
          </a:lstStyle>
          <a:p>
            <a:fld id="{A74EB0F2-648F-F340-8077-1363C8DB6354}" type="slidenum">
              <a:rPr lang="en-US" smtClean="0">
                <a:solidFill>
                  <a:prstClr val="white"/>
                </a:solidFill>
              </a:rPr>
              <a:pPr/>
              <a:t>‹#›</a:t>
            </a:fld>
            <a:endParaRPr lang="en-US" dirty="0">
              <a:solidFill>
                <a:prstClr val="white"/>
              </a:solidFill>
            </a:endParaRPr>
          </a:p>
        </p:txBody>
      </p:sp>
      <p:sp>
        <p:nvSpPr>
          <p:cNvPr id="30" name="Text Placeholder 16"/>
          <p:cNvSpPr>
            <a:spLocks noGrp="1"/>
          </p:cNvSpPr>
          <p:nvPr>
            <p:ph type="body" sz="quarter" idx="14" hasCustomPrompt="1"/>
          </p:nvPr>
        </p:nvSpPr>
        <p:spPr>
          <a:xfrm>
            <a:off x="0" y="1311533"/>
            <a:ext cx="6330462" cy="362163"/>
          </a:xfrm>
          <a:prstGeom prst="rect">
            <a:avLst/>
          </a:prstGeom>
          <a:noFill/>
        </p:spPr>
        <p:txBody>
          <a:bodyPr wrap="square" lIns="552226" tIns="38963" rIns="77925" bIns="38963">
            <a:spAutoFit/>
          </a:bodyPr>
          <a:lstStyle>
            <a:lvl1pPr marL="0" indent="0" algn="ctr">
              <a:buNone/>
              <a:defRPr sz="1842" b="1">
                <a:solidFill>
                  <a:schemeClr val="tx1"/>
                </a:solidFill>
                <a:latin typeface="Arial Black" panose="020B0A04020102020204" pitchFamily="34" charset="0"/>
                <a:cs typeface="Arial" panose="020B0604020202020204" pitchFamily="34" charset="0"/>
              </a:defRPr>
            </a:lvl1pPr>
          </a:lstStyle>
          <a:p>
            <a:pPr lvl="0"/>
            <a:r>
              <a:rPr lang="en-US" dirty="0"/>
              <a:t>CLICK TO EDIT MASTER TEXT</a:t>
            </a:r>
            <a:endParaRPr lang="en-GB" dirty="0"/>
          </a:p>
        </p:txBody>
      </p:sp>
    </p:spTree>
    <p:extLst>
      <p:ext uri="{BB962C8B-B14F-4D97-AF65-F5344CB8AC3E}">
        <p14:creationId xmlns:p14="http://schemas.microsoft.com/office/powerpoint/2010/main" val="1873181183"/>
      </p:ext>
    </p:extLst>
  </p:cSld>
  <p:clrMapOvr>
    <a:overrideClrMapping bg1="lt1" tx1="dk1" bg2="lt2" tx2="dk2" accent1="accent1" accent2="accent2" accent3="accent3" accent4="accent4" accent5="accent5" accent6="accent6" hlink="hlink" folHlink="folHlink"/>
  </p:clrMapOvr>
  <p:extLst mod="1">
    <p:ext uri="{DCECCB84-F9BA-43D5-87BE-67443E8EF086}">
      <p15:sldGuideLst xmlns:p15="http://schemas.microsoft.com/office/powerpoint/2012/main">
        <p15:guide id="5" orient="horz" pos="2160">
          <p15:clr>
            <a:srgbClr val="FBAE40"/>
          </p15:clr>
        </p15:guide>
        <p15:guide id="6" orient="horz" pos="391">
          <p15:clr>
            <a:srgbClr val="FBAE40"/>
          </p15:clr>
        </p15:guide>
        <p15:guide id="7" orient="horz" pos="1094">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One line title with text">
    <p:spTree>
      <p:nvGrpSpPr>
        <p:cNvPr id="1" name=""/>
        <p:cNvGrpSpPr/>
        <p:nvPr/>
      </p:nvGrpSpPr>
      <p:grpSpPr>
        <a:xfrm>
          <a:off x="0" y="0"/>
          <a:ext cx="0" cy="0"/>
          <a:chOff x="0" y="0"/>
          <a:chExt cx="0" cy="0"/>
        </a:xfrm>
      </p:grpSpPr>
      <p:sp>
        <p:nvSpPr>
          <p:cNvPr id="14" name="Text Placeholder 16"/>
          <p:cNvSpPr>
            <a:spLocks noGrp="1"/>
          </p:cNvSpPr>
          <p:nvPr>
            <p:ph type="body" sz="quarter" idx="14"/>
          </p:nvPr>
        </p:nvSpPr>
        <p:spPr>
          <a:xfrm>
            <a:off x="-24348" y="290708"/>
            <a:ext cx="8358297" cy="523220"/>
          </a:xfrm>
          <a:prstGeom prst="rect">
            <a:avLst/>
          </a:prstGeom>
          <a:solidFill>
            <a:srgbClr val="009CDA"/>
          </a:solidFill>
        </p:spPr>
        <p:txBody>
          <a:bodyPr wrap="none" lIns="648000">
            <a:spAutoFit/>
          </a:bodyPr>
          <a:lstStyle>
            <a:lvl1pPr marL="0" indent="0">
              <a:buNone/>
              <a:defRPr sz="2800" b="1" cap="all" baseline="0">
                <a:solidFill>
                  <a:schemeClr val="bg1"/>
                </a:solidFill>
                <a:latin typeface="Arial Black" panose="020B0A04020102020204" pitchFamily="34" charset="0"/>
                <a:cs typeface="Arial" panose="020B0604020202020204" pitchFamily="34" charset="0"/>
              </a:defRPr>
            </a:lvl1pPr>
          </a:lstStyle>
          <a:p>
            <a:pPr lvl="0"/>
            <a:r>
              <a:rPr lang="en-US"/>
              <a:t>Click to edit Master text styles</a:t>
            </a:r>
          </a:p>
        </p:txBody>
      </p:sp>
      <p:sp>
        <p:nvSpPr>
          <p:cNvPr id="36" name="Text Placeholder 7"/>
          <p:cNvSpPr>
            <a:spLocks noGrp="1"/>
          </p:cNvSpPr>
          <p:nvPr>
            <p:ph type="body" sz="quarter" idx="12"/>
          </p:nvPr>
        </p:nvSpPr>
        <p:spPr>
          <a:xfrm>
            <a:off x="366496" y="2180950"/>
            <a:ext cx="5729209" cy="7344403"/>
          </a:xfrm>
          <a:prstGeom prst="rect">
            <a:avLst/>
          </a:prstGeom>
        </p:spPr>
        <p:txBody>
          <a:bodyPr vert="horz"/>
          <a:lstStyle>
            <a:lvl1pPr marL="171450" indent="-171450">
              <a:lnSpc>
                <a:spcPct val="100000"/>
              </a:lnSpc>
              <a:spcBef>
                <a:spcPts val="0"/>
              </a:spcBef>
              <a:spcAft>
                <a:spcPts val="1600"/>
              </a:spcAft>
              <a:buClr>
                <a:srgbClr val="E32119"/>
              </a:buClr>
              <a:buFont typeface="Wingdings" panose="05000000000000000000" pitchFamily="2" charset="2"/>
              <a:buChar char="§"/>
              <a:defRPr sz="1600" b="0" baseline="0">
                <a:solidFill>
                  <a:schemeClr val="tx1"/>
                </a:solidFill>
                <a:latin typeface="Arial"/>
              </a:defRPr>
            </a:lvl1pPr>
            <a:lvl2pPr marL="457200" indent="0">
              <a:lnSpc>
                <a:spcPct val="100000"/>
              </a:lnSpc>
              <a:spcBef>
                <a:spcPts val="0"/>
              </a:spcBef>
              <a:spcAft>
                <a:spcPts val="1600"/>
              </a:spcAft>
              <a:buClr>
                <a:srgbClr val="E32119"/>
              </a:buClr>
              <a:buFont typeface="Wingdings" panose="05000000000000000000" pitchFamily="2" charset="2"/>
              <a:buNone/>
              <a:defRPr sz="1600" b="0">
                <a:latin typeface="Arial"/>
              </a:defRPr>
            </a:lvl2pPr>
            <a:lvl3pPr marL="914400" indent="0">
              <a:lnSpc>
                <a:spcPct val="100000"/>
              </a:lnSpc>
              <a:spcBef>
                <a:spcPts val="0"/>
              </a:spcBef>
              <a:spcAft>
                <a:spcPts val="1600"/>
              </a:spcAft>
              <a:buClr>
                <a:srgbClr val="E32119"/>
              </a:buClr>
              <a:buFont typeface="Wingdings" panose="05000000000000000000" pitchFamily="2" charset="2"/>
              <a:buNone/>
              <a:defRPr sz="1600" b="0">
                <a:solidFill>
                  <a:schemeClr val="tx1"/>
                </a:solidFill>
                <a:latin typeface="Arial"/>
              </a:defRPr>
            </a:lvl3pPr>
            <a:lvl4pPr>
              <a:defRPr sz="1600"/>
            </a:lvl4pPr>
            <a:lvl5pPr>
              <a:defRPr sz="1600"/>
            </a:lvl5pPr>
          </a:lstStyle>
          <a:p>
            <a:pPr lvl="0"/>
            <a:r>
              <a:rPr lang="en-US" dirty="0"/>
              <a:t>Click to edit Master text styles</a:t>
            </a:r>
          </a:p>
          <a:p>
            <a:pPr lvl="1"/>
            <a:r>
              <a:rPr lang="en-US" dirty="0"/>
              <a:t>- Second level</a:t>
            </a:r>
          </a:p>
          <a:p>
            <a:pPr lvl="2"/>
            <a:r>
              <a:rPr lang="en-US" dirty="0"/>
              <a:t>- Third level</a:t>
            </a:r>
          </a:p>
        </p:txBody>
      </p:sp>
      <p:grpSp>
        <p:nvGrpSpPr>
          <p:cNvPr id="15" name="Group 1"/>
          <p:cNvGrpSpPr>
            <a:grpSpLocks/>
          </p:cNvGrpSpPr>
          <p:nvPr userDrawn="1"/>
        </p:nvGrpSpPr>
        <p:grpSpPr bwMode="auto">
          <a:xfrm>
            <a:off x="5652359" y="9557456"/>
            <a:ext cx="1168830" cy="348544"/>
            <a:chOff x="8164619" y="6615952"/>
            <a:chExt cx="1688034" cy="242048"/>
          </a:xfrm>
        </p:grpSpPr>
        <p:grpSp>
          <p:nvGrpSpPr>
            <p:cNvPr id="16" name="Group 2"/>
            <p:cNvGrpSpPr>
              <a:grpSpLocks/>
            </p:cNvGrpSpPr>
            <p:nvPr/>
          </p:nvGrpSpPr>
          <p:grpSpPr bwMode="auto">
            <a:xfrm>
              <a:off x="8164619" y="6615952"/>
              <a:ext cx="1688034" cy="242048"/>
              <a:chOff x="8164619" y="6615952"/>
              <a:chExt cx="1688034" cy="242048"/>
            </a:xfrm>
          </p:grpSpPr>
          <p:sp>
            <p:nvSpPr>
              <p:cNvPr id="18" name="Rectangle 17"/>
              <p:cNvSpPr/>
              <p:nvPr/>
            </p:nvSpPr>
            <p:spPr>
              <a:xfrm>
                <a:off x="8164619" y="6615952"/>
                <a:ext cx="241261" cy="242048"/>
              </a:xfrm>
              <a:prstGeom prst="rect">
                <a:avLst/>
              </a:prstGeom>
              <a:solidFill>
                <a:srgbClr val="DA202A"/>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p>
            </p:txBody>
          </p:sp>
          <p:sp>
            <p:nvSpPr>
              <p:cNvPr id="19" name="Rectangle 18"/>
              <p:cNvSpPr/>
              <p:nvPr/>
            </p:nvSpPr>
            <p:spPr>
              <a:xfrm>
                <a:off x="8405880" y="6615952"/>
                <a:ext cx="242847" cy="242048"/>
              </a:xfrm>
              <a:prstGeom prst="rect">
                <a:avLst/>
              </a:prstGeom>
              <a:solidFill>
                <a:srgbClr val="009CDA"/>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p>
            </p:txBody>
          </p:sp>
          <p:sp>
            <p:nvSpPr>
              <p:cNvPr id="20" name="Rectangle 19"/>
              <p:cNvSpPr/>
              <p:nvPr/>
            </p:nvSpPr>
            <p:spPr>
              <a:xfrm>
                <a:off x="8648727" y="6615952"/>
                <a:ext cx="241261" cy="242048"/>
              </a:xfrm>
              <a:prstGeom prst="rect">
                <a:avLst/>
              </a:prstGeom>
              <a:solidFill>
                <a:srgbClr val="EF8214"/>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p>
            </p:txBody>
          </p:sp>
          <p:sp>
            <p:nvSpPr>
              <p:cNvPr id="21" name="Rectangle 20"/>
              <p:cNvSpPr/>
              <p:nvPr/>
            </p:nvSpPr>
            <p:spPr>
              <a:xfrm>
                <a:off x="8889988" y="6615952"/>
                <a:ext cx="242848" cy="242048"/>
              </a:xfrm>
              <a:prstGeom prst="rect">
                <a:avLst/>
              </a:prstGeom>
              <a:solidFill>
                <a:srgbClr val="5082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p>
            </p:txBody>
          </p:sp>
          <p:sp>
            <p:nvSpPr>
              <p:cNvPr id="22" name="Rectangle 21"/>
              <p:cNvSpPr/>
              <p:nvPr/>
            </p:nvSpPr>
            <p:spPr>
              <a:xfrm>
                <a:off x="9132836" y="6615952"/>
                <a:ext cx="241261" cy="242048"/>
              </a:xfrm>
              <a:prstGeom prst="rect">
                <a:avLst/>
              </a:prstGeom>
              <a:solidFill>
                <a:srgbClr val="82CBD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p>
            </p:txBody>
          </p:sp>
          <p:sp>
            <p:nvSpPr>
              <p:cNvPr id="23" name="Rectangle 22"/>
              <p:cNvSpPr/>
              <p:nvPr/>
            </p:nvSpPr>
            <p:spPr>
              <a:xfrm>
                <a:off x="9611392" y="6615952"/>
                <a:ext cx="241261" cy="242048"/>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p>
            </p:txBody>
          </p:sp>
        </p:grpSp>
        <p:sp>
          <p:nvSpPr>
            <p:cNvPr id="17" name="Rectangle 16"/>
            <p:cNvSpPr/>
            <p:nvPr/>
          </p:nvSpPr>
          <p:spPr>
            <a:xfrm>
              <a:off x="9368541" y="6615952"/>
              <a:ext cx="242848" cy="242048"/>
            </a:xfrm>
            <a:prstGeom prst="rect">
              <a:avLst/>
            </a:prstGeom>
            <a:solidFill>
              <a:srgbClr val="EEC216"/>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p>
          </p:txBody>
        </p:sp>
      </p:grpSp>
      <p:sp>
        <p:nvSpPr>
          <p:cNvPr id="24" name="Slide Number Placeholder 11"/>
          <p:cNvSpPr>
            <a:spLocks noGrp="1"/>
          </p:cNvSpPr>
          <p:nvPr>
            <p:ph type="sldNum" sz="quarter" idx="24"/>
          </p:nvPr>
        </p:nvSpPr>
        <p:spPr>
          <a:xfrm>
            <a:off x="6043613" y="9458856"/>
            <a:ext cx="376970" cy="527403"/>
          </a:xfrm>
          <a:prstGeom prst="rect">
            <a:avLst/>
          </a:prstGeom>
        </p:spPr>
        <p:txBody>
          <a:bodyPr vert="horz" lIns="91440" tIns="45720" rIns="91440" bIns="45720" rtlCol="0" anchor="ctr"/>
          <a:lstStyle>
            <a:lvl1pPr algn="ctr" fontAlgn="auto">
              <a:spcBef>
                <a:spcPts val="0"/>
              </a:spcBef>
              <a:spcAft>
                <a:spcPts val="0"/>
              </a:spcAft>
              <a:defRPr sz="1100" b="1">
                <a:solidFill>
                  <a:schemeClr val="bg1"/>
                </a:solidFill>
                <a:latin typeface="Arial"/>
                <a:cs typeface="+mn-cs"/>
              </a:defRPr>
            </a:lvl1pPr>
          </a:lstStyle>
          <a:p>
            <a:pPr>
              <a:defRPr/>
            </a:pPr>
            <a:fld id="{07AE5A85-834C-45C6-B70E-D6BB045069BC}" type="slidenum">
              <a:rPr lang="en-US"/>
              <a:pPr>
                <a:defRPr/>
              </a:pPr>
              <a:t>‹#›</a:t>
            </a:fld>
            <a:endParaRPr lang="en-US" dirty="0"/>
          </a:p>
        </p:txBody>
      </p:sp>
    </p:spTree>
    <p:extLst>
      <p:ext uri="{BB962C8B-B14F-4D97-AF65-F5344CB8AC3E}">
        <p14:creationId xmlns:p14="http://schemas.microsoft.com/office/powerpoint/2010/main" val="36994652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wo line title with text">
    <p:spTree>
      <p:nvGrpSpPr>
        <p:cNvPr id="1" name=""/>
        <p:cNvGrpSpPr/>
        <p:nvPr/>
      </p:nvGrpSpPr>
      <p:grpSpPr>
        <a:xfrm>
          <a:off x="0" y="0"/>
          <a:ext cx="0" cy="0"/>
          <a:chOff x="0" y="0"/>
          <a:chExt cx="0" cy="0"/>
        </a:xfrm>
      </p:grpSpPr>
      <p:sp>
        <p:nvSpPr>
          <p:cNvPr id="51" name="Text Placeholder 16"/>
          <p:cNvSpPr>
            <a:spLocks noGrp="1"/>
          </p:cNvSpPr>
          <p:nvPr>
            <p:ph type="body" sz="quarter" idx="14"/>
          </p:nvPr>
        </p:nvSpPr>
        <p:spPr>
          <a:xfrm>
            <a:off x="-24349" y="290708"/>
            <a:ext cx="8358297" cy="523220"/>
          </a:xfrm>
          <a:prstGeom prst="rect">
            <a:avLst/>
          </a:prstGeom>
          <a:solidFill>
            <a:srgbClr val="009CDA"/>
          </a:solidFill>
        </p:spPr>
        <p:txBody>
          <a:bodyPr wrap="none" lIns="648000">
            <a:spAutoFit/>
          </a:bodyPr>
          <a:lstStyle>
            <a:lvl1pPr marL="0" indent="0">
              <a:buNone/>
              <a:defRPr sz="2800" b="1" cap="all" baseline="0">
                <a:solidFill>
                  <a:schemeClr val="bg1"/>
                </a:solidFill>
                <a:latin typeface="Arial Black" panose="020B0A04020102020204" pitchFamily="34" charset="0"/>
                <a:cs typeface="Arial" panose="020B0604020202020204" pitchFamily="34" charset="0"/>
              </a:defRPr>
            </a:lvl1pPr>
          </a:lstStyle>
          <a:p>
            <a:pPr lvl="0"/>
            <a:r>
              <a:rPr lang="en-US"/>
              <a:t>Click to edit Master text styles</a:t>
            </a:r>
          </a:p>
        </p:txBody>
      </p:sp>
      <p:sp>
        <p:nvSpPr>
          <p:cNvPr id="52" name="Text Placeholder 16"/>
          <p:cNvSpPr>
            <a:spLocks noGrp="1"/>
          </p:cNvSpPr>
          <p:nvPr>
            <p:ph type="body" sz="quarter" idx="15"/>
          </p:nvPr>
        </p:nvSpPr>
        <p:spPr>
          <a:xfrm>
            <a:off x="-24349" y="1049481"/>
            <a:ext cx="8358297" cy="523220"/>
          </a:xfrm>
          <a:prstGeom prst="rect">
            <a:avLst/>
          </a:prstGeom>
          <a:solidFill>
            <a:srgbClr val="009CDA"/>
          </a:solidFill>
        </p:spPr>
        <p:txBody>
          <a:bodyPr wrap="none" lIns="648000">
            <a:spAutoFit/>
          </a:bodyPr>
          <a:lstStyle>
            <a:lvl1pPr marL="0" indent="0">
              <a:buNone/>
              <a:defRPr sz="2800" b="1" cap="all" baseline="0">
                <a:solidFill>
                  <a:schemeClr val="bg1"/>
                </a:solidFill>
                <a:latin typeface="Arial Black" panose="020B0A04020102020204" pitchFamily="34" charset="0"/>
                <a:cs typeface="Arial" panose="020B0604020202020204" pitchFamily="34" charset="0"/>
              </a:defRPr>
            </a:lvl1pPr>
          </a:lstStyle>
          <a:p>
            <a:pPr lvl="0"/>
            <a:r>
              <a:rPr lang="en-US"/>
              <a:t>Click to edit Master text styles</a:t>
            </a:r>
          </a:p>
        </p:txBody>
      </p:sp>
      <p:sp>
        <p:nvSpPr>
          <p:cNvPr id="53" name="Text Placeholder 7"/>
          <p:cNvSpPr>
            <a:spLocks noGrp="1"/>
          </p:cNvSpPr>
          <p:nvPr>
            <p:ph type="body" sz="quarter" idx="12"/>
          </p:nvPr>
        </p:nvSpPr>
        <p:spPr>
          <a:xfrm>
            <a:off x="366496" y="2180950"/>
            <a:ext cx="5729209" cy="7344403"/>
          </a:xfrm>
          <a:prstGeom prst="rect">
            <a:avLst/>
          </a:prstGeom>
        </p:spPr>
        <p:txBody>
          <a:bodyPr vert="horz"/>
          <a:lstStyle>
            <a:lvl1pPr marL="171450" indent="-171450">
              <a:lnSpc>
                <a:spcPct val="100000"/>
              </a:lnSpc>
              <a:spcBef>
                <a:spcPts val="0"/>
              </a:spcBef>
              <a:spcAft>
                <a:spcPts val="1600"/>
              </a:spcAft>
              <a:buClr>
                <a:srgbClr val="E32119"/>
              </a:buClr>
              <a:buFont typeface="Wingdings" panose="05000000000000000000" pitchFamily="2" charset="2"/>
              <a:buChar char="§"/>
              <a:defRPr sz="1600" b="0" baseline="0">
                <a:solidFill>
                  <a:schemeClr val="tx1"/>
                </a:solidFill>
                <a:latin typeface="Arial"/>
              </a:defRPr>
            </a:lvl1pPr>
            <a:lvl2pPr marL="457200" indent="0">
              <a:lnSpc>
                <a:spcPct val="100000"/>
              </a:lnSpc>
              <a:spcBef>
                <a:spcPts val="0"/>
              </a:spcBef>
              <a:spcAft>
                <a:spcPts val="1600"/>
              </a:spcAft>
              <a:buClr>
                <a:srgbClr val="E32119"/>
              </a:buClr>
              <a:buFont typeface="Wingdings" panose="05000000000000000000" pitchFamily="2" charset="2"/>
              <a:buNone/>
              <a:defRPr sz="1600" b="0">
                <a:latin typeface="Arial"/>
              </a:defRPr>
            </a:lvl2pPr>
            <a:lvl3pPr marL="914400" indent="0">
              <a:lnSpc>
                <a:spcPct val="100000"/>
              </a:lnSpc>
              <a:spcBef>
                <a:spcPts val="0"/>
              </a:spcBef>
              <a:spcAft>
                <a:spcPts val="1600"/>
              </a:spcAft>
              <a:buClr>
                <a:srgbClr val="E32119"/>
              </a:buClr>
              <a:buFont typeface="Wingdings" panose="05000000000000000000" pitchFamily="2" charset="2"/>
              <a:buNone/>
              <a:defRPr sz="1600" b="0">
                <a:solidFill>
                  <a:schemeClr val="tx1"/>
                </a:solidFill>
                <a:latin typeface="Arial"/>
              </a:defRPr>
            </a:lvl3pPr>
            <a:lvl4pPr>
              <a:defRPr sz="1600"/>
            </a:lvl4pPr>
            <a:lvl5pPr>
              <a:defRPr sz="1600"/>
            </a:lvl5pPr>
          </a:lstStyle>
          <a:p>
            <a:pPr lvl="0"/>
            <a:r>
              <a:rPr lang="en-US" dirty="0"/>
              <a:t>Click to edit Master text styles</a:t>
            </a:r>
          </a:p>
          <a:p>
            <a:pPr lvl="1"/>
            <a:r>
              <a:rPr lang="en-US" dirty="0"/>
              <a:t>- Second level</a:t>
            </a:r>
          </a:p>
          <a:p>
            <a:pPr lvl="2"/>
            <a:r>
              <a:rPr lang="en-US" dirty="0"/>
              <a:t>- Third level</a:t>
            </a:r>
          </a:p>
        </p:txBody>
      </p:sp>
      <p:grpSp>
        <p:nvGrpSpPr>
          <p:cNvPr id="15" name="Group 1"/>
          <p:cNvGrpSpPr>
            <a:grpSpLocks/>
          </p:cNvGrpSpPr>
          <p:nvPr userDrawn="1"/>
        </p:nvGrpSpPr>
        <p:grpSpPr bwMode="auto">
          <a:xfrm>
            <a:off x="5652359" y="9557456"/>
            <a:ext cx="1168830" cy="348544"/>
            <a:chOff x="8164619" y="6615952"/>
            <a:chExt cx="1688034" cy="242048"/>
          </a:xfrm>
        </p:grpSpPr>
        <p:grpSp>
          <p:nvGrpSpPr>
            <p:cNvPr id="16" name="Group 2"/>
            <p:cNvGrpSpPr>
              <a:grpSpLocks/>
            </p:cNvGrpSpPr>
            <p:nvPr/>
          </p:nvGrpSpPr>
          <p:grpSpPr bwMode="auto">
            <a:xfrm>
              <a:off x="8164619" y="6615952"/>
              <a:ext cx="1688034" cy="242048"/>
              <a:chOff x="8164619" y="6615952"/>
              <a:chExt cx="1688034" cy="242048"/>
            </a:xfrm>
          </p:grpSpPr>
          <p:sp>
            <p:nvSpPr>
              <p:cNvPr id="18" name="Rectangle 17"/>
              <p:cNvSpPr/>
              <p:nvPr/>
            </p:nvSpPr>
            <p:spPr>
              <a:xfrm>
                <a:off x="8164619" y="6615952"/>
                <a:ext cx="241261" cy="242048"/>
              </a:xfrm>
              <a:prstGeom prst="rect">
                <a:avLst/>
              </a:prstGeom>
              <a:solidFill>
                <a:srgbClr val="DA202A"/>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p>
            </p:txBody>
          </p:sp>
          <p:sp>
            <p:nvSpPr>
              <p:cNvPr id="19" name="Rectangle 18"/>
              <p:cNvSpPr/>
              <p:nvPr/>
            </p:nvSpPr>
            <p:spPr>
              <a:xfrm>
                <a:off x="8405880" y="6615952"/>
                <a:ext cx="242847" cy="242048"/>
              </a:xfrm>
              <a:prstGeom prst="rect">
                <a:avLst/>
              </a:prstGeom>
              <a:solidFill>
                <a:srgbClr val="009CDA"/>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p>
            </p:txBody>
          </p:sp>
          <p:sp>
            <p:nvSpPr>
              <p:cNvPr id="20" name="Rectangle 19"/>
              <p:cNvSpPr/>
              <p:nvPr/>
            </p:nvSpPr>
            <p:spPr>
              <a:xfrm>
                <a:off x="8648727" y="6615952"/>
                <a:ext cx="241261" cy="242048"/>
              </a:xfrm>
              <a:prstGeom prst="rect">
                <a:avLst/>
              </a:prstGeom>
              <a:solidFill>
                <a:srgbClr val="EF8214"/>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p>
            </p:txBody>
          </p:sp>
          <p:sp>
            <p:nvSpPr>
              <p:cNvPr id="21" name="Rectangle 20"/>
              <p:cNvSpPr/>
              <p:nvPr/>
            </p:nvSpPr>
            <p:spPr>
              <a:xfrm>
                <a:off x="8889988" y="6615952"/>
                <a:ext cx="242848" cy="242048"/>
              </a:xfrm>
              <a:prstGeom prst="rect">
                <a:avLst/>
              </a:prstGeom>
              <a:solidFill>
                <a:srgbClr val="5082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p>
            </p:txBody>
          </p:sp>
          <p:sp>
            <p:nvSpPr>
              <p:cNvPr id="22" name="Rectangle 21"/>
              <p:cNvSpPr/>
              <p:nvPr/>
            </p:nvSpPr>
            <p:spPr>
              <a:xfrm>
                <a:off x="9132836" y="6615952"/>
                <a:ext cx="241261" cy="242048"/>
              </a:xfrm>
              <a:prstGeom prst="rect">
                <a:avLst/>
              </a:prstGeom>
              <a:solidFill>
                <a:srgbClr val="82CBD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p>
            </p:txBody>
          </p:sp>
          <p:sp>
            <p:nvSpPr>
              <p:cNvPr id="23" name="Rectangle 22"/>
              <p:cNvSpPr/>
              <p:nvPr/>
            </p:nvSpPr>
            <p:spPr>
              <a:xfrm>
                <a:off x="9611392" y="6615952"/>
                <a:ext cx="241261" cy="242048"/>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p>
            </p:txBody>
          </p:sp>
        </p:grpSp>
        <p:sp>
          <p:nvSpPr>
            <p:cNvPr id="17" name="Rectangle 16"/>
            <p:cNvSpPr/>
            <p:nvPr/>
          </p:nvSpPr>
          <p:spPr>
            <a:xfrm>
              <a:off x="9368541" y="6615952"/>
              <a:ext cx="242848" cy="242048"/>
            </a:xfrm>
            <a:prstGeom prst="rect">
              <a:avLst/>
            </a:prstGeom>
            <a:solidFill>
              <a:srgbClr val="EEC216"/>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p>
          </p:txBody>
        </p:sp>
      </p:grpSp>
      <p:sp>
        <p:nvSpPr>
          <p:cNvPr id="24" name="Slide Number Placeholder 11"/>
          <p:cNvSpPr>
            <a:spLocks noGrp="1"/>
          </p:cNvSpPr>
          <p:nvPr>
            <p:ph type="sldNum" sz="quarter" idx="24"/>
          </p:nvPr>
        </p:nvSpPr>
        <p:spPr>
          <a:xfrm>
            <a:off x="6043613" y="9458856"/>
            <a:ext cx="376970" cy="527403"/>
          </a:xfrm>
          <a:prstGeom prst="rect">
            <a:avLst/>
          </a:prstGeom>
        </p:spPr>
        <p:txBody>
          <a:bodyPr vert="horz" lIns="91440" tIns="45720" rIns="91440" bIns="45720" rtlCol="0" anchor="ctr"/>
          <a:lstStyle>
            <a:lvl1pPr algn="ctr" fontAlgn="auto">
              <a:spcBef>
                <a:spcPts val="0"/>
              </a:spcBef>
              <a:spcAft>
                <a:spcPts val="0"/>
              </a:spcAft>
              <a:defRPr sz="1100" b="1">
                <a:solidFill>
                  <a:schemeClr val="bg1"/>
                </a:solidFill>
                <a:latin typeface="Arial"/>
                <a:cs typeface="+mn-cs"/>
              </a:defRPr>
            </a:lvl1pPr>
          </a:lstStyle>
          <a:p>
            <a:pPr>
              <a:defRPr/>
            </a:pPr>
            <a:fld id="{07AE5A85-834C-45C6-B70E-D6BB045069BC}" type="slidenum">
              <a:rPr lang="en-US"/>
              <a:pPr>
                <a:defRPr/>
              </a:pPr>
              <a:t>‹#›</a:t>
            </a:fld>
            <a:endParaRPr lang="en-US" dirty="0"/>
          </a:p>
        </p:txBody>
      </p:sp>
    </p:spTree>
    <p:extLst>
      <p:ext uri="{BB962C8B-B14F-4D97-AF65-F5344CB8AC3E}">
        <p14:creationId xmlns:p14="http://schemas.microsoft.com/office/powerpoint/2010/main" val="32223096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Text &amp; Chart slide">
    <p:spTree>
      <p:nvGrpSpPr>
        <p:cNvPr id="1" name=""/>
        <p:cNvGrpSpPr/>
        <p:nvPr/>
      </p:nvGrpSpPr>
      <p:grpSpPr>
        <a:xfrm>
          <a:off x="0" y="0"/>
          <a:ext cx="0" cy="0"/>
          <a:chOff x="0" y="0"/>
          <a:chExt cx="0" cy="0"/>
        </a:xfrm>
      </p:grpSpPr>
      <p:sp>
        <p:nvSpPr>
          <p:cNvPr id="17" name="Chart Placeholder 5"/>
          <p:cNvSpPr>
            <a:spLocks noGrp="1"/>
          </p:cNvSpPr>
          <p:nvPr>
            <p:ph type="chart" sz="quarter" idx="13"/>
          </p:nvPr>
        </p:nvSpPr>
        <p:spPr>
          <a:xfrm>
            <a:off x="3342151" y="2180949"/>
            <a:ext cx="2729206" cy="7375426"/>
          </a:xfrm>
          <a:prstGeom prst="rect">
            <a:avLst/>
          </a:prstGeom>
        </p:spPr>
        <p:txBody>
          <a:bodyPr/>
          <a:lstStyle>
            <a:lvl1pPr marL="0" indent="0">
              <a:buNone/>
              <a:defRPr sz="2400">
                <a:latin typeface="Arial" panose="020B0604020202020204" pitchFamily="34" charset="0"/>
                <a:cs typeface="Arial" panose="020B0604020202020204" pitchFamily="34" charset="0"/>
              </a:defRPr>
            </a:lvl1pPr>
          </a:lstStyle>
          <a:p>
            <a:pPr lvl="0"/>
            <a:r>
              <a:rPr lang="en-US" noProof="0" dirty="0"/>
              <a:t>Click icon to add chart</a:t>
            </a:r>
            <a:endParaRPr lang="en-GB" noProof="0" dirty="0"/>
          </a:p>
        </p:txBody>
      </p:sp>
      <p:sp>
        <p:nvSpPr>
          <p:cNvPr id="29" name="Text Placeholder 16"/>
          <p:cNvSpPr>
            <a:spLocks noGrp="1"/>
          </p:cNvSpPr>
          <p:nvPr>
            <p:ph type="body" sz="quarter" idx="14"/>
          </p:nvPr>
        </p:nvSpPr>
        <p:spPr>
          <a:xfrm>
            <a:off x="-24349" y="290708"/>
            <a:ext cx="8358297" cy="523220"/>
          </a:xfrm>
          <a:prstGeom prst="rect">
            <a:avLst/>
          </a:prstGeom>
          <a:solidFill>
            <a:srgbClr val="009CDA"/>
          </a:solidFill>
        </p:spPr>
        <p:txBody>
          <a:bodyPr wrap="none" lIns="648000">
            <a:spAutoFit/>
          </a:bodyPr>
          <a:lstStyle>
            <a:lvl1pPr marL="0" indent="0">
              <a:buNone/>
              <a:defRPr sz="2800" b="1" cap="all" baseline="0">
                <a:solidFill>
                  <a:schemeClr val="bg1"/>
                </a:solidFill>
                <a:latin typeface="Arial Black" panose="020B0A04020102020204" pitchFamily="34" charset="0"/>
                <a:cs typeface="Arial" panose="020B0604020202020204" pitchFamily="34" charset="0"/>
              </a:defRPr>
            </a:lvl1pPr>
          </a:lstStyle>
          <a:p>
            <a:pPr lvl="0"/>
            <a:r>
              <a:rPr lang="en-US"/>
              <a:t>Click to edit Master text styles</a:t>
            </a:r>
          </a:p>
        </p:txBody>
      </p:sp>
      <p:sp>
        <p:nvSpPr>
          <p:cNvPr id="30" name="Text Placeholder 7"/>
          <p:cNvSpPr>
            <a:spLocks noGrp="1"/>
          </p:cNvSpPr>
          <p:nvPr>
            <p:ph type="body" sz="quarter" idx="12"/>
          </p:nvPr>
        </p:nvSpPr>
        <p:spPr>
          <a:xfrm>
            <a:off x="366496" y="2180950"/>
            <a:ext cx="2905492" cy="7344403"/>
          </a:xfrm>
          <a:prstGeom prst="rect">
            <a:avLst/>
          </a:prstGeom>
        </p:spPr>
        <p:txBody>
          <a:bodyPr vert="horz"/>
          <a:lstStyle>
            <a:lvl1pPr marL="171450" indent="-171450">
              <a:lnSpc>
                <a:spcPct val="100000"/>
              </a:lnSpc>
              <a:spcBef>
                <a:spcPts val="0"/>
              </a:spcBef>
              <a:spcAft>
                <a:spcPts val="1600"/>
              </a:spcAft>
              <a:buClr>
                <a:srgbClr val="E32119"/>
              </a:buClr>
              <a:buFont typeface="Wingdings" panose="05000000000000000000" pitchFamily="2" charset="2"/>
              <a:buChar char="§"/>
              <a:defRPr sz="1600" b="0" baseline="0">
                <a:solidFill>
                  <a:schemeClr val="tx1"/>
                </a:solidFill>
                <a:latin typeface="Arial"/>
              </a:defRPr>
            </a:lvl1pPr>
            <a:lvl2pPr marL="628650" indent="-171450">
              <a:lnSpc>
                <a:spcPct val="100000"/>
              </a:lnSpc>
              <a:spcBef>
                <a:spcPts val="0"/>
              </a:spcBef>
              <a:spcAft>
                <a:spcPts val="1600"/>
              </a:spcAft>
              <a:buClr>
                <a:srgbClr val="E32119"/>
              </a:buClr>
              <a:buFont typeface="Wingdings" panose="05000000000000000000" pitchFamily="2" charset="2"/>
              <a:buChar char="§"/>
              <a:defRPr sz="1600" b="0">
                <a:latin typeface="Arial"/>
              </a:defRPr>
            </a:lvl2pPr>
            <a:lvl3pPr marL="1200150" indent="-285750">
              <a:lnSpc>
                <a:spcPct val="100000"/>
              </a:lnSpc>
              <a:spcBef>
                <a:spcPts val="0"/>
              </a:spcBef>
              <a:spcAft>
                <a:spcPts val="1600"/>
              </a:spcAft>
              <a:buClr>
                <a:srgbClr val="E32119"/>
              </a:buClr>
              <a:buFont typeface="Wingdings" panose="05000000000000000000" pitchFamily="2" charset="2"/>
              <a:buChar char="§"/>
              <a:defRPr sz="1600" b="0">
                <a:solidFill>
                  <a:schemeClr val="tx1"/>
                </a:solidFill>
                <a:latin typeface="Arial"/>
              </a:defRPr>
            </a:lvl3pPr>
            <a:lvl4pPr>
              <a:defRPr sz="1600"/>
            </a:lvl4pPr>
            <a:lvl5pPr>
              <a:defRPr sz="1600"/>
            </a:lvl5pPr>
          </a:lstStyle>
          <a:p>
            <a:pPr lvl="0"/>
            <a:r>
              <a:rPr lang="en-US" dirty="0"/>
              <a:t>Click to edit Master text styles</a:t>
            </a:r>
          </a:p>
          <a:p>
            <a:pPr lvl="1"/>
            <a:r>
              <a:rPr lang="en-US" dirty="0"/>
              <a:t>Second level</a:t>
            </a:r>
          </a:p>
          <a:p>
            <a:pPr lvl="2"/>
            <a:r>
              <a:rPr lang="en-US" dirty="0"/>
              <a:t>Third level</a:t>
            </a:r>
          </a:p>
        </p:txBody>
      </p:sp>
      <p:grpSp>
        <p:nvGrpSpPr>
          <p:cNvPr id="15" name="Group 1"/>
          <p:cNvGrpSpPr>
            <a:grpSpLocks/>
          </p:cNvGrpSpPr>
          <p:nvPr userDrawn="1"/>
        </p:nvGrpSpPr>
        <p:grpSpPr bwMode="auto">
          <a:xfrm>
            <a:off x="5652359" y="9557456"/>
            <a:ext cx="1168830" cy="348544"/>
            <a:chOff x="8164619" y="6615952"/>
            <a:chExt cx="1688034" cy="242048"/>
          </a:xfrm>
        </p:grpSpPr>
        <p:grpSp>
          <p:nvGrpSpPr>
            <p:cNvPr id="16" name="Group 2"/>
            <p:cNvGrpSpPr>
              <a:grpSpLocks/>
            </p:cNvGrpSpPr>
            <p:nvPr/>
          </p:nvGrpSpPr>
          <p:grpSpPr bwMode="auto">
            <a:xfrm>
              <a:off x="8164619" y="6615952"/>
              <a:ext cx="1688034" cy="242048"/>
              <a:chOff x="8164619" y="6615952"/>
              <a:chExt cx="1688034" cy="242048"/>
            </a:xfrm>
          </p:grpSpPr>
          <p:sp>
            <p:nvSpPr>
              <p:cNvPr id="19" name="Rectangle 18"/>
              <p:cNvSpPr/>
              <p:nvPr/>
            </p:nvSpPr>
            <p:spPr>
              <a:xfrm>
                <a:off x="8164619" y="6615952"/>
                <a:ext cx="241261" cy="242048"/>
              </a:xfrm>
              <a:prstGeom prst="rect">
                <a:avLst/>
              </a:prstGeom>
              <a:solidFill>
                <a:srgbClr val="DA202A"/>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p>
            </p:txBody>
          </p:sp>
          <p:sp>
            <p:nvSpPr>
              <p:cNvPr id="20" name="Rectangle 19"/>
              <p:cNvSpPr/>
              <p:nvPr/>
            </p:nvSpPr>
            <p:spPr>
              <a:xfrm>
                <a:off x="8405880" y="6615952"/>
                <a:ext cx="242847" cy="242048"/>
              </a:xfrm>
              <a:prstGeom prst="rect">
                <a:avLst/>
              </a:prstGeom>
              <a:solidFill>
                <a:srgbClr val="009CDA"/>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p>
            </p:txBody>
          </p:sp>
          <p:sp>
            <p:nvSpPr>
              <p:cNvPr id="21" name="Rectangle 20"/>
              <p:cNvSpPr/>
              <p:nvPr/>
            </p:nvSpPr>
            <p:spPr>
              <a:xfrm>
                <a:off x="8648727" y="6615952"/>
                <a:ext cx="241261" cy="242048"/>
              </a:xfrm>
              <a:prstGeom prst="rect">
                <a:avLst/>
              </a:prstGeom>
              <a:solidFill>
                <a:srgbClr val="EF8214"/>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p>
            </p:txBody>
          </p:sp>
          <p:sp>
            <p:nvSpPr>
              <p:cNvPr id="22" name="Rectangle 21"/>
              <p:cNvSpPr/>
              <p:nvPr/>
            </p:nvSpPr>
            <p:spPr>
              <a:xfrm>
                <a:off x="8889988" y="6615952"/>
                <a:ext cx="242848" cy="242048"/>
              </a:xfrm>
              <a:prstGeom prst="rect">
                <a:avLst/>
              </a:prstGeom>
              <a:solidFill>
                <a:srgbClr val="5082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p>
            </p:txBody>
          </p:sp>
          <p:sp>
            <p:nvSpPr>
              <p:cNvPr id="23" name="Rectangle 22"/>
              <p:cNvSpPr/>
              <p:nvPr/>
            </p:nvSpPr>
            <p:spPr>
              <a:xfrm>
                <a:off x="9132836" y="6615952"/>
                <a:ext cx="241261" cy="242048"/>
              </a:xfrm>
              <a:prstGeom prst="rect">
                <a:avLst/>
              </a:prstGeom>
              <a:solidFill>
                <a:srgbClr val="82CBD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p>
            </p:txBody>
          </p:sp>
          <p:sp>
            <p:nvSpPr>
              <p:cNvPr id="24" name="Rectangle 23"/>
              <p:cNvSpPr/>
              <p:nvPr/>
            </p:nvSpPr>
            <p:spPr>
              <a:xfrm>
                <a:off x="9611392" y="6615952"/>
                <a:ext cx="241261" cy="242048"/>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p>
            </p:txBody>
          </p:sp>
        </p:grpSp>
        <p:sp>
          <p:nvSpPr>
            <p:cNvPr id="18" name="Rectangle 17"/>
            <p:cNvSpPr/>
            <p:nvPr/>
          </p:nvSpPr>
          <p:spPr>
            <a:xfrm>
              <a:off x="9368541" y="6615952"/>
              <a:ext cx="242848" cy="242048"/>
            </a:xfrm>
            <a:prstGeom prst="rect">
              <a:avLst/>
            </a:prstGeom>
            <a:solidFill>
              <a:srgbClr val="EEC216"/>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p>
          </p:txBody>
        </p:sp>
      </p:grpSp>
      <p:sp>
        <p:nvSpPr>
          <p:cNvPr id="25" name="Slide Number Placeholder 11"/>
          <p:cNvSpPr>
            <a:spLocks noGrp="1"/>
          </p:cNvSpPr>
          <p:nvPr>
            <p:ph type="sldNum" sz="quarter" idx="24"/>
          </p:nvPr>
        </p:nvSpPr>
        <p:spPr>
          <a:xfrm>
            <a:off x="6043613" y="9458856"/>
            <a:ext cx="376970" cy="527403"/>
          </a:xfrm>
          <a:prstGeom prst="rect">
            <a:avLst/>
          </a:prstGeom>
        </p:spPr>
        <p:txBody>
          <a:bodyPr vert="horz" lIns="91440" tIns="45720" rIns="91440" bIns="45720" rtlCol="0" anchor="ctr"/>
          <a:lstStyle>
            <a:lvl1pPr algn="ctr" fontAlgn="auto">
              <a:spcBef>
                <a:spcPts val="0"/>
              </a:spcBef>
              <a:spcAft>
                <a:spcPts val="0"/>
              </a:spcAft>
              <a:defRPr sz="1100" b="1">
                <a:solidFill>
                  <a:schemeClr val="bg1"/>
                </a:solidFill>
                <a:latin typeface="Arial"/>
                <a:cs typeface="+mn-cs"/>
              </a:defRPr>
            </a:lvl1pPr>
          </a:lstStyle>
          <a:p>
            <a:pPr>
              <a:defRPr/>
            </a:pPr>
            <a:fld id="{07AE5A85-834C-45C6-B70E-D6BB045069BC}" type="slidenum">
              <a:rPr lang="en-US"/>
              <a:pPr>
                <a:defRPr/>
              </a:pPr>
              <a:t>‹#›</a:t>
            </a:fld>
            <a:endParaRPr lang="en-US" dirty="0"/>
          </a:p>
        </p:txBody>
      </p:sp>
    </p:spTree>
    <p:extLst>
      <p:ext uri="{BB962C8B-B14F-4D97-AF65-F5344CB8AC3E}">
        <p14:creationId xmlns:p14="http://schemas.microsoft.com/office/powerpoint/2010/main" val="37857395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ext &amp; table slide">
    <p:spTree>
      <p:nvGrpSpPr>
        <p:cNvPr id="1" name=""/>
        <p:cNvGrpSpPr/>
        <p:nvPr/>
      </p:nvGrpSpPr>
      <p:grpSpPr>
        <a:xfrm>
          <a:off x="0" y="0"/>
          <a:ext cx="0" cy="0"/>
          <a:chOff x="0" y="0"/>
          <a:chExt cx="0" cy="0"/>
        </a:xfrm>
      </p:grpSpPr>
      <p:sp>
        <p:nvSpPr>
          <p:cNvPr id="33" name="Text Placeholder 16"/>
          <p:cNvSpPr>
            <a:spLocks noGrp="1"/>
          </p:cNvSpPr>
          <p:nvPr>
            <p:ph type="body" sz="quarter" idx="14"/>
          </p:nvPr>
        </p:nvSpPr>
        <p:spPr>
          <a:xfrm>
            <a:off x="-24348" y="290708"/>
            <a:ext cx="8358297" cy="523220"/>
          </a:xfrm>
          <a:prstGeom prst="rect">
            <a:avLst/>
          </a:prstGeom>
          <a:solidFill>
            <a:srgbClr val="009CDA"/>
          </a:solidFill>
        </p:spPr>
        <p:txBody>
          <a:bodyPr wrap="none" lIns="648000">
            <a:spAutoFit/>
          </a:bodyPr>
          <a:lstStyle>
            <a:lvl1pPr marL="0" indent="0">
              <a:buNone/>
              <a:defRPr sz="2800" b="1" cap="all" baseline="0">
                <a:solidFill>
                  <a:schemeClr val="bg1"/>
                </a:solidFill>
                <a:latin typeface="Arial Black" panose="020B0A04020102020204" pitchFamily="34" charset="0"/>
                <a:cs typeface="Arial" panose="020B0604020202020204" pitchFamily="34" charset="0"/>
              </a:defRPr>
            </a:lvl1pPr>
          </a:lstStyle>
          <a:p>
            <a:pPr lvl="0"/>
            <a:r>
              <a:rPr lang="en-US"/>
              <a:t>Click to edit Master text styles</a:t>
            </a:r>
          </a:p>
        </p:txBody>
      </p:sp>
      <p:sp>
        <p:nvSpPr>
          <p:cNvPr id="34" name="Table Placeholder 3"/>
          <p:cNvSpPr>
            <a:spLocks noGrp="1"/>
          </p:cNvSpPr>
          <p:nvPr>
            <p:ph type="tbl" sz="quarter" idx="15"/>
          </p:nvPr>
        </p:nvSpPr>
        <p:spPr>
          <a:xfrm>
            <a:off x="3384015" y="2180949"/>
            <a:ext cx="2659673" cy="7375427"/>
          </a:xfrm>
          <a:prstGeom prst="rect">
            <a:avLst/>
          </a:prstGeom>
        </p:spPr>
        <p:txBody>
          <a:bodyPr/>
          <a:lstStyle>
            <a:lvl1pPr marL="0" indent="0">
              <a:buFontTx/>
              <a:buNone/>
              <a:defRPr sz="2400">
                <a:latin typeface="Arial" panose="020B0604020202020204" pitchFamily="34" charset="0"/>
                <a:cs typeface="Arial" panose="020B0604020202020204" pitchFamily="34" charset="0"/>
              </a:defRPr>
            </a:lvl1pPr>
          </a:lstStyle>
          <a:p>
            <a:pPr lvl="0"/>
            <a:r>
              <a:rPr lang="en-US" noProof="0" dirty="0"/>
              <a:t>Click icon to add table</a:t>
            </a:r>
            <a:endParaRPr lang="en-GB" noProof="0" dirty="0"/>
          </a:p>
        </p:txBody>
      </p:sp>
      <p:sp>
        <p:nvSpPr>
          <p:cNvPr id="35" name="Text Placeholder 7"/>
          <p:cNvSpPr>
            <a:spLocks noGrp="1"/>
          </p:cNvSpPr>
          <p:nvPr>
            <p:ph type="body" sz="quarter" idx="12"/>
          </p:nvPr>
        </p:nvSpPr>
        <p:spPr>
          <a:xfrm>
            <a:off x="366496" y="2180950"/>
            <a:ext cx="2905492" cy="7344403"/>
          </a:xfrm>
          <a:prstGeom prst="rect">
            <a:avLst/>
          </a:prstGeom>
        </p:spPr>
        <p:txBody>
          <a:bodyPr vert="horz"/>
          <a:lstStyle>
            <a:lvl1pPr marL="171450" indent="-171450">
              <a:lnSpc>
                <a:spcPct val="100000"/>
              </a:lnSpc>
              <a:spcBef>
                <a:spcPts val="0"/>
              </a:spcBef>
              <a:spcAft>
                <a:spcPts val="1600"/>
              </a:spcAft>
              <a:buClr>
                <a:srgbClr val="E32119"/>
              </a:buClr>
              <a:buFont typeface="Wingdings" panose="05000000000000000000" pitchFamily="2" charset="2"/>
              <a:buChar char="§"/>
              <a:defRPr sz="1600" b="0" baseline="0">
                <a:solidFill>
                  <a:schemeClr val="tx1"/>
                </a:solidFill>
                <a:latin typeface="Arial"/>
              </a:defRPr>
            </a:lvl1pPr>
            <a:lvl2pPr marL="628650" indent="-171450">
              <a:lnSpc>
                <a:spcPct val="100000"/>
              </a:lnSpc>
              <a:spcBef>
                <a:spcPts val="0"/>
              </a:spcBef>
              <a:spcAft>
                <a:spcPts val="1600"/>
              </a:spcAft>
              <a:buClr>
                <a:srgbClr val="E32119"/>
              </a:buClr>
              <a:buFont typeface="Wingdings" panose="05000000000000000000" pitchFamily="2" charset="2"/>
              <a:buChar char="§"/>
              <a:defRPr sz="1600" b="0">
                <a:latin typeface="Arial"/>
              </a:defRPr>
            </a:lvl2pPr>
            <a:lvl3pPr marL="1200150" indent="-285750">
              <a:lnSpc>
                <a:spcPct val="100000"/>
              </a:lnSpc>
              <a:spcBef>
                <a:spcPts val="0"/>
              </a:spcBef>
              <a:spcAft>
                <a:spcPts val="1600"/>
              </a:spcAft>
              <a:buClr>
                <a:srgbClr val="E32119"/>
              </a:buClr>
              <a:buFont typeface="Wingdings" panose="05000000000000000000" pitchFamily="2" charset="2"/>
              <a:buChar char="§"/>
              <a:defRPr sz="1600" b="0">
                <a:solidFill>
                  <a:schemeClr val="tx1"/>
                </a:solidFill>
                <a:latin typeface="Arial"/>
              </a:defRPr>
            </a:lvl3pPr>
            <a:lvl4pPr>
              <a:defRPr sz="1600"/>
            </a:lvl4pPr>
            <a:lvl5pPr>
              <a:defRPr sz="1600"/>
            </a:lvl5pPr>
          </a:lstStyle>
          <a:p>
            <a:pPr lvl="0"/>
            <a:r>
              <a:rPr lang="en-US"/>
              <a:t>Click to edit Master text styles</a:t>
            </a:r>
          </a:p>
          <a:p>
            <a:pPr lvl="1"/>
            <a:r>
              <a:rPr lang="en-US"/>
              <a:t>Second level</a:t>
            </a:r>
          </a:p>
          <a:p>
            <a:pPr lvl="2"/>
            <a:r>
              <a:rPr lang="en-US"/>
              <a:t>Third level</a:t>
            </a:r>
          </a:p>
        </p:txBody>
      </p:sp>
      <p:grpSp>
        <p:nvGrpSpPr>
          <p:cNvPr id="15" name="Group 1"/>
          <p:cNvGrpSpPr>
            <a:grpSpLocks/>
          </p:cNvGrpSpPr>
          <p:nvPr userDrawn="1"/>
        </p:nvGrpSpPr>
        <p:grpSpPr bwMode="auto">
          <a:xfrm>
            <a:off x="5652359" y="9557456"/>
            <a:ext cx="1168830" cy="348544"/>
            <a:chOff x="8164619" y="6615952"/>
            <a:chExt cx="1688034" cy="242048"/>
          </a:xfrm>
        </p:grpSpPr>
        <p:grpSp>
          <p:nvGrpSpPr>
            <p:cNvPr id="16" name="Group 2"/>
            <p:cNvGrpSpPr>
              <a:grpSpLocks/>
            </p:cNvGrpSpPr>
            <p:nvPr/>
          </p:nvGrpSpPr>
          <p:grpSpPr bwMode="auto">
            <a:xfrm>
              <a:off x="8164619" y="6615952"/>
              <a:ext cx="1688034" cy="242048"/>
              <a:chOff x="8164619" y="6615952"/>
              <a:chExt cx="1688034" cy="242048"/>
            </a:xfrm>
          </p:grpSpPr>
          <p:sp>
            <p:nvSpPr>
              <p:cNvPr id="18" name="Rectangle 17"/>
              <p:cNvSpPr/>
              <p:nvPr/>
            </p:nvSpPr>
            <p:spPr>
              <a:xfrm>
                <a:off x="8164619" y="6615952"/>
                <a:ext cx="241261" cy="242048"/>
              </a:xfrm>
              <a:prstGeom prst="rect">
                <a:avLst/>
              </a:prstGeom>
              <a:solidFill>
                <a:srgbClr val="DA202A"/>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p>
            </p:txBody>
          </p:sp>
          <p:sp>
            <p:nvSpPr>
              <p:cNvPr id="19" name="Rectangle 18"/>
              <p:cNvSpPr/>
              <p:nvPr/>
            </p:nvSpPr>
            <p:spPr>
              <a:xfrm>
                <a:off x="8405880" y="6615952"/>
                <a:ext cx="242847" cy="242048"/>
              </a:xfrm>
              <a:prstGeom prst="rect">
                <a:avLst/>
              </a:prstGeom>
              <a:solidFill>
                <a:srgbClr val="009CDA"/>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p>
            </p:txBody>
          </p:sp>
          <p:sp>
            <p:nvSpPr>
              <p:cNvPr id="20" name="Rectangle 19"/>
              <p:cNvSpPr/>
              <p:nvPr/>
            </p:nvSpPr>
            <p:spPr>
              <a:xfrm>
                <a:off x="8648727" y="6615952"/>
                <a:ext cx="241261" cy="242048"/>
              </a:xfrm>
              <a:prstGeom prst="rect">
                <a:avLst/>
              </a:prstGeom>
              <a:solidFill>
                <a:srgbClr val="EF8214"/>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p>
            </p:txBody>
          </p:sp>
          <p:sp>
            <p:nvSpPr>
              <p:cNvPr id="21" name="Rectangle 20"/>
              <p:cNvSpPr/>
              <p:nvPr/>
            </p:nvSpPr>
            <p:spPr>
              <a:xfrm>
                <a:off x="8889988" y="6615952"/>
                <a:ext cx="242848" cy="242048"/>
              </a:xfrm>
              <a:prstGeom prst="rect">
                <a:avLst/>
              </a:prstGeom>
              <a:solidFill>
                <a:srgbClr val="5082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p>
            </p:txBody>
          </p:sp>
          <p:sp>
            <p:nvSpPr>
              <p:cNvPr id="22" name="Rectangle 21"/>
              <p:cNvSpPr/>
              <p:nvPr/>
            </p:nvSpPr>
            <p:spPr>
              <a:xfrm>
                <a:off x="9132836" y="6615952"/>
                <a:ext cx="241261" cy="242048"/>
              </a:xfrm>
              <a:prstGeom prst="rect">
                <a:avLst/>
              </a:prstGeom>
              <a:solidFill>
                <a:srgbClr val="82CBD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p>
            </p:txBody>
          </p:sp>
          <p:sp>
            <p:nvSpPr>
              <p:cNvPr id="23" name="Rectangle 22"/>
              <p:cNvSpPr/>
              <p:nvPr/>
            </p:nvSpPr>
            <p:spPr>
              <a:xfrm>
                <a:off x="9611392" y="6615952"/>
                <a:ext cx="241261" cy="242048"/>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p>
            </p:txBody>
          </p:sp>
        </p:grpSp>
        <p:sp>
          <p:nvSpPr>
            <p:cNvPr id="17" name="Rectangle 16"/>
            <p:cNvSpPr/>
            <p:nvPr/>
          </p:nvSpPr>
          <p:spPr>
            <a:xfrm>
              <a:off x="9368541" y="6615952"/>
              <a:ext cx="242848" cy="242048"/>
            </a:xfrm>
            <a:prstGeom prst="rect">
              <a:avLst/>
            </a:prstGeom>
            <a:solidFill>
              <a:srgbClr val="EEC216"/>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p>
          </p:txBody>
        </p:sp>
      </p:grpSp>
      <p:sp>
        <p:nvSpPr>
          <p:cNvPr id="24" name="Slide Number Placeholder 11"/>
          <p:cNvSpPr>
            <a:spLocks noGrp="1"/>
          </p:cNvSpPr>
          <p:nvPr>
            <p:ph type="sldNum" sz="quarter" idx="24"/>
          </p:nvPr>
        </p:nvSpPr>
        <p:spPr>
          <a:xfrm>
            <a:off x="6043613" y="9458856"/>
            <a:ext cx="376970" cy="527403"/>
          </a:xfrm>
          <a:prstGeom prst="rect">
            <a:avLst/>
          </a:prstGeom>
        </p:spPr>
        <p:txBody>
          <a:bodyPr vert="horz" lIns="91440" tIns="45720" rIns="91440" bIns="45720" rtlCol="0" anchor="ctr"/>
          <a:lstStyle>
            <a:lvl1pPr algn="ctr" fontAlgn="auto">
              <a:spcBef>
                <a:spcPts val="0"/>
              </a:spcBef>
              <a:spcAft>
                <a:spcPts val="0"/>
              </a:spcAft>
              <a:defRPr sz="1100" b="1">
                <a:solidFill>
                  <a:schemeClr val="bg1"/>
                </a:solidFill>
                <a:latin typeface="Arial"/>
                <a:cs typeface="+mn-cs"/>
              </a:defRPr>
            </a:lvl1pPr>
          </a:lstStyle>
          <a:p>
            <a:pPr>
              <a:defRPr/>
            </a:pPr>
            <a:fld id="{07AE5A85-834C-45C6-B70E-D6BB045069BC}" type="slidenum">
              <a:rPr lang="en-US"/>
              <a:pPr>
                <a:defRPr/>
              </a:pPr>
              <a:t>‹#›</a:t>
            </a:fld>
            <a:endParaRPr lang="en-US" dirty="0"/>
          </a:p>
        </p:txBody>
      </p:sp>
    </p:spTree>
    <p:extLst>
      <p:ext uri="{BB962C8B-B14F-4D97-AF65-F5344CB8AC3E}">
        <p14:creationId xmlns:p14="http://schemas.microsoft.com/office/powerpoint/2010/main" val="9838709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wo text columns">
    <p:spTree>
      <p:nvGrpSpPr>
        <p:cNvPr id="1" name=""/>
        <p:cNvGrpSpPr/>
        <p:nvPr/>
      </p:nvGrpSpPr>
      <p:grpSpPr>
        <a:xfrm>
          <a:off x="0" y="0"/>
          <a:ext cx="0" cy="0"/>
          <a:chOff x="0" y="0"/>
          <a:chExt cx="0" cy="0"/>
        </a:xfrm>
      </p:grpSpPr>
      <p:sp>
        <p:nvSpPr>
          <p:cNvPr id="33" name="Text Placeholder 16"/>
          <p:cNvSpPr>
            <a:spLocks noGrp="1"/>
          </p:cNvSpPr>
          <p:nvPr>
            <p:ph type="body" sz="quarter" idx="14"/>
          </p:nvPr>
        </p:nvSpPr>
        <p:spPr>
          <a:xfrm>
            <a:off x="-24348" y="290708"/>
            <a:ext cx="8358297" cy="523220"/>
          </a:xfrm>
          <a:prstGeom prst="rect">
            <a:avLst/>
          </a:prstGeom>
          <a:solidFill>
            <a:srgbClr val="009CDA"/>
          </a:solidFill>
        </p:spPr>
        <p:txBody>
          <a:bodyPr wrap="none" lIns="648000">
            <a:spAutoFit/>
          </a:bodyPr>
          <a:lstStyle>
            <a:lvl1pPr marL="0" indent="0">
              <a:buNone/>
              <a:defRPr sz="2800" b="1" cap="all" baseline="0">
                <a:solidFill>
                  <a:schemeClr val="bg1"/>
                </a:solidFill>
                <a:latin typeface="Arial Black" panose="020B0A04020102020204" pitchFamily="34" charset="0"/>
                <a:cs typeface="Arial" panose="020B0604020202020204" pitchFamily="34" charset="0"/>
              </a:defRPr>
            </a:lvl1pPr>
          </a:lstStyle>
          <a:p>
            <a:pPr lvl="0"/>
            <a:r>
              <a:rPr lang="en-US"/>
              <a:t>Click to edit Master text styles</a:t>
            </a:r>
          </a:p>
        </p:txBody>
      </p:sp>
      <p:sp>
        <p:nvSpPr>
          <p:cNvPr id="35" name="Text Placeholder 7"/>
          <p:cNvSpPr>
            <a:spLocks noGrp="1"/>
          </p:cNvSpPr>
          <p:nvPr>
            <p:ph type="body" sz="quarter" idx="12"/>
          </p:nvPr>
        </p:nvSpPr>
        <p:spPr>
          <a:xfrm>
            <a:off x="366496" y="2180950"/>
            <a:ext cx="2905492" cy="7344403"/>
          </a:xfrm>
          <a:prstGeom prst="rect">
            <a:avLst/>
          </a:prstGeom>
        </p:spPr>
        <p:txBody>
          <a:bodyPr vert="horz"/>
          <a:lstStyle>
            <a:lvl1pPr marL="171450" indent="-171450">
              <a:lnSpc>
                <a:spcPct val="100000"/>
              </a:lnSpc>
              <a:spcBef>
                <a:spcPts val="0"/>
              </a:spcBef>
              <a:spcAft>
                <a:spcPts val="1600"/>
              </a:spcAft>
              <a:buClr>
                <a:srgbClr val="E32119"/>
              </a:buClr>
              <a:buFont typeface="Wingdings" panose="05000000000000000000" pitchFamily="2" charset="2"/>
              <a:buChar char="§"/>
              <a:defRPr sz="1600" b="0" baseline="0">
                <a:solidFill>
                  <a:schemeClr val="tx1"/>
                </a:solidFill>
                <a:latin typeface="Arial"/>
              </a:defRPr>
            </a:lvl1pPr>
            <a:lvl2pPr marL="628650" indent="-171450">
              <a:lnSpc>
                <a:spcPct val="100000"/>
              </a:lnSpc>
              <a:spcBef>
                <a:spcPts val="0"/>
              </a:spcBef>
              <a:spcAft>
                <a:spcPts val="1600"/>
              </a:spcAft>
              <a:buClr>
                <a:srgbClr val="E32119"/>
              </a:buClr>
              <a:buFont typeface="Wingdings" panose="05000000000000000000" pitchFamily="2" charset="2"/>
              <a:buChar char="§"/>
              <a:defRPr sz="1600" b="0">
                <a:latin typeface="Arial"/>
              </a:defRPr>
            </a:lvl2pPr>
            <a:lvl3pPr marL="1200150" indent="-285750">
              <a:lnSpc>
                <a:spcPct val="100000"/>
              </a:lnSpc>
              <a:spcBef>
                <a:spcPts val="0"/>
              </a:spcBef>
              <a:spcAft>
                <a:spcPts val="1600"/>
              </a:spcAft>
              <a:buClr>
                <a:srgbClr val="E32119"/>
              </a:buClr>
              <a:buFont typeface="Wingdings" panose="05000000000000000000" pitchFamily="2" charset="2"/>
              <a:buChar char="§"/>
              <a:defRPr sz="1600" b="0">
                <a:solidFill>
                  <a:schemeClr val="tx1"/>
                </a:solidFill>
                <a:latin typeface="Arial"/>
              </a:defRPr>
            </a:lvl3pPr>
            <a:lvl4pPr>
              <a:defRPr sz="1600"/>
            </a:lvl4pPr>
            <a:lvl5pPr>
              <a:defRPr sz="1600"/>
            </a:lvl5pPr>
          </a:lstStyle>
          <a:p>
            <a:pPr lvl="0"/>
            <a:r>
              <a:rPr lang="en-US"/>
              <a:t>Click to edit Master text styles</a:t>
            </a:r>
          </a:p>
          <a:p>
            <a:pPr lvl="1"/>
            <a:r>
              <a:rPr lang="en-US"/>
              <a:t>Second level</a:t>
            </a:r>
          </a:p>
          <a:p>
            <a:pPr lvl="2"/>
            <a:r>
              <a:rPr lang="en-US"/>
              <a:t>Third level</a:t>
            </a:r>
          </a:p>
        </p:txBody>
      </p:sp>
      <p:sp>
        <p:nvSpPr>
          <p:cNvPr id="15" name="Text Placeholder 7"/>
          <p:cNvSpPr>
            <a:spLocks noGrp="1"/>
          </p:cNvSpPr>
          <p:nvPr>
            <p:ph type="body" sz="quarter" idx="17"/>
          </p:nvPr>
        </p:nvSpPr>
        <p:spPr>
          <a:xfrm>
            <a:off x="3405697" y="2184117"/>
            <a:ext cx="2905492" cy="7344403"/>
          </a:xfrm>
          <a:prstGeom prst="rect">
            <a:avLst/>
          </a:prstGeom>
        </p:spPr>
        <p:txBody>
          <a:bodyPr vert="horz"/>
          <a:lstStyle>
            <a:lvl1pPr marL="171450" indent="-171450">
              <a:lnSpc>
                <a:spcPct val="100000"/>
              </a:lnSpc>
              <a:spcBef>
                <a:spcPts val="0"/>
              </a:spcBef>
              <a:spcAft>
                <a:spcPts val="1600"/>
              </a:spcAft>
              <a:buClr>
                <a:srgbClr val="E32119"/>
              </a:buClr>
              <a:buFont typeface="Wingdings" panose="05000000000000000000" pitchFamily="2" charset="2"/>
              <a:buChar char="§"/>
              <a:defRPr sz="1600" b="0" baseline="0">
                <a:solidFill>
                  <a:schemeClr val="tx1"/>
                </a:solidFill>
                <a:latin typeface="Arial"/>
              </a:defRPr>
            </a:lvl1pPr>
            <a:lvl2pPr marL="628650" indent="-171450">
              <a:lnSpc>
                <a:spcPct val="100000"/>
              </a:lnSpc>
              <a:spcBef>
                <a:spcPts val="0"/>
              </a:spcBef>
              <a:spcAft>
                <a:spcPts val="1600"/>
              </a:spcAft>
              <a:buClr>
                <a:srgbClr val="E32119"/>
              </a:buClr>
              <a:buFont typeface="Wingdings" panose="05000000000000000000" pitchFamily="2" charset="2"/>
              <a:buChar char="§"/>
              <a:defRPr sz="1600" b="0">
                <a:latin typeface="Arial"/>
              </a:defRPr>
            </a:lvl2pPr>
            <a:lvl3pPr marL="1200150" indent="-285750">
              <a:lnSpc>
                <a:spcPct val="100000"/>
              </a:lnSpc>
              <a:spcBef>
                <a:spcPts val="0"/>
              </a:spcBef>
              <a:spcAft>
                <a:spcPts val="1600"/>
              </a:spcAft>
              <a:buClr>
                <a:srgbClr val="E32119"/>
              </a:buClr>
              <a:buFont typeface="Wingdings" panose="05000000000000000000" pitchFamily="2" charset="2"/>
              <a:buChar char="§"/>
              <a:defRPr sz="1600" b="0">
                <a:solidFill>
                  <a:schemeClr val="tx1"/>
                </a:solidFill>
                <a:latin typeface="Arial"/>
              </a:defRPr>
            </a:lvl3pPr>
            <a:lvl4pPr>
              <a:defRPr sz="1600"/>
            </a:lvl4pPr>
            <a:lvl5pPr>
              <a:defRPr sz="1600"/>
            </a:lvl5pPr>
          </a:lstStyle>
          <a:p>
            <a:pPr lvl="0"/>
            <a:r>
              <a:rPr lang="en-US"/>
              <a:t>Click to edit Master text styles</a:t>
            </a:r>
          </a:p>
          <a:p>
            <a:pPr lvl="1"/>
            <a:r>
              <a:rPr lang="en-US"/>
              <a:t>Second level</a:t>
            </a:r>
          </a:p>
          <a:p>
            <a:pPr lvl="2"/>
            <a:r>
              <a:rPr lang="en-US"/>
              <a:t>Third level</a:t>
            </a:r>
          </a:p>
        </p:txBody>
      </p:sp>
      <p:grpSp>
        <p:nvGrpSpPr>
          <p:cNvPr id="16" name="Group 1"/>
          <p:cNvGrpSpPr>
            <a:grpSpLocks/>
          </p:cNvGrpSpPr>
          <p:nvPr userDrawn="1"/>
        </p:nvGrpSpPr>
        <p:grpSpPr bwMode="auto">
          <a:xfrm>
            <a:off x="5652359" y="9557456"/>
            <a:ext cx="1168830" cy="348544"/>
            <a:chOff x="8164619" y="6615952"/>
            <a:chExt cx="1688034" cy="242048"/>
          </a:xfrm>
        </p:grpSpPr>
        <p:grpSp>
          <p:nvGrpSpPr>
            <p:cNvPr id="17" name="Group 2"/>
            <p:cNvGrpSpPr>
              <a:grpSpLocks/>
            </p:cNvGrpSpPr>
            <p:nvPr/>
          </p:nvGrpSpPr>
          <p:grpSpPr bwMode="auto">
            <a:xfrm>
              <a:off x="8164619" y="6615952"/>
              <a:ext cx="1688034" cy="242048"/>
              <a:chOff x="8164619" y="6615952"/>
              <a:chExt cx="1688034" cy="242048"/>
            </a:xfrm>
          </p:grpSpPr>
          <p:sp>
            <p:nvSpPr>
              <p:cNvPr id="19" name="Rectangle 18"/>
              <p:cNvSpPr/>
              <p:nvPr/>
            </p:nvSpPr>
            <p:spPr>
              <a:xfrm>
                <a:off x="8164619" y="6615952"/>
                <a:ext cx="241261" cy="242048"/>
              </a:xfrm>
              <a:prstGeom prst="rect">
                <a:avLst/>
              </a:prstGeom>
              <a:solidFill>
                <a:srgbClr val="DA202A"/>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p>
            </p:txBody>
          </p:sp>
          <p:sp>
            <p:nvSpPr>
              <p:cNvPr id="20" name="Rectangle 19"/>
              <p:cNvSpPr/>
              <p:nvPr/>
            </p:nvSpPr>
            <p:spPr>
              <a:xfrm>
                <a:off x="8405880" y="6615952"/>
                <a:ext cx="242847" cy="242048"/>
              </a:xfrm>
              <a:prstGeom prst="rect">
                <a:avLst/>
              </a:prstGeom>
              <a:solidFill>
                <a:srgbClr val="009CDA"/>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p>
            </p:txBody>
          </p:sp>
          <p:sp>
            <p:nvSpPr>
              <p:cNvPr id="21" name="Rectangle 20"/>
              <p:cNvSpPr/>
              <p:nvPr/>
            </p:nvSpPr>
            <p:spPr>
              <a:xfrm>
                <a:off x="8648727" y="6615952"/>
                <a:ext cx="241261" cy="242048"/>
              </a:xfrm>
              <a:prstGeom prst="rect">
                <a:avLst/>
              </a:prstGeom>
              <a:solidFill>
                <a:srgbClr val="EF8214"/>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p>
            </p:txBody>
          </p:sp>
          <p:sp>
            <p:nvSpPr>
              <p:cNvPr id="22" name="Rectangle 21"/>
              <p:cNvSpPr/>
              <p:nvPr/>
            </p:nvSpPr>
            <p:spPr>
              <a:xfrm>
                <a:off x="8889988" y="6615952"/>
                <a:ext cx="242848" cy="242048"/>
              </a:xfrm>
              <a:prstGeom prst="rect">
                <a:avLst/>
              </a:prstGeom>
              <a:solidFill>
                <a:srgbClr val="5082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p>
            </p:txBody>
          </p:sp>
          <p:sp>
            <p:nvSpPr>
              <p:cNvPr id="23" name="Rectangle 22"/>
              <p:cNvSpPr/>
              <p:nvPr/>
            </p:nvSpPr>
            <p:spPr>
              <a:xfrm>
                <a:off x="9132836" y="6615952"/>
                <a:ext cx="241261" cy="242048"/>
              </a:xfrm>
              <a:prstGeom prst="rect">
                <a:avLst/>
              </a:prstGeom>
              <a:solidFill>
                <a:srgbClr val="82CBD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p>
            </p:txBody>
          </p:sp>
          <p:sp>
            <p:nvSpPr>
              <p:cNvPr id="24" name="Rectangle 23"/>
              <p:cNvSpPr/>
              <p:nvPr/>
            </p:nvSpPr>
            <p:spPr>
              <a:xfrm>
                <a:off x="9611392" y="6615952"/>
                <a:ext cx="241261" cy="242048"/>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p>
            </p:txBody>
          </p:sp>
        </p:grpSp>
        <p:sp>
          <p:nvSpPr>
            <p:cNvPr id="18" name="Rectangle 17"/>
            <p:cNvSpPr/>
            <p:nvPr/>
          </p:nvSpPr>
          <p:spPr>
            <a:xfrm>
              <a:off x="9368541" y="6615952"/>
              <a:ext cx="242848" cy="242048"/>
            </a:xfrm>
            <a:prstGeom prst="rect">
              <a:avLst/>
            </a:prstGeom>
            <a:solidFill>
              <a:srgbClr val="EEC216"/>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p>
          </p:txBody>
        </p:sp>
      </p:grpSp>
      <p:sp>
        <p:nvSpPr>
          <p:cNvPr id="25" name="Slide Number Placeholder 11"/>
          <p:cNvSpPr>
            <a:spLocks noGrp="1"/>
          </p:cNvSpPr>
          <p:nvPr>
            <p:ph type="sldNum" sz="quarter" idx="24"/>
          </p:nvPr>
        </p:nvSpPr>
        <p:spPr>
          <a:xfrm>
            <a:off x="6043613" y="9458856"/>
            <a:ext cx="376970" cy="527403"/>
          </a:xfrm>
          <a:prstGeom prst="rect">
            <a:avLst/>
          </a:prstGeom>
        </p:spPr>
        <p:txBody>
          <a:bodyPr vert="horz" lIns="91440" tIns="45720" rIns="91440" bIns="45720" rtlCol="0" anchor="ctr"/>
          <a:lstStyle>
            <a:lvl1pPr algn="ctr" fontAlgn="auto">
              <a:spcBef>
                <a:spcPts val="0"/>
              </a:spcBef>
              <a:spcAft>
                <a:spcPts val="0"/>
              </a:spcAft>
              <a:defRPr sz="1100" b="1">
                <a:solidFill>
                  <a:schemeClr val="bg1"/>
                </a:solidFill>
                <a:latin typeface="Arial"/>
                <a:cs typeface="+mn-cs"/>
              </a:defRPr>
            </a:lvl1pPr>
          </a:lstStyle>
          <a:p>
            <a:pPr>
              <a:defRPr/>
            </a:pPr>
            <a:fld id="{07AE5A85-834C-45C6-B70E-D6BB045069BC}" type="slidenum">
              <a:rPr lang="en-US"/>
              <a:pPr>
                <a:defRPr/>
              </a:pPr>
              <a:t>‹#›</a:t>
            </a:fld>
            <a:endParaRPr lang="en-US" dirty="0"/>
          </a:p>
        </p:txBody>
      </p:sp>
    </p:spTree>
    <p:extLst>
      <p:ext uri="{BB962C8B-B14F-4D97-AF65-F5344CB8AC3E}">
        <p14:creationId xmlns:p14="http://schemas.microsoft.com/office/powerpoint/2010/main" val="14599283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hree text columns">
    <p:spTree>
      <p:nvGrpSpPr>
        <p:cNvPr id="1" name=""/>
        <p:cNvGrpSpPr/>
        <p:nvPr/>
      </p:nvGrpSpPr>
      <p:grpSpPr>
        <a:xfrm>
          <a:off x="0" y="0"/>
          <a:ext cx="0" cy="0"/>
          <a:chOff x="0" y="0"/>
          <a:chExt cx="0" cy="0"/>
        </a:xfrm>
      </p:grpSpPr>
      <p:sp>
        <p:nvSpPr>
          <p:cNvPr id="33" name="Text Placeholder 16"/>
          <p:cNvSpPr>
            <a:spLocks noGrp="1"/>
          </p:cNvSpPr>
          <p:nvPr>
            <p:ph type="body" sz="quarter" idx="14"/>
          </p:nvPr>
        </p:nvSpPr>
        <p:spPr>
          <a:xfrm>
            <a:off x="-24348" y="290708"/>
            <a:ext cx="8358297" cy="523220"/>
          </a:xfrm>
          <a:prstGeom prst="rect">
            <a:avLst/>
          </a:prstGeom>
          <a:solidFill>
            <a:srgbClr val="009CDA"/>
          </a:solidFill>
        </p:spPr>
        <p:txBody>
          <a:bodyPr wrap="none" lIns="648000">
            <a:spAutoFit/>
          </a:bodyPr>
          <a:lstStyle>
            <a:lvl1pPr marL="0" indent="0">
              <a:buNone/>
              <a:defRPr sz="2800" b="1" cap="all" baseline="0">
                <a:solidFill>
                  <a:schemeClr val="bg1"/>
                </a:solidFill>
                <a:latin typeface="Arial Black" panose="020B0A04020102020204" pitchFamily="34" charset="0"/>
                <a:cs typeface="Arial" panose="020B0604020202020204" pitchFamily="34" charset="0"/>
              </a:defRPr>
            </a:lvl1pPr>
          </a:lstStyle>
          <a:p>
            <a:pPr lvl="0"/>
            <a:r>
              <a:rPr lang="en-US"/>
              <a:t>Click to edit Master text styles</a:t>
            </a:r>
          </a:p>
        </p:txBody>
      </p:sp>
      <p:sp>
        <p:nvSpPr>
          <p:cNvPr id="35" name="Text Placeholder 7"/>
          <p:cNvSpPr>
            <a:spLocks noGrp="1"/>
          </p:cNvSpPr>
          <p:nvPr>
            <p:ph type="body" sz="quarter" idx="12"/>
          </p:nvPr>
        </p:nvSpPr>
        <p:spPr>
          <a:xfrm>
            <a:off x="366496" y="2180950"/>
            <a:ext cx="2115322" cy="7344403"/>
          </a:xfrm>
          <a:prstGeom prst="rect">
            <a:avLst/>
          </a:prstGeom>
        </p:spPr>
        <p:txBody>
          <a:bodyPr vert="horz"/>
          <a:lstStyle>
            <a:lvl1pPr marL="171450" indent="-171450">
              <a:lnSpc>
                <a:spcPct val="100000"/>
              </a:lnSpc>
              <a:spcBef>
                <a:spcPts val="0"/>
              </a:spcBef>
              <a:spcAft>
                <a:spcPts val="1600"/>
              </a:spcAft>
              <a:buClr>
                <a:srgbClr val="E32119"/>
              </a:buClr>
              <a:buFont typeface="Wingdings" panose="05000000000000000000" pitchFamily="2" charset="2"/>
              <a:buChar char="§"/>
              <a:defRPr sz="1600" b="0" baseline="0">
                <a:solidFill>
                  <a:schemeClr val="tx1"/>
                </a:solidFill>
                <a:latin typeface="Arial"/>
              </a:defRPr>
            </a:lvl1pPr>
            <a:lvl2pPr marL="628650" indent="-171450">
              <a:lnSpc>
                <a:spcPct val="100000"/>
              </a:lnSpc>
              <a:spcBef>
                <a:spcPts val="0"/>
              </a:spcBef>
              <a:spcAft>
                <a:spcPts val="1600"/>
              </a:spcAft>
              <a:buClr>
                <a:srgbClr val="E32119"/>
              </a:buClr>
              <a:buFont typeface="Wingdings" panose="05000000000000000000" pitchFamily="2" charset="2"/>
              <a:buChar char="§"/>
              <a:defRPr sz="1600" b="0">
                <a:latin typeface="Arial"/>
              </a:defRPr>
            </a:lvl2pPr>
            <a:lvl3pPr marL="1200150" indent="-285750">
              <a:lnSpc>
                <a:spcPct val="100000"/>
              </a:lnSpc>
              <a:spcBef>
                <a:spcPts val="0"/>
              </a:spcBef>
              <a:spcAft>
                <a:spcPts val="1600"/>
              </a:spcAft>
              <a:buClr>
                <a:srgbClr val="E32119"/>
              </a:buClr>
              <a:buFont typeface="Wingdings" panose="05000000000000000000" pitchFamily="2" charset="2"/>
              <a:buChar char="§"/>
              <a:defRPr sz="1600" b="0">
                <a:solidFill>
                  <a:schemeClr val="tx1"/>
                </a:solidFill>
                <a:latin typeface="Arial"/>
              </a:defRPr>
            </a:lvl3pPr>
            <a:lvl4pPr>
              <a:defRPr sz="1600"/>
            </a:lvl4pPr>
            <a:lvl5pPr>
              <a:defRPr sz="1600"/>
            </a:lvl5pPr>
          </a:lstStyle>
          <a:p>
            <a:pPr lvl="0"/>
            <a:r>
              <a:rPr lang="en-US" dirty="0"/>
              <a:t>Click to edit Master text styles</a:t>
            </a:r>
          </a:p>
          <a:p>
            <a:pPr lvl="1"/>
            <a:r>
              <a:rPr lang="en-US" dirty="0"/>
              <a:t>Second level</a:t>
            </a:r>
          </a:p>
          <a:p>
            <a:pPr lvl="2"/>
            <a:r>
              <a:rPr lang="en-US" dirty="0"/>
              <a:t>Third level</a:t>
            </a:r>
          </a:p>
        </p:txBody>
      </p:sp>
      <p:sp>
        <p:nvSpPr>
          <p:cNvPr id="16" name="Text Placeholder 7"/>
          <p:cNvSpPr>
            <a:spLocks noGrp="1"/>
          </p:cNvSpPr>
          <p:nvPr>
            <p:ph type="body" sz="quarter" idx="17"/>
          </p:nvPr>
        </p:nvSpPr>
        <p:spPr>
          <a:xfrm>
            <a:off x="2522360" y="2180439"/>
            <a:ext cx="2115322" cy="7344403"/>
          </a:xfrm>
          <a:prstGeom prst="rect">
            <a:avLst/>
          </a:prstGeom>
        </p:spPr>
        <p:txBody>
          <a:bodyPr vert="horz"/>
          <a:lstStyle>
            <a:lvl1pPr marL="171450" indent="-171450">
              <a:lnSpc>
                <a:spcPct val="100000"/>
              </a:lnSpc>
              <a:spcBef>
                <a:spcPts val="0"/>
              </a:spcBef>
              <a:spcAft>
                <a:spcPts val="1600"/>
              </a:spcAft>
              <a:buClr>
                <a:srgbClr val="E32119"/>
              </a:buClr>
              <a:buFont typeface="Wingdings" panose="05000000000000000000" pitchFamily="2" charset="2"/>
              <a:buChar char="§"/>
              <a:defRPr sz="1600" b="0" baseline="0">
                <a:solidFill>
                  <a:schemeClr val="tx1"/>
                </a:solidFill>
                <a:latin typeface="Arial"/>
              </a:defRPr>
            </a:lvl1pPr>
            <a:lvl2pPr marL="628650" indent="-171450">
              <a:lnSpc>
                <a:spcPct val="100000"/>
              </a:lnSpc>
              <a:spcBef>
                <a:spcPts val="0"/>
              </a:spcBef>
              <a:spcAft>
                <a:spcPts val="1600"/>
              </a:spcAft>
              <a:buClr>
                <a:srgbClr val="E32119"/>
              </a:buClr>
              <a:buFont typeface="Wingdings" panose="05000000000000000000" pitchFamily="2" charset="2"/>
              <a:buChar char="§"/>
              <a:defRPr sz="1600" b="0">
                <a:latin typeface="Arial"/>
              </a:defRPr>
            </a:lvl2pPr>
            <a:lvl3pPr marL="1200150" indent="-285750">
              <a:lnSpc>
                <a:spcPct val="100000"/>
              </a:lnSpc>
              <a:spcBef>
                <a:spcPts val="0"/>
              </a:spcBef>
              <a:spcAft>
                <a:spcPts val="1600"/>
              </a:spcAft>
              <a:buClr>
                <a:srgbClr val="E32119"/>
              </a:buClr>
              <a:buFont typeface="Wingdings" panose="05000000000000000000" pitchFamily="2" charset="2"/>
              <a:buChar char="§"/>
              <a:defRPr sz="1600" b="0">
                <a:solidFill>
                  <a:schemeClr val="tx1"/>
                </a:solidFill>
                <a:latin typeface="Arial"/>
              </a:defRPr>
            </a:lvl3pPr>
            <a:lvl4pPr>
              <a:defRPr sz="1600"/>
            </a:lvl4pPr>
            <a:lvl5pPr>
              <a:defRPr sz="1600"/>
            </a:lvl5pPr>
          </a:lstStyle>
          <a:p>
            <a:pPr lvl="0"/>
            <a:r>
              <a:rPr lang="en-US" dirty="0"/>
              <a:t>Click to edit Master text styles</a:t>
            </a:r>
          </a:p>
          <a:p>
            <a:pPr lvl="1"/>
            <a:r>
              <a:rPr lang="en-US" dirty="0"/>
              <a:t>Second level</a:t>
            </a:r>
          </a:p>
          <a:p>
            <a:pPr lvl="2"/>
            <a:r>
              <a:rPr lang="en-US" dirty="0"/>
              <a:t>Third level</a:t>
            </a:r>
          </a:p>
        </p:txBody>
      </p:sp>
      <p:sp>
        <p:nvSpPr>
          <p:cNvPr id="17" name="Text Placeholder 7"/>
          <p:cNvSpPr>
            <a:spLocks noGrp="1"/>
          </p:cNvSpPr>
          <p:nvPr>
            <p:ph type="body" sz="quarter" idx="18"/>
          </p:nvPr>
        </p:nvSpPr>
        <p:spPr>
          <a:xfrm>
            <a:off x="4678225" y="2179798"/>
            <a:ext cx="2115322" cy="7344403"/>
          </a:xfrm>
          <a:prstGeom prst="rect">
            <a:avLst/>
          </a:prstGeom>
        </p:spPr>
        <p:txBody>
          <a:bodyPr vert="horz"/>
          <a:lstStyle>
            <a:lvl1pPr marL="171450" indent="-171450">
              <a:lnSpc>
                <a:spcPct val="100000"/>
              </a:lnSpc>
              <a:spcBef>
                <a:spcPts val="0"/>
              </a:spcBef>
              <a:spcAft>
                <a:spcPts val="1600"/>
              </a:spcAft>
              <a:buClr>
                <a:srgbClr val="E32119"/>
              </a:buClr>
              <a:buFont typeface="Wingdings" panose="05000000000000000000" pitchFamily="2" charset="2"/>
              <a:buChar char="§"/>
              <a:defRPr sz="1600" b="0" baseline="0">
                <a:solidFill>
                  <a:schemeClr val="tx1"/>
                </a:solidFill>
                <a:latin typeface="Arial"/>
              </a:defRPr>
            </a:lvl1pPr>
            <a:lvl2pPr marL="628650" indent="-171450">
              <a:lnSpc>
                <a:spcPct val="100000"/>
              </a:lnSpc>
              <a:spcBef>
                <a:spcPts val="0"/>
              </a:spcBef>
              <a:spcAft>
                <a:spcPts val="1600"/>
              </a:spcAft>
              <a:buClr>
                <a:srgbClr val="E32119"/>
              </a:buClr>
              <a:buFont typeface="Wingdings" panose="05000000000000000000" pitchFamily="2" charset="2"/>
              <a:buChar char="§"/>
              <a:defRPr sz="1600" b="0">
                <a:latin typeface="Arial"/>
              </a:defRPr>
            </a:lvl2pPr>
            <a:lvl3pPr marL="1200150" indent="-285750">
              <a:lnSpc>
                <a:spcPct val="100000"/>
              </a:lnSpc>
              <a:spcBef>
                <a:spcPts val="0"/>
              </a:spcBef>
              <a:spcAft>
                <a:spcPts val="1600"/>
              </a:spcAft>
              <a:buClr>
                <a:srgbClr val="E32119"/>
              </a:buClr>
              <a:buFont typeface="Wingdings" panose="05000000000000000000" pitchFamily="2" charset="2"/>
              <a:buChar char="§"/>
              <a:defRPr sz="1600" b="0">
                <a:solidFill>
                  <a:schemeClr val="tx1"/>
                </a:solidFill>
                <a:latin typeface="Arial"/>
              </a:defRPr>
            </a:lvl3pPr>
            <a:lvl4pPr>
              <a:defRPr sz="1600"/>
            </a:lvl4pPr>
            <a:lvl5pPr>
              <a:defRPr sz="1600"/>
            </a:lvl5pPr>
          </a:lstStyle>
          <a:p>
            <a:pPr lvl="0"/>
            <a:r>
              <a:rPr lang="en-US" dirty="0"/>
              <a:t>Click to edit Master text styles</a:t>
            </a:r>
          </a:p>
          <a:p>
            <a:pPr lvl="1"/>
            <a:r>
              <a:rPr lang="en-US" dirty="0"/>
              <a:t>Second level</a:t>
            </a:r>
          </a:p>
          <a:p>
            <a:pPr lvl="2"/>
            <a:r>
              <a:rPr lang="en-US" dirty="0"/>
              <a:t>Third level</a:t>
            </a:r>
          </a:p>
        </p:txBody>
      </p:sp>
      <p:grpSp>
        <p:nvGrpSpPr>
          <p:cNvPr id="18" name="Group 1"/>
          <p:cNvGrpSpPr>
            <a:grpSpLocks/>
          </p:cNvGrpSpPr>
          <p:nvPr userDrawn="1"/>
        </p:nvGrpSpPr>
        <p:grpSpPr bwMode="auto">
          <a:xfrm>
            <a:off x="5652359" y="9557456"/>
            <a:ext cx="1168830" cy="348544"/>
            <a:chOff x="8164619" y="6615952"/>
            <a:chExt cx="1688034" cy="242048"/>
          </a:xfrm>
        </p:grpSpPr>
        <p:grpSp>
          <p:nvGrpSpPr>
            <p:cNvPr id="19" name="Group 2"/>
            <p:cNvGrpSpPr>
              <a:grpSpLocks/>
            </p:cNvGrpSpPr>
            <p:nvPr/>
          </p:nvGrpSpPr>
          <p:grpSpPr bwMode="auto">
            <a:xfrm>
              <a:off x="8164619" y="6615952"/>
              <a:ext cx="1688034" cy="242048"/>
              <a:chOff x="8164619" y="6615952"/>
              <a:chExt cx="1688034" cy="242048"/>
            </a:xfrm>
          </p:grpSpPr>
          <p:sp>
            <p:nvSpPr>
              <p:cNvPr id="21" name="Rectangle 20"/>
              <p:cNvSpPr/>
              <p:nvPr/>
            </p:nvSpPr>
            <p:spPr>
              <a:xfrm>
                <a:off x="8164619" y="6615952"/>
                <a:ext cx="241261" cy="242048"/>
              </a:xfrm>
              <a:prstGeom prst="rect">
                <a:avLst/>
              </a:prstGeom>
              <a:solidFill>
                <a:srgbClr val="DA202A"/>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p>
            </p:txBody>
          </p:sp>
          <p:sp>
            <p:nvSpPr>
              <p:cNvPr id="22" name="Rectangle 21"/>
              <p:cNvSpPr/>
              <p:nvPr/>
            </p:nvSpPr>
            <p:spPr>
              <a:xfrm>
                <a:off x="8405880" y="6615952"/>
                <a:ext cx="242847" cy="242048"/>
              </a:xfrm>
              <a:prstGeom prst="rect">
                <a:avLst/>
              </a:prstGeom>
              <a:solidFill>
                <a:srgbClr val="009CDA"/>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p>
            </p:txBody>
          </p:sp>
          <p:sp>
            <p:nvSpPr>
              <p:cNvPr id="23" name="Rectangle 22"/>
              <p:cNvSpPr/>
              <p:nvPr/>
            </p:nvSpPr>
            <p:spPr>
              <a:xfrm>
                <a:off x="8648727" y="6615952"/>
                <a:ext cx="241261" cy="242048"/>
              </a:xfrm>
              <a:prstGeom prst="rect">
                <a:avLst/>
              </a:prstGeom>
              <a:solidFill>
                <a:srgbClr val="EF8214"/>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p>
            </p:txBody>
          </p:sp>
          <p:sp>
            <p:nvSpPr>
              <p:cNvPr id="24" name="Rectangle 23"/>
              <p:cNvSpPr/>
              <p:nvPr/>
            </p:nvSpPr>
            <p:spPr>
              <a:xfrm>
                <a:off x="8889988" y="6615952"/>
                <a:ext cx="242848" cy="242048"/>
              </a:xfrm>
              <a:prstGeom prst="rect">
                <a:avLst/>
              </a:prstGeom>
              <a:solidFill>
                <a:srgbClr val="5082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p>
            </p:txBody>
          </p:sp>
          <p:sp>
            <p:nvSpPr>
              <p:cNvPr id="25" name="Rectangle 24"/>
              <p:cNvSpPr/>
              <p:nvPr/>
            </p:nvSpPr>
            <p:spPr>
              <a:xfrm>
                <a:off x="9132836" y="6615952"/>
                <a:ext cx="241261" cy="242048"/>
              </a:xfrm>
              <a:prstGeom prst="rect">
                <a:avLst/>
              </a:prstGeom>
              <a:solidFill>
                <a:srgbClr val="82CBD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p>
            </p:txBody>
          </p:sp>
          <p:sp>
            <p:nvSpPr>
              <p:cNvPr id="26" name="Rectangle 25"/>
              <p:cNvSpPr/>
              <p:nvPr/>
            </p:nvSpPr>
            <p:spPr>
              <a:xfrm>
                <a:off x="9611392" y="6615952"/>
                <a:ext cx="241261" cy="242048"/>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p>
            </p:txBody>
          </p:sp>
        </p:grpSp>
        <p:sp>
          <p:nvSpPr>
            <p:cNvPr id="20" name="Rectangle 19"/>
            <p:cNvSpPr/>
            <p:nvPr/>
          </p:nvSpPr>
          <p:spPr>
            <a:xfrm>
              <a:off x="9368541" y="6615952"/>
              <a:ext cx="242848" cy="242048"/>
            </a:xfrm>
            <a:prstGeom prst="rect">
              <a:avLst/>
            </a:prstGeom>
            <a:solidFill>
              <a:srgbClr val="EEC216"/>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p>
          </p:txBody>
        </p:sp>
      </p:grpSp>
      <p:sp>
        <p:nvSpPr>
          <p:cNvPr id="27" name="Slide Number Placeholder 11"/>
          <p:cNvSpPr>
            <a:spLocks noGrp="1"/>
          </p:cNvSpPr>
          <p:nvPr>
            <p:ph type="sldNum" sz="quarter" idx="24"/>
          </p:nvPr>
        </p:nvSpPr>
        <p:spPr>
          <a:xfrm>
            <a:off x="6043613" y="9458856"/>
            <a:ext cx="376970" cy="527403"/>
          </a:xfrm>
          <a:prstGeom prst="rect">
            <a:avLst/>
          </a:prstGeom>
        </p:spPr>
        <p:txBody>
          <a:bodyPr vert="horz" lIns="91440" tIns="45720" rIns="91440" bIns="45720" rtlCol="0" anchor="ctr"/>
          <a:lstStyle>
            <a:lvl1pPr algn="ctr" fontAlgn="auto">
              <a:spcBef>
                <a:spcPts val="0"/>
              </a:spcBef>
              <a:spcAft>
                <a:spcPts val="0"/>
              </a:spcAft>
              <a:defRPr sz="1100" b="1">
                <a:solidFill>
                  <a:schemeClr val="bg1"/>
                </a:solidFill>
                <a:latin typeface="Arial"/>
                <a:cs typeface="+mn-cs"/>
              </a:defRPr>
            </a:lvl1pPr>
          </a:lstStyle>
          <a:p>
            <a:pPr>
              <a:defRPr/>
            </a:pPr>
            <a:fld id="{07AE5A85-834C-45C6-B70E-D6BB045069BC}" type="slidenum">
              <a:rPr lang="en-US"/>
              <a:pPr>
                <a:defRPr/>
              </a:pPr>
              <a:t>‹#›</a:t>
            </a:fld>
            <a:endParaRPr lang="en-US" dirty="0"/>
          </a:p>
        </p:txBody>
      </p:sp>
    </p:spTree>
    <p:extLst>
      <p:ext uri="{BB962C8B-B14F-4D97-AF65-F5344CB8AC3E}">
        <p14:creationId xmlns:p14="http://schemas.microsoft.com/office/powerpoint/2010/main" val="5076242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headline and image">
    <p:spTree>
      <p:nvGrpSpPr>
        <p:cNvPr id="1" name=""/>
        <p:cNvGrpSpPr/>
        <p:nvPr/>
      </p:nvGrpSpPr>
      <p:grpSpPr>
        <a:xfrm>
          <a:off x="0" y="0"/>
          <a:ext cx="0" cy="0"/>
          <a:chOff x="0" y="0"/>
          <a:chExt cx="0" cy="0"/>
        </a:xfrm>
      </p:grpSpPr>
      <p:sp>
        <p:nvSpPr>
          <p:cNvPr id="34" name="Text Placeholder 16"/>
          <p:cNvSpPr>
            <a:spLocks noGrp="1"/>
          </p:cNvSpPr>
          <p:nvPr>
            <p:ph type="body" sz="quarter" idx="14"/>
          </p:nvPr>
        </p:nvSpPr>
        <p:spPr>
          <a:xfrm>
            <a:off x="-24348" y="290708"/>
            <a:ext cx="8358297" cy="523220"/>
          </a:xfrm>
          <a:prstGeom prst="rect">
            <a:avLst/>
          </a:prstGeom>
          <a:solidFill>
            <a:srgbClr val="009CDA"/>
          </a:solidFill>
        </p:spPr>
        <p:txBody>
          <a:bodyPr wrap="none" lIns="648000">
            <a:spAutoFit/>
          </a:bodyPr>
          <a:lstStyle>
            <a:lvl1pPr marL="0" indent="0">
              <a:buNone/>
              <a:defRPr sz="2800" b="1" cap="all" baseline="0">
                <a:solidFill>
                  <a:schemeClr val="bg1"/>
                </a:solidFill>
                <a:latin typeface="Arial Black" panose="020B0A04020102020204" pitchFamily="34" charset="0"/>
                <a:cs typeface="Arial" panose="020B0604020202020204" pitchFamily="34" charset="0"/>
              </a:defRPr>
            </a:lvl1pPr>
          </a:lstStyle>
          <a:p>
            <a:pPr lvl="0"/>
            <a:r>
              <a:rPr lang="en-US"/>
              <a:t>Click to edit Master text styles</a:t>
            </a:r>
          </a:p>
        </p:txBody>
      </p:sp>
      <p:sp>
        <p:nvSpPr>
          <p:cNvPr id="15" name="Picture Placeholder 2"/>
          <p:cNvSpPr>
            <a:spLocks noGrp="1"/>
          </p:cNvSpPr>
          <p:nvPr>
            <p:ph type="pic" idx="1"/>
          </p:nvPr>
        </p:nvSpPr>
        <p:spPr>
          <a:xfrm>
            <a:off x="1534636" y="2560734"/>
            <a:ext cx="3798277" cy="5943600"/>
          </a:xfrm>
          <a:prstGeom prst="rect">
            <a:avLst/>
          </a:prstGeom>
        </p:spPr>
      </p:sp>
      <p:grpSp>
        <p:nvGrpSpPr>
          <p:cNvPr id="14" name="Group 1"/>
          <p:cNvGrpSpPr>
            <a:grpSpLocks/>
          </p:cNvGrpSpPr>
          <p:nvPr userDrawn="1"/>
        </p:nvGrpSpPr>
        <p:grpSpPr bwMode="auto">
          <a:xfrm>
            <a:off x="5652359" y="9557456"/>
            <a:ext cx="1168830" cy="348544"/>
            <a:chOff x="8164619" y="6615952"/>
            <a:chExt cx="1688034" cy="242048"/>
          </a:xfrm>
        </p:grpSpPr>
        <p:grpSp>
          <p:nvGrpSpPr>
            <p:cNvPr id="16" name="Group 2"/>
            <p:cNvGrpSpPr>
              <a:grpSpLocks/>
            </p:cNvGrpSpPr>
            <p:nvPr/>
          </p:nvGrpSpPr>
          <p:grpSpPr bwMode="auto">
            <a:xfrm>
              <a:off x="8164619" y="6615952"/>
              <a:ext cx="1688034" cy="242048"/>
              <a:chOff x="8164619" y="6615952"/>
              <a:chExt cx="1688034" cy="242048"/>
            </a:xfrm>
          </p:grpSpPr>
          <p:sp>
            <p:nvSpPr>
              <p:cNvPr id="18" name="Rectangle 17"/>
              <p:cNvSpPr/>
              <p:nvPr/>
            </p:nvSpPr>
            <p:spPr>
              <a:xfrm>
                <a:off x="8164619" y="6615952"/>
                <a:ext cx="241261" cy="242048"/>
              </a:xfrm>
              <a:prstGeom prst="rect">
                <a:avLst/>
              </a:prstGeom>
              <a:solidFill>
                <a:srgbClr val="DA202A"/>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p>
            </p:txBody>
          </p:sp>
          <p:sp>
            <p:nvSpPr>
              <p:cNvPr id="19" name="Rectangle 18"/>
              <p:cNvSpPr/>
              <p:nvPr/>
            </p:nvSpPr>
            <p:spPr>
              <a:xfrm>
                <a:off x="8405880" y="6615952"/>
                <a:ext cx="242847" cy="242048"/>
              </a:xfrm>
              <a:prstGeom prst="rect">
                <a:avLst/>
              </a:prstGeom>
              <a:solidFill>
                <a:srgbClr val="009CDA"/>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p>
            </p:txBody>
          </p:sp>
          <p:sp>
            <p:nvSpPr>
              <p:cNvPr id="20" name="Rectangle 19"/>
              <p:cNvSpPr/>
              <p:nvPr/>
            </p:nvSpPr>
            <p:spPr>
              <a:xfrm>
                <a:off x="8648727" y="6615952"/>
                <a:ext cx="241261" cy="242048"/>
              </a:xfrm>
              <a:prstGeom prst="rect">
                <a:avLst/>
              </a:prstGeom>
              <a:solidFill>
                <a:srgbClr val="EF8214"/>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p>
            </p:txBody>
          </p:sp>
          <p:sp>
            <p:nvSpPr>
              <p:cNvPr id="21" name="Rectangle 20"/>
              <p:cNvSpPr/>
              <p:nvPr/>
            </p:nvSpPr>
            <p:spPr>
              <a:xfrm>
                <a:off x="8889988" y="6615952"/>
                <a:ext cx="242848" cy="242048"/>
              </a:xfrm>
              <a:prstGeom prst="rect">
                <a:avLst/>
              </a:prstGeom>
              <a:solidFill>
                <a:srgbClr val="5082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p>
            </p:txBody>
          </p:sp>
          <p:sp>
            <p:nvSpPr>
              <p:cNvPr id="22" name="Rectangle 21"/>
              <p:cNvSpPr/>
              <p:nvPr/>
            </p:nvSpPr>
            <p:spPr>
              <a:xfrm>
                <a:off x="9132836" y="6615952"/>
                <a:ext cx="241261" cy="242048"/>
              </a:xfrm>
              <a:prstGeom prst="rect">
                <a:avLst/>
              </a:prstGeom>
              <a:solidFill>
                <a:srgbClr val="82CBD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p>
            </p:txBody>
          </p:sp>
          <p:sp>
            <p:nvSpPr>
              <p:cNvPr id="23" name="Rectangle 22"/>
              <p:cNvSpPr/>
              <p:nvPr/>
            </p:nvSpPr>
            <p:spPr>
              <a:xfrm>
                <a:off x="9611392" y="6615952"/>
                <a:ext cx="241261" cy="242048"/>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p>
            </p:txBody>
          </p:sp>
        </p:grpSp>
        <p:sp>
          <p:nvSpPr>
            <p:cNvPr id="17" name="Rectangle 16"/>
            <p:cNvSpPr/>
            <p:nvPr/>
          </p:nvSpPr>
          <p:spPr>
            <a:xfrm>
              <a:off x="9368541" y="6615952"/>
              <a:ext cx="242848" cy="242048"/>
            </a:xfrm>
            <a:prstGeom prst="rect">
              <a:avLst/>
            </a:prstGeom>
            <a:solidFill>
              <a:srgbClr val="EEC216"/>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dirty="0"/>
            </a:p>
          </p:txBody>
        </p:sp>
      </p:grpSp>
      <p:sp>
        <p:nvSpPr>
          <p:cNvPr id="24" name="Slide Number Placeholder 11"/>
          <p:cNvSpPr>
            <a:spLocks noGrp="1"/>
          </p:cNvSpPr>
          <p:nvPr>
            <p:ph type="sldNum" sz="quarter" idx="24"/>
          </p:nvPr>
        </p:nvSpPr>
        <p:spPr>
          <a:xfrm>
            <a:off x="6043613" y="9458856"/>
            <a:ext cx="376970" cy="527403"/>
          </a:xfrm>
          <a:prstGeom prst="rect">
            <a:avLst/>
          </a:prstGeom>
        </p:spPr>
        <p:txBody>
          <a:bodyPr vert="horz" lIns="91440" tIns="45720" rIns="91440" bIns="45720" rtlCol="0" anchor="ctr"/>
          <a:lstStyle>
            <a:lvl1pPr algn="ctr" fontAlgn="auto">
              <a:spcBef>
                <a:spcPts val="0"/>
              </a:spcBef>
              <a:spcAft>
                <a:spcPts val="0"/>
              </a:spcAft>
              <a:defRPr sz="1100" b="1">
                <a:solidFill>
                  <a:schemeClr val="bg1"/>
                </a:solidFill>
                <a:latin typeface="Arial"/>
                <a:cs typeface="+mn-cs"/>
              </a:defRPr>
            </a:lvl1pPr>
          </a:lstStyle>
          <a:p>
            <a:pPr>
              <a:defRPr/>
            </a:pPr>
            <a:fld id="{07AE5A85-834C-45C6-B70E-D6BB045069BC}" type="slidenum">
              <a:rPr lang="en-US"/>
              <a:pPr>
                <a:defRPr/>
              </a:pPr>
              <a:t>‹#›</a:t>
            </a:fld>
            <a:endParaRPr lang="en-US" dirty="0"/>
          </a:p>
        </p:txBody>
      </p:sp>
    </p:spTree>
    <p:extLst>
      <p:ext uri="{BB962C8B-B14F-4D97-AF65-F5344CB8AC3E}">
        <p14:creationId xmlns:p14="http://schemas.microsoft.com/office/powerpoint/2010/main" val="3703118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slideLayout" Target="../slideLayouts/slideLayout26.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slideLayout" Target="../slideLayouts/slideLayout25.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5" Type="http://schemas.openxmlformats.org/officeDocument/2006/relationships/theme" Target="../theme/theme2.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 Id="rId14" Type="http://schemas.openxmlformats.org/officeDocument/2006/relationships/slideLayout" Target="../slideLayouts/slideLayout2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MSIPCMContentMarking" descr="{&quot;HashCode&quot;:1293305733,&quot;Placement&quot;:&quot;Footer&quot;}">
            <a:extLst>
              <a:ext uri="{FF2B5EF4-FFF2-40B4-BE49-F238E27FC236}">
                <a16:creationId xmlns:a16="http://schemas.microsoft.com/office/drawing/2014/main" id="{D7DF158F-5A36-406A-A2F5-642DA7F7E9DA}"/>
              </a:ext>
            </a:extLst>
          </p:cNvPr>
          <p:cNvSpPr txBox="1"/>
          <p:nvPr userDrawn="1"/>
        </p:nvSpPr>
        <p:spPr>
          <a:xfrm>
            <a:off x="0" y="9643656"/>
            <a:ext cx="1533936" cy="262344"/>
          </a:xfrm>
          <a:prstGeom prst="rect">
            <a:avLst/>
          </a:prstGeom>
          <a:noFill/>
        </p:spPr>
        <p:txBody>
          <a:bodyPr vert="horz" wrap="square" lIns="0" tIns="0" rIns="0" bIns="0" rtlCol="0" anchor="ctr" anchorCtr="1">
            <a:spAutoFit/>
          </a:bodyPr>
          <a:lstStyle/>
          <a:p>
            <a:pPr algn="l">
              <a:spcBef>
                <a:spcPct val="0"/>
              </a:spcBef>
              <a:spcAft>
                <a:spcPct val="0"/>
              </a:spcAft>
            </a:pPr>
            <a:r>
              <a:rPr lang="en-GB" sz="1000" dirty="0">
                <a:solidFill>
                  <a:srgbClr val="000000"/>
                </a:solidFill>
                <a:latin typeface="Calibri" panose="020F0502020204030204" pitchFamily="34" charset="0"/>
                <a:cs typeface="Arial" panose="020B0604020202020204" pitchFamily="34" charset="0"/>
              </a:rPr>
              <a:t>Classified: RMG – Public</a:t>
            </a:r>
          </a:p>
        </p:txBody>
      </p:sp>
    </p:spTree>
  </p:cSld>
  <p:clrMap bg1="lt1" tx1="dk1" bg2="lt2" tx2="dk2" accent1="accent1" accent2="accent2" accent3="accent3" accent4="accent4" accent5="accent5" accent6="accent6" hlink="hlink" folHlink="folHlink"/>
  <p:sldLayoutIdLst>
    <p:sldLayoutId id="2147483878" r:id="rId1"/>
    <p:sldLayoutId id="2147483879" r:id="rId2"/>
    <p:sldLayoutId id="2147483880" r:id="rId3"/>
    <p:sldLayoutId id="2147483881" r:id="rId4"/>
    <p:sldLayoutId id="2147483882" r:id="rId5"/>
    <p:sldLayoutId id="2147483883" r:id="rId6"/>
    <p:sldLayoutId id="2147483888" r:id="rId7"/>
    <p:sldLayoutId id="2147483889" r:id="rId8"/>
    <p:sldLayoutId id="2147483884" r:id="rId9"/>
    <p:sldLayoutId id="2147483885" r:id="rId10"/>
    <p:sldLayoutId id="2147483886" r:id="rId11"/>
    <p:sldLayoutId id="2147483887" r:id="rId12"/>
    <p:sldLayoutId id="2147483891" r:id="rId13"/>
  </p:sldLayoutIdLst>
  <p:hf hdr="0" ftr="0" dt="0"/>
  <p:txStyles>
    <p:titleStyle>
      <a:lvl1pPr algn="ctr" defTabSz="457200" rtl="0" eaLnBrk="1" fontAlgn="base" hangingPunct="1">
        <a:spcBef>
          <a:spcPct val="0"/>
        </a:spcBef>
        <a:spcAft>
          <a:spcPct val="0"/>
        </a:spcAft>
        <a:defRPr sz="4400" kern="1200">
          <a:solidFill>
            <a:schemeClr val="tx1"/>
          </a:solidFill>
          <a:latin typeface="+mj-lt"/>
          <a:ea typeface="+mj-ea"/>
          <a:cs typeface="+mj-cs"/>
        </a:defRPr>
      </a:lvl1pPr>
      <a:lvl2pPr algn="ctr" defTabSz="457200" rtl="0" eaLnBrk="1" fontAlgn="base" hangingPunct="1">
        <a:spcBef>
          <a:spcPct val="0"/>
        </a:spcBef>
        <a:spcAft>
          <a:spcPct val="0"/>
        </a:spcAft>
        <a:defRPr sz="4400">
          <a:solidFill>
            <a:schemeClr val="tx1"/>
          </a:solidFill>
          <a:latin typeface="Calibri" pitchFamily="34" charset="0"/>
        </a:defRPr>
      </a:lvl2pPr>
      <a:lvl3pPr algn="ctr" defTabSz="457200" rtl="0" eaLnBrk="1" fontAlgn="base" hangingPunct="1">
        <a:spcBef>
          <a:spcPct val="0"/>
        </a:spcBef>
        <a:spcAft>
          <a:spcPct val="0"/>
        </a:spcAft>
        <a:defRPr sz="4400">
          <a:solidFill>
            <a:schemeClr val="tx1"/>
          </a:solidFill>
          <a:latin typeface="Calibri" pitchFamily="34" charset="0"/>
        </a:defRPr>
      </a:lvl3pPr>
      <a:lvl4pPr algn="ctr" defTabSz="457200" rtl="0" eaLnBrk="1" fontAlgn="base" hangingPunct="1">
        <a:spcBef>
          <a:spcPct val="0"/>
        </a:spcBef>
        <a:spcAft>
          <a:spcPct val="0"/>
        </a:spcAft>
        <a:defRPr sz="4400">
          <a:solidFill>
            <a:schemeClr val="tx1"/>
          </a:solidFill>
          <a:latin typeface="Calibri" pitchFamily="34" charset="0"/>
        </a:defRPr>
      </a:lvl4pPr>
      <a:lvl5pPr algn="ctr" defTabSz="457200" rtl="0" eaLnBrk="1" fontAlgn="base" hangingPunct="1">
        <a:spcBef>
          <a:spcPct val="0"/>
        </a:spcBef>
        <a:spcAft>
          <a:spcPct val="0"/>
        </a:spcAft>
        <a:defRPr sz="4400">
          <a:solidFill>
            <a:schemeClr val="tx1"/>
          </a:solidFill>
          <a:latin typeface="Calibri" pitchFamily="34" charset="0"/>
        </a:defRPr>
      </a:lvl5pPr>
      <a:lvl6pPr marL="457200" algn="ctr" defTabSz="457200" rtl="0" eaLnBrk="1" fontAlgn="base" hangingPunct="1">
        <a:spcBef>
          <a:spcPct val="0"/>
        </a:spcBef>
        <a:spcAft>
          <a:spcPct val="0"/>
        </a:spcAft>
        <a:defRPr sz="4400">
          <a:solidFill>
            <a:schemeClr val="tx1"/>
          </a:solidFill>
          <a:latin typeface="Calibri" pitchFamily="34" charset="0"/>
        </a:defRPr>
      </a:lvl6pPr>
      <a:lvl7pPr marL="914400" algn="ctr" defTabSz="457200" rtl="0" eaLnBrk="1" fontAlgn="base" hangingPunct="1">
        <a:spcBef>
          <a:spcPct val="0"/>
        </a:spcBef>
        <a:spcAft>
          <a:spcPct val="0"/>
        </a:spcAft>
        <a:defRPr sz="4400">
          <a:solidFill>
            <a:schemeClr val="tx1"/>
          </a:solidFill>
          <a:latin typeface="Calibri" pitchFamily="34" charset="0"/>
        </a:defRPr>
      </a:lvl7pPr>
      <a:lvl8pPr marL="1371600" algn="ctr" defTabSz="457200" rtl="0" eaLnBrk="1" fontAlgn="base" hangingPunct="1">
        <a:spcBef>
          <a:spcPct val="0"/>
        </a:spcBef>
        <a:spcAft>
          <a:spcPct val="0"/>
        </a:spcAft>
        <a:defRPr sz="4400">
          <a:solidFill>
            <a:schemeClr val="tx1"/>
          </a:solidFill>
          <a:latin typeface="Calibri" pitchFamily="34" charset="0"/>
        </a:defRPr>
      </a:lvl8pPr>
      <a:lvl9pPr marL="1828800" algn="ctr" defTabSz="457200"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defTabSz="457200"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defTabSz="457200"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MSIPCMContentMarking" descr="{&quot;HashCode&quot;:1293305733,&quot;Placement&quot;:&quot;Footer&quot;}">
            <a:extLst>
              <a:ext uri="{FF2B5EF4-FFF2-40B4-BE49-F238E27FC236}">
                <a16:creationId xmlns:a16="http://schemas.microsoft.com/office/drawing/2014/main" id="{BCF81AFA-CD89-4363-8792-9170877A68B8}"/>
              </a:ext>
            </a:extLst>
          </p:cNvPr>
          <p:cNvSpPr txBox="1"/>
          <p:nvPr userDrawn="1"/>
        </p:nvSpPr>
        <p:spPr>
          <a:xfrm>
            <a:off x="0" y="9643656"/>
            <a:ext cx="1533936" cy="262344"/>
          </a:xfrm>
          <a:prstGeom prst="rect">
            <a:avLst/>
          </a:prstGeom>
          <a:noFill/>
        </p:spPr>
        <p:txBody>
          <a:bodyPr vert="horz" wrap="square" lIns="0" tIns="0" rIns="0" bIns="0" rtlCol="0" anchor="ctr" anchorCtr="1">
            <a:spAutoFit/>
          </a:bodyPr>
          <a:lstStyle/>
          <a:p>
            <a:pPr algn="l">
              <a:spcBef>
                <a:spcPct val="0"/>
              </a:spcBef>
              <a:spcAft>
                <a:spcPct val="0"/>
              </a:spcAft>
            </a:pPr>
            <a:r>
              <a:rPr lang="en-GB" sz="1000" dirty="0">
                <a:solidFill>
                  <a:srgbClr val="000000"/>
                </a:solidFill>
                <a:latin typeface="Calibri" panose="020F0502020204030204" pitchFamily="34" charset="0"/>
                <a:cs typeface="Arial" panose="020B0604020202020204" pitchFamily="34" charset="0"/>
              </a:rPr>
              <a:t>Classified: RMG – Public</a:t>
            </a:r>
          </a:p>
        </p:txBody>
      </p:sp>
    </p:spTree>
    <p:extLst>
      <p:ext uri="{BB962C8B-B14F-4D97-AF65-F5344CB8AC3E}">
        <p14:creationId xmlns:p14="http://schemas.microsoft.com/office/powerpoint/2010/main" val="1313039448"/>
      </p:ext>
    </p:extLst>
  </p:cSld>
  <p:clrMap bg1="lt1" tx1="dk1" bg2="lt2" tx2="dk2" accent1="accent1" accent2="accent2" accent3="accent3" accent4="accent4" accent5="accent5" accent6="accent6" hlink="hlink" folHlink="folHlink"/>
  <p:sldLayoutIdLst>
    <p:sldLayoutId id="2147483893" r:id="rId1"/>
    <p:sldLayoutId id="2147483894" r:id="rId2"/>
    <p:sldLayoutId id="2147483895" r:id="rId3"/>
    <p:sldLayoutId id="2147483896" r:id="rId4"/>
    <p:sldLayoutId id="2147483897" r:id="rId5"/>
    <p:sldLayoutId id="2147483898" r:id="rId6"/>
    <p:sldLayoutId id="2147483899" r:id="rId7"/>
    <p:sldLayoutId id="2147483900" r:id="rId8"/>
    <p:sldLayoutId id="2147483901" r:id="rId9"/>
    <p:sldLayoutId id="2147483902" r:id="rId10"/>
    <p:sldLayoutId id="2147483903" r:id="rId11"/>
    <p:sldLayoutId id="2147483904" r:id="rId12"/>
    <p:sldLayoutId id="2147483905" r:id="rId13"/>
    <p:sldLayoutId id="2147483907" r:id="rId14"/>
  </p:sldLayoutIdLst>
  <p:hf hdr="0" ftr="0" dt="0"/>
  <p:txStyles>
    <p:titleStyle>
      <a:lvl1pPr algn="ctr" defTabSz="457200" rtl="0" eaLnBrk="1" fontAlgn="base" hangingPunct="1">
        <a:spcBef>
          <a:spcPct val="0"/>
        </a:spcBef>
        <a:spcAft>
          <a:spcPct val="0"/>
        </a:spcAft>
        <a:defRPr sz="4400" kern="1200">
          <a:solidFill>
            <a:schemeClr val="tx1"/>
          </a:solidFill>
          <a:latin typeface="+mj-lt"/>
          <a:ea typeface="+mj-ea"/>
          <a:cs typeface="+mj-cs"/>
        </a:defRPr>
      </a:lvl1pPr>
      <a:lvl2pPr algn="ctr" defTabSz="457200" rtl="0" eaLnBrk="1" fontAlgn="base" hangingPunct="1">
        <a:spcBef>
          <a:spcPct val="0"/>
        </a:spcBef>
        <a:spcAft>
          <a:spcPct val="0"/>
        </a:spcAft>
        <a:defRPr sz="4400">
          <a:solidFill>
            <a:schemeClr val="tx1"/>
          </a:solidFill>
          <a:latin typeface="Calibri" pitchFamily="34" charset="0"/>
        </a:defRPr>
      </a:lvl2pPr>
      <a:lvl3pPr algn="ctr" defTabSz="457200" rtl="0" eaLnBrk="1" fontAlgn="base" hangingPunct="1">
        <a:spcBef>
          <a:spcPct val="0"/>
        </a:spcBef>
        <a:spcAft>
          <a:spcPct val="0"/>
        </a:spcAft>
        <a:defRPr sz="4400">
          <a:solidFill>
            <a:schemeClr val="tx1"/>
          </a:solidFill>
          <a:latin typeface="Calibri" pitchFamily="34" charset="0"/>
        </a:defRPr>
      </a:lvl3pPr>
      <a:lvl4pPr algn="ctr" defTabSz="457200" rtl="0" eaLnBrk="1" fontAlgn="base" hangingPunct="1">
        <a:spcBef>
          <a:spcPct val="0"/>
        </a:spcBef>
        <a:spcAft>
          <a:spcPct val="0"/>
        </a:spcAft>
        <a:defRPr sz="4400">
          <a:solidFill>
            <a:schemeClr val="tx1"/>
          </a:solidFill>
          <a:latin typeface="Calibri" pitchFamily="34" charset="0"/>
        </a:defRPr>
      </a:lvl4pPr>
      <a:lvl5pPr algn="ctr" defTabSz="457200" rtl="0" eaLnBrk="1" fontAlgn="base" hangingPunct="1">
        <a:spcBef>
          <a:spcPct val="0"/>
        </a:spcBef>
        <a:spcAft>
          <a:spcPct val="0"/>
        </a:spcAft>
        <a:defRPr sz="4400">
          <a:solidFill>
            <a:schemeClr val="tx1"/>
          </a:solidFill>
          <a:latin typeface="Calibri" pitchFamily="34" charset="0"/>
        </a:defRPr>
      </a:lvl5pPr>
      <a:lvl6pPr marL="457200" algn="ctr" defTabSz="457200" rtl="0" eaLnBrk="1" fontAlgn="base" hangingPunct="1">
        <a:spcBef>
          <a:spcPct val="0"/>
        </a:spcBef>
        <a:spcAft>
          <a:spcPct val="0"/>
        </a:spcAft>
        <a:defRPr sz="4400">
          <a:solidFill>
            <a:schemeClr val="tx1"/>
          </a:solidFill>
          <a:latin typeface="Calibri" pitchFamily="34" charset="0"/>
        </a:defRPr>
      </a:lvl6pPr>
      <a:lvl7pPr marL="914400" algn="ctr" defTabSz="457200" rtl="0" eaLnBrk="1" fontAlgn="base" hangingPunct="1">
        <a:spcBef>
          <a:spcPct val="0"/>
        </a:spcBef>
        <a:spcAft>
          <a:spcPct val="0"/>
        </a:spcAft>
        <a:defRPr sz="4400">
          <a:solidFill>
            <a:schemeClr val="tx1"/>
          </a:solidFill>
          <a:latin typeface="Calibri" pitchFamily="34" charset="0"/>
        </a:defRPr>
      </a:lvl7pPr>
      <a:lvl8pPr marL="1371600" algn="ctr" defTabSz="457200" rtl="0" eaLnBrk="1" fontAlgn="base" hangingPunct="1">
        <a:spcBef>
          <a:spcPct val="0"/>
        </a:spcBef>
        <a:spcAft>
          <a:spcPct val="0"/>
        </a:spcAft>
        <a:defRPr sz="4400">
          <a:solidFill>
            <a:schemeClr val="tx1"/>
          </a:solidFill>
          <a:latin typeface="Calibri" pitchFamily="34" charset="0"/>
        </a:defRPr>
      </a:lvl8pPr>
      <a:lvl9pPr marL="1828800" algn="ctr" defTabSz="457200"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defTabSz="457200"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defTabSz="457200"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chart" Target="../charts/chart1.xml"/><Relationship Id="rId13" Type="http://schemas.openxmlformats.org/officeDocument/2006/relationships/image" Target="../media/image17.svg"/><Relationship Id="rId3" Type="http://schemas.openxmlformats.org/officeDocument/2006/relationships/image" Target="../media/image8.png"/><Relationship Id="rId7" Type="http://schemas.openxmlformats.org/officeDocument/2006/relationships/image" Target="../media/image12.svg"/><Relationship Id="rId12" Type="http://schemas.openxmlformats.org/officeDocument/2006/relationships/image" Target="../media/image16.png"/><Relationship Id="rId2" Type="http://schemas.openxmlformats.org/officeDocument/2006/relationships/notesSlide" Target="../notesSlides/notesSlide1.xml"/><Relationship Id="rId1" Type="http://schemas.openxmlformats.org/officeDocument/2006/relationships/slideLayout" Target="../slideLayouts/slideLayout13.xml"/><Relationship Id="rId6" Type="http://schemas.openxmlformats.org/officeDocument/2006/relationships/image" Target="../media/image11.png"/><Relationship Id="rId11" Type="http://schemas.openxmlformats.org/officeDocument/2006/relationships/image" Target="../media/image15.png"/><Relationship Id="rId5" Type="http://schemas.openxmlformats.org/officeDocument/2006/relationships/image" Target="../media/image10.jpeg"/><Relationship Id="rId10" Type="http://schemas.openxmlformats.org/officeDocument/2006/relationships/image" Target="../media/image14.svg"/><Relationship Id="rId4" Type="http://schemas.openxmlformats.org/officeDocument/2006/relationships/image" Target="../media/image9.svg"/><Relationship Id="rId9" Type="http://schemas.openxmlformats.org/officeDocument/2006/relationships/image" Target="../media/image1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72113" y="1458484"/>
            <a:ext cx="6459991" cy="1415466"/>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Ins="1260000" rtlCol="0" anchor="t"/>
          <a:lstStyle/>
          <a:p>
            <a:r>
              <a:rPr lang="en-GB" sz="1400" dirty="0">
                <a:solidFill>
                  <a:schemeClr val="bg1"/>
                </a:solidFill>
                <a:latin typeface="Arial" panose="020B0604020202020204" pitchFamily="34" charset="0"/>
                <a:cs typeface="Arial" panose="020B0604020202020204" pitchFamily="34" charset="0"/>
              </a:rPr>
              <a:t>Local Government has never been under more intense pressure to deliver more to its’ citizens for ever less money.</a:t>
            </a:r>
          </a:p>
          <a:p>
            <a:r>
              <a:rPr lang="en-GB" sz="1400" dirty="0">
                <a:solidFill>
                  <a:schemeClr val="bg1"/>
                </a:solidFill>
                <a:latin typeface="Arial" panose="020B0604020202020204" pitchFamily="34" charset="0"/>
                <a:cs typeface="Arial" panose="020B0604020202020204" pitchFamily="34" charset="0"/>
              </a:rPr>
              <a:t>And with 58</a:t>
            </a:r>
            <a:r>
              <a:rPr lang="en-GB" sz="1400" baseline="30000" dirty="0">
                <a:solidFill>
                  <a:schemeClr val="bg1"/>
                </a:solidFill>
                <a:latin typeface="Arial" panose="020B0604020202020204" pitchFamily="34" charset="0"/>
                <a:cs typeface="Arial" panose="020B0604020202020204" pitchFamily="34" charset="0"/>
              </a:rPr>
              <a:t>%</a:t>
            </a:r>
            <a:r>
              <a:rPr lang="en-GB" sz="1050" baseline="30000" dirty="0">
                <a:solidFill>
                  <a:schemeClr val="bg1"/>
                </a:solidFill>
                <a:latin typeface="Arial" panose="020B0604020202020204" pitchFamily="34" charset="0"/>
                <a:cs typeface="Arial" panose="020B0604020202020204" pitchFamily="34" charset="0"/>
              </a:rPr>
              <a:t>1</a:t>
            </a:r>
            <a:r>
              <a:rPr lang="en-GB" sz="1400" dirty="0">
                <a:solidFill>
                  <a:schemeClr val="bg1"/>
                </a:solidFill>
                <a:latin typeface="Arial" panose="020B0604020202020204" pitchFamily="34" charset="0"/>
                <a:cs typeface="Arial" panose="020B0604020202020204" pitchFamily="34" charset="0"/>
              </a:rPr>
              <a:t> of people concerned about how budget cuts will affect the community it is vital that Local Government messages help to build trust with their audiences.</a:t>
            </a:r>
          </a:p>
          <a:p>
            <a:endParaRPr lang="en-GB" sz="600" dirty="0">
              <a:solidFill>
                <a:schemeClr val="bg1"/>
              </a:solidFill>
              <a:latin typeface="Arial" panose="020B0604020202020204" pitchFamily="34" charset="0"/>
              <a:cs typeface="Arial" panose="020B0604020202020204" pitchFamily="34" charset="0"/>
            </a:endParaRPr>
          </a:p>
          <a:p>
            <a:r>
              <a:rPr lang="en-GB" sz="800" baseline="30000" dirty="0">
                <a:solidFill>
                  <a:schemeClr val="bg1"/>
                </a:solidFill>
                <a:latin typeface="Arial" panose="020B0604020202020204" pitchFamily="34" charset="0"/>
                <a:cs typeface="Arial" panose="020B0604020202020204" pitchFamily="34" charset="0"/>
              </a:rPr>
              <a:t>1</a:t>
            </a:r>
            <a:r>
              <a:rPr lang="en-GB" sz="800" dirty="0">
                <a:solidFill>
                  <a:schemeClr val="bg1"/>
                </a:solidFill>
                <a:latin typeface="Arial" panose="020B0604020202020204" pitchFamily="34" charset="0"/>
                <a:cs typeface="Arial" panose="020B0604020202020204" pitchFamily="34" charset="0"/>
              </a:rPr>
              <a:t>APSE, Association for Public Service Excellence, 2017</a:t>
            </a:r>
            <a:endParaRPr lang="en-GB" sz="1050" dirty="0">
              <a:solidFill>
                <a:schemeClr val="bg1"/>
              </a:solidFill>
              <a:latin typeface="Arial" panose="020B0604020202020204" pitchFamily="34" charset="0"/>
              <a:cs typeface="Arial" panose="020B0604020202020204" pitchFamily="34" charset="0"/>
            </a:endParaRPr>
          </a:p>
          <a:p>
            <a:endParaRPr lang="en-GB" sz="1200" dirty="0">
              <a:solidFill>
                <a:schemeClr val="bg1"/>
              </a:solidFill>
              <a:latin typeface="Arial" panose="020B0604020202020204" pitchFamily="34" charset="0"/>
              <a:cs typeface="Arial" panose="020B0604020202020204" pitchFamily="34" charset="0"/>
            </a:endParaRPr>
          </a:p>
        </p:txBody>
      </p:sp>
      <p:graphicFrame>
        <p:nvGraphicFramePr>
          <p:cNvPr id="43" name="Table 42"/>
          <p:cNvGraphicFramePr>
            <a:graphicFrameLocks noGrp="1"/>
          </p:cNvGraphicFramePr>
          <p:nvPr>
            <p:extLst>
              <p:ext uri="{D42A27DB-BD31-4B8C-83A1-F6EECF244321}">
                <p14:modId xmlns:p14="http://schemas.microsoft.com/office/powerpoint/2010/main" val="423283879"/>
              </p:ext>
            </p:extLst>
          </p:nvPr>
        </p:nvGraphicFramePr>
        <p:xfrm>
          <a:off x="272114" y="3008784"/>
          <a:ext cx="6459991" cy="5120692"/>
        </p:xfrm>
        <a:graphic>
          <a:graphicData uri="http://schemas.openxmlformats.org/drawingml/2006/table">
            <a:tbl>
              <a:tblPr firstRow="1" bandRow="1">
                <a:tableStyleId>{2D5ABB26-0587-4C30-8999-92F81FD0307C}</a:tableStyleId>
              </a:tblPr>
              <a:tblGrid>
                <a:gridCol w="1753881">
                  <a:extLst>
                    <a:ext uri="{9D8B030D-6E8A-4147-A177-3AD203B41FA5}">
                      <a16:colId xmlns:a16="http://schemas.microsoft.com/office/drawing/2014/main" val="20000"/>
                    </a:ext>
                  </a:extLst>
                </a:gridCol>
                <a:gridCol w="3342454">
                  <a:extLst>
                    <a:ext uri="{9D8B030D-6E8A-4147-A177-3AD203B41FA5}">
                      <a16:colId xmlns:a16="http://schemas.microsoft.com/office/drawing/2014/main" val="4024012003"/>
                    </a:ext>
                  </a:extLst>
                </a:gridCol>
                <a:gridCol w="1363656">
                  <a:extLst>
                    <a:ext uri="{9D8B030D-6E8A-4147-A177-3AD203B41FA5}">
                      <a16:colId xmlns:a16="http://schemas.microsoft.com/office/drawing/2014/main" val="20002"/>
                    </a:ext>
                  </a:extLst>
                </a:gridCol>
              </a:tblGrid>
              <a:tr h="395562">
                <a:tc gridSpan="2">
                  <a:txBody>
                    <a:bodyPr/>
                    <a:lstStyle/>
                    <a:p>
                      <a:r>
                        <a:rPr lang="en-GB" sz="1200" dirty="0">
                          <a:latin typeface="Impact" panose="020B0806030902050204" pitchFamily="34" charset="0"/>
                        </a:rPr>
                        <a:t>HOW DOES MAIL HELP TO </a:t>
                      </a:r>
                      <a:r>
                        <a:rPr lang="en-GB" sz="1200" dirty="0">
                          <a:solidFill>
                            <a:schemeClr val="accent1"/>
                          </a:solidFill>
                          <a:latin typeface="Impact" panose="020B0806030902050204" pitchFamily="34" charset="0"/>
                        </a:rPr>
                        <a:t>ENGAGE CITIZENS </a:t>
                      </a:r>
                      <a:r>
                        <a:rPr lang="en-GB" sz="1200" dirty="0">
                          <a:latin typeface="Impact" panose="020B0806030902050204" pitchFamily="34" charset="0"/>
                        </a:rPr>
                        <a:t>AND GET YOUR MESSAGE ACROSS?</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GB" sz="1200" dirty="0">
                        <a:latin typeface="Impact" panose="020B080603090205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177800" marR="0" indent="0" algn="l" defTabSz="457200" rtl="0" eaLnBrk="1" fontAlgn="auto" latinLnBrk="0" hangingPunct="1">
                        <a:lnSpc>
                          <a:spcPct val="100000"/>
                        </a:lnSpc>
                        <a:spcBef>
                          <a:spcPts val="0"/>
                        </a:spcBef>
                        <a:spcAft>
                          <a:spcPts val="0"/>
                        </a:spcAft>
                        <a:buClrTx/>
                        <a:buSzTx/>
                        <a:buFontTx/>
                        <a:buNone/>
                        <a:tabLst/>
                        <a:defRPr/>
                      </a:pPr>
                      <a:endParaRPr lang="en-GB" sz="1600" dirty="0">
                        <a:latin typeface="Arial Black" panose="020B0A040201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1470488">
                <a:tc>
                  <a:txBody>
                    <a:bodyPr/>
                    <a:lstStyle/>
                    <a:p>
                      <a:pPr lvl="0" algn="l">
                        <a:lnSpc>
                          <a:spcPts val="1400"/>
                        </a:lnSpc>
                        <a:defRPr/>
                      </a:pPr>
                      <a:r>
                        <a:rPr lang="en-US" sz="1200" dirty="0">
                          <a:solidFill>
                            <a:prstClr val="black"/>
                          </a:solidFill>
                          <a:latin typeface="Impact" panose="020B0806030902050204" pitchFamily="34" charset="0"/>
                        </a:rPr>
                        <a:t>MAIL AND DOOR DROP</a:t>
                      </a:r>
                    </a:p>
                    <a:p>
                      <a:pPr lvl="0" algn="l">
                        <a:lnSpc>
                          <a:spcPts val="1400"/>
                        </a:lnSpc>
                        <a:defRPr/>
                      </a:pPr>
                      <a:r>
                        <a:rPr lang="en-US" sz="1200" dirty="0">
                          <a:solidFill>
                            <a:srgbClr val="E20C18"/>
                          </a:solidFill>
                          <a:latin typeface="Impact" panose="020B0806030902050204" pitchFamily="34" charset="0"/>
                        </a:rPr>
                        <a:t>REACHES EVERYONE</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100" kern="0" dirty="0">
                          <a:solidFill>
                            <a:prstClr val="black"/>
                          </a:solidFill>
                          <a:latin typeface="Arial" panose="020B0604020202020204" pitchFamily="34" charset="0"/>
                          <a:cs typeface="Arial" panose="020B0604020202020204" pitchFamily="34" charset="0"/>
                        </a:rPr>
                        <a:t>There are still 10% of the population who haven’t used the internet for the last 3 months.  Those in receiving housing benefit over-index for not having used the internet at home: index 149.</a:t>
                      </a:r>
                      <a:r>
                        <a:rPr lang="en-US" sz="1000" kern="0" baseline="30000" dirty="0">
                          <a:solidFill>
                            <a:prstClr val="black"/>
                          </a:solidFill>
                          <a:latin typeface="Arial" panose="020B0604020202020204" pitchFamily="34" charset="0"/>
                          <a:cs typeface="Arial" panose="020B0604020202020204" pitchFamily="34" charset="0"/>
                        </a:rPr>
                        <a:t>2</a:t>
                      </a:r>
                      <a:r>
                        <a:rPr lang="en-US" sz="1100" kern="0" baseline="0" dirty="0">
                          <a:solidFill>
                            <a:prstClr val="black"/>
                          </a:solidFill>
                          <a:latin typeface="Arial" panose="020B0604020202020204" pitchFamily="34" charset="0"/>
                          <a:cs typeface="Arial" panose="020B0604020202020204" pitchFamily="34" charset="0"/>
                        </a:rPr>
                        <a:t>  Door drops reach 98% of the population in the UK.</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US" sz="600" kern="0" baseline="0" dirty="0">
                        <a:solidFill>
                          <a:prstClr val="black"/>
                        </a:solidFill>
                        <a:latin typeface="Arial" panose="020B0604020202020204" pitchFamily="34" charset="0"/>
                        <a:cs typeface="Arial" panose="020B0604020202020204" pitchFamily="34"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lang="en-US" sz="1050" kern="0" baseline="30000" dirty="0">
                          <a:solidFill>
                            <a:prstClr val="black"/>
                          </a:solidFill>
                          <a:latin typeface="Arial" panose="020B0604020202020204" pitchFamily="34" charset="0"/>
                          <a:cs typeface="Arial" panose="020B0604020202020204" pitchFamily="34" charset="0"/>
                        </a:rPr>
                        <a:t>2</a:t>
                      </a:r>
                      <a:r>
                        <a:rPr lang="en-US" sz="800" kern="0" dirty="0">
                          <a:solidFill>
                            <a:prstClr val="black"/>
                          </a:solidFill>
                          <a:latin typeface="Arial" panose="020B0604020202020204" pitchFamily="34" charset="0"/>
                          <a:cs typeface="Arial" panose="020B0604020202020204" pitchFamily="34" charset="0"/>
                        </a:rPr>
                        <a:t>TGI Q1 2020</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GB" sz="1200" dirty="0">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2"/>
                  </a:ext>
                </a:extLst>
              </a:tr>
              <a:tr h="1044988">
                <a:tc>
                  <a:txBody>
                    <a:bodyPr/>
                    <a:lstStyle/>
                    <a:p>
                      <a:pPr marL="0" marR="0" lvl="0" indent="0" algn="l" defTabSz="457200" rtl="0" eaLnBrk="1" fontAlgn="auto" latinLnBrk="0" hangingPunct="1">
                        <a:lnSpc>
                          <a:spcPts val="1700"/>
                        </a:lnSpc>
                        <a:spcBef>
                          <a:spcPts val="0"/>
                        </a:spcBef>
                        <a:spcAft>
                          <a:spcPts val="0"/>
                        </a:spcAft>
                        <a:buClrTx/>
                        <a:buSzTx/>
                        <a:buFontTx/>
                        <a:buNone/>
                        <a:tabLst/>
                        <a:defRPr/>
                      </a:pPr>
                      <a:r>
                        <a:rPr lang="en-US" sz="1200" dirty="0">
                          <a:solidFill>
                            <a:prstClr val="black"/>
                          </a:solidFill>
                          <a:latin typeface="Impact" panose="020B0806030902050204" pitchFamily="34" charset="0"/>
                        </a:rPr>
                        <a:t>MAIL HAS </a:t>
                      </a:r>
                      <a:r>
                        <a:rPr lang="en-US" sz="1200" dirty="0">
                          <a:solidFill>
                            <a:schemeClr val="accent1"/>
                          </a:solidFill>
                          <a:latin typeface="Impact" panose="020B0806030902050204" pitchFamily="34" charset="0"/>
                        </a:rPr>
                        <a:t>HIGH RECALL</a:t>
                      </a:r>
                      <a:endParaRPr kumimoji="0" lang="en-US" sz="1200" b="0" i="0" u="none" strike="noStrike" kern="1200" cap="none" spc="0" normalizeH="0" baseline="0" noProof="0" dirty="0">
                        <a:ln>
                          <a:noFill/>
                        </a:ln>
                        <a:solidFill>
                          <a:schemeClr val="accent1"/>
                        </a:solidFill>
                        <a:effectLst/>
                        <a:uLnTx/>
                        <a:uFillTx/>
                        <a:latin typeface="Impact" panose="020B0806030902050204" pitchFamily="34" charset="0"/>
                        <a:ea typeface="+mn-ea"/>
                        <a:cs typeface="+mn-cs"/>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100" dirty="0">
                          <a:latin typeface="Arial" panose="020B0604020202020204" pitchFamily="34" charset="0"/>
                          <a:cs typeface="Arial" panose="020B0604020202020204" pitchFamily="34" charset="0"/>
                        </a:rPr>
                        <a:t>61% of people recall seeing mail from their Local Authority, second is 24% for door drop and the next nearest is 11% for local newspaper.</a:t>
                      </a:r>
                      <a:r>
                        <a:rPr lang="en-US" sz="1050" baseline="30000" dirty="0">
                          <a:latin typeface="Arial" panose="020B0604020202020204" pitchFamily="34" charset="0"/>
                          <a:cs typeface="Arial" panose="020B0604020202020204" pitchFamily="34" charset="0"/>
                        </a:rPr>
                        <a:t>3</a:t>
                      </a:r>
                      <a:endParaRPr lang="en-US" sz="1100" dirty="0">
                        <a:latin typeface="Arial" panose="020B0604020202020204" pitchFamily="34" charset="0"/>
                        <a:cs typeface="Arial" panose="020B0604020202020204" pitchFamily="34" charset="0"/>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lang="en-US" sz="600" dirty="0">
                        <a:latin typeface="Arial" panose="020B0604020202020204" pitchFamily="34" charset="0"/>
                        <a:cs typeface="Arial" panose="020B0604020202020204" pitchFamily="34"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lang="en-US" sz="1050" baseline="30000" dirty="0">
                          <a:latin typeface="Arial" panose="020B0604020202020204" pitchFamily="34" charset="0"/>
                          <a:cs typeface="Arial" panose="020B0604020202020204" pitchFamily="34" charset="0"/>
                        </a:rPr>
                        <a:t>3</a:t>
                      </a:r>
                      <a:r>
                        <a:rPr lang="en-GB" sz="800" dirty="0">
                          <a:solidFill>
                            <a:prstClr val="black"/>
                          </a:solidFill>
                          <a:latin typeface="Arial" panose="020B0604020202020204" pitchFamily="34" charset="0"/>
                          <a:cs typeface="Arial" panose="020B0604020202020204" pitchFamily="34" charset="0"/>
                        </a:rPr>
                        <a:t>Royal Mail Local Government Research, Illuminas, 2017</a:t>
                      </a:r>
                      <a:endParaRPr lang="en-US" sz="800" dirty="0">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GB" sz="1200" dirty="0">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3"/>
                  </a:ext>
                </a:extLst>
              </a:tr>
              <a:tr h="1024844">
                <a:tc>
                  <a:txBody>
                    <a:bodyPr/>
                    <a:lstStyle/>
                    <a:p>
                      <a:pPr marL="0" marR="0" lvl="0" indent="0" algn="l" defTabSz="457200" rtl="0" eaLnBrk="1" fontAlgn="auto" latinLnBrk="0" hangingPunct="1">
                        <a:lnSpc>
                          <a:spcPts val="14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Impact" panose="020B0806030902050204" pitchFamily="34" charset="0"/>
                          <a:ea typeface="+mn-ea"/>
                          <a:cs typeface="+mn-cs"/>
                        </a:rPr>
                        <a:t>MAIL IS PREFERRED FOR LOCAL GOVERNMENT MAIL BY </a:t>
                      </a:r>
                      <a:r>
                        <a:rPr kumimoji="0" lang="en-US" sz="1200" b="0" i="0" u="none" strike="noStrike" kern="1200" cap="none" spc="0" normalizeH="0" baseline="0" noProof="0" dirty="0">
                          <a:ln>
                            <a:noFill/>
                          </a:ln>
                          <a:solidFill>
                            <a:schemeClr val="accent1"/>
                          </a:solidFill>
                          <a:effectLst/>
                          <a:uLnTx/>
                          <a:uFillTx/>
                          <a:latin typeface="Impact" panose="020B0806030902050204" pitchFamily="34" charset="0"/>
                          <a:ea typeface="+mn-ea"/>
                          <a:cs typeface="+mn-cs"/>
                        </a:rPr>
                        <a:t>ALL AGE GROUPS</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1100" dirty="0">
                          <a:latin typeface="Arial" panose="020B0604020202020204" pitchFamily="34" charset="0"/>
                          <a:cs typeface="Arial" panose="020B0604020202020204" pitchFamily="34" charset="0"/>
                        </a:rPr>
                        <a:t>16-29 year olds prefer mail (57%) over email (26%) and 65+ year olds prefer mail (71%) over email (28%).</a:t>
                      </a:r>
                      <a:r>
                        <a:rPr lang="en-US" sz="1050" baseline="30000" dirty="0">
                          <a:latin typeface="Arial" panose="020B0604020202020204" pitchFamily="34" charset="0"/>
                          <a:cs typeface="Arial" panose="020B0604020202020204" pitchFamily="34" charset="0"/>
                        </a:rPr>
                        <a:t>4</a:t>
                      </a:r>
                      <a:endParaRPr lang="en-US" sz="1100" baseline="30000" dirty="0">
                        <a:latin typeface="Arial" panose="020B0604020202020204" pitchFamily="34" charset="0"/>
                        <a:cs typeface="Arial" panose="020B0604020202020204" pitchFamily="34" charset="0"/>
                      </a:endParaRPr>
                    </a:p>
                    <a:p>
                      <a:endParaRPr lang="en-US" sz="600" baseline="0" dirty="0">
                        <a:latin typeface="Arial" panose="020B0604020202020204" pitchFamily="34" charset="0"/>
                        <a:cs typeface="Arial" panose="020B0604020202020204" pitchFamily="34" charset="0"/>
                      </a:endParaRPr>
                    </a:p>
                    <a:p>
                      <a:r>
                        <a:rPr lang="en-US" sz="1050" baseline="30000" dirty="0">
                          <a:latin typeface="Arial" panose="020B0604020202020204" pitchFamily="34" charset="0"/>
                          <a:cs typeface="Arial" panose="020B0604020202020204" pitchFamily="34" charset="0"/>
                        </a:rPr>
                        <a:t>4</a:t>
                      </a:r>
                      <a:r>
                        <a:rPr lang="en-GB" sz="800" dirty="0">
                          <a:solidFill>
                            <a:prstClr val="black"/>
                          </a:solidFill>
                          <a:latin typeface="Arial" panose="020B0604020202020204" pitchFamily="34" charset="0"/>
                          <a:cs typeface="Arial" panose="020B0604020202020204" pitchFamily="34" charset="0"/>
                        </a:rPr>
                        <a:t>Royal Mail Local Government Research, Illuminas, 2017</a:t>
                      </a:r>
                      <a:endParaRPr lang="en-US" sz="800" baseline="30000" dirty="0">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GB" sz="12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4"/>
                  </a:ext>
                </a:extLst>
              </a:tr>
              <a:tr h="1184810">
                <a:tc>
                  <a:txBody>
                    <a:bodyPr/>
                    <a:lstStyle/>
                    <a:p>
                      <a:pPr marL="0" marR="0" lvl="0" indent="0" algn="l" defTabSz="457200" rtl="0" eaLnBrk="1" fontAlgn="auto" latinLnBrk="0" hangingPunct="1">
                        <a:lnSpc>
                          <a:spcPts val="14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Impact" panose="020B0806030902050204" pitchFamily="34" charset="0"/>
                          <a:ea typeface="+mn-ea"/>
                          <a:cs typeface="+mn-cs"/>
                        </a:rPr>
                        <a:t>GOVERNMENT MAIL OF ALL TYPES HAS HIGH </a:t>
                      </a:r>
                      <a:r>
                        <a:rPr kumimoji="0" lang="en-US" sz="1200" b="0" i="0" u="none" strike="noStrike" kern="1200" cap="none" spc="0" normalizeH="0" baseline="0" noProof="0" dirty="0">
                          <a:ln>
                            <a:noFill/>
                          </a:ln>
                          <a:solidFill>
                            <a:schemeClr val="accent1"/>
                          </a:solidFill>
                          <a:effectLst/>
                          <a:uLnTx/>
                          <a:uFillTx/>
                          <a:latin typeface="Impact" panose="020B0806030902050204" pitchFamily="34" charset="0"/>
                          <a:ea typeface="+mn-ea"/>
                          <a:cs typeface="+mn-cs"/>
                        </a:rPr>
                        <a:t>ENGAGEMENT</a:t>
                      </a:r>
                      <a:r>
                        <a:rPr kumimoji="0" lang="en-US" sz="1200" b="0" i="0" u="none" strike="noStrike" kern="1200" cap="none" spc="0" normalizeH="0" baseline="0" noProof="0" dirty="0">
                          <a:ln>
                            <a:noFill/>
                          </a:ln>
                          <a:solidFill>
                            <a:prstClr val="black"/>
                          </a:solidFill>
                          <a:effectLst/>
                          <a:uLnTx/>
                          <a:uFillTx/>
                          <a:latin typeface="Impact" panose="020B0806030902050204" pitchFamily="34" charset="0"/>
                          <a:ea typeface="+mn-ea"/>
                          <a:cs typeface="+mn-cs"/>
                        </a:rPr>
                        <a:t> AND </a:t>
                      </a:r>
                      <a:r>
                        <a:rPr kumimoji="0" lang="en-US" sz="1200" b="0" i="0" u="none" strike="noStrike" kern="1200" cap="none" spc="0" normalizeH="0" baseline="0" noProof="0" dirty="0">
                          <a:ln>
                            <a:noFill/>
                          </a:ln>
                          <a:solidFill>
                            <a:schemeClr val="accent1"/>
                          </a:solidFill>
                          <a:effectLst/>
                          <a:uLnTx/>
                          <a:uFillTx/>
                          <a:latin typeface="Impact" panose="020B0806030902050204" pitchFamily="34" charset="0"/>
                          <a:ea typeface="+mn-ea"/>
                          <a:cs typeface="+mn-cs"/>
                        </a:rPr>
                        <a:t>INTERACTION</a:t>
                      </a:r>
                      <a:r>
                        <a:rPr kumimoji="0" lang="en-US" sz="1200" b="0" i="0" u="none" strike="noStrike" kern="1200" cap="none" spc="0" normalizeH="0" baseline="0" noProof="0" dirty="0">
                          <a:ln>
                            <a:noFill/>
                          </a:ln>
                          <a:solidFill>
                            <a:prstClr val="black"/>
                          </a:solidFill>
                          <a:effectLst/>
                          <a:uLnTx/>
                          <a:uFillTx/>
                          <a:latin typeface="Impact" panose="020B0806030902050204" pitchFamily="34" charset="0"/>
                          <a:ea typeface="+mn-ea"/>
                          <a:cs typeface="+mn-cs"/>
                        </a:rPr>
                        <a:t> RATES</a:t>
                      </a:r>
                      <a:endParaRPr kumimoji="0" lang="en-US" sz="1200" b="0" i="0" u="none" strike="noStrike" kern="1200" cap="none" spc="0" normalizeH="0" baseline="0" noProof="0" dirty="0">
                        <a:ln>
                          <a:noFill/>
                        </a:ln>
                        <a:solidFill>
                          <a:srgbClr val="E20C18"/>
                        </a:solidFill>
                        <a:effectLst/>
                        <a:uLnTx/>
                        <a:uFillTx/>
                        <a:latin typeface="Impact" panose="020B0806030902050204" pitchFamily="34" charset="0"/>
                        <a:ea typeface="+mn-ea"/>
                        <a:cs typeface="+mn-cs"/>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1100" dirty="0">
                          <a:latin typeface="Arial" panose="020B0604020202020204" pitchFamily="34" charset="0"/>
                          <a:cs typeface="Arial" panose="020B0604020202020204" pitchFamily="34" charset="0"/>
                        </a:rPr>
                        <a:t>99% of Government and Local Government mail is engaged with – only 1% is minimally processed, this is the highest for any sector using mail.  And the mail they get is returned to, on average 4.8 times, again the highest sector.</a:t>
                      </a:r>
                      <a:r>
                        <a:rPr lang="en-US" sz="1050" baseline="30000" dirty="0">
                          <a:latin typeface="Arial" panose="020B0604020202020204" pitchFamily="34" charset="0"/>
                          <a:cs typeface="Arial" panose="020B0604020202020204" pitchFamily="34" charset="0"/>
                        </a:rPr>
                        <a:t>5</a:t>
                      </a:r>
                      <a:endParaRPr lang="en-US" sz="1100" baseline="0" dirty="0">
                        <a:latin typeface="Arial" panose="020B0604020202020204" pitchFamily="34" charset="0"/>
                        <a:cs typeface="Arial" panose="020B0604020202020204" pitchFamily="34" charset="0"/>
                      </a:endParaRPr>
                    </a:p>
                    <a:p>
                      <a:endParaRPr lang="en-US" sz="600" baseline="0" dirty="0">
                        <a:latin typeface="Arial" panose="020B0604020202020204" pitchFamily="34" charset="0"/>
                        <a:cs typeface="Arial" panose="020B0604020202020204" pitchFamily="34" charset="0"/>
                      </a:endParaRPr>
                    </a:p>
                    <a:p>
                      <a:r>
                        <a:rPr lang="en-US" sz="1050" baseline="30000" dirty="0">
                          <a:latin typeface="Arial" panose="020B0604020202020204" pitchFamily="34" charset="0"/>
                          <a:cs typeface="Arial" panose="020B0604020202020204" pitchFamily="34" charset="0"/>
                        </a:rPr>
                        <a:t>5</a:t>
                      </a:r>
                      <a:r>
                        <a:rPr lang="en-US" sz="800" baseline="0" dirty="0">
                          <a:latin typeface="Arial" panose="020B0604020202020204" pitchFamily="34" charset="0"/>
                          <a:cs typeface="Arial" panose="020B0604020202020204" pitchFamily="34" charset="0"/>
                        </a:rPr>
                        <a:t>JICMAIL Q1 – Q4 2019</a:t>
                      </a:r>
                      <a:endParaRPr lang="en-US" sz="800" baseline="30000" dirty="0">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GB" sz="12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342775051"/>
                  </a:ext>
                </a:extLst>
              </a:tr>
            </a:tbl>
          </a:graphicData>
        </a:graphic>
      </p:graphicFrame>
      <p:sp>
        <p:nvSpPr>
          <p:cNvPr id="2" name="Text Placeholder 1"/>
          <p:cNvSpPr>
            <a:spLocks noGrp="1"/>
          </p:cNvSpPr>
          <p:nvPr>
            <p:ph type="body" sz="quarter" idx="4294967295"/>
          </p:nvPr>
        </p:nvSpPr>
        <p:spPr>
          <a:xfrm>
            <a:off x="260648" y="128464"/>
            <a:ext cx="6244224" cy="1253624"/>
          </a:xfrm>
          <a:prstGeom prst="rect">
            <a:avLst/>
          </a:prstGeom>
        </p:spPr>
        <p:txBody>
          <a:bodyPr anchor="ctr"/>
          <a:lstStyle/>
          <a:p>
            <a:pPr marL="0" indent="0">
              <a:spcBef>
                <a:spcPts val="0"/>
              </a:spcBef>
              <a:buNone/>
            </a:pPr>
            <a:r>
              <a:rPr lang="en-US" sz="3400" dirty="0">
                <a:latin typeface="Impact" panose="020B0806030902050204" pitchFamily="34" charset="0"/>
                <a:cs typeface="Arial" panose="020B0604020202020204" pitchFamily="34" charset="0"/>
              </a:rPr>
              <a:t>ENGAGE CITIZENS WITH MAIL</a:t>
            </a:r>
          </a:p>
          <a:p>
            <a:pPr marL="0" indent="0">
              <a:spcBef>
                <a:spcPts val="0"/>
              </a:spcBef>
              <a:buNone/>
            </a:pPr>
            <a:r>
              <a:rPr lang="en-US" sz="3400" dirty="0">
                <a:latin typeface="Impact" panose="020B0806030902050204" pitchFamily="34" charset="0"/>
                <a:cs typeface="Arial" panose="020B0604020202020204" pitchFamily="34" charset="0"/>
              </a:rPr>
              <a:t>FOR </a:t>
            </a:r>
            <a:r>
              <a:rPr lang="en-US" sz="3400" dirty="0">
                <a:solidFill>
                  <a:schemeClr val="accent1"/>
                </a:solidFill>
                <a:latin typeface="Impact" panose="020B0806030902050204" pitchFamily="34" charset="0"/>
                <a:cs typeface="Arial" panose="020B0604020202020204" pitchFamily="34" charset="0"/>
              </a:rPr>
              <a:t>LOCAL GOVERNMENT</a:t>
            </a:r>
            <a:endParaRPr lang="en-GB" sz="3400" dirty="0">
              <a:solidFill>
                <a:schemeClr val="accent1"/>
              </a:solidFill>
              <a:latin typeface="Impact" panose="020B0806030902050204" pitchFamily="34" charset="0"/>
              <a:cs typeface="Arial" panose="020B0604020202020204" pitchFamily="34" charset="0"/>
            </a:endParaRPr>
          </a:p>
        </p:txBody>
      </p:sp>
      <p:sp>
        <p:nvSpPr>
          <p:cNvPr id="45" name="Rectangle 44"/>
          <p:cNvSpPr/>
          <p:nvPr/>
        </p:nvSpPr>
        <p:spPr>
          <a:xfrm>
            <a:off x="2132857" y="3376175"/>
            <a:ext cx="1613732" cy="276999"/>
          </a:xfrm>
          <a:prstGeom prst="rect">
            <a:avLst/>
          </a:prstGeom>
        </p:spPr>
        <p:txBody>
          <a:bodyPr wrap="square">
            <a:spAutoFit/>
          </a:bodyPr>
          <a:lstStyle/>
          <a:p>
            <a:pPr fontAlgn="auto">
              <a:spcBef>
                <a:spcPts val="425"/>
              </a:spcBef>
              <a:spcAft>
                <a:spcPts val="0"/>
              </a:spcAft>
              <a:buClr>
                <a:schemeClr val="accent1"/>
              </a:buClr>
              <a:defRPr/>
            </a:pPr>
            <a:endParaRPr lang="en-US" sz="1200" kern="0" dirty="0">
              <a:solidFill>
                <a:prstClr val="black"/>
              </a:solidFill>
              <a:latin typeface="Arial" panose="020B0604020202020204" pitchFamily="34" charset="0"/>
              <a:cs typeface="Arial" panose="020B0604020202020204" pitchFamily="34" charset="0"/>
            </a:endParaRPr>
          </a:p>
        </p:txBody>
      </p:sp>
      <p:sp>
        <p:nvSpPr>
          <p:cNvPr id="70" name="Rectangle 69"/>
          <p:cNvSpPr/>
          <p:nvPr/>
        </p:nvSpPr>
        <p:spPr>
          <a:xfrm>
            <a:off x="272114" y="8212517"/>
            <a:ext cx="5121574" cy="1060963"/>
          </a:xfrm>
          <a:prstGeom prst="rect">
            <a:avLst/>
          </a:prstGeom>
          <a:solidFill>
            <a:srgbClr val="FDC304"/>
          </a:solidFill>
          <a:ln>
            <a:noFill/>
          </a:ln>
          <a:effectLst/>
        </p:spPr>
        <p:style>
          <a:lnRef idx="1">
            <a:schemeClr val="accent1"/>
          </a:lnRef>
          <a:fillRef idx="3">
            <a:schemeClr val="accent1"/>
          </a:fillRef>
          <a:effectRef idx="2">
            <a:schemeClr val="accent1"/>
          </a:effectRef>
          <a:fontRef idx="minor">
            <a:schemeClr val="lt1"/>
          </a:fontRef>
        </p:style>
        <p:txBody>
          <a:bodyPr rIns="972000" rtlCol="0" anchor="ctr"/>
          <a:lstStyle/>
          <a:p>
            <a:pPr lvl="0">
              <a:spcAft>
                <a:spcPts val="600"/>
              </a:spcAft>
            </a:pPr>
            <a:r>
              <a:rPr lang="en-US" sz="1200" b="1" dirty="0">
                <a:solidFill>
                  <a:prstClr val="white"/>
                </a:solidFill>
                <a:latin typeface="Arial" panose="020B0604020202020204" pitchFamily="34" charset="0"/>
                <a:cs typeface="Arial" panose="020B0604020202020204" pitchFamily="34" charset="0"/>
              </a:rPr>
              <a:t>WANT TO LEARN MORE?</a:t>
            </a:r>
          </a:p>
          <a:p>
            <a:pPr lvl="0">
              <a:spcAft>
                <a:spcPts val="600"/>
              </a:spcAft>
            </a:pPr>
            <a:r>
              <a:rPr lang="en-US" sz="1200" dirty="0">
                <a:solidFill>
                  <a:prstClr val="black"/>
                </a:solidFill>
                <a:latin typeface="Arial" panose="020B0604020202020204" pitchFamily="34" charset="0"/>
                <a:cs typeface="Arial" panose="020B0604020202020204" pitchFamily="34" charset="0"/>
              </a:rPr>
              <a:t>We have a full research report on our findings from an extensive study we undertook around how citizens interact with the communications they receive from Local Government, get in touch to find out more.</a:t>
            </a:r>
            <a:endParaRPr lang="en-US" sz="1200" b="1" dirty="0">
              <a:solidFill>
                <a:prstClr val="white"/>
              </a:solidFill>
              <a:latin typeface="Arial Black" panose="020B0A04020102020204" pitchFamily="34" charset="0"/>
              <a:cs typeface="Arial" panose="020B0604020202020204" pitchFamily="34" charset="0"/>
            </a:endParaRPr>
          </a:p>
        </p:txBody>
      </p:sp>
      <p:cxnSp>
        <p:nvCxnSpPr>
          <p:cNvPr id="32" name="Straight Connector 31"/>
          <p:cNvCxnSpPr>
            <a:cxnSpLocks/>
          </p:cNvCxnSpPr>
          <p:nvPr/>
        </p:nvCxnSpPr>
        <p:spPr>
          <a:xfrm>
            <a:off x="262023" y="3386736"/>
            <a:ext cx="6478033"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33" name="Straight Connector 32"/>
          <p:cNvCxnSpPr>
            <a:cxnSpLocks/>
          </p:cNvCxnSpPr>
          <p:nvPr/>
        </p:nvCxnSpPr>
        <p:spPr>
          <a:xfrm flipV="1">
            <a:off x="262016" y="4880991"/>
            <a:ext cx="6479352" cy="1"/>
          </a:xfrm>
          <a:prstGeom prst="line">
            <a:avLst/>
          </a:prstGeom>
        </p:spPr>
        <p:style>
          <a:lnRef idx="2">
            <a:schemeClr val="accent2"/>
          </a:lnRef>
          <a:fillRef idx="0">
            <a:schemeClr val="accent2"/>
          </a:fillRef>
          <a:effectRef idx="1">
            <a:schemeClr val="accent2"/>
          </a:effectRef>
          <a:fontRef idx="minor">
            <a:schemeClr val="tx1"/>
          </a:fontRef>
        </p:style>
      </p:cxnSp>
      <p:cxnSp>
        <p:nvCxnSpPr>
          <p:cNvPr id="34" name="Straight Connector 33"/>
          <p:cNvCxnSpPr>
            <a:cxnSpLocks/>
          </p:cNvCxnSpPr>
          <p:nvPr/>
        </p:nvCxnSpPr>
        <p:spPr>
          <a:xfrm>
            <a:off x="262016" y="5895454"/>
            <a:ext cx="6479352" cy="0"/>
          </a:xfrm>
          <a:prstGeom prst="line">
            <a:avLst/>
          </a:prstGeom>
        </p:spPr>
        <p:style>
          <a:lnRef idx="2">
            <a:schemeClr val="accent3"/>
          </a:lnRef>
          <a:fillRef idx="0">
            <a:schemeClr val="accent3"/>
          </a:fillRef>
          <a:effectRef idx="1">
            <a:schemeClr val="accent3"/>
          </a:effectRef>
          <a:fontRef idx="minor">
            <a:schemeClr val="tx1"/>
          </a:fontRef>
        </p:style>
      </p:cxnSp>
      <p:cxnSp>
        <p:nvCxnSpPr>
          <p:cNvPr id="35" name="Straight Connector 34"/>
          <p:cNvCxnSpPr>
            <a:cxnSpLocks/>
          </p:cNvCxnSpPr>
          <p:nvPr/>
        </p:nvCxnSpPr>
        <p:spPr>
          <a:xfrm>
            <a:off x="272113" y="6922616"/>
            <a:ext cx="6479352" cy="0"/>
          </a:xfrm>
          <a:prstGeom prst="line">
            <a:avLst/>
          </a:prstGeom>
          <a:ln>
            <a:solidFill>
              <a:srgbClr val="95C121"/>
            </a:solidFill>
          </a:ln>
        </p:spPr>
        <p:style>
          <a:lnRef idx="2">
            <a:schemeClr val="accent4"/>
          </a:lnRef>
          <a:fillRef idx="0">
            <a:schemeClr val="accent4"/>
          </a:fillRef>
          <a:effectRef idx="1">
            <a:schemeClr val="accent4"/>
          </a:effectRef>
          <a:fontRef idx="minor">
            <a:schemeClr val="tx1"/>
          </a:fontRef>
        </p:style>
      </p:cxnSp>
      <p:sp>
        <p:nvSpPr>
          <p:cNvPr id="14" name="TextBox 13">
            <a:extLst>
              <a:ext uri="{FF2B5EF4-FFF2-40B4-BE49-F238E27FC236}">
                <a16:creationId xmlns:a16="http://schemas.microsoft.com/office/drawing/2014/main" id="{0B6DAD8B-E9B2-49D1-A3FF-54CD78C07301}"/>
              </a:ext>
            </a:extLst>
          </p:cNvPr>
          <p:cNvSpPr txBox="1"/>
          <p:nvPr/>
        </p:nvSpPr>
        <p:spPr>
          <a:xfrm>
            <a:off x="272113" y="9356521"/>
            <a:ext cx="5121575" cy="276999"/>
          </a:xfrm>
          <a:prstGeom prst="rect">
            <a:avLst/>
          </a:prstGeom>
          <a:solidFill>
            <a:schemeClr val="bg1">
              <a:lumMod val="50000"/>
            </a:schemeClr>
          </a:solidFill>
          <a:ln>
            <a:noFill/>
          </a:ln>
        </p:spPr>
        <p:txBody>
          <a:bodyPr wrap="square" rtlCol="0">
            <a:spAutoFit/>
          </a:bodyPr>
          <a:lstStyle/>
          <a:p>
            <a:r>
              <a:rPr lang="en-GB" sz="1200" b="1" dirty="0">
                <a:solidFill>
                  <a:schemeClr val="bg1"/>
                </a:solidFill>
                <a:latin typeface="Arial" panose="020B0604020202020204" pitchFamily="34" charset="0"/>
                <a:cs typeface="Arial" panose="020B0604020202020204" pitchFamily="34" charset="0"/>
              </a:rPr>
              <a:t>Insert your contact details here</a:t>
            </a:r>
          </a:p>
        </p:txBody>
      </p:sp>
      <p:cxnSp>
        <p:nvCxnSpPr>
          <p:cNvPr id="26" name="Straight Connector 25">
            <a:extLst>
              <a:ext uri="{FF2B5EF4-FFF2-40B4-BE49-F238E27FC236}">
                <a16:creationId xmlns:a16="http://schemas.microsoft.com/office/drawing/2014/main" id="{9D25E9FF-399B-4EFA-B417-CF8ED0A58651}"/>
              </a:ext>
            </a:extLst>
          </p:cNvPr>
          <p:cNvCxnSpPr>
            <a:cxnSpLocks/>
          </p:cNvCxnSpPr>
          <p:nvPr/>
        </p:nvCxnSpPr>
        <p:spPr>
          <a:xfrm>
            <a:off x="260648" y="8121352"/>
            <a:ext cx="6479352" cy="0"/>
          </a:xfrm>
          <a:prstGeom prst="line">
            <a:avLst/>
          </a:prstGeom>
          <a:ln>
            <a:solidFill>
              <a:schemeClr val="accent5"/>
            </a:solidFill>
          </a:ln>
        </p:spPr>
        <p:style>
          <a:lnRef idx="2">
            <a:schemeClr val="accent4"/>
          </a:lnRef>
          <a:fillRef idx="0">
            <a:schemeClr val="accent4"/>
          </a:fillRef>
          <a:effectRef idx="1">
            <a:schemeClr val="accent4"/>
          </a:effectRef>
          <a:fontRef idx="minor">
            <a:schemeClr val="tx1"/>
          </a:fontRef>
        </p:style>
      </p:cxnSp>
      <p:pic>
        <p:nvPicPr>
          <p:cNvPr id="7" name="Graphic 6" descr="Court">
            <a:extLst>
              <a:ext uri="{FF2B5EF4-FFF2-40B4-BE49-F238E27FC236}">
                <a16:creationId xmlns:a16="http://schemas.microsoft.com/office/drawing/2014/main" id="{7049641A-F008-4EB0-9371-756F80A4A0BE}"/>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5582832" y="1670352"/>
            <a:ext cx="914400" cy="914400"/>
          </a:xfrm>
          <a:prstGeom prst="rect">
            <a:avLst/>
          </a:prstGeom>
        </p:spPr>
      </p:pic>
      <p:pic>
        <p:nvPicPr>
          <p:cNvPr id="36" name="Picture 2" descr="Image result for map of uk&quot;">
            <a:extLst>
              <a:ext uri="{FF2B5EF4-FFF2-40B4-BE49-F238E27FC236}">
                <a16:creationId xmlns:a16="http://schemas.microsoft.com/office/drawing/2014/main" id="{60F97572-D3E8-4D9D-84BE-A85CDF016233}"/>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634279" y="3518006"/>
            <a:ext cx="811506" cy="1019398"/>
          </a:xfrm>
          <a:prstGeom prst="rect">
            <a:avLst/>
          </a:prstGeom>
          <a:noFill/>
          <a:extLst>
            <a:ext uri="{909E8E84-426E-40DD-AFC4-6F175D3DCCD1}">
              <a14:hiddenFill xmlns:a14="http://schemas.microsoft.com/office/drawing/2010/main">
                <a:solidFill>
                  <a:srgbClr val="FFFFFF"/>
                </a:solidFill>
              </a14:hiddenFill>
            </a:ext>
          </a:extLst>
        </p:spPr>
      </p:pic>
      <p:pic>
        <p:nvPicPr>
          <p:cNvPr id="11" name="Graphic 10" descr="Eye">
            <a:extLst>
              <a:ext uri="{FF2B5EF4-FFF2-40B4-BE49-F238E27FC236}">
                <a16:creationId xmlns:a16="http://schemas.microsoft.com/office/drawing/2014/main" id="{A56DC9F1-03B9-4130-8ABD-0085FAB29BD0}"/>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5624396" y="4951600"/>
            <a:ext cx="831273" cy="831273"/>
          </a:xfrm>
          <a:prstGeom prst="rect">
            <a:avLst/>
          </a:prstGeom>
        </p:spPr>
      </p:pic>
      <p:sp>
        <p:nvSpPr>
          <p:cNvPr id="12" name="Rectangle 11">
            <a:extLst>
              <a:ext uri="{FF2B5EF4-FFF2-40B4-BE49-F238E27FC236}">
                <a16:creationId xmlns:a16="http://schemas.microsoft.com/office/drawing/2014/main" id="{FC997285-59AC-474D-A489-5DE87BF840E3}"/>
              </a:ext>
            </a:extLst>
          </p:cNvPr>
          <p:cNvSpPr/>
          <p:nvPr/>
        </p:nvSpPr>
        <p:spPr>
          <a:xfrm>
            <a:off x="0" y="9705528"/>
            <a:ext cx="1412776" cy="200472"/>
          </a:xfrm>
          <a:prstGeom prst="rect">
            <a:avLst/>
          </a:prstGeom>
          <a:solidFill>
            <a:schemeClr val="bg1"/>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latin typeface="Arial" panose="020B0604020202020204" pitchFamily="34" charset="0"/>
              <a:cs typeface="Arial" panose="020B0604020202020204" pitchFamily="34" charset="0"/>
            </a:endParaRPr>
          </a:p>
        </p:txBody>
      </p:sp>
      <p:graphicFrame>
        <p:nvGraphicFramePr>
          <p:cNvPr id="44" name="Chart 43">
            <a:extLst>
              <a:ext uri="{FF2B5EF4-FFF2-40B4-BE49-F238E27FC236}">
                <a16:creationId xmlns:a16="http://schemas.microsoft.com/office/drawing/2014/main" id="{D0634F41-A636-4CB1-A84E-C71406524F27}"/>
              </a:ext>
            </a:extLst>
          </p:cNvPr>
          <p:cNvGraphicFramePr/>
          <p:nvPr>
            <p:extLst>
              <p:ext uri="{D42A27DB-BD31-4B8C-83A1-F6EECF244321}">
                <p14:modId xmlns:p14="http://schemas.microsoft.com/office/powerpoint/2010/main" val="815175414"/>
              </p:ext>
            </p:extLst>
          </p:nvPr>
        </p:nvGraphicFramePr>
        <p:xfrm>
          <a:off x="5402196" y="6994624"/>
          <a:ext cx="1275672" cy="1080120"/>
        </p:xfrm>
        <a:graphic>
          <a:graphicData uri="http://schemas.openxmlformats.org/drawingml/2006/chart">
            <c:chart xmlns:c="http://schemas.openxmlformats.org/drawingml/2006/chart" xmlns:r="http://schemas.openxmlformats.org/officeDocument/2006/relationships" r:id="rId8"/>
          </a:graphicData>
        </a:graphic>
      </p:graphicFrame>
      <p:sp>
        <p:nvSpPr>
          <p:cNvPr id="13" name="TextBox 12">
            <a:extLst>
              <a:ext uri="{FF2B5EF4-FFF2-40B4-BE49-F238E27FC236}">
                <a16:creationId xmlns:a16="http://schemas.microsoft.com/office/drawing/2014/main" id="{5DDC3111-8716-469B-A4B6-5692694935FC}"/>
              </a:ext>
            </a:extLst>
          </p:cNvPr>
          <p:cNvSpPr txBox="1"/>
          <p:nvPr/>
        </p:nvSpPr>
        <p:spPr>
          <a:xfrm>
            <a:off x="6017609" y="7426672"/>
            <a:ext cx="489236" cy="307777"/>
          </a:xfrm>
          <a:prstGeom prst="rect">
            <a:avLst/>
          </a:prstGeom>
          <a:noFill/>
        </p:spPr>
        <p:txBody>
          <a:bodyPr wrap="none" rtlCol="0">
            <a:spAutoFit/>
          </a:bodyPr>
          <a:lstStyle/>
          <a:p>
            <a:r>
              <a:rPr lang="en-GB" sz="1400" b="1" dirty="0">
                <a:solidFill>
                  <a:schemeClr val="bg1"/>
                </a:solidFill>
                <a:latin typeface="Arial" panose="020B0604020202020204" pitchFamily="34" charset="0"/>
                <a:cs typeface="Arial" panose="020B0604020202020204" pitchFamily="34" charset="0"/>
              </a:rPr>
              <a:t>99</a:t>
            </a:r>
            <a:r>
              <a:rPr lang="en-GB" sz="1400" b="1" baseline="30000" dirty="0">
                <a:solidFill>
                  <a:schemeClr val="bg1"/>
                </a:solidFill>
                <a:latin typeface="Arial" panose="020B0604020202020204" pitchFamily="34" charset="0"/>
                <a:cs typeface="Arial" panose="020B0604020202020204" pitchFamily="34" charset="0"/>
              </a:rPr>
              <a:t>%</a:t>
            </a:r>
          </a:p>
        </p:txBody>
      </p:sp>
      <p:pic>
        <p:nvPicPr>
          <p:cNvPr id="16" name="Graphic 15" descr="Envelope">
            <a:extLst>
              <a:ext uri="{FF2B5EF4-FFF2-40B4-BE49-F238E27FC236}">
                <a16:creationId xmlns:a16="http://schemas.microsoft.com/office/drawing/2014/main" id="{FDEEBBA0-DF84-4433-8469-36F9931A7AEA}"/>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5662181" y="5840879"/>
            <a:ext cx="755703" cy="755703"/>
          </a:xfrm>
          <a:prstGeom prst="rect">
            <a:avLst/>
          </a:prstGeom>
        </p:spPr>
      </p:pic>
      <p:sp>
        <p:nvSpPr>
          <p:cNvPr id="17" name="TextBox 16">
            <a:extLst>
              <a:ext uri="{FF2B5EF4-FFF2-40B4-BE49-F238E27FC236}">
                <a16:creationId xmlns:a16="http://schemas.microsoft.com/office/drawing/2014/main" id="{CFEB9887-CB7D-4683-89A1-C5043239AD2A}"/>
              </a:ext>
            </a:extLst>
          </p:cNvPr>
          <p:cNvSpPr txBox="1"/>
          <p:nvPr/>
        </p:nvSpPr>
        <p:spPr>
          <a:xfrm>
            <a:off x="5849714" y="5989864"/>
            <a:ext cx="445956" cy="276999"/>
          </a:xfrm>
          <a:prstGeom prst="rect">
            <a:avLst/>
          </a:prstGeom>
          <a:noFill/>
        </p:spPr>
        <p:txBody>
          <a:bodyPr wrap="none" rtlCol="0">
            <a:spAutoFit/>
          </a:bodyPr>
          <a:lstStyle/>
          <a:p>
            <a:r>
              <a:rPr lang="en-GB" sz="1200" b="1" dirty="0">
                <a:solidFill>
                  <a:schemeClr val="accent3"/>
                </a:solidFill>
                <a:latin typeface="Arial" panose="020B0604020202020204" pitchFamily="34" charset="0"/>
                <a:cs typeface="Arial" panose="020B0604020202020204" pitchFamily="34" charset="0"/>
              </a:rPr>
              <a:t>57</a:t>
            </a:r>
            <a:r>
              <a:rPr lang="en-GB" sz="1200" baseline="30000" dirty="0">
                <a:solidFill>
                  <a:schemeClr val="accent3"/>
                </a:solidFill>
                <a:latin typeface="Arial" panose="020B0604020202020204" pitchFamily="34" charset="0"/>
                <a:cs typeface="Arial" panose="020B0604020202020204" pitchFamily="34" charset="0"/>
              </a:rPr>
              <a:t>%</a:t>
            </a:r>
          </a:p>
        </p:txBody>
      </p:sp>
      <p:sp>
        <p:nvSpPr>
          <p:cNvPr id="18" name="TextBox 17">
            <a:extLst>
              <a:ext uri="{FF2B5EF4-FFF2-40B4-BE49-F238E27FC236}">
                <a16:creationId xmlns:a16="http://schemas.microsoft.com/office/drawing/2014/main" id="{4982D4CC-3BDE-4EB3-82C4-3D7BB76422BF}"/>
              </a:ext>
            </a:extLst>
          </p:cNvPr>
          <p:cNvSpPr txBox="1"/>
          <p:nvPr/>
        </p:nvSpPr>
        <p:spPr>
          <a:xfrm>
            <a:off x="5326608" y="6416943"/>
            <a:ext cx="1440160" cy="507831"/>
          </a:xfrm>
          <a:prstGeom prst="rect">
            <a:avLst/>
          </a:prstGeom>
          <a:noFill/>
        </p:spPr>
        <p:txBody>
          <a:bodyPr wrap="square" rtlCol="0">
            <a:spAutoFit/>
          </a:bodyPr>
          <a:lstStyle/>
          <a:p>
            <a:pPr algn="ctr"/>
            <a:r>
              <a:rPr lang="en-GB" sz="900" dirty="0">
                <a:latin typeface="Arial" panose="020B0604020202020204" pitchFamily="34" charset="0"/>
                <a:cs typeface="Arial" panose="020B0604020202020204" pitchFamily="34" charset="0"/>
              </a:rPr>
              <a:t>16-29 year olds prefer mail for Local Government messages</a:t>
            </a:r>
          </a:p>
        </p:txBody>
      </p:sp>
      <p:pic>
        <p:nvPicPr>
          <p:cNvPr id="25" name="Picture 24">
            <a:extLst>
              <a:ext uri="{FF2B5EF4-FFF2-40B4-BE49-F238E27FC236}">
                <a16:creationId xmlns:a16="http://schemas.microsoft.com/office/drawing/2014/main" id="{240A14F8-B012-4271-B4A0-187377AC4BAB}"/>
              </a:ext>
            </a:extLst>
          </p:cNvPr>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5586972" y="8763007"/>
            <a:ext cx="1099390" cy="868187"/>
          </a:xfrm>
          <a:prstGeom prst="rect">
            <a:avLst/>
          </a:prstGeom>
        </p:spPr>
      </p:pic>
      <p:sp>
        <p:nvSpPr>
          <p:cNvPr id="27" name="Rectangle 26">
            <a:extLst>
              <a:ext uri="{FF2B5EF4-FFF2-40B4-BE49-F238E27FC236}">
                <a16:creationId xmlns:a16="http://schemas.microsoft.com/office/drawing/2014/main" id="{B7A12E5D-8EAE-443A-99AA-466C59471306}"/>
              </a:ext>
            </a:extLst>
          </p:cNvPr>
          <p:cNvSpPr/>
          <p:nvPr/>
        </p:nvSpPr>
        <p:spPr>
          <a:xfrm>
            <a:off x="5531967" y="8245626"/>
            <a:ext cx="1209401" cy="595806"/>
          </a:xfrm>
          <a:prstGeom prst="rect">
            <a:avLst/>
          </a:prstGeom>
          <a:solidFill>
            <a:schemeClr val="bg2">
              <a:lumMod val="75000"/>
            </a:schemeClr>
          </a:solidFill>
          <a:ln>
            <a:solidFill>
              <a:schemeClr val="bg2">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t>YOUR LOGO GOES HERE</a:t>
            </a:r>
          </a:p>
        </p:txBody>
      </p:sp>
      <p:pic>
        <p:nvPicPr>
          <p:cNvPr id="5" name="Graphic 4" descr="Cheers">
            <a:extLst>
              <a:ext uri="{FF2B5EF4-FFF2-40B4-BE49-F238E27FC236}">
                <a16:creationId xmlns:a16="http://schemas.microsoft.com/office/drawing/2014/main" id="{923C02B1-1735-4E13-8D20-0CD1C7551EDB}"/>
              </a:ext>
            </a:extLst>
          </p:cNvPr>
          <p:cNvPicPr>
            <a:picLocks noChangeAspect="1"/>
          </p:cNvPicPr>
          <p:nvPr/>
        </p:nvPicPr>
        <p:blipFill>
          <a:blip r:embed="rId12">
            <a:extLst>
              <a:ext uri="{96DAC541-7B7A-43D3-8B79-37D633B846F1}">
                <asvg:svgBlip xmlns:asvg="http://schemas.microsoft.com/office/drawing/2016/SVG/main" r:embed="rId13"/>
              </a:ext>
            </a:extLst>
          </a:blip>
          <a:stretch>
            <a:fillRect/>
          </a:stretch>
        </p:blipFill>
        <p:spPr>
          <a:xfrm>
            <a:off x="4458816" y="8319812"/>
            <a:ext cx="914400" cy="914400"/>
          </a:xfrm>
          <a:prstGeom prst="rect">
            <a:avLst/>
          </a:prstGeom>
        </p:spPr>
      </p:pic>
    </p:spTree>
    <p:extLst>
      <p:ext uri="{BB962C8B-B14F-4D97-AF65-F5344CB8AC3E}">
        <p14:creationId xmlns:p14="http://schemas.microsoft.com/office/powerpoint/2010/main" val="204253387"/>
      </p:ext>
    </p:extLst>
  </p:cSld>
  <p:clrMapOvr>
    <a:masterClrMapping/>
  </p:clrMapOvr>
</p:sld>
</file>

<file path=ppt/theme/theme1.xml><?xml version="1.0" encoding="utf-8"?>
<a:theme xmlns:a="http://schemas.openxmlformats.org/drawingml/2006/main" name="MarketReachMaster">
  <a:themeElements>
    <a:clrScheme name="MarketReach">
      <a:dk1>
        <a:sysClr val="windowText" lastClr="000000"/>
      </a:dk1>
      <a:lt1>
        <a:sysClr val="window" lastClr="FFFFFF"/>
      </a:lt1>
      <a:dk2>
        <a:srgbClr val="000000"/>
      </a:dk2>
      <a:lt2>
        <a:srgbClr val="FFFFFF"/>
      </a:lt2>
      <a:accent1>
        <a:srgbClr val="DA202A"/>
      </a:accent1>
      <a:accent2>
        <a:srgbClr val="009CDA"/>
      </a:accent2>
      <a:accent3>
        <a:srgbClr val="EF8214"/>
      </a:accent3>
      <a:accent4>
        <a:srgbClr val="508200"/>
      </a:accent4>
      <a:accent5>
        <a:srgbClr val="82CBD0"/>
      </a:accent5>
      <a:accent6>
        <a:srgbClr val="EEC216"/>
      </a:accent6>
      <a:hlink>
        <a:srgbClr val="000000"/>
      </a:hlink>
      <a:folHlink>
        <a:srgbClr val="0000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a:noFill/>
        </a:ln>
        <a:effectLst/>
      </a:spPr>
      <a:bodyPr rtlCol="0" anchor="ctr"/>
      <a:lstStyle>
        <a:defPPr algn="ctr">
          <a:defRPr dirty="0">
            <a:latin typeface="Arial" panose="020B0604020202020204" pitchFamily="34" charset="0"/>
            <a:cs typeface="Arial" panose="020B0604020202020204" pitchFamily="34" charset="0"/>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defRPr sz="1600" dirty="0">
            <a:latin typeface="Arial" panose="020B0604020202020204" pitchFamily="34" charset="0"/>
            <a:cs typeface="Arial" panose="020B0604020202020204" pitchFamily="34" charset="0"/>
          </a:defRPr>
        </a:defPPr>
      </a:lstStyle>
    </a:txDef>
  </a:objectDefaults>
  <a:extraClrSchemeLst/>
  <a:extLst>
    <a:ext uri="{05A4C25C-085E-4340-85A3-A5531E510DB2}">
      <thm15:themeFamily xmlns:thm15="http://schemas.microsoft.com/office/thememl/2012/main" name="Presentation V2" id="{987C3FFD-F571-43DE-81ED-6EF0CF5F5C1B}" vid="{096715A2-1608-4F18-9125-CA943ACC5447}"/>
    </a:ext>
  </a:extLst>
</a:theme>
</file>

<file path=ppt/theme/theme2.xml><?xml version="1.0" encoding="utf-8"?>
<a:theme xmlns:a="http://schemas.openxmlformats.org/drawingml/2006/main" name="1_MarketReachMaster">
  <a:themeElements>
    <a:clrScheme name="MarketReach">
      <a:dk1>
        <a:sysClr val="windowText" lastClr="000000"/>
      </a:dk1>
      <a:lt1>
        <a:sysClr val="window" lastClr="FFFFFF"/>
      </a:lt1>
      <a:dk2>
        <a:srgbClr val="000000"/>
      </a:dk2>
      <a:lt2>
        <a:srgbClr val="FFFFFF"/>
      </a:lt2>
      <a:accent1>
        <a:srgbClr val="DA202A"/>
      </a:accent1>
      <a:accent2>
        <a:srgbClr val="009CDA"/>
      </a:accent2>
      <a:accent3>
        <a:srgbClr val="EF8214"/>
      </a:accent3>
      <a:accent4>
        <a:srgbClr val="508200"/>
      </a:accent4>
      <a:accent5>
        <a:srgbClr val="82CBD0"/>
      </a:accent5>
      <a:accent6>
        <a:srgbClr val="EEC216"/>
      </a:accent6>
      <a:hlink>
        <a:srgbClr val="000000"/>
      </a:hlink>
      <a:folHlink>
        <a:srgbClr val="0000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a:noFill/>
        </a:ln>
        <a:effectLst/>
      </a:spPr>
      <a:bodyPr rtlCol="0" anchor="ctr"/>
      <a:lstStyle>
        <a:defPPr algn="ctr">
          <a:defRPr dirty="0">
            <a:latin typeface="Arial" panose="020B0604020202020204" pitchFamily="34" charset="0"/>
            <a:cs typeface="Arial" panose="020B0604020202020204" pitchFamily="34" charset="0"/>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defRPr sz="1600" dirty="0">
            <a:latin typeface="Arial" panose="020B0604020202020204" pitchFamily="34" charset="0"/>
            <a:cs typeface="Arial" panose="020B0604020202020204" pitchFamily="34" charset="0"/>
          </a:defRPr>
        </a:defPPr>
      </a:lstStyle>
    </a:txDef>
  </a:objectDefaults>
  <a:extraClrSchemeLst/>
  <a:extLst>
    <a:ext uri="{05A4C25C-085E-4340-85A3-A5531E510DB2}">
      <thm15:themeFamily xmlns:thm15="http://schemas.microsoft.com/office/thememl/2012/main" name="Presentation V2" id="{987C3FFD-F571-43DE-81ED-6EF0CF5F5C1B}" vid="{096715A2-1608-4F18-9125-CA943ACC5447}"/>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Description0 xmlns="d487af5d-d2d4-435b-9c36-ec2bca380ce4"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F96CF84F325BE34BAF2A6CF66454BD14" ma:contentTypeVersion="10" ma:contentTypeDescription="Create a new document." ma:contentTypeScope="" ma:versionID="b7183a7de39484f35477fdcc049e463b">
  <xsd:schema xmlns:xsd="http://www.w3.org/2001/XMLSchema" xmlns:xs="http://www.w3.org/2001/XMLSchema" xmlns:p="http://schemas.microsoft.com/office/2006/metadata/properties" xmlns:ns2="d487af5d-d2d4-435b-9c36-ec2bca380ce4" xmlns:ns3="69ebceb5-41f1-4f66-9216-76f7349ff001" targetNamespace="http://schemas.microsoft.com/office/2006/metadata/properties" ma:root="true" ma:fieldsID="70d74a6a747906767e1c074ca9e80c6b" ns2:_="" ns3:_="">
    <xsd:import namespace="d487af5d-d2d4-435b-9c36-ec2bca380ce4"/>
    <xsd:import namespace="69ebceb5-41f1-4f66-9216-76f7349ff001"/>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3:SharedWithUsers" minOccurs="0"/>
                <xsd:element ref="ns3:SharedWithDetails" minOccurs="0"/>
                <xsd:element ref="ns2:MediaServiceEventHashCode" minOccurs="0"/>
                <xsd:element ref="ns2:MediaServiceGenerationTime" minOccurs="0"/>
                <xsd:element ref="ns2:MediaServiceDateTaken" minOccurs="0"/>
                <xsd:element ref="ns2:Description0"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487af5d-d2d4-435b-9c36-ec2bca380ce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OCR" ma:index="11" nillable="true" ma:displayName="MediaServiceOCR" ma:internalName="MediaServiceOCR" ma:readOnly="true">
      <xsd:simpleType>
        <xsd:restriction base="dms:Note">
          <xsd:maxLength value="255"/>
        </xsd:restriction>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Description0" ma:index="17" nillable="true" ma:displayName="Description" ma:description="Full Discounted products can be found under Schemes and Incentive " ma:format="Dropdown" ma:internalName="Description0">
      <xsd:simpleType>
        <xsd:restriction base="dms:Text">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69ebceb5-41f1-4f66-9216-76f7349ff001"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0C1B1C3-B4BE-4943-A40F-F6C91C787BFD}">
  <ds:schemaRefs>
    <ds:schemaRef ds:uri="http://schemas.microsoft.com/sharepoint/v3/contenttype/forms"/>
  </ds:schemaRefs>
</ds:datastoreItem>
</file>

<file path=customXml/itemProps2.xml><?xml version="1.0" encoding="utf-8"?>
<ds:datastoreItem xmlns:ds="http://schemas.openxmlformats.org/officeDocument/2006/customXml" ds:itemID="{07E75991-B820-4368-A8EF-8254256A3483}">
  <ds:schemaRefs>
    <ds:schemaRef ds:uri="http://purl.org/dc/terms/"/>
    <ds:schemaRef ds:uri="69ebceb5-41f1-4f66-9216-76f7349ff001"/>
    <ds:schemaRef ds:uri="http://purl.org/dc/dcmitype/"/>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schemas.openxmlformats.org/package/2006/metadata/core-properties"/>
    <ds:schemaRef ds:uri="d487af5d-d2d4-435b-9c36-ec2bca380ce4"/>
    <ds:schemaRef ds:uri="http://www.w3.org/XML/1998/namespace"/>
  </ds:schemaRefs>
</ds:datastoreItem>
</file>

<file path=customXml/itemProps3.xml><?xml version="1.0" encoding="utf-8"?>
<ds:datastoreItem xmlns:ds="http://schemas.openxmlformats.org/officeDocument/2006/customXml" ds:itemID="{7AD7B786-3EBF-4A8E-8743-2F4D13D3A90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487af5d-d2d4-435b-9c36-ec2bca380ce4"/>
    <ds:schemaRef ds:uri="69ebceb5-41f1-4f66-9216-76f7349ff00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8579</TotalTime>
  <Words>360</Words>
  <Application>Microsoft Office PowerPoint</Application>
  <PresentationFormat>A4 Paper (210x297 mm)</PresentationFormat>
  <Paragraphs>32</Paragraphs>
  <Slides>1</Slides>
  <Notes>1</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1</vt:i4>
      </vt:variant>
    </vt:vector>
  </HeadingPairs>
  <TitlesOfParts>
    <vt:vector size="9" baseType="lpstr">
      <vt:lpstr>Arial</vt:lpstr>
      <vt:lpstr>Arial Black</vt:lpstr>
      <vt:lpstr>Calibri</vt:lpstr>
      <vt:lpstr>Impact</vt:lpstr>
      <vt:lpstr>Proxima Nova</vt:lpstr>
      <vt:lpstr>Wingdings</vt:lpstr>
      <vt:lpstr>MarketReachMaster</vt:lpstr>
      <vt:lpstr>1_MarketReachMaster</vt:lpstr>
      <vt:lpstr>PowerPoint Presentation</vt:lpstr>
    </vt:vector>
  </TitlesOfParts>
  <Company>RMG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Kathryn McNamara</dc:creator>
  <cp:lastModifiedBy>Sophie Grender</cp:lastModifiedBy>
  <cp:revision>274</cp:revision>
  <cp:lastPrinted>2019-09-18T07:39:37Z</cp:lastPrinted>
  <dcterms:created xsi:type="dcterms:W3CDTF">2015-07-13T09:51:09Z</dcterms:created>
  <dcterms:modified xsi:type="dcterms:W3CDTF">2020-02-26T11:56:45Z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0x010100F96CF84F325BE34BAF2A6CF66454BD14</vt:lpwstr>
  </property>
  <property fmtid="{D5CDD505-2E9C-101B-9397-08002B2CF9AE}" pid="3" name="MSIP_Label_758ef3ce-5376-40b0-bf3f-35cf6e817934_Enabled">
    <vt:lpwstr>True</vt:lpwstr>
  </property>
  <property fmtid="{D5CDD505-2E9C-101B-9397-08002B2CF9AE}" pid="4" name="MSIP_Label_758ef3ce-5376-40b0-bf3f-35cf6e817934_SiteId">
    <vt:lpwstr>7a082108-90dd-41ac-be41-9b8feabee2da</vt:lpwstr>
  </property>
  <property fmtid="{D5CDD505-2E9C-101B-9397-08002B2CF9AE}" pid="5" name="MSIP_Label_758ef3ce-5376-40b0-bf3f-35cf6e817934_Owner">
    <vt:lpwstr>sophie.grender@royalmail.com</vt:lpwstr>
  </property>
  <property fmtid="{D5CDD505-2E9C-101B-9397-08002B2CF9AE}" pid="6" name="MSIP_Label_758ef3ce-5376-40b0-bf3f-35cf6e817934_SetDate">
    <vt:lpwstr>2019-09-25T15:19:19.2444325Z</vt:lpwstr>
  </property>
  <property fmtid="{D5CDD505-2E9C-101B-9397-08002B2CF9AE}" pid="7" name="MSIP_Label_758ef3ce-5376-40b0-bf3f-35cf6e817934_Name">
    <vt:lpwstr>Public</vt:lpwstr>
  </property>
  <property fmtid="{D5CDD505-2E9C-101B-9397-08002B2CF9AE}" pid="8" name="MSIP_Label_758ef3ce-5376-40b0-bf3f-35cf6e817934_Application">
    <vt:lpwstr>Microsoft Azure Information Protection</vt:lpwstr>
  </property>
  <property fmtid="{D5CDD505-2E9C-101B-9397-08002B2CF9AE}" pid="9" name="MSIP_Label_758ef3ce-5376-40b0-bf3f-35cf6e817934_Extended_MSFT_Method">
    <vt:lpwstr>Manual</vt:lpwstr>
  </property>
  <property fmtid="{D5CDD505-2E9C-101B-9397-08002B2CF9AE}" pid="10" name="Sensitivity">
    <vt:lpwstr>Public</vt:lpwstr>
  </property>
</Properties>
</file>