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0.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1.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 id="2147483699" r:id="rId5"/>
    <p:sldMasterId id="2147483766" r:id="rId6"/>
    <p:sldMasterId id="2147483804" r:id="rId7"/>
    <p:sldMasterId id="2147483808" r:id="rId8"/>
    <p:sldMasterId id="2147483812" r:id="rId9"/>
    <p:sldMasterId id="2147483816" r:id="rId10"/>
    <p:sldMasterId id="2147483820" r:id="rId11"/>
    <p:sldMasterId id="2147483961" r:id="rId12"/>
    <p:sldMasterId id="2147483965" r:id="rId13"/>
    <p:sldMasterId id="2147483975" r:id="rId14"/>
    <p:sldMasterId id="2147483987" r:id="rId15"/>
  </p:sldMasterIdLst>
  <p:notesMasterIdLst>
    <p:notesMasterId r:id="rId35"/>
  </p:notesMasterIdLst>
  <p:sldIdLst>
    <p:sldId id="3476" r:id="rId16"/>
    <p:sldId id="3456" r:id="rId17"/>
    <p:sldId id="3478" r:id="rId18"/>
    <p:sldId id="3486" r:id="rId19"/>
    <p:sldId id="3477" r:id="rId20"/>
    <p:sldId id="3504" r:id="rId21"/>
    <p:sldId id="3479" r:id="rId22"/>
    <p:sldId id="3480" r:id="rId23"/>
    <p:sldId id="3481" r:id="rId24"/>
    <p:sldId id="3482" r:id="rId25"/>
    <p:sldId id="3483" r:id="rId26"/>
    <p:sldId id="3496" r:id="rId27"/>
    <p:sldId id="3497" r:id="rId28"/>
    <p:sldId id="3498" r:id="rId29"/>
    <p:sldId id="3499" r:id="rId30"/>
    <p:sldId id="3501" r:id="rId31"/>
    <p:sldId id="3503" r:id="rId32"/>
    <p:sldId id="3502" r:id="rId33"/>
    <p:sldId id="3484" r:id="rId34"/>
  </p:sldIdLst>
  <p:sldSz cx="9144000" cy="5143500" type="screen16x9"/>
  <p:notesSz cx="6794500" cy="9931400"/>
  <p:defaultTextStyle>
    <a:defPPr>
      <a:defRPr lang="en-US"/>
    </a:defPPr>
    <a:lvl1pPr marL="0" algn="l" defTabSz="457007" rtl="0" eaLnBrk="1" latinLnBrk="0" hangingPunct="1">
      <a:defRPr sz="1800" kern="1200">
        <a:solidFill>
          <a:schemeClr val="tx1"/>
        </a:solidFill>
        <a:latin typeface="+mn-lt"/>
        <a:ea typeface="+mn-ea"/>
        <a:cs typeface="+mn-cs"/>
      </a:defRPr>
    </a:lvl1pPr>
    <a:lvl2pPr marL="457007" algn="l" defTabSz="457007" rtl="0" eaLnBrk="1" latinLnBrk="0" hangingPunct="1">
      <a:defRPr sz="1800" kern="1200">
        <a:solidFill>
          <a:schemeClr val="tx1"/>
        </a:solidFill>
        <a:latin typeface="+mn-lt"/>
        <a:ea typeface="+mn-ea"/>
        <a:cs typeface="+mn-cs"/>
      </a:defRPr>
    </a:lvl2pPr>
    <a:lvl3pPr marL="914018" algn="l" defTabSz="457007" rtl="0" eaLnBrk="1" latinLnBrk="0" hangingPunct="1">
      <a:defRPr sz="1800" kern="1200">
        <a:solidFill>
          <a:schemeClr val="tx1"/>
        </a:solidFill>
        <a:latin typeface="+mn-lt"/>
        <a:ea typeface="+mn-ea"/>
        <a:cs typeface="+mn-cs"/>
      </a:defRPr>
    </a:lvl3pPr>
    <a:lvl4pPr marL="1371024" algn="l" defTabSz="457007" rtl="0" eaLnBrk="1" latinLnBrk="0" hangingPunct="1">
      <a:defRPr sz="1800" kern="1200">
        <a:solidFill>
          <a:schemeClr val="tx1"/>
        </a:solidFill>
        <a:latin typeface="+mn-lt"/>
        <a:ea typeface="+mn-ea"/>
        <a:cs typeface="+mn-cs"/>
      </a:defRPr>
    </a:lvl4pPr>
    <a:lvl5pPr marL="1828034" algn="l" defTabSz="457007" rtl="0" eaLnBrk="1" latinLnBrk="0" hangingPunct="1">
      <a:defRPr sz="1800" kern="1200">
        <a:solidFill>
          <a:schemeClr val="tx1"/>
        </a:solidFill>
        <a:latin typeface="+mn-lt"/>
        <a:ea typeface="+mn-ea"/>
        <a:cs typeface="+mn-cs"/>
      </a:defRPr>
    </a:lvl5pPr>
    <a:lvl6pPr marL="2285042" algn="l" defTabSz="457007" rtl="0" eaLnBrk="1" latinLnBrk="0" hangingPunct="1">
      <a:defRPr sz="1800" kern="1200">
        <a:solidFill>
          <a:schemeClr val="tx1"/>
        </a:solidFill>
        <a:latin typeface="+mn-lt"/>
        <a:ea typeface="+mn-ea"/>
        <a:cs typeface="+mn-cs"/>
      </a:defRPr>
    </a:lvl6pPr>
    <a:lvl7pPr marL="2742047" algn="l" defTabSz="457007" rtl="0" eaLnBrk="1" latinLnBrk="0" hangingPunct="1">
      <a:defRPr sz="1800" kern="1200">
        <a:solidFill>
          <a:schemeClr val="tx1"/>
        </a:solidFill>
        <a:latin typeface="+mn-lt"/>
        <a:ea typeface="+mn-ea"/>
        <a:cs typeface="+mn-cs"/>
      </a:defRPr>
    </a:lvl7pPr>
    <a:lvl8pPr marL="3199055" algn="l" defTabSz="457007" rtl="0" eaLnBrk="1" latinLnBrk="0" hangingPunct="1">
      <a:defRPr sz="1800" kern="1200">
        <a:solidFill>
          <a:schemeClr val="tx1"/>
        </a:solidFill>
        <a:latin typeface="+mn-lt"/>
        <a:ea typeface="+mn-ea"/>
        <a:cs typeface="+mn-cs"/>
      </a:defRPr>
    </a:lvl8pPr>
    <a:lvl9pPr marL="3656065" algn="l" defTabSz="45700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0578F4-791B-41A1-A215-41D8DF6FDCCE}">
          <p14:sldIdLst>
            <p14:sldId id="3476"/>
            <p14:sldId id="3456"/>
            <p14:sldId id="3478"/>
            <p14:sldId id="3486"/>
            <p14:sldId id="3477"/>
            <p14:sldId id="3504"/>
            <p14:sldId id="3479"/>
            <p14:sldId id="3480"/>
            <p14:sldId id="3481"/>
            <p14:sldId id="3482"/>
            <p14:sldId id="3483"/>
            <p14:sldId id="3496"/>
            <p14:sldId id="3497"/>
            <p14:sldId id="3498"/>
            <p14:sldId id="3499"/>
            <p14:sldId id="3501"/>
            <p14:sldId id="3503"/>
            <p14:sldId id="3502"/>
            <p14:sldId id="3484"/>
          </p14:sldIdLst>
        </p14:section>
        <p14:section name="Untitled Section" id="{6CE6B691-2435-4813-B3FB-1C65811D7E8D}">
          <p14:sldIdLst/>
        </p14:section>
      </p14:sectionLst>
    </p:ext>
    <p:ext uri="{EFAFB233-063F-42B5-8137-9DF3F51BA10A}">
      <p15:sldGuideLst xmlns:p15="http://schemas.microsoft.com/office/powerpoint/2012/main">
        <p15:guide id="1" orient="horz" pos="1439"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CBAF1F-DFBF-CC4B-6BA3-3E9461C21928}" name="Steve Manning" initials="SM" userId="S::steve.manning@royalmail.com::853257f4-ec40-4d3c-a531-bcba3641d7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Darshan Modi" initials="DM" lastIdx="2" clrIdx="0"/>
  <p:cmAuthor id="1" name="Nicole J Walker" initials="NJW" lastIdx="7" clrIdx="1"/>
  <p:cmAuthor id="2" name="Stephen O'Hare" initials="SO" lastIdx="8" clrIdx="2"/>
  <p:cmAuthor id="3" name="Heather Middleton" initials="HM" lastIdx="1" clrIdx="3">
    <p:extLst>
      <p:ext uri="{19B8F6BF-5375-455C-9EA6-DF929625EA0E}">
        <p15:presenceInfo xmlns:p15="http://schemas.microsoft.com/office/powerpoint/2012/main" userId="S::heather.middleton@royalmail.com::6e34c848-5e29-439d-9a87-7cab8f059f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2F2F2"/>
    <a:srgbClr val="B8CFFF"/>
    <a:srgbClr val="EFF4FF"/>
    <a:srgbClr val="D1E0FF"/>
    <a:srgbClr val="C5B2C2"/>
    <a:srgbClr val="19FCC4"/>
    <a:srgbClr val="BD5B5A"/>
    <a:srgbClr val="496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6" autoAdjust="0"/>
    <p:restoredTop sz="83558" autoAdjust="0"/>
  </p:normalViewPr>
  <p:slideViewPr>
    <p:cSldViewPr snapToGrid="0" snapToObjects="1" showGuides="1">
      <p:cViewPr varScale="1">
        <p:scale>
          <a:sx n="81" d="100"/>
          <a:sy n="81" d="100"/>
        </p:scale>
        <p:origin x="532" y="60"/>
      </p:cViewPr>
      <p:guideLst>
        <p:guide orient="horz" pos="1439"/>
        <p:guide pos="2880"/>
      </p:guideLst>
    </p:cSldViewPr>
  </p:slideViewPr>
  <p:outlineViewPr>
    <p:cViewPr>
      <p:scale>
        <a:sx n="33" d="100"/>
        <a:sy n="33" d="100"/>
      </p:scale>
      <p:origin x="0" y="-12864"/>
    </p:cViewPr>
  </p:outlineViewPr>
  <p:notesTextViewPr>
    <p:cViewPr>
      <p:scale>
        <a:sx n="125" d="100"/>
        <a:sy n="125" d="100"/>
      </p:scale>
      <p:origin x="0" y="0"/>
    </p:cViewPr>
  </p:notesTextViewPr>
  <p:sorterViewPr>
    <p:cViewPr>
      <p:scale>
        <a:sx n="90" d="100"/>
        <a:sy n="90" d="100"/>
      </p:scale>
      <p:origin x="0" y="-54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theme" Target="theme/theme1.xml"/><Relationship Id="rId21" Type="http://schemas.openxmlformats.org/officeDocument/2006/relationships/slide" Target="slides/slide6.xml"/><Relationship Id="rId34" Type="http://schemas.openxmlformats.org/officeDocument/2006/relationships/slide" Target="slides/slide19.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8D5DED08-5CB2-A348-9E55-3E975832FE27}" type="datetimeFigureOut">
              <a:rPr lang="en-US" smtClean="0"/>
              <a:pPr/>
              <a:t>3/27/2024</a:t>
            </a:fld>
            <a:endParaRPr lang="en-US" dirty="0"/>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D5AAA2D2-D45A-E44A-BF42-77B7B5571919}" type="slidenum">
              <a:rPr lang="en-US" smtClean="0"/>
              <a:pPr/>
              <a:t>‹#›</a:t>
            </a:fld>
            <a:endParaRPr lang="en-US" dirty="0"/>
          </a:p>
        </p:txBody>
      </p:sp>
    </p:spTree>
    <p:extLst>
      <p:ext uri="{BB962C8B-B14F-4D97-AF65-F5344CB8AC3E}">
        <p14:creationId xmlns:p14="http://schemas.microsoft.com/office/powerpoint/2010/main" val="2321505278"/>
      </p:ext>
    </p:extLst>
  </p:cSld>
  <p:clrMap bg1="lt1" tx1="dk1" bg2="lt2" tx2="dk2" accent1="accent1" accent2="accent2" accent3="accent3" accent4="accent4" accent5="accent5" accent6="accent6" hlink="hlink" folHlink="folHlink"/>
  <p:notesStyle>
    <a:lvl1pPr marL="0" algn="l" defTabSz="457007" rtl="0" eaLnBrk="1" latinLnBrk="0" hangingPunct="1">
      <a:defRPr sz="1200" kern="1200">
        <a:solidFill>
          <a:schemeClr val="tx1"/>
        </a:solidFill>
        <a:latin typeface="+mn-lt"/>
        <a:ea typeface="+mn-ea"/>
        <a:cs typeface="+mn-cs"/>
      </a:defRPr>
    </a:lvl1pPr>
    <a:lvl2pPr marL="457007" algn="l" defTabSz="457007" rtl="0" eaLnBrk="1" latinLnBrk="0" hangingPunct="1">
      <a:defRPr sz="1200" kern="1200">
        <a:solidFill>
          <a:schemeClr val="tx1"/>
        </a:solidFill>
        <a:latin typeface="+mn-lt"/>
        <a:ea typeface="+mn-ea"/>
        <a:cs typeface="+mn-cs"/>
      </a:defRPr>
    </a:lvl2pPr>
    <a:lvl3pPr marL="914018" algn="l" defTabSz="457007" rtl="0" eaLnBrk="1" latinLnBrk="0" hangingPunct="1">
      <a:defRPr sz="1200" kern="1200">
        <a:solidFill>
          <a:schemeClr val="tx1"/>
        </a:solidFill>
        <a:latin typeface="+mn-lt"/>
        <a:ea typeface="+mn-ea"/>
        <a:cs typeface="+mn-cs"/>
      </a:defRPr>
    </a:lvl3pPr>
    <a:lvl4pPr marL="1371024" algn="l" defTabSz="457007" rtl="0" eaLnBrk="1" latinLnBrk="0" hangingPunct="1">
      <a:defRPr sz="1200" kern="1200">
        <a:solidFill>
          <a:schemeClr val="tx1"/>
        </a:solidFill>
        <a:latin typeface="+mn-lt"/>
        <a:ea typeface="+mn-ea"/>
        <a:cs typeface="+mn-cs"/>
      </a:defRPr>
    </a:lvl4pPr>
    <a:lvl5pPr marL="1828034" algn="l" defTabSz="457007" rtl="0" eaLnBrk="1" latinLnBrk="0" hangingPunct="1">
      <a:defRPr sz="1200" kern="1200">
        <a:solidFill>
          <a:schemeClr val="tx1"/>
        </a:solidFill>
        <a:latin typeface="+mn-lt"/>
        <a:ea typeface="+mn-ea"/>
        <a:cs typeface="+mn-cs"/>
      </a:defRPr>
    </a:lvl5pPr>
    <a:lvl6pPr marL="2285042" algn="l" defTabSz="457007" rtl="0" eaLnBrk="1" latinLnBrk="0" hangingPunct="1">
      <a:defRPr sz="1200" kern="1200">
        <a:solidFill>
          <a:schemeClr val="tx1"/>
        </a:solidFill>
        <a:latin typeface="+mn-lt"/>
        <a:ea typeface="+mn-ea"/>
        <a:cs typeface="+mn-cs"/>
      </a:defRPr>
    </a:lvl6pPr>
    <a:lvl7pPr marL="2742047" algn="l" defTabSz="457007" rtl="0" eaLnBrk="1" latinLnBrk="0" hangingPunct="1">
      <a:defRPr sz="1200" kern="1200">
        <a:solidFill>
          <a:schemeClr val="tx1"/>
        </a:solidFill>
        <a:latin typeface="+mn-lt"/>
        <a:ea typeface="+mn-ea"/>
        <a:cs typeface="+mn-cs"/>
      </a:defRPr>
    </a:lvl7pPr>
    <a:lvl8pPr marL="3199055" algn="l" defTabSz="457007" rtl="0" eaLnBrk="1" latinLnBrk="0" hangingPunct="1">
      <a:defRPr sz="1200" kern="1200">
        <a:solidFill>
          <a:schemeClr val="tx1"/>
        </a:solidFill>
        <a:latin typeface="+mn-lt"/>
        <a:ea typeface="+mn-ea"/>
        <a:cs typeface="+mn-cs"/>
      </a:defRPr>
    </a:lvl8pPr>
    <a:lvl9pPr marL="3656065" algn="l" defTabSz="4570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BFAD57-3268-48B5-A0ED-EA90F767DE12}" type="slidenum">
              <a:rPr lang="en-GB" smtClean="0"/>
              <a:t>1</a:t>
            </a:fld>
            <a:endParaRPr lang="en-GB" dirty="0"/>
          </a:p>
        </p:txBody>
      </p:sp>
    </p:spTree>
    <p:extLst>
      <p:ext uri="{BB962C8B-B14F-4D97-AF65-F5344CB8AC3E}">
        <p14:creationId xmlns:p14="http://schemas.microsoft.com/office/powerpoint/2010/main" val="2020661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dirty="0">
                <a:solidFill>
                  <a:srgbClr val="000000"/>
                </a:solidFill>
                <a:effectLst/>
                <a:latin typeface="Calibri Light" panose="020F0302020204030204" pitchFamily="34" charset="0"/>
              </a:rPr>
              <a:t>17</a:t>
            </a:r>
            <a:endParaRPr lang="en-GB" dirty="0"/>
          </a:p>
        </p:txBody>
      </p:sp>
      <p:sp>
        <p:nvSpPr>
          <p:cNvPr id="4" name="Slide Number Placeholder 3"/>
          <p:cNvSpPr>
            <a:spLocks noGrp="1"/>
          </p:cNvSpPr>
          <p:nvPr>
            <p:ph type="sldNum" sz="quarter" idx="5"/>
          </p:nvPr>
        </p:nvSpPr>
        <p:spPr/>
        <p:txBody>
          <a:bodyPr/>
          <a:lstStyle/>
          <a:p>
            <a:fld id="{3EBFAD57-3268-48B5-A0ED-EA90F767DE12}" type="slidenum">
              <a:rPr lang="en-GB" smtClean="0"/>
              <a:t>11</a:t>
            </a:fld>
            <a:endParaRPr lang="en-GB" dirty="0"/>
          </a:p>
        </p:txBody>
      </p:sp>
    </p:spTree>
    <p:extLst>
      <p:ext uri="{BB962C8B-B14F-4D97-AF65-F5344CB8AC3E}">
        <p14:creationId xmlns:p14="http://schemas.microsoft.com/office/powerpoint/2010/main" val="2353406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BFAD57-3268-48B5-A0ED-EA90F767DE12}" type="slidenum">
              <a:rPr lang="en-GB" smtClean="0"/>
              <a:t>12</a:t>
            </a:fld>
            <a:endParaRPr lang="en-GB" dirty="0"/>
          </a:p>
        </p:txBody>
      </p:sp>
    </p:spTree>
    <p:extLst>
      <p:ext uri="{BB962C8B-B14F-4D97-AF65-F5344CB8AC3E}">
        <p14:creationId xmlns:p14="http://schemas.microsoft.com/office/powerpoint/2010/main" val="4225314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BFAD57-3268-48B5-A0ED-EA90F767DE12}" type="slidenum">
              <a:rPr lang="en-GB" smtClean="0"/>
              <a:t>13</a:t>
            </a:fld>
            <a:endParaRPr lang="en-GB" dirty="0"/>
          </a:p>
        </p:txBody>
      </p:sp>
    </p:spTree>
    <p:extLst>
      <p:ext uri="{BB962C8B-B14F-4D97-AF65-F5344CB8AC3E}">
        <p14:creationId xmlns:p14="http://schemas.microsoft.com/office/powerpoint/2010/main" val="1244056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BFAD57-3268-48B5-A0ED-EA90F767DE12}" type="slidenum">
              <a:rPr lang="en-GB" smtClean="0"/>
              <a:t>14</a:t>
            </a:fld>
            <a:endParaRPr lang="en-GB" dirty="0"/>
          </a:p>
        </p:txBody>
      </p:sp>
    </p:spTree>
    <p:extLst>
      <p:ext uri="{BB962C8B-B14F-4D97-AF65-F5344CB8AC3E}">
        <p14:creationId xmlns:p14="http://schemas.microsoft.com/office/powerpoint/2010/main" val="1953150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BFAD57-3268-48B5-A0ED-EA90F767DE12}" type="slidenum">
              <a:rPr lang="en-GB" smtClean="0"/>
              <a:t>15</a:t>
            </a:fld>
            <a:endParaRPr lang="en-GB" dirty="0"/>
          </a:p>
        </p:txBody>
      </p:sp>
    </p:spTree>
    <p:extLst>
      <p:ext uri="{BB962C8B-B14F-4D97-AF65-F5344CB8AC3E}">
        <p14:creationId xmlns:p14="http://schemas.microsoft.com/office/powerpoint/2010/main" val="2143917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BFAD57-3268-48B5-A0ED-EA90F767DE12}" type="slidenum">
              <a:rPr lang="en-GB" smtClean="0"/>
              <a:t>16</a:t>
            </a:fld>
            <a:endParaRPr lang="en-GB" dirty="0"/>
          </a:p>
        </p:txBody>
      </p:sp>
    </p:spTree>
    <p:extLst>
      <p:ext uri="{BB962C8B-B14F-4D97-AF65-F5344CB8AC3E}">
        <p14:creationId xmlns:p14="http://schemas.microsoft.com/office/powerpoint/2010/main" val="3600973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BFAD57-3268-48B5-A0ED-EA90F767DE12}" type="slidenum">
              <a:rPr lang="en-GB" smtClean="0"/>
              <a:t>17</a:t>
            </a:fld>
            <a:endParaRPr lang="en-GB" dirty="0"/>
          </a:p>
        </p:txBody>
      </p:sp>
    </p:spTree>
    <p:extLst>
      <p:ext uri="{BB962C8B-B14F-4D97-AF65-F5344CB8AC3E}">
        <p14:creationId xmlns:p14="http://schemas.microsoft.com/office/powerpoint/2010/main" val="2637936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BFAD57-3268-48B5-A0ED-EA90F767DE12}" type="slidenum">
              <a:rPr lang="en-GB" smtClean="0"/>
              <a:t>18</a:t>
            </a:fld>
            <a:endParaRPr lang="en-GB" dirty="0"/>
          </a:p>
        </p:txBody>
      </p:sp>
    </p:spTree>
    <p:extLst>
      <p:ext uri="{BB962C8B-B14F-4D97-AF65-F5344CB8AC3E}">
        <p14:creationId xmlns:p14="http://schemas.microsoft.com/office/powerpoint/2010/main" val="707219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dirty="0">
                <a:solidFill>
                  <a:srgbClr val="000000"/>
                </a:solidFill>
                <a:effectLst/>
                <a:latin typeface="Calibri Light" panose="020F0302020204030204" pitchFamily="34" charset="0"/>
              </a:rPr>
              <a:t>17</a:t>
            </a:r>
            <a:endParaRPr lang="en-GB" dirty="0"/>
          </a:p>
        </p:txBody>
      </p:sp>
      <p:sp>
        <p:nvSpPr>
          <p:cNvPr id="4" name="Slide Number Placeholder 3"/>
          <p:cNvSpPr>
            <a:spLocks noGrp="1"/>
          </p:cNvSpPr>
          <p:nvPr>
            <p:ph type="sldNum" sz="quarter" idx="5"/>
          </p:nvPr>
        </p:nvSpPr>
        <p:spPr/>
        <p:txBody>
          <a:bodyPr/>
          <a:lstStyle/>
          <a:p>
            <a:fld id="{3EBFAD57-3268-48B5-A0ED-EA90F767DE12}" type="slidenum">
              <a:rPr lang="en-GB" smtClean="0"/>
              <a:t>19</a:t>
            </a:fld>
            <a:endParaRPr lang="en-GB" dirty="0"/>
          </a:p>
        </p:txBody>
      </p:sp>
    </p:spTree>
    <p:extLst>
      <p:ext uri="{BB962C8B-B14F-4D97-AF65-F5344CB8AC3E}">
        <p14:creationId xmlns:p14="http://schemas.microsoft.com/office/powerpoint/2010/main" val="806832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E24B9D-83B9-4FA5-A028-838BEC303E86}" type="slidenum">
              <a:rPr kumimoji="0" lang="en-GB"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77154" name="Rectangle 2"/>
          <p:cNvSpPr>
            <a:spLocks noGrp="1" noRot="1" noChangeAspect="1" noChangeArrowheads="1" noTextEdit="1"/>
          </p:cNvSpPr>
          <p:nvPr>
            <p:ph type="sldImg"/>
          </p:nvPr>
        </p:nvSpPr>
        <p:spPr>
          <a:xfrm>
            <a:off x="381000" y="685800"/>
            <a:ext cx="6096000" cy="3429000"/>
          </a:xfrm>
          <a:ln/>
        </p:spPr>
      </p:sp>
      <p:sp>
        <p:nvSpPr>
          <p:cNvPr id="177155"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73254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dirty="0">
                <a:solidFill>
                  <a:srgbClr val="000000"/>
                </a:solidFill>
                <a:effectLst/>
                <a:latin typeface="Calibri Light" panose="020F0302020204030204" pitchFamily="34" charset="0"/>
              </a:rPr>
              <a:t>17</a:t>
            </a:r>
            <a:endParaRPr lang="en-GB" dirty="0"/>
          </a:p>
        </p:txBody>
      </p:sp>
      <p:sp>
        <p:nvSpPr>
          <p:cNvPr id="4" name="Slide Number Placeholder 3"/>
          <p:cNvSpPr>
            <a:spLocks noGrp="1"/>
          </p:cNvSpPr>
          <p:nvPr>
            <p:ph type="sldNum" sz="quarter" idx="5"/>
          </p:nvPr>
        </p:nvSpPr>
        <p:spPr/>
        <p:txBody>
          <a:bodyPr/>
          <a:lstStyle/>
          <a:p>
            <a:fld id="{3EBFAD57-3268-48B5-A0ED-EA90F767DE12}" type="slidenum">
              <a:rPr lang="en-GB" smtClean="0"/>
              <a:t>4</a:t>
            </a:fld>
            <a:endParaRPr lang="en-GB" dirty="0"/>
          </a:p>
        </p:txBody>
      </p:sp>
    </p:spTree>
    <p:extLst>
      <p:ext uri="{BB962C8B-B14F-4D97-AF65-F5344CB8AC3E}">
        <p14:creationId xmlns:p14="http://schemas.microsoft.com/office/powerpoint/2010/main" val="337164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BFAD57-3268-48B5-A0ED-EA90F767DE12}" type="slidenum">
              <a:rPr lang="en-GB" smtClean="0"/>
              <a:t>5</a:t>
            </a:fld>
            <a:endParaRPr lang="en-GB" dirty="0"/>
          </a:p>
        </p:txBody>
      </p:sp>
    </p:spTree>
    <p:extLst>
      <p:ext uri="{BB962C8B-B14F-4D97-AF65-F5344CB8AC3E}">
        <p14:creationId xmlns:p14="http://schemas.microsoft.com/office/powerpoint/2010/main" val="470072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BFAD57-3268-48B5-A0ED-EA90F767DE12}" type="slidenum">
              <a:rPr lang="en-GB" smtClean="0"/>
              <a:t>6</a:t>
            </a:fld>
            <a:endParaRPr lang="en-GB" dirty="0"/>
          </a:p>
        </p:txBody>
      </p:sp>
    </p:spTree>
    <p:extLst>
      <p:ext uri="{BB962C8B-B14F-4D97-AF65-F5344CB8AC3E}">
        <p14:creationId xmlns:p14="http://schemas.microsoft.com/office/powerpoint/2010/main" val="435979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dirty="0">
                <a:solidFill>
                  <a:srgbClr val="000000"/>
                </a:solidFill>
                <a:effectLst/>
                <a:latin typeface="Calibri Light" panose="020F0302020204030204" pitchFamily="34" charset="0"/>
              </a:rPr>
              <a:t>17</a:t>
            </a:r>
            <a:endParaRPr lang="en-GB" dirty="0"/>
          </a:p>
        </p:txBody>
      </p:sp>
      <p:sp>
        <p:nvSpPr>
          <p:cNvPr id="4" name="Slide Number Placeholder 3"/>
          <p:cNvSpPr>
            <a:spLocks noGrp="1"/>
          </p:cNvSpPr>
          <p:nvPr>
            <p:ph type="sldNum" sz="quarter" idx="5"/>
          </p:nvPr>
        </p:nvSpPr>
        <p:spPr/>
        <p:txBody>
          <a:bodyPr/>
          <a:lstStyle/>
          <a:p>
            <a:fld id="{3EBFAD57-3268-48B5-A0ED-EA90F767DE12}" type="slidenum">
              <a:rPr lang="en-GB" smtClean="0"/>
              <a:t>7</a:t>
            </a:fld>
            <a:endParaRPr lang="en-GB" dirty="0"/>
          </a:p>
        </p:txBody>
      </p:sp>
    </p:spTree>
    <p:extLst>
      <p:ext uri="{BB962C8B-B14F-4D97-AF65-F5344CB8AC3E}">
        <p14:creationId xmlns:p14="http://schemas.microsoft.com/office/powerpoint/2010/main" val="3154392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dirty="0">
                <a:solidFill>
                  <a:srgbClr val="000000"/>
                </a:solidFill>
                <a:effectLst/>
                <a:latin typeface="Calibri Light" panose="020F0302020204030204" pitchFamily="34" charset="0"/>
              </a:rPr>
              <a:t>17</a:t>
            </a:r>
            <a:endParaRPr lang="en-GB" dirty="0"/>
          </a:p>
        </p:txBody>
      </p:sp>
      <p:sp>
        <p:nvSpPr>
          <p:cNvPr id="4" name="Slide Number Placeholder 3"/>
          <p:cNvSpPr>
            <a:spLocks noGrp="1"/>
          </p:cNvSpPr>
          <p:nvPr>
            <p:ph type="sldNum" sz="quarter" idx="5"/>
          </p:nvPr>
        </p:nvSpPr>
        <p:spPr/>
        <p:txBody>
          <a:bodyPr/>
          <a:lstStyle/>
          <a:p>
            <a:fld id="{3EBFAD57-3268-48B5-A0ED-EA90F767DE12}" type="slidenum">
              <a:rPr lang="en-GB" smtClean="0"/>
              <a:t>8</a:t>
            </a:fld>
            <a:endParaRPr lang="en-GB" dirty="0"/>
          </a:p>
        </p:txBody>
      </p:sp>
    </p:spTree>
    <p:extLst>
      <p:ext uri="{BB962C8B-B14F-4D97-AF65-F5344CB8AC3E}">
        <p14:creationId xmlns:p14="http://schemas.microsoft.com/office/powerpoint/2010/main" val="485968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dirty="0">
                <a:solidFill>
                  <a:srgbClr val="000000"/>
                </a:solidFill>
                <a:effectLst/>
                <a:latin typeface="Calibri Light" panose="020F0302020204030204" pitchFamily="34" charset="0"/>
              </a:rPr>
              <a:t>17</a:t>
            </a:r>
            <a:endParaRPr lang="en-GB" dirty="0"/>
          </a:p>
        </p:txBody>
      </p:sp>
      <p:sp>
        <p:nvSpPr>
          <p:cNvPr id="4" name="Slide Number Placeholder 3"/>
          <p:cNvSpPr>
            <a:spLocks noGrp="1"/>
          </p:cNvSpPr>
          <p:nvPr>
            <p:ph type="sldNum" sz="quarter" idx="5"/>
          </p:nvPr>
        </p:nvSpPr>
        <p:spPr/>
        <p:txBody>
          <a:bodyPr/>
          <a:lstStyle/>
          <a:p>
            <a:fld id="{3EBFAD57-3268-48B5-A0ED-EA90F767DE12}" type="slidenum">
              <a:rPr lang="en-GB" smtClean="0"/>
              <a:t>9</a:t>
            </a:fld>
            <a:endParaRPr lang="en-GB" dirty="0"/>
          </a:p>
        </p:txBody>
      </p:sp>
    </p:spTree>
    <p:extLst>
      <p:ext uri="{BB962C8B-B14F-4D97-AF65-F5344CB8AC3E}">
        <p14:creationId xmlns:p14="http://schemas.microsoft.com/office/powerpoint/2010/main" val="2824332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dirty="0">
                <a:solidFill>
                  <a:srgbClr val="000000"/>
                </a:solidFill>
                <a:effectLst/>
                <a:latin typeface="Calibri Light" panose="020F0302020204030204" pitchFamily="34" charset="0"/>
              </a:rPr>
              <a:t>17</a:t>
            </a:r>
            <a:endParaRPr lang="en-GB" dirty="0"/>
          </a:p>
        </p:txBody>
      </p:sp>
      <p:sp>
        <p:nvSpPr>
          <p:cNvPr id="4" name="Slide Number Placeholder 3"/>
          <p:cNvSpPr>
            <a:spLocks noGrp="1"/>
          </p:cNvSpPr>
          <p:nvPr>
            <p:ph type="sldNum" sz="quarter" idx="5"/>
          </p:nvPr>
        </p:nvSpPr>
        <p:spPr/>
        <p:txBody>
          <a:bodyPr/>
          <a:lstStyle/>
          <a:p>
            <a:fld id="{3EBFAD57-3268-48B5-A0ED-EA90F767DE12}" type="slidenum">
              <a:rPr lang="en-GB" smtClean="0"/>
              <a:t>10</a:t>
            </a:fld>
            <a:endParaRPr lang="en-GB" dirty="0"/>
          </a:p>
        </p:txBody>
      </p:sp>
    </p:spTree>
    <p:extLst>
      <p:ext uri="{BB962C8B-B14F-4D97-AF65-F5344CB8AC3E}">
        <p14:creationId xmlns:p14="http://schemas.microsoft.com/office/powerpoint/2010/main" val="3332074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2.xml"/><Relationship Id="rId1" Type="http://schemas.openxmlformats.org/officeDocument/2006/relationships/tags" Target="../tags/tag1.xml"/><Relationship Id="rId4" Type="http://schemas.openxmlformats.org/officeDocument/2006/relationships/image" Target="../media/image8.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2.xml"/><Relationship Id="rId1" Type="http://schemas.openxmlformats.org/officeDocument/2006/relationships/tags" Target="../tags/tag2.xml"/><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atin typeface="+mj-lt"/>
              </a:defRPr>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atin typeface="+mj-lt"/>
              </a:defRPr>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410853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1256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88"/>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94" y="273888"/>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0237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atin typeface="+mj-lt"/>
              </a:defRPr>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atin typeface="+mj-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837601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000" y="513001"/>
            <a:ext cx="7886700" cy="994172"/>
          </a:xfrm>
        </p:spPr>
        <p:txBody>
          <a:bodyPr anchor="t"/>
          <a:lstStyle>
            <a:lvl1pPr>
              <a:defRPr sz="3000"/>
            </a:lvl1pPr>
          </a:lstStyle>
          <a:p>
            <a:r>
              <a:rPr lang="en-US" dirty="0"/>
              <a:t>Click to edit Master title style</a:t>
            </a:r>
            <a:endParaRPr lang="en-GB" dirty="0"/>
          </a:p>
        </p:txBody>
      </p:sp>
      <p:sp>
        <p:nvSpPr>
          <p:cNvPr id="3" name="Content Placeholder 2"/>
          <p:cNvSpPr>
            <a:spLocks noGrp="1"/>
          </p:cNvSpPr>
          <p:nvPr>
            <p:ph idx="1"/>
          </p:nvPr>
        </p:nvSpPr>
        <p:spPr>
          <a:xfrm>
            <a:off x="621000" y="2592001"/>
            <a:ext cx="7886700" cy="2028068"/>
          </a:xfrm>
        </p:spPr>
        <p:txBody>
          <a:bodyPr/>
          <a:lstStyle>
            <a:lvl1pPr marL="0" indent="0">
              <a:spcAft>
                <a:spcPts val="900"/>
              </a:spcAft>
              <a:buNone/>
              <a:defRPr sz="2700"/>
            </a:lvl1pPr>
            <a:lvl2pPr marL="342900" indent="0">
              <a:spcAft>
                <a:spcPts val="900"/>
              </a:spcAft>
              <a:buNone/>
              <a:defRPr/>
            </a:lvl2pPr>
            <a:lvl3pPr marL="685800" indent="0">
              <a:spcAft>
                <a:spcPts val="900"/>
              </a:spcAft>
              <a:buNone/>
              <a:defRPr/>
            </a:lvl3pPr>
            <a:lvl4pPr marL="1028700" indent="0">
              <a:spcAft>
                <a:spcPts val="900"/>
              </a:spcAft>
              <a:buNone/>
              <a:defRPr/>
            </a:lvl4pPr>
            <a:lvl5pPr marL="1371600" indent="0">
              <a:spcAft>
                <a:spcPts val="900"/>
              </a:spcAft>
              <a:buNone/>
              <a:defRPr/>
            </a:lvl5pPr>
          </a:lstStyle>
          <a:p>
            <a:pPr lvl="0"/>
            <a:r>
              <a:rPr lang="en-US" dirty="0"/>
              <a:t>Edit Master text styles</a:t>
            </a:r>
          </a:p>
        </p:txBody>
      </p:sp>
    </p:spTree>
    <p:extLst>
      <p:ext uri="{BB962C8B-B14F-4D97-AF65-F5344CB8AC3E}">
        <p14:creationId xmlns:p14="http://schemas.microsoft.com/office/powerpoint/2010/main" val="225476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47"/>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6776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39202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7"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7"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936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7000" y="513001"/>
            <a:ext cx="7886700" cy="994172"/>
          </a:xfrm>
        </p:spPr>
        <p:txBody>
          <a:bodyPr anchor="t">
            <a:normAutofit/>
          </a:bodyPr>
          <a:lstStyle>
            <a:lvl1pPr>
              <a:defRPr sz="3000"/>
            </a:lvl1pPr>
          </a:lstStyle>
          <a:p>
            <a:r>
              <a:rPr lang="en-US" dirty="0"/>
              <a:t>Click to edit Master title style</a:t>
            </a:r>
            <a:endParaRPr lang="en-GB" dirty="0"/>
          </a:p>
        </p:txBody>
      </p:sp>
    </p:spTree>
    <p:extLst>
      <p:ext uri="{BB962C8B-B14F-4D97-AF65-F5344CB8AC3E}">
        <p14:creationId xmlns:p14="http://schemas.microsoft.com/office/powerpoint/2010/main" val="1074269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5881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612"/>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Tree>
    <p:extLst>
      <p:ext uri="{BB962C8B-B14F-4D97-AF65-F5344CB8AC3E}">
        <p14:creationId xmlns:p14="http://schemas.microsoft.com/office/powerpoint/2010/main" val="331222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000" y="513001"/>
            <a:ext cx="7886700" cy="994172"/>
          </a:xfrm>
        </p:spPr>
        <p:txBody>
          <a:bodyPr anchor="t"/>
          <a:lstStyle>
            <a:lvl1pPr>
              <a:defRPr sz="3000"/>
            </a:lvl1pPr>
          </a:lstStyle>
          <a:p>
            <a:r>
              <a:rPr lang="en-US" dirty="0"/>
              <a:t>Click to edit Master title style</a:t>
            </a:r>
            <a:endParaRPr lang="en-GB" dirty="0"/>
          </a:p>
        </p:txBody>
      </p:sp>
      <p:sp>
        <p:nvSpPr>
          <p:cNvPr id="3" name="Content Placeholder 2"/>
          <p:cNvSpPr>
            <a:spLocks noGrp="1"/>
          </p:cNvSpPr>
          <p:nvPr>
            <p:ph idx="1"/>
          </p:nvPr>
        </p:nvSpPr>
        <p:spPr>
          <a:xfrm>
            <a:off x="621000" y="2592001"/>
            <a:ext cx="7886700" cy="2028068"/>
          </a:xfrm>
        </p:spPr>
        <p:txBody>
          <a:bodyPr/>
          <a:lstStyle>
            <a:lvl1pPr marL="0" indent="0">
              <a:spcAft>
                <a:spcPts val="900"/>
              </a:spcAft>
              <a:buNone/>
              <a:defRPr sz="2700"/>
            </a:lvl1pPr>
            <a:lvl2pPr marL="342892" indent="0">
              <a:spcAft>
                <a:spcPts val="900"/>
              </a:spcAft>
              <a:buNone/>
              <a:defRPr/>
            </a:lvl2pPr>
            <a:lvl3pPr marL="685783" indent="0">
              <a:spcAft>
                <a:spcPts val="900"/>
              </a:spcAft>
              <a:buNone/>
              <a:defRPr/>
            </a:lvl3pPr>
            <a:lvl4pPr marL="1028675" indent="0">
              <a:spcAft>
                <a:spcPts val="900"/>
              </a:spcAft>
              <a:buNone/>
              <a:defRPr/>
            </a:lvl4pPr>
            <a:lvl5pPr marL="1371566" indent="0">
              <a:spcAft>
                <a:spcPts val="900"/>
              </a:spcAft>
              <a:buNone/>
              <a:defRPr/>
            </a:lvl5pPr>
          </a:lstStyle>
          <a:p>
            <a:pPr lvl="0"/>
            <a:r>
              <a:rPr lang="en-US" dirty="0"/>
              <a:t>Edit Master text styles</a:t>
            </a:r>
          </a:p>
        </p:txBody>
      </p:sp>
    </p:spTree>
    <p:extLst>
      <p:ext uri="{BB962C8B-B14F-4D97-AF65-F5344CB8AC3E}">
        <p14:creationId xmlns:p14="http://schemas.microsoft.com/office/powerpoint/2010/main" val="3645137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612"/>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Tree>
    <p:extLst>
      <p:ext uri="{BB962C8B-B14F-4D97-AF65-F5344CB8AC3E}">
        <p14:creationId xmlns:p14="http://schemas.microsoft.com/office/powerpoint/2010/main" val="3201947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6623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87"/>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94" y="273887"/>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86269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atin typeface="+mj-lt"/>
              </a:defRPr>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atin typeface="+mj-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3571113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000" y="513001"/>
            <a:ext cx="7886700" cy="994172"/>
          </a:xfrm>
        </p:spPr>
        <p:txBody>
          <a:bodyPr anchor="t"/>
          <a:lstStyle>
            <a:lvl1pPr>
              <a:defRPr sz="3000"/>
            </a:lvl1pPr>
          </a:lstStyle>
          <a:p>
            <a:r>
              <a:rPr lang="en-US" dirty="0"/>
              <a:t>Click to edit Master title style</a:t>
            </a:r>
            <a:endParaRPr lang="en-GB" dirty="0"/>
          </a:p>
        </p:txBody>
      </p:sp>
      <p:sp>
        <p:nvSpPr>
          <p:cNvPr id="3" name="Content Placeholder 2"/>
          <p:cNvSpPr>
            <a:spLocks noGrp="1"/>
          </p:cNvSpPr>
          <p:nvPr>
            <p:ph idx="1"/>
          </p:nvPr>
        </p:nvSpPr>
        <p:spPr>
          <a:xfrm>
            <a:off x="621000" y="2592001"/>
            <a:ext cx="7886700" cy="2028068"/>
          </a:xfrm>
        </p:spPr>
        <p:txBody>
          <a:bodyPr/>
          <a:lstStyle>
            <a:lvl1pPr marL="0" indent="0">
              <a:spcAft>
                <a:spcPts val="900"/>
              </a:spcAft>
              <a:buNone/>
              <a:defRPr sz="2700"/>
            </a:lvl1pPr>
            <a:lvl2pPr marL="342900" indent="0">
              <a:spcAft>
                <a:spcPts val="900"/>
              </a:spcAft>
              <a:buNone/>
              <a:defRPr/>
            </a:lvl2pPr>
            <a:lvl3pPr marL="685800" indent="0">
              <a:spcAft>
                <a:spcPts val="900"/>
              </a:spcAft>
              <a:buNone/>
              <a:defRPr/>
            </a:lvl3pPr>
            <a:lvl4pPr marL="1028700" indent="0">
              <a:spcAft>
                <a:spcPts val="900"/>
              </a:spcAft>
              <a:buNone/>
              <a:defRPr/>
            </a:lvl4pPr>
            <a:lvl5pPr marL="1371600" indent="0">
              <a:spcAft>
                <a:spcPts val="900"/>
              </a:spcAft>
              <a:buNone/>
              <a:defRPr/>
            </a:lvl5pPr>
          </a:lstStyle>
          <a:p>
            <a:pPr lvl="0"/>
            <a:r>
              <a:rPr lang="en-US" dirty="0"/>
              <a:t>Edit Master text styles</a:t>
            </a:r>
          </a:p>
        </p:txBody>
      </p:sp>
    </p:spTree>
    <p:extLst>
      <p:ext uri="{BB962C8B-B14F-4D97-AF65-F5344CB8AC3E}">
        <p14:creationId xmlns:p14="http://schemas.microsoft.com/office/powerpoint/2010/main" val="2768371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46"/>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237091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0948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7"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7"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48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7000" y="513001"/>
            <a:ext cx="7886700" cy="994172"/>
          </a:xfrm>
        </p:spPr>
        <p:txBody>
          <a:bodyPr anchor="t">
            <a:normAutofit/>
          </a:bodyPr>
          <a:lstStyle>
            <a:lvl1pPr>
              <a:defRPr sz="3000"/>
            </a:lvl1pPr>
          </a:lstStyle>
          <a:p>
            <a:r>
              <a:rPr lang="en-US" dirty="0"/>
              <a:t>Click to edit Master title style</a:t>
            </a:r>
            <a:endParaRPr lang="en-GB" dirty="0"/>
          </a:p>
        </p:txBody>
      </p:sp>
    </p:spTree>
    <p:extLst>
      <p:ext uri="{BB962C8B-B14F-4D97-AF65-F5344CB8AC3E}">
        <p14:creationId xmlns:p14="http://schemas.microsoft.com/office/powerpoint/2010/main" val="711377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99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48"/>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06700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61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Tree>
    <p:extLst>
      <p:ext uri="{BB962C8B-B14F-4D97-AF65-F5344CB8AC3E}">
        <p14:creationId xmlns:p14="http://schemas.microsoft.com/office/powerpoint/2010/main" val="1451768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Tree>
    <p:extLst>
      <p:ext uri="{BB962C8B-B14F-4D97-AF65-F5344CB8AC3E}">
        <p14:creationId xmlns:p14="http://schemas.microsoft.com/office/powerpoint/2010/main" val="3355349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6061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85"/>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94" y="273885"/>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29488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p:cNvSpPr>
            <a:spLocks noGrp="1" noChangeArrowheads="1"/>
          </p:cNvSpPr>
          <p:nvPr>
            <p:ph type="sldNum" sz="quarter" idx="10"/>
          </p:nvPr>
        </p:nvSpPr>
        <p:spPr/>
        <p:txBody>
          <a:bodyPr/>
          <a:lstStyle>
            <a:lvl1pPr fontAlgn="auto">
              <a:spcAft>
                <a:spcPts val="0"/>
              </a:spcAft>
              <a:defRPr/>
            </a:lvl1pPr>
          </a:lstStyle>
          <a:p>
            <a:pPr>
              <a:defRPr/>
            </a:pPr>
            <a:fld id="{A3DDD6D3-4E88-4659-B0BA-7710686C7668}" type="slidenum">
              <a:rPr lang="en-GB"/>
              <a:pPr>
                <a:defRPr/>
              </a:pPr>
              <a:t>‹#›</a:t>
            </a:fld>
            <a:endParaRPr lang="en-GB" dirty="0"/>
          </a:p>
        </p:txBody>
      </p:sp>
    </p:spTree>
    <p:extLst>
      <p:ext uri="{BB962C8B-B14F-4D97-AF65-F5344CB8AC3E}">
        <p14:creationId xmlns:p14="http://schemas.microsoft.com/office/powerpoint/2010/main" val="1748203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42900" y="1167637"/>
            <a:ext cx="8458200" cy="3436553"/>
          </a:xfrm>
        </p:spPr>
        <p:txBody>
          <a:bodyPr/>
          <a:lstStyle>
            <a:lvl2pPr marL="355600" indent="-176213">
              <a:buFont typeface="ChevinLight" pitchFamily="2"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p:cNvSpPr>
            <a:spLocks noGrp="1" noChangeArrowheads="1"/>
          </p:cNvSpPr>
          <p:nvPr>
            <p:ph type="sldNum" sz="quarter" idx="10"/>
          </p:nvPr>
        </p:nvSpPr>
        <p:spPr/>
        <p:txBody>
          <a:bodyPr/>
          <a:lstStyle>
            <a:lvl1pPr fontAlgn="auto">
              <a:spcAft>
                <a:spcPts val="0"/>
              </a:spcAft>
              <a:defRPr/>
            </a:lvl1pPr>
          </a:lstStyle>
          <a:p>
            <a:pPr>
              <a:defRPr/>
            </a:pPr>
            <a:fld id="{EC6B6593-4299-4E4B-981C-D0C9274E64CF}" type="slidenum">
              <a:rPr lang="en-GB"/>
              <a:pPr>
                <a:defRPr/>
              </a:pPr>
              <a:t>‹#›</a:t>
            </a:fld>
            <a:endParaRPr lang="en-GB" dirty="0"/>
          </a:p>
        </p:txBody>
      </p:sp>
    </p:spTree>
    <p:extLst>
      <p:ext uri="{BB962C8B-B14F-4D97-AF65-F5344CB8AC3E}">
        <p14:creationId xmlns:p14="http://schemas.microsoft.com/office/powerpoint/2010/main" val="322536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fontAlgn="auto">
              <a:spcAft>
                <a:spcPts val="0"/>
              </a:spcAft>
              <a:defRPr/>
            </a:lvl1pPr>
          </a:lstStyle>
          <a:p>
            <a:pPr>
              <a:defRPr/>
            </a:pPr>
            <a:fld id="{704C6AF6-58AF-4F50-8F27-EE8F5E3C67A0}" type="slidenum">
              <a:rPr lang="en-GB"/>
              <a:pPr>
                <a:defRPr/>
              </a:pPr>
              <a:t>‹#›</a:t>
            </a:fld>
            <a:r>
              <a:rPr lang="en-GB" dirty="0"/>
              <a:t> of </a:t>
            </a:r>
          </a:p>
        </p:txBody>
      </p:sp>
    </p:spTree>
    <p:extLst>
      <p:ext uri="{BB962C8B-B14F-4D97-AF65-F5344CB8AC3E}">
        <p14:creationId xmlns:p14="http://schemas.microsoft.com/office/powerpoint/2010/main" val="2151202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p:cNvSpPr>
            <a:spLocks noGrp="1" noChangeArrowheads="1"/>
          </p:cNvSpPr>
          <p:nvPr>
            <p:ph type="sldNum" sz="quarter" idx="10"/>
          </p:nvPr>
        </p:nvSpPr>
        <p:spPr/>
        <p:txBody>
          <a:bodyPr/>
          <a:lstStyle>
            <a:lvl1pPr fontAlgn="auto">
              <a:spcAft>
                <a:spcPts val="0"/>
              </a:spcAft>
              <a:defRPr/>
            </a:lvl1pPr>
          </a:lstStyle>
          <a:p>
            <a:pPr>
              <a:defRPr/>
            </a:pPr>
            <a:fld id="{A3DDD6D3-4E88-4659-B0BA-7710686C7668}" type="slidenum">
              <a:rPr lang="en-GB"/>
              <a:pPr>
                <a:defRPr/>
              </a:pPr>
              <a:t>‹#›</a:t>
            </a:fld>
            <a:endParaRPr lang="en-GB" dirty="0"/>
          </a:p>
        </p:txBody>
      </p:sp>
    </p:spTree>
    <p:extLst>
      <p:ext uri="{BB962C8B-B14F-4D97-AF65-F5344CB8AC3E}">
        <p14:creationId xmlns:p14="http://schemas.microsoft.com/office/powerpoint/2010/main" val="3344084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42900" y="1167636"/>
            <a:ext cx="8458200" cy="3436553"/>
          </a:xfrm>
        </p:spPr>
        <p:txBody>
          <a:bodyPr/>
          <a:lstStyle>
            <a:lvl2pPr marL="355600" indent="-176213">
              <a:buFont typeface="ChevinLight" pitchFamily="2"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p:cNvSpPr>
            <a:spLocks noGrp="1" noChangeArrowheads="1"/>
          </p:cNvSpPr>
          <p:nvPr>
            <p:ph type="sldNum" sz="quarter" idx="10"/>
          </p:nvPr>
        </p:nvSpPr>
        <p:spPr/>
        <p:txBody>
          <a:bodyPr/>
          <a:lstStyle>
            <a:lvl1pPr fontAlgn="auto">
              <a:spcAft>
                <a:spcPts val="0"/>
              </a:spcAft>
              <a:defRPr/>
            </a:lvl1pPr>
          </a:lstStyle>
          <a:p>
            <a:pPr>
              <a:defRPr/>
            </a:pPr>
            <a:fld id="{EC6B6593-4299-4E4B-981C-D0C9274E64CF}" type="slidenum">
              <a:rPr lang="en-GB"/>
              <a:pPr>
                <a:defRPr/>
              </a:pPr>
              <a:t>‹#›</a:t>
            </a:fld>
            <a:endParaRPr lang="en-GB" dirty="0"/>
          </a:p>
        </p:txBody>
      </p:sp>
    </p:spTree>
    <p:extLst>
      <p:ext uri="{BB962C8B-B14F-4D97-AF65-F5344CB8AC3E}">
        <p14:creationId xmlns:p14="http://schemas.microsoft.com/office/powerpoint/2010/main" val="3790896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fontAlgn="auto">
              <a:spcAft>
                <a:spcPts val="0"/>
              </a:spcAft>
              <a:defRPr/>
            </a:lvl1pPr>
          </a:lstStyle>
          <a:p>
            <a:pPr>
              <a:defRPr/>
            </a:pPr>
            <a:fld id="{704C6AF6-58AF-4F50-8F27-EE8F5E3C67A0}" type="slidenum">
              <a:rPr lang="en-GB"/>
              <a:pPr>
                <a:defRPr/>
              </a:pPr>
              <a:t>‹#›</a:t>
            </a:fld>
            <a:r>
              <a:rPr lang="en-GB" dirty="0"/>
              <a:t> of </a:t>
            </a:r>
          </a:p>
        </p:txBody>
      </p:sp>
    </p:spTree>
    <p:extLst>
      <p:ext uri="{BB962C8B-B14F-4D97-AF65-F5344CB8AC3E}">
        <p14:creationId xmlns:p14="http://schemas.microsoft.com/office/powerpoint/2010/main" val="118930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0345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p:cNvSpPr>
            <a:spLocks noGrp="1" noChangeArrowheads="1"/>
          </p:cNvSpPr>
          <p:nvPr>
            <p:ph type="sldNum" sz="quarter" idx="10"/>
          </p:nvPr>
        </p:nvSpPr>
        <p:spPr/>
        <p:txBody>
          <a:bodyPr/>
          <a:lstStyle>
            <a:lvl1pPr fontAlgn="auto">
              <a:spcAft>
                <a:spcPts val="0"/>
              </a:spcAft>
              <a:defRPr/>
            </a:lvl1pPr>
          </a:lstStyle>
          <a:p>
            <a:pPr>
              <a:defRPr/>
            </a:pPr>
            <a:fld id="{A3DDD6D3-4E88-4659-B0BA-7710686C7668}" type="slidenum">
              <a:rPr lang="en-GB"/>
              <a:pPr>
                <a:defRPr/>
              </a:pPr>
              <a:t>‹#›</a:t>
            </a:fld>
            <a:endParaRPr lang="en-GB" dirty="0"/>
          </a:p>
        </p:txBody>
      </p:sp>
    </p:spTree>
    <p:extLst>
      <p:ext uri="{BB962C8B-B14F-4D97-AF65-F5344CB8AC3E}">
        <p14:creationId xmlns:p14="http://schemas.microsoft.com/office/powerpoint/2010/main" val="3205779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42900" y="1167634"/>
            <a:ext cx="8458200" cy="3436553"/>
          </a:xfrm>
        </p:spPr>
        <p:txBody>
          <a:bodyPr/>
          <a:lstStyle>
            <a:lvl2pPr marL="355600" indent="-176213">
              <a:buFont typeface="ChevinLight" pitchFamily="2"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p:cNvSpPr>
            <a:spLocks noGrp="1" noChangeArrowheads="1"/>
          </p:cNvSpPr>
          <p:nvPr>
            <p:ph type="sldNum" sz="quarter" idx="10"/>
          </p:nvPr>
        </p:nvSpPr>
        <p:spPr/>
        <p:txBody>
          <a:bodyPr/>
          <a:lstStyle>
            <a:lvl1pPr fontAlgn="auto">
              <a:spcAft>
                <a:spcPts val="0"/>
              </a:spcAft>
              <a:defRPr/>
            </a:lvl1pPr>
          </a:lstStyle>
          <a:p>
            <a:pPr>
              <a:defRPr/>
            </a:pPr>
            <a:fld id="{EC6B6593-4299-4E4B-981C-D0C9274E64CF}" type="slidenum">
              <a:rPr lang="en-GB"/>
              <a:pPr>
                <a:defRPr/>
              </a:pPr>
              <a:t>‹#›</a:t>
            </a:fld>
            <a:endParaRPr lang="en-GB" dirty="0"/>
          </a:p>
        </p:txBody>
      </p:sp>
    </p:spTree>
    <p:extLst>
      <p:ext uri="{BB962C8B-B14F-4D97-AF65-F5344CB8AC3E}">
        <p14:creationId xmlns:p14="http://schemas.microsoft.com/office/powerpoint/2010/main" val="4966410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fontAlgn="auto">
              <a:spcAft>
                <a:spcPts val="0"/>
              </a:spcAft>
              <a:defRPr/>
            </a:lvl1pPr>
          </a:lstStyle>
          <a:p>
            <a:pPr>
              <a:defRPr/>
            </a:pPr>
            <a:fld id="{704C6AF6-58AF-4F50-8F27-EE8F5E3C67A0}" type="slidenum">
              <a:rPr lang="en-GB"/>
              <a:pPr>
                <a:defRPr/>
              </a:pPr>
              <a:t>‹#›</a:t>
            </a:fld>
            <a:r>
              <a:rPr lang="en-GB" dirty="0"/>
              <a:t> of </a:t>
            </a:r>
          </a:p>
        </p:txBody>
      </p:sp>
    </p:spTree>
    <p:extLst>
      <p:ext uri="{BB962C8B-B14F-4D97-AF65-F5344CB8AC3E}">
        <p14:creationId xmlns:p14="http://schemas.microsoft.com/office/powerpoint/2010/main" val="3513658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p:cNvSpPr>
            <a:spLocks noGrp="1" noChangeArrowheads="1"/>
          </p:cNvSpPr>
          <p:nvPr>
            <p:ph type="sldNum" sz="quarter" idx="10"/>
          </p:nvPr>
        </p:nvSpPr>
        <p:spPr/>
        <p:txBody>
          <a:bodyPr/>
          <a:lstStyle>
            <a:lvl1pPr fontAlgn="auto">
              <a:spcAft>
                <a:spcPts val="0"/>
              </a:spcAft>
              <a:defRPr/>
            </a:lvl1pPr>
          </a:lstStyle>
          <a:p>
            <a:pPr>
              <a:defRPr/>
            </a:pPr>
            <a:fld id="{A3DDD6D3-4E88-4659-B0BA-7710686C7668}" type="slidenum">
              <a:rPr lang="en-GB"/>
              <a:pPr>
                <a:defRPr/>
              </a:pPr>
              <a:t>‹#›</a:t>
            </a:fld>
            <a:endParaRPr lang="en-GB" dirty="0"/>
          </a:p>
        </p:txBody>
      </p:sp>
    </p:spTree>
    <p:extLst>
      <p:ext uri="{BB962C8B-B14F-4D97-AF65-F5344CB8AC3E}">
        <p14:creationId xmlns:p14="http://schemas.microsoft.com/office/powerpoint/2010/main" val="37955267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42900" y="1167631"/>
            <a:ext cx="8458200" cy="3436553"/>
          </a:xfrm>
        </p:spPr>
        <p:txBody>
          <a:bodyPr/>
          <a:lstStyle>
            <a:lvl2pPr marL="355600" indent="-176213">
              <a:buFont typeface="ChevinLight" pitchFamily="2"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p:cNvSpPr>
            <a:spLocks noGrp="1" noChangeArrowheads="1"/>
          </p:cNvSpPr>
          <p:nvPr>
            <p:ph type="sldNum" sz="quarter" idx="10"/>
          </p:nvPr>
        </p:nvSpPr>
        <p:spPr/>
        <p:txBody>
          <a:bodyPr/>
          <a:lstStyle>
            <a:lvl1pPr fontAlgn="auto">
              <a:spcAft>
                <a:spcPts val="0"/>
              </a:spcAft>
              <a:defRPr/>
            </a:lvl1pPr>
          </a:lstStyle>
          <a:p>
            <a:pPr>
              <a:defRPr/>
            </a:pPr>
            <a:fld id="{EC6B6593-4299-4E4B-981C-D0C9274E64CF}" type="slidenum">
              <a:rPr lang="en-GB"/>
              <a:pPr>
                <a:defRPr/>
              </a:pPr>
              <a:t>‹#›</a:t>
            </a:fld>
            <a:endParaRPr lang="en-GB" dirty="0"/>
          </a:p>
        </p:txBody>
      </p:sp>
    </p:spTree>
    <p:extLst>
      <p:ext uri="{BB962C8B-B14F-4D97-AF65-F5344CB8AC3E}">
        <p14:creationId xmlns:p14="http://schemas.microsoft.com/office/powerpoint/2010/main" val="1206315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fontAlgn="auto">
              <a:spcAft>
                <a:spcPts val="0"/>
              </a:spcAft>
              <a:defRPr/>
            </a:lvl1pPr>
          </a:lstStyle>
          <a:p>
            <a:pPr>
              <a:defRPr/>
            </a:pPr>
            <a:fld id="{704C6AF6-58AF-4F50-8F27-EE8F5E3C67A0}" type="slidenum">
              <a:rPr lang="en-GB"/>
              <a:pPr>
                <a:defRPr/>
              </a:pPr>
              <a:t>‹#›</a:t>
            </a:fld>
            <a:r>
              <a:rPr lang="en-GB" dirty="0"/>
              <a:t> of </a:t>
            </a:r>
          </a:p>
        </p:txBody>
      </p:sp>
    </p:spTree>
    <p:extLst>
      <p:ext uri="{BB962C8B-B14F-4D97-AF65-F5344CB8AC3E}">
        <p14:creationId xmlns:p14="http://schemas.microsoft.com/office/powerpoint/2010/main" val="37222375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p:cNvSpPr>
            <a:spLocks noGrp="1" noChangeArrowheads="1"/>
          </p:cNvSpPr>
          <p:nvPr>
            <p:ph type="sldNum" sz="quarter" idx="10"/>
          </p:nvPr>
        </p:nvSpPr>
        <p:spPr/>
        <p:txBody>
          <a:bodyPr/>
          <a:lstStyle>
            <a:lvl1pPr fontAlgn="auto">
              <a:spcAft>
                <a:spcPts val="0"/>
              </a:spcAft>
              <a:defRPr/>
            </a:lvl1pPr>
          </a:lstStyle>
          <a:p>
            <a:pPr>
              <a:defRPr/>
            </a:pPr>
            <a:fld id="{A3DDD6D3-4E88-4659-B0BA-7710686C7668}" type="slidenum">
              <a:rPr lang="en-GB"/>
              <a:pPr>
                <a:defRPr/>
              </a:pPr>
              <a:t>‹#›</a:t>
            </a:fld>
            <a:endParaRPr lang="en-GB" dirty="0"/>
          </a:p>
        </p:txBody>
      </p:sp>
    </p:spTree>
    <p:extLst>
      <p:ext uri="{BB962C8B-B14F-4D97-AF65-F5344CB8AC3E}">
        <p14:creationId xmlns:p14="http://schemas.microsoft.com/office/powerpoint/2010/main" val="27010118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42900" y="1167626"/>
            <a:ext cx="8458200" cy="3436553"/>
          </a:xfrm>
        </p:spPr>
        <p:txBody>
          <a:bodyPr/>
          <a:lstStyle>
            <a:lvl2pPr marL="355600" indent="-176213">
              <a:buFont typeface="ChevinLight" pitchFamily="2"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p:cNvSpPr>
            <a:spLocks noGrp="1" noChangeArrowheads="1"/>
          </p:cNvSpPr>
          <p:nvPr>
            <p:ph type="sldNum" sz="quarter" idx="10"/>
          </p:nvPr>
        </p:nvSpPr>
        <p:spPr/>
        <p:txBody>
          <a:bodyPr/>
          <a:lstStyle>
            <a:lvl1pPr fontAlgn="auto">
              <a:spcAft>
                <a:spcPts val="0"/>
              </a:spcAft>
              <a:defRPr/>
            </a:lvl1pPr>
          </a:lstStyle>
          <a:p>
            <a:pPr>
              <a:defRPr/>
            </a:pPr>
            <a:fld id="{EC6B6593-4299-4E4B-981C-D0C9274E64CF}" type="slidenum">
              <a:rPr lang="en-GB"/>
              <a:pPr>
                <a:defRPr/>
              </a:pPr>
              <a:t>‹#›</a:t>
            </a:fld>
            <a:endParaRPr lang="en-GB" dirty="0"/>
          </a:p>
        </p:txBody>
      </p:sp>
    </p:spTree>
    <p:extLst>
      <p:ext uri="{BB962C8B-B14F-4D97-AF65-F5344CB8AC3E}">
        <p14:creationId xmlns:p14="http://schemas.microsoft.com/office/powerpoint/2010/main" val="42283372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fontAlgn="auto">
              <a:spcAft>
                <a:spcPts val="0"/>
              </a:spcAft>
              <a:defRPr/>
            </a:lvl1pPr>
          </a:lstStyle>
          <a:p>
            <a:pPr>
              <a:defRPr/>
            </a:pPr>
            <a:fld id="{704C6AF6-58AF-4F50-8F27-EE8F5E3C67A0}" type="slidenum">
              <a:rPr lang="en-GB"/>
              <a:pPr>
                <a:defRPr/>
              </a:pPr>
              <a:t>‹#›</a:t>
            </a:fld>
            <a:r>
              <a:rPr lang="en-GB" dirty="0"/>
              <a:t> of </a:t>
            </a:r>
          </a:p>
        </p:txBody>
      </p:sp>
    </p:spTree>
    <p:extLst>
      <p:ext uri="{BB962C8B-B14F-4D97-AF65-F5344CB8AC3E}">
        <p14:creationId xmlns:p14="http://schemas.microsoft.com/office/powerpoint/2010/main" val="34752782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p:cNvSpPr>
            <a:spLocks noGrp="1" noChangeArrowheads="1"/>
          </p:cNvSpPr>
          <p:nvPr>
            <p:ph type="sldNum" sz="quarter" idx="10"/>
          </p:nvPr>
        </p:nvSpPr>
        <p:spPr/>
        <p:txBody>
          <a:bodyPr/>
          <a:lstStyle>
            <a:lvl1pPr fontAlgn="auto">
              <a:spcAft>
                <a:spcPts val="0"/>
              </a:spcAft>
              <a:defRPr/>
            </a:lvl1pPr>
          </a:lstStyle>
          <a:p>
            <a:pPr>
              <a:defRPr/>
            </a:pPr>
            <a:fld id="{A3DDD6D3-4E88-4659-B0BA-7710686C7668}" type="slidenum">
              <a:rPr lang="en-GB"/>
              <a:pPr>
                <a:defRPr/>
              </a:pPr>
              <a:t>‹#›</a:t>
            </a:fld>
            <a:endParaRPr lang="en-GB" dirty="0"/>
          </a:p>
        </p:txBody>
      </p:sp>
    </p:spTree>
    <p:extLst>
      <p:ext uri="{BB962C8B-B14F-4D97-AF65-F5344CB8AC3E}">
        <p14:creationId xmlns:p14="http://schemas.microsoft.com/office/powerpoint/2010/main" val="2311652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7" y="1260872"/>
            <a:ext cx="3887391"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7"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82600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42900" y="1167607"/>
            <a:ext cx="8458200" cy="3436553"/>
          </a:xfrm>
        </p:spPr>
        <p:txBody>
          <a:bodyPr/>
          <a:lstStyle>
            <a:lvl2pPr marL="355600" indent="-176213">
              <a:buFont typeface="ChevinLight" pitchFamily="2"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p:cNvSpPr>
            <a:spLocks noGrp="1" noChangeArrowheads="1"/>
          </p:cNvSpPr>
          <p:nvPr>
            <p:ph type="sldNum" sz="quarter" idx="10"/>
          </p:nvPr>
        </p:nvSpPr>
        <p:spPr/>
        <p:txBody>
          <a:bodyPr/>
          <a:lstStyle>
            <a:lvl1pPr fontAlgn="auto">
              <a:spcAft>
                <a:spcPts val="0"/>
              </a:spcAft>
              <a:defRPr/>
            </a:lvl1pPr>
          </a:lstStyle>
          <a:p>
            <a:pPr>
              <a:defRPr/>
            </a:pPr>
            <a:fld id="{EC6B6593-4299-4E4B-981C-D0C9274E64CF}" type="slidenum">
              <a:rPr lang="en-GB"/>
              <a:pPr>
                <a:defRPr/>
              </a:pPr>
              <a:t>‹#›</a:t>
            </a:fld>
            <a:endParaRPr lang="en-GB" dirty="0"/>
          </a:p>
        </p:txBody>
      </p:sp>
    </p:spTree>
    <p:extLst>
      <p:ext uri="{BB962C8B-B14F-4D97-AF65-F5344CB8AC3E}">
        <p14:creationId xmlns:p14="http://schemas.microsoft.com/office/powerpoint/2010/main" val="19081851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fontAlgn="auto">
              <a:spcAft>
                <a:spcPts val="0"/>
              </a:spcAft>
              <a:defRPr/>
            </a:lvl1pPr>
          </a:lstStyle>
          <a:p>
            <a:pPr>
              <a:defRPr/>
            </a:pPr>
            <a:fld id="{704C6AF6-58AF-4F50-8F27-EE8F5E3C67A0}" type="slidenum">
              <a:rPr lang="en-GB"/>
              <a:pPr>
                <a:defRPr/>
              </a:pPr>
              <a:t>‹#›</a:t>
            </a:fld>
            <a:r>
              <a:rPr lang="en-GB" dirty="0"/>
              <a:t> of </a:t>
            </a:r>
          </a:p>
        </p:txBody>
      </p:sp>
    </p:spTree>
    <p:extLst>
      <p:ext uri="{BB962C8B-B14F-4D97-AF65-F5344CB8AC3E}">
        <p14:creationId xmlns:p14="http://schemas.microsoft.com/office/powerpoint/2010/main" val="680218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p:cNvSpPr>
            <a:spLocks noGrp="1" noChangeArrowheads="1"/>
          </p:cNvSpPr>
          <p:nvPr>
            <p:ph type="sldNum" sz="quarter" idx="10"/>
          </p:nvPr>
        </p:nvSpPr>
        <p:spPr/>
        <p:txBody>
          <a:bodyPr/>
          <a:lstStyle>
            <a:lvl1pPr fontAlgn="auto">
              <a:spcAft>
                <a:spcPts val="0"/>
              </a:spcAft>
              <a:defRPr/>
            </a:lvl1pPr>
          </a:lstStyle>
          <a:p>
            <a:pPr>
              <a:defRPr/>
            </a:pPr>
            <a:fld id="{A3DDD6D3-4E88-4659-B0BA-7710686C7668}" type="slidenum">
              <a:rPr lang="en-GB"/>
              <a:pPr>
                <a:defRPr/>
              </a:pPr>
              <a:t>‹#›</a:t>
            </a:fld>
            <a:endParaRPr lang="en-GB" dirty="0"/>
          </a:p>
        </p:txBody>
      </p:sp>
    </p:spTree>
    <p:extLst>
      <p:ext uri="{BB962C8B-B14F-4D97-AF65-F5344CB8AC3E}">
        <p14:creationId xmlns:p14="http://schemas.microsoft.com/office/powerpoint/2010/main" val="3691948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42900" y="1167602"/>
            <a:ext cx="8458200" cy="3436553"/>
          </a:xfrm>
        </p:spPr>
        <p:txBody>
          <a:bodyPr/>
          <a:lstStyle>
            <a:lvl2pPr marL="355600" indent="-176213">
              <a:buFont typeface="ChevinLight" pitchFamily="2"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p:cNvSpPr>
            <a:spLocks noGrp="1" noChangeArrowheads="1"/>
          </p:cNvSpPr>
          <p:nvPr>
            <p:ph type="sldNum" sz="quarter" idx="10"/>
          </p:nvPr>
        </p:nvSpPr>
        <p:spPr/>
        <p:txBody>
          <a:bodyPr/>
          <a:lstStyle>
            <a:lvl1pPr fontAlgn="auto">
              <a:spcAft>
                <a:spcPts val="0"/>
              </a:spcAft>
              <a:defRPr/>
            </a:lvl1pPr>
          </a:lstStyle>
          <a:p>
            <a:pPr>
              <a:defRPr/>
            </a:pPr>
            <a:fld id="{EC6B6593-4299-4E4B-981C-D0C9274E64CF}" type="slidenum">
              <a:rPr lang="en-GB"/>
              <a:pPr>
                <a:defRPr/>
              </a:pPr>
              <a:t>‹#›</a:t>
            </a:fld>
            <a:endParaRPr lang="en-GB" dirty="0"/>
          </a:p>
        </p:txBody>
      </p:sp>
    </p:spTree>
    <p:extLst>
      <p:ext uri="{BB962C8B-B14F-4D97-AF65-F5344CB8AC3E}">
        <p14:creationId xmlns:p14="http://schemas.microsoft.com/office/powerpoint/2010/main" val="33906372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fontAlgn="auto">
              <a:spcAft>
                <a:spcPts val="0"/>
              </a:spcAft>
              <a:defRPr/>
            </a:lvl1pPr>
          </a:lstStyle>
          <a:p>
            <a:pPr>
              <a:defRPr/>
            </a:pPr>
            <a:fld id="{704C6AF6-58AF-4F50-8F27-EE8F5E3C67A0}" type="slidenum">
              <a:rPr lang="en-GB"/>
              <a:pPr>
                <a:defRPr/>
              </a:pPr>
              <a:t>‹#›</a:t>
            </a:fld>
            <a:r>
              <a:rPr lang="en-GB" dirty="0"/>
              <a:t> of </a:t>
            </a:r>
          </a:p>
        </p:txBody>
      </p:sp>
    </p:spTree>
    <p:extLst>
      <p:ext uri="{BB962C8B-B14F-4D97-AF65-F5344CB8AC3E}">
        <p14:creationId xmlns:p14="http://schemas.microsoft.com/office/powerpoint/2010/main" val="16837477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417514" y="211931"/>
            <a:ext cx="8307387" cy="742500"/>
          </a:xfrm>
        </p:spPr>
        <p:txBody>
          <a:bodyPr/>
          <a:lstStyle>
            <a:lvl1pPr algn="l">
              <a:defRPr b="0">
                <a:solidFill>
                  <a:schemeClr val="tx2"/>
                </a:solidFill>
                <a:latin typeface="+mj-lt"/>
              </a:defRPr>
            </a:lvl1pPr>
          </a:lstStyle>
          <a:p>
            <a:r>
              <a:rPr lang="en-GB" dirty="0"/>
              <a:t>Click to edit </a:t>
            </a:r>
            <a:br>
              <a:rPr lang="en-GB" dirty="0"/>
            </a:br>
            <a:r>
              <a:rPr lang="en-GB" dirty="0"/>
              <a:t>Master title style</a:t>
            </a:r>
          </a:p>
        </p:txBody>
      </p:sp>
      <p:sp>
        <p:nvSpPr>
          <p:cNvPr id="3" name="Subtitle 2"/>
          <p:cNvSpPr>
            <a:spLocks noGrp="1"/>
          </p:cNvSpPr>
          <p:nvPr userDrawn="1">
            <p:ph type="subTitle" idx="1"/>
          </p:nvPr>
        </p:nvSpPr>
        <p:spPr>
          <a:xfrm>
            <a:off x="417514" y="1083468"/>
            <a:ext cx="6567180" cy="1485000"/>
          </a:xfrm>
        </p:spPr>
        <p:txBody>
          <a:bodyPr>
            <a:noAutofit/>
          </a:bodyPr>
          <a:lstStyle>
            <a:lvl1pPr marL="0" indent="0" algn="l">
              <a:spcBef>
                <a:spcPts val="0"/>
              </a:spcBef>
              <a:buNone/>
              <a:defRPr>
                <a:solidFill>
                  <a:schemeClr val="tx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Click to edit Master subtitle style</a:t>
            </a:r>
          </a:p>
        </p:txBody>
      </p:sp>
      <p:grpSp>
        <p:nvGrpSpPr>
          <p:cNvPr id="4" name="Group 3"/>
          <p:cNvGrpSpPr/>
          <p:nvPr userDrawn="1"/>
        </p:nvGrpSpPr>
        <p:grpSpPr>
          <a:xfrm>
            <a:off x="3768929" y="3647575"/>
            <a:ext cx="1573953" cy="810545"/>
            <a:chOff x="3768928" y="4863432"/>
            <a:chExt cx="1573953" cy="1080727"/>
          </a:xfrm>
        </p:grpSpPr>
        <p:pic>
          <p:nvPicPr>
            <p:cNvPr id="24" name="Picture 12" descr="1"/>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
        <p:nvSpPr>
          <p:cNvPr id="7" name="TextBox 6" descr="CONFIDENTIAL_TAG_0xFFEE"/>
          <p:cNvSpPr txBox="1"/>
          <p:nvPr userDrawn="1"/>
        </p:nvSpPr>
        <p:spPr>
          <a:xfrm>
            <a:off x="398464" y="4755332"/>
            <a:ext cx="3189841" cy="207749"/>
          </a:xfrm>
          <a:prstGeom prst="rect">
            <a:avLst/>
          </a:prstGeom>
        </p:spPr>
        <p:txBody>
          <a:bodyPr vert="horz" lIns="0" tIns="0" rIns="0" bIns="0" rtlCol="0" anchor="t" anchorCtr="0">
            <a:normAutofit/>
          </a:bodyPr>
          <a:lstStyle/>
          <a:p>
            <a:pPr algn="l"/>
            <a:r>
              <a:rPr lang="en-GB" sz="900" b="0" i="0" u="none" dirty="0">
                <a:solidFill>
                  <a:schemeClr val="bg1">
                    <a:lumMod val="50000"/>
                  </a:schemeClr>
                </a:solidFill>
                <a:latin typeface="Calibri" panose="020F0502020204030204" pitchFamily="34" charset="0"/>
              </a:rPr>
              <a:t>CONFIDENTIAL</a:t>
            </a:r>
          </a:p>
        </p:txBody>
      </p:sp>
    </p:spTree>
    <p:extLst>
      <p:ext uri="{BB962C8B-B14F-4D97-AF65-F5344CB8AC3E}">
        <p14:creationId xmlns:p14="http://schemas.microsoft.com/office/powerpoint/2010/main" val="3305510304"/>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Contents or agenda">
    <p:spTree>
      <p:nvGrpSpPr>
        <p:cNvPr id="1" name=""/>
        <p:cNvGrpSpPr/>
        <p:nvPr/>
      </p:nvGrpSpPr>
      <p:grpSpPr>
        <a:xfrm>
          <a:off x="0" y="0"/>
          <a:ext cx="0" cy="0"/>
          <a:chOff x="0" y="0"/>
          <a:chExt cx="0" cy="0"/>
        </a:xfrm>
      </p:grpSpPr>
      <p:sp>
        <p:nvSpPr>
          <p:cNvPr id="2" name="Title 1"/>
          <p:cNvSpPr>
            <a:spLocks noGrp="1"/>
          </p:cNvSpPr>
          <p:nvPr>
            <p:ph type="title"/>
          </p:nvPr>
        </p:nvSpPr>
        <p:spPr>
          <a:xfrm>
            <a:off x="417513" y="210600"/>
            <a:ext cx="8307388" cy="741489"/>
          </a:xfrm>
        </p:spPr>
        <p:txBody>
          <a:bodyPr/>
          <a:lstStyle>
            <a:lvl1pPr>
              <a:defRPr b="0">
                <a:solidFill>
                  <a:schemeClr val="tx2"/>
                </a:solidFill>
                <a:latin typeface="+mj-lt"/>
              </a:defRPr>
            </a:lvl1pPr>
          </a:lstStyle>
          <a:p>
            <a:r>
              <a:rPr lang="en-GB" dirty="0"/>
              <a:t>Click to edit Master title style</a:t>
            </a:r>
          </a:p>
        </p:txBody>
      </p:sp>
      <p:sp>
        <p:nvSpPr>
          <p:cNvPr id="3" name="Content Placeholder 2"/>
          <p:cNvSpPr>
            <a:spLocks noGrp="1"/>
          </p:cNvSpPr>
          <p:nvPr>
            <p:ph idx="1"/>
          </p:nvPr>
        </p:nvSpPr>
        <p:spPr>
          <a:xfrm>
            <a:off x="417514" y="1081189"/>
            <a:ext cx="8307387" cy="3195536"/>
          </a:xfrm>
        </p:spPr>
        <p:txBody>
          <a:bodyPr/>
          <a:lstStyle>
            <a:lvl1pPr marL="269081" indent="-269081">
              <a:buClr>
                <a:schemeClr val="tx1"/>
              </a:buClr>
              <a:buFont typeface="+mj-lt"/>
              <a:buAutoNum type="arabicPeriod"/>
              <a:defRPr b="1">
                <a:solidFill>
                  <a:schemeClr val="tx1"/>
                </a:solidFill>
                <a:latin typeface="+mn-lt"/>
              </a:defRPr>
            </a:lvl1pPr>
            <a:lvl2pPr marL="473869" indent="0">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p:ph type="ftr" sz="quarter" idx="11"/>
          </p:nvPr>
        </p:nvSpPr>
        <p:spPr/>
        <p:txBody>
          <a:bodyPr/>
          <a:lstStyle/>
          <a:p>
            <a:r>
              <a:rPr lang="en-GB" dirty="0"/>
              <a:t> </a:t>
            </a:r>
          </a:p>
        </p:txBody>
      </p:sp>
      <p:sp>
        <p:nvSpPr>
          <p:cNvPr id="6" name="Slide Number Placeholder 5"/>
          <p:cNvSpPr>
            <a:spLocks noGrp="1"/>
          </p:cNvSpPr>
          <p:nvPr>
            <p:ph type="sldNum" sz="quarter" idx="12"/>
          </p:nvPr>
        </p:nvSpPr>
        <p:spPr/>
        <p:txBody>
          <a:bodyPr/>
          <a:lstStyle/>
          <a:p>
            <a:fld id="{F8DEEF1C-85D8-4622-96D6-431C752B733C}" type="slidenum">
              <a:rPr lang="en-GB" smtClean="0"/>
              <a:pPr/>
              <a:t>‹#›</a:t>
            </a:fld>
            <a:endParaRPr lang="en-GB" dirty="0"/>
          </a:p>
        </p:txBody>
      </p:sp>
    </p:spTree>
    <p:extLst>
      <p:ext uri="{BB962C8B-B14F-4D97-AF65-F5344CB8AC3E}">
        <p14:creationId xmlns:p14="http://schemas.microsoft.com/office/powerpoint/2010/main" val="2756878044"/>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7513" y="210600"/>
            <a:ext cx="8307388" cy="741489"/>
          </a:xfrm>
        </p:spPr>
        <p:txBody>
          <a:bodyPr/>
          <a:lstStyle>
            <a:lvl1pPr>
              <a:defRPr b="0">
                <a:latin typeface="+mj-lt"/>
              </a:defRPr>
            </a:lvl1pPr>
          </a:lstStyle>
          <a:p>
            <a:r>
              <a:rPr lang="en-GB" dirty="0"/>
              <a:t>Click to edit Master title style</a:t>
            </a:r>
          </a:p>
        </p:txBody>
      </p:sp>
      <p:sp>
        <p:nvSpPr>
          <p:cNvPr id="3" name="Content Placeholder 2"/>
          <p:cNvSpPr>
            <a:spLocks noGrp="1"/>
          </p:cNvSpPr>
          <p:nvPr>
            <p:ph idx="1"/>
          </p:nvPr>
        </p:nvSpPr>
        <p:spPr>
          <a:xfrm>
            <a:off x="417514" y="1081189"/>
            <a:ext cx="8307387" cy="3195536"/>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p:ph type="ftr" sz="quarter" idx="11"/>
          </p:nvPr>
        </p:nvSpPr>
        <p:spPr/>
        <p:txBody>
          <a:bodyPr/>
          <a:lstStyle/>
          <a:p>
            <a:r>
              <a:rPr lang="en-GB" dirty="0"/>
              <a:t> </a:t>
            </a:r>
          </a:p>
        </p:txBody>
      </p:sp>
      <p:sp>
        <p:nvSpPr>
          <p:cNvPr id="6" name="Slide Number Placeholder 5"/>
          <p:cNvSpPr>
            <a:spLocks noGrp="1"/>
          </p:cNvSpPr>
          <p:nvPr>
            <p:ph type="sldNum" sz="quarter" idx="12"/>
          </p:nvPr>
        </p:nvSpPr>
        <p:spPr/>
        <p:txBody>
          <a:bodyPr/>
          <a:lstStyle/>
          <a:p>
            <a:fld id="{F8DEEF1C-85D8-4622-96D6-431C752B733C}" type="slidenum">
              <a:rPr lang="en-GB" smtClean="0"/>
              <a:pPr/>
              <a:t>‹#›</a:t>
            </a:fld>
            <a:endParaRPr lang="en-GB" dirty="0"/>
          </a:p>
        </p:txBody>
      </p:sp>
    </p:spTree>
    <p:extLst>
      <p:ext uri="{BB962C8B-B14F-4D97-AF65-F5344CB8AC3E}">
        <p14:creationId xmlns:p14="http://schemas.microsoft.com/office/powerpoint/2010/main" val="180472035"/>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High Content">
    <p:spTree>
      <p:nvGrpSpPr>
        <p:cNvPr id="1" name=""/>
        <p:cNvGrpSpPr/>
        <p:nvPr/>
      </p:nvGrpSpPr>
      <p:grpSpPr>
        <a:xfrm>
          <a:off x="0" y="0"/>
          <a:ext cx="0" cy="0"/>
          <a:chOff x="0" y="0"/>
          <a:chExt cx="0" cy="0"/>
        </a:xfrm>
      </p:grpSpPr>
      <p:sp>
        <p:nvSpPr>
          <p:cNvPr id="2" name="Title 1"/>
          <p:cNvSpPr>
            <a:spLocks noGrp="1"/>
          </p:cNvSpPr>
          <p:nvPr>
            <p:ph type="title"/>
          </p:nvPr>
        </p:nvSpPr>
        <p:spPr>
          <a:xfrm>
            <a:off x="417513" y="210600"/>
            <a:ext cx="8307388" cy="741489"/>
          </a:xfrm>
        </p:spPr>
        <p:txBody>
          <a:bodyPr/>
          <a:lstStyle>
            <a:lvl1pPr>
              <a:defRPr b="0">
                <a:latin typeface="+mj-lt"/>
              </a:defRPr>
            </a:lvl1pPr>
          </a:lstStyle>
          <a:p>
            <a:r>
              <a:rPr lang="en-GB" dirty="0"/>
              <a:t>Click to edit Master title style</a:t>
            </a:r>
          </a:p>
        </p:txBody>
      </p:sp>
      <p:sp>
        <p:nvSpPr>
          <p:cNvPr id="3" name="Content Placeholder 2"/>
          <p:cNvSpPr>
            <a:spLocks noGrp="1"/>
          </p:cNvSpPr>
          <p:nvPr>
            <p:ph idx="1"/>
          </p:nvPr>
        </p:nvSpPr>
        <p:spPr>
          <a:xfrm>
            <a:off x="417514" y="1081189"/>
            <a:ext cx="8307387" cy="3195536"/>
          </a:xfrm>
        </p:spPr>
        <p:txBody>
          <a:bodyPr>
            <a:normAutofit/>
          </a:bodyPr>
          <a:lstStyle>
            <a:lvl1pPr marL="134541" indent="-134541">
              <a:defRPr sz="1200">
                <a:latin typeface="+mn-lt"/>
              </a:defRPr>
            </a:lvl1pPr>
            <a:lvl2pPr marL="269081" indent="0">
              <a:defRPr sz="1050">
                <a:latin typeface="+mn-lt"/>
              </a:defRPr>
            </a:lvl2pPr>
            <a:lvl3pPr marL="538163" indent="-134541">
              <a:defRPr sz="900">
                <a:latin typeface="+mn-lt"/>
              </a:defRPr>
            </a:lvl3pPr>
            <a:lvl4pPr marL="806054" indent="-134541">
              <a:defRPr sz="825">
                <a:latin typeface="+mn-lt"/>
              </a:defRPr>
            </a:lvl4pPr>
            <a:lvl5pPr marL="1009650" indent="-134541">
              <a:defRPr sz="825">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p:ph type="ftr" sz="quarter" idx="11"/>
          </p:nvPr>
        </p:nvSpPr>
        <p:spPr/>
        <p:txBody>
          <a:bodyPr/>
          <a:lstStyle/>
          <a:p>
            <a:r>
              <a:rPr lang="en-GB" dirty="0"/>
              <a:t> </a:t>
            </a:r>
          </a:p>
        </p:txBody>
      </p:sp>
      <p:sp>
        <p:nvSpPr>
          <p:cNvPr id="6" name="Slide Number Placeholder 5"/>
          <p:cNvSpPr>
            <a:spLocks noGrp="1"/>
          </p:cNvSpPr>
          <p:nvPr>
            <p:ph type="sldNum" sz="quarter" idx="12"/>
          </p:nvPr>
        </p:nvSpPr>
        <p:spPr/>
        <p:txBody>
          <a:bodyPr/>
          <a:lstStyle/>
          <a:p>
            <a:fld id="{F8DEEF1C-85D8-4622-96D6-431C752B733C}" type="slidenum">
              <a:rPr lang="en-GB" smtClean="0"/>
              <a:pPr/>
              <a:t>‹#›</a:t>
            </a:fld>
            <a:endParaRPr lang="en-GB" dirty="0"/>
          </a:p>
        </p:txBody>
      </p:sp>
    </p:spTree>
    <p:extLst>
      <p:ext uri="{BB962C8B-B14F-4D97-AF65-F5344CB8AC3E}">
        <p14:creationId xmlns:p14="http://schemas.microsoft.com/office/powerpoint/2010/main" val="3969855365"/>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17514" y="211932"/>
            <a:ext cx="8307387" cy="738274"/>
          </a:xfrm>
        </p:spPr>
        <p:txBody>
          <a:bodyPr/>
          <a:lstStyle>
            <a:lvl1pPr algn="l">
              <a:defRPr b="0">
                <a:solidFill>
                  <a:schemeClr val="tx2"/>
                </a:solidFill>
              </a:defRPr>
            </a:lvl1pPr>
          </a:lstStyle>
          <a:p>
            <a:r>
              <a:rPr lang="en-GB" dirty="0"/>
              <a:t>Click to edit </a:t>
            </a:r>
            <a:br>
              <a:rPr lang="en-GB" dirty="0"/>
            </a:br>
            <a:r>
              <a:rPr lang="en-GB" dirty="0"/>
              <a:t>Master title style</a:t>
            </a:r>
          </a:p>
        </p:txBody>
      </p:sp>
      <p:sp>
        <p:nvSpPr>
          <p:cNvPr id="8" name="Subtitle 2"/>
          <p:cNvSpPr>
            <a:spLocks noGrp="1"/>
          </p:cNvSpPr>
          <p:nvPr>
            <p:ph type="subTitle" idx="1"/>
          </p:nvPr>
        </p:nvSpPr>
        <p:spPr>
          <a:xfrm>
            <a:off x="417514" y="1083469"/>
            <a:ext cx="6567180" cy="1031770"/>
          </a:xfrm>
        </p:spPr>
        <p:txBody>
          <a:bodyPr/>
          <a:lstStyle>
            <a:lvl1pPr marL="0" indent="0" algn="l">
              <a:buNone/>
              <a:defRPr b="1">
                <a:solidFill>
                  <a:schemeClr val="tx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Click to edit Master subtitle style</a:t>
            </a:r>
          </a:p>
        </p:txBody>
      </p:sp>
      <p:grpSp>
        <p:nvGrpSpPr>
          <p:cNvPr id="12" name="Group 11"/>
          <p:cNvGrpSpPr/>
          <p:nvPr userDrawn="1"/>
        </p:nvGrpSpPr>
        <p:grpSpPr>
          <a:xfrm>
            <a:off x="3768929" y="3647575"/>
            <a:ext cx="1573953" cy="810545"/>
            <a:chOff x="3768928" y="4863432"/>
            <a:chExt cx="1573953" cy="1080727"/>
          </a:xfrm>
        </p:grpSpPr>
        <p:pic>
          <p:nvPicPr>
            <p:cNvPr id="13" name="Picture 12" descr="1"/>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
        <p:nvSpPr>
          <p:cNvPr id="9" name="Footer Placeholder 4"/>
          <p:cNvSpPr>
            <a:spLocks noGrp="1"/>
          </p:cNvSpPr>
          <p:nvPr>
            <p:ph type="ftr" sz="quarter" idx="3"/>
          </p:nvPr>
        </p:nvSpPr>
        <p:spPr>
          <a:xfrm>
            <a:off x="2592000" y="4829531"/>
            <a:ext cx="3960000" cy="169373"/>
          </a:xfrm>
          <a:prstGeom prst="rect">
            <a:avLst/>
          </a:prstGeom>
        </p:spPr>
        <p:txBody>
          <a:bodyPr vert="horz" lIns="0" tIns="0" rIns="0" bIns="0" rtlCol="0" anchor="t" anchorCtr="0">
            <a:noAutofit/>
          </a:bodyPr>
          <a:lstStyle>
            <a:lvl1pPr algn="ctr">
              <a:defRPr sz="825">
                <a:solidFill>
                  <a:schemeClr val="bg1">
                    <a:lumMod val="50000"/>
                  </a:schemeClr>
                </a:solidFill>
                <a:latin typeface="Calibri" panose="020F0502020204030204" pitchFamily="34" charset="0"/>
              </a:defRPr>
            </a:lvl1pPr>
          </a:lstStyle>
          <a:p>
            <a:r>
              <a:rPr lang="en-GB" dirty="0"/>
              <a:t> </a:t>
            </a:r>
          </a:p>
        </p:txBody>
      </p:sp>
      <p:sp>
        <p:nvSpPr>
          <p:cNvPr id="10" name="Slide Number Placeholder 5"/>
          <p:cNvSpPr>
            <a:spLocks noGrp="1"/>
          </p:cNvSpPr>
          <p:nvPr>
            <p:ph type="sldNum" sz="quarter" idx="4"/>
          </p:nvPr>
        </p:nvSpPr>
        <p:spPr>
          <a:xfrm>
            <a:off x="417514" y="4829531"/>
            <a:ext cx="935335" cy="180752"/>
          </a:xfrm>
          <a:prstGeom prst="rect">
            <a:avLst/>
          </a:prstGeom>
        </p:spPr>
        <p:txBody>
          <a:bodyPr vert="horz" lIns="0" tIns="0" rIns="0" bIns="0" rtlCol="0" anchor="t" anchorCtr="0">
            <a:noAutofit/>
          </a:bodyPr>
          <a:lstStyle>
            <a:lvl1pPr algn="l">
              <a:defRPr sz="825">
                <a:solidFill>
                  <a:schemeClr val="bg1">
                    <a:lumMod val="50000"/>
                  </a:schemeClr>
                </a:solidFill>
                <a:latin typeface="Calibri" panose="020F0502020204030204" pitchFamily="34" charset="0"/>
              </a:defRPr>
            </a:lvl1pPr>
          </a:lstStyle>
          <a:p>
            <a:fld id="{F8DEEF1C-85D8-4622-96D6-431C752B733C}" type="slidenum">
              <a:rPr lang="en-GB" smtClean="0"/>
              <a:pPr/>
              <a:t>‹#›</a:t>
            </a:fld>
            <a:endParaRPr lang="en-GB" dirty="0"/>
          </a:p>
        </p:txBody>
      </p:sp>
    </p:spTree>
    <p:extLst>
      <p:ext uri="{BB962C8B-B14F-4D97-AF65-F5344CB8AC3E}">
        <p14:creationId xmlns:p14="http://schemas.microsoft.com/office/powerpoint/2010/main" val="229901160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7000" y="513001"/>
            <a:ext cx="7886700" cy="994172"/>
          </a:xfrm>
        </p:spPr>
        <p:txBody>
          <a:bodyPr anchor="t">
            <a:normAutofit/>
          </a:bodyPr>
          <a:lstStyle>
            <a:lvl1pPr>
              <a:defRPr sz="3000"/>
            </a:lvl1pPr>
          </a:lstStyle>
          <a:p>
            <a:r>
              <a:rPr lang="en-US" dirty="0"/>
              <a:t>Click to edit Master title style</a:t>
            </a:r>
            <a:endParaRPr lang="en-GB" dirty="0"/>
          </a:p>
        </p:txBody>
      </p:sp>
    </p:spTree>
    <p:extLst>
      <p:ext uri="{BB962C8B-B14F-4D97-AF65-F5344CB8AC3E}">
        <p14:creationId xmlns:p14="http://schemas.microsoft.com/office/powerpoint/2010/main" val="23758752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GB" dirty="0"/>
              <a:t>Click to edit Master title style</a:t>
            </a:r>
          </a:p>
        </p:txBody>
      </p:sp>
      <p:sp>
        <p:nvSpPr>
          <p:cNvPr id="6" name="Footer Placeholder 5"/>
          <p:cNvSpPr>
            <a:spLocks noGrp="1"/>
          </p:cNvSpPr>
          <p:nvPr>
            <p:ph type="ftr" sz="quarter" idx="11"/>
          </p:nvPr>
        </p:nvSpPr>
        <p:spPr/>
        <p:txBody>
          <a:bodyPr/>
          <a:lstStyle/>
          <a:p>
            <a:r>
              <a:rPr lang="en-GB" dirty="0"/>
              <a:t> </a:t>
            </a:r>
          </a:p>
        </p:txBody>
      </p:sp>
      <p:sp>
        <p:nvSpPr>
          <p:cNvPr id="7" name="Slide Number Placeholder 6"/>
          <p:cNvSpPr>
            <a:spLocks noGrp="1"/>
          </p:cNvSpPr>
          <p:nvPr>
            <p:ph type="sldNum" sz="quarter" idx="12"/>
          </p:nvPr>
        </p:nvSpPr>
        <p:spPr/>
        <p:txBody>
          <a:bodyPr/>
          <a:lstStyle/>
          <a:p>
            <a:fld id="{F8DEEF1C-85D8-4622-96D6-431C752B733C}" type="slidenum">
              <a:rPr lang="en-GB" smtClean="0"/>
              <a:pPr/>
              <a:t>‹#›</a:t>
            </a:fld>
            <a:endParaRPr lang="en-GB" dirty="0"/>
          </a:p>
        </p:txBody>
      </p:sp>
      <p:sp>
        <p:nvSpPr>
          <p:cNvPr id="8" name="Content Placeholder 2"/>
          <p:cNvSpPr>
            <a:spLocks noGrp="1"/>
          </p:cNvSpPr>
          <p:nvPr>
            <p:ph idx="1"/>
          </p:nvPr>
        </p:nvSpPr>
        <p:spPr>
          <a:xfrm>
            <a:off x="417514" y="1081189"/>
            <a:ext cx="4047609" cy="3195536"/>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3"/>
          </p:nvPr>
        </p:nvSpPr>
        <p:spPr>
          <a:xfrm>
            <a:off x="4657726" y="1081189"/>
            <a:ext cx="4067175" cy="3195536"/>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31979016"/>
      </p:ext>
    </p:extLst>
  </p:cSld>
  <p:clrMapOvr>
    <a:masterClrMapping/>
  </p:clrMapOvr>
  <p:hf hdr="0" dt="0"/>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wo Hig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GB" dirty="0"/>
              <a:t>Click to edit Master title style</a:t>
            </a:r>
          </a:p>
        </p:txBody>
      </p:sp>
      <p:sp>
        <p:nvSpPr>
          <p:cNvPr id="6" name="Footer Placeholder 5"/>
          <p:cNvSpPr>
            <a:spLocks noGrp="1"/>
          </p:cNvSpPr>
          <p:nvPr>
            <p:ph type="ftr" sz="quarter" idx="11"/>
          </p:nvPr>
        </p:nvSpPr>
        <p:spPr/>
        <p:txBody>
          <a:bodyPr/>
          <a:lstStyle/>
          <a:p>
            <a:r>
              <a:rPr lang="en-GB" dirty="0"/>
              <a:t> </a:t>
            </a:r>
          </a:p>
        </p:txBody>
      </p:sp>
      <p:sp>
        <p:nvSpPr>
          <p:cNvPr id="7" name="Slide Number Placeholder 6"/>
          <p:cNvSpPr>
            <a:spLocks noGrp="1"/>
          </p:cNvSpPr>
          <p:nvPr>
            <p:ph type="sldNum" sz="quarter" idx="12"/>
          </p:nvPr>
        </p:nvSpPr>
        <p:spPr/>
        <p:txBody>
          <a:bodyPr/>
          <a:lstStyle/>
          <a:p>
            <a:fld id="{F8DEEF1C-85D8-4622-96D6-431C752B733C}" type="slidenum">
              <a:rPr lang="en-GB" smtClean="0"/>
              <a:pPr/>
              <a:t>‹#›</a:t>
            </a:fld>
            <a:endParaRPr lang="en-GB" dirty="0"/>
          </a:p>
        </p:txBody>
      </p:sp>
      <p:sp>
        <p:nvSpPr>
          <p:cNvPr id="8" name="Content Placeholder 2"/>
          <p:cNvSpPr>
            <a:spLocks noGrp="1"/>
          </p:cNvSpPr>
          <p:nvPr>
            <p:ph idx="1"/>
          </p:nvPr>
        </p:nvSpPr>
        <p:spPr>
          <a:xfrm>
            <a:off x="417514" y="1081189"/>
            <a:ext cx="4047609" cy="3195536"/>
          </a:xfrm>
        </p:spPr>
        <p:txBody>
          <a:bodyPr>
            <a:normAutofit/>
          </a:bodyPr>
          <a:lstStyle>
            <a:lvl1pPr marL="135731" indent="-135731">
              <a:defRPr sz="1200">
                <a:latin typeface="+mn-lt"/>
              </a:defRPr>
            </a:lvl1pPr>
            <a:lvl2pPr marL="269081" indent="0">
              <a:defRPr sz="1050">
                <a:latin typeface="+mn-lt"/>
              </a:defRPr>
            </a:lvl2pPr>
            <a:lvl3pPr marL="536972" indent="-132160">
              <a:defRPr sz="900">
                <a:latin typeface="+mn-lt"/>
              </a:defRPr>
            </a:lvl3pPr>
            <a:lvl4pPr marL="738188" indent="-132160">
              <a:defRPr sz="825">
                <a:latin typeface="+mn-lt"/>
              </a:defRPr>
            </a:lvl4pPr>
            <a:lvl5pPr marL="941785" indent="-135731">
              <a:defRPr sz="825">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3"/>
          </p:nvPr>
        </p:nvSpPr>
        <p:spPr>
          <a:xfrm>
            <a:off x="4657726" y="1081189"/>
            <a:ext cx="4067175" cy="3195536"/>
          </a:xfrm>
        </p:spPr>
        <p:txBody>
          <a:bodyPr>
            <a:normAutofit/>
          </a:bodyPr>
          <a:lstStyle>
            <a:lvl1pPr marL="135731" indent="-135731">
              <a:defRPr sz="1200">
                <a:latin typeface="+mn-lt"/>
              </a:defRPr>
            </a:lvl1pPr>
            <a:lvl2pPr marL="269081" indent="0">
              <a:defRPr sz="1050">
                <a:latin typeface="+mn-lt"/>
              </a:defRPr>
            </a:lvl2pPr>
            <a:lvl3pPr marL="536972" indent="-132160">
              <a:defRPr sz="900">
                <a:latin typeface="+mn-lt"/>
              </a:defRPr>
            </a:lvl3pPr>
            <a:lvl4pPr marL="738188" indent="-132160">
              <a:defRPr sz="825">
                <a:latin typeface="+mn-lt"/>
              </a:defRPr>
            </a:lvl4pPr>
            <a:lvl5pPr marL="941785" indent="-135731">
              <a:defRPr sz="825">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50810011"/>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p>
        </p:txBody>
      </p:sp>
      <p:sp>
        <p:nvSpPr>
          <p:cNvPr id="3" name="Text Placeholder 2"/>
          <p:cNvSpPr>
            <a:spLocks noGrp="1"/>
          </p:cNvSpPr>
          <p:nvPr>
            <p:ph type="body" idx="1"/>
          </p:nvPr>
        </p:nvSpPr>
        <p:spPr>
          <a:xfrm>
            <a:off x="417514" y="1083469"/>
            <a:ext cx="4079875" cy="547688"/>
          </a:xfrm>
        </p:spPr>
        <p:txBody>
          <a:bodyPr anchor="b"/>
          <a:lstStyle>
            <a:lvl1pPr marL="0" indent="0">
              <a:buNone/>
              <a:defRPr sz="18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5" name="Text Placeholder 4"/>
          <p:cNvSpPr>
            <a:spLocks noGrp="1"/>
          </p:cNvSpPr>
          <p:nvPr>
            <p:ph type="body" sz="quarter" idx="3"/>
          </p:nvPr>
        </p:nvSpPr>
        <p:spPr>
          <a:xfrm>
            <a:off x="4667666" y="1083469"/>
            <a:ext cx="4069173" cy="547688"/>
          </a:xfrm>
        </p:spPr>
        <p:txBody>
          <a:bodyPr anchor="b"/>
          <a:lstStyle>
            <a:lvl1pPr marL="0" indent="0">
              <a:buNone/>
              <a:defRPr sz="18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8" name="Footer Placeholder 7"/>
          <p:cNvSpPr>
            <a:spLocks noGrp="1"/>
          </p:cNvSpPr>
          <p:nvPr>
            <p:ph type="ftr" sz="quarter" idx="11"/>
          </p:nvPr>
        </p:nvSpPr>
        <p:spPr/>
        <p:txBody>
          <a:bodyPr/>
          <a:lstStyle/>
          <a:p>
            <a:r>
              <a:rPr lang="en-GB" dirty="0"/>
              <a:t> </a:t>
            </a:r>
          </a:p>
        </p:txBody>
      </p:sp>
      <p:sp>
        <p:nvSpPr>
          <p:cNvPr id="9" name="Slide Number Placeholder 8"/>
          <p:cNvSpPr>
            <a:spLocks noGrp="1"/>
          </p:cNvSpPr>
          <p:nvPr>
            <p:ph type="sldNum" sz="quarter" idx="12"/>
          </p:nvPr>
        </p:nvSpPr>
        <p:spPr/>
        <p:txBody>
          <a:bodyPr/>
          <a:lstStyle/>
          <a:p>
            <a:fld id="{F8DEEF1C-85D8-4622-96D6-431C752B733C}" type="slidenum">
              <a:rPr lang="en-GB" smtClean="0"/>
              <a:pPr/>
              <a:t>‹#›</a:t>
            </a:fld>
            <a:endParaRPr lang="en-GB" dirty="0"/>
          </a:p>
        </p:txBody>
      </p:sp>
      <p:sp>
        <p:nvSpPr>
          <p:cNvPr id="10" name="Content Placeholder 2"/>
          <p:cNvSpPr>
            <a:spLocks noGrp="1"/>
          </p:cNvSpPr>
          <p:nvPr>
            <p:ph idx="13"/>
          </p:nvPr>
        </p:nvSpPr>
        <p:spPr>
          <a:xfrm>
            <a:off x="417514" y="1701141"/>
            <a:ext cx="4047609" cy="257558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p:nvPr>
        </p:nvSpPr>
        <p:spPr>
          <a:xfrm>
            <a:off x="4657726" y="1701141"/>
            <a:ext cx="4067175" cy="257558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32505203"/>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4" name="Footer Placeholder 3"/>
          <p:cNvSpPr>
            <a:spLocks noGrp="1"/>
          </p:cNvSpPr>
          <p:nvPr>
            <p:ph type="ftr" sz="quarter" idx="11"/>
          </p:nvPr>
        </p:nvSpPr>
        <p:spPr/>
        <p:txBody>
          <a:bodyPr/>
          <a:lstStyle/>
          <a:p>
            <a:r>
              <a:rPr lang="en-GB" dirty="0"/>
              <a:t> </a:t>
            </a:r>
          </a:p>
        </p:txBody>
      </p:sp>
      <p:sp>
        <p:nvSpPr>
          <p:cNvPr id="5" name="Slide Number Placeholder 4"/>
          <p:cNvSpPr>
            <a:spLocks noGrp="1"/>
          </p:cNvSpPr>
          <p:nvPr>
            <p:ph type="sldNum" sz="quarter" idx="12"/>
          </p:nvPr>
        </p:nvSpPr>
        <p:spPr/>
        <p:txBody>
          <a:bodyPr/>
          <a:lstStyle/>
          <a:p>
            <a:fld id="{F8DEEF1C-85D8-4622-96D6-431C752B733C}" type="slidenum">
              <a:rPr lang="en-GB" smtClean="0"/>
              <a:pPr/>
              <a:t>‹#›</a:t>
            </a:fld>
            <a:endParaRPr lang="en-GB" dirty="0"/>
          </a:p>
        </p:txBody>
      </p:sp>
    </p:spTree>
    <p:extLst>
      <p:ext uri="{BB962C8B-B14F-4D97-AF65-F5344CB8AC3E}">
        <p14:creationId xmlns:p14="http://schemas.microsoft.com/office/powerpoint/2010/main" val="3887846183"/>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t> </a:t>
            </a:r>
          </a:p>
        </p:txBody>
      </p:sp>
      <p:sp>
        <p:nvSpPr>
          <p:cNvPr id="4" name="Slide Number Placeholder 3"/>
          <p:cNvSpPr>
            <a:spLocks noGrp="1"/>
          </p:cNvSpPr>
          <p:nvPr>
            <p:ph type="sldNum" sz="quarter" idx="12"/>
          </p:nvPr>
        </p:nvSpPr>
        <p:spPr/>
        <p:txBody>
          <a:bodyPr/>
          <a:lstStyle/>
          <a:p>
            <a:fld id="{F8DEEF1C-85D8-4622-96D6-431C752B733C}" type="slidenum">
              <a:rPr lang="en-GB" smtClean="0"/>
              <a:pPr/>
              <a:t>‹#›</a:t>
            </a:fld>
            <a:endParaRPr lang="en-GB" dirty="0"/>
          </a:p>
        </p:txBody>
      </p:sp>
    </p:spTree>
    <p:extLst>
      <p:ext uri="{BB962C8B-B14F-4D97-AF65-F5344CB8AC3E}">
        <p14:creationId xmlns:p14="http://schemas.microsoft.com/office/powerpoint/2010/main" val="1940059136"/>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End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7513" y="211932"/>
            <a:ext cx="8331200" cy="738274"/>
          </a:xfrm>
        </p:spPr>
        <p:txBody>
          <a:bodyPr/>
          <a:lstStyle>
            <a:lvl1pPr algn="l">
              <a:defRPr b="0">
                <a:solidFill>
                  <a:schemeClr val="tx2"/>
                </a:solidFill>
              </a:defRPr>
            </a:lvl1pPr>
          </a:lstStyle>
          <a:p>
            <a:r>
              <a:rPr lang="en-GB" dirty="0"/>
              <a:t>Click to edit </a:t>
            </a:r>
            <a:br>
              <a:rPr lang="en-GB" dirty="0"/>
            </a:br>
            <a:r>
              <a:rPr lang="en-GB" dirty="0"/>
              <a:t>Master title style</a:t>
            </a:r>
          </a:p>
        </p:txBody>
      </p:sp>
      <p:sp>
        <p:nvSpPr>
          <p:cNvPr id="3" name="Subtitle 2"/>
          <p:cNvSpPr>
            <a:spLocks noGrp="1"/>
          </p:cNvSpPr>
          <p:nvPr>
            <p:ph type="subTitle" idx="1"/>
          </p:nvPr>
        </p:nvSpPr>
        <p:spPr>
          <a:xfrm>
            <a:off x="417514" y="1083469"/>
            <a:ext cx="6567180" cy="1145381"/>
          </a:xfrm>
        </p:spPr>
        <p:txBody>
          <a:bodyPr>
            <a:noAutofit/>
          </a:bodyPr>
          <a:lstStyle>
            <a:lvl1pPr marL="0" indent="0" algn="l">
              <a:spcBef>
                <a:spcPts val="0"/>
              </a:spcBef>
              <a:buNone/>
              <a:defRPr b="1">
                <a:solidFill>
                  <a:schemeClr val="tx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Click to edit Master subtitle style</a:t>
            </a:r>
          </a:p>
        </p:txBody>
      </p:sp>
      <p:sp>
        <p:nvSpPr>
          <p:cNvPr id="24" name="Rectangle 5"/>
          <p:cNvSpPr>
            <a:spLocks noChangeArrowheads="1"/>
          </p:cNvSpPr>
          <p:nvPr userDrawn="1"/>
        </p:nvSpPr>
        <p:spPr bwMode="auto">
          <a:xfrm>
            <a:off x="434976" y="4276725"/>
            <a:ext cx="8328025" cy="685171"/>
          </a:xfrm>
          <a:prstGeom prst="rect">
            <a:avLst/>
          </a:prstGeom>
          <a:noFill/>
          <a:ln w="9525">
            <a:noFill/>
            <a:miter lim="800000"/>
            <a:headEnd/>
            <a:tailEnd/>
          </a:ln>
          <a:effectLst/>
        </p:spPr>
        <p:txBody>
          <a:bodyPr lIns="0" tIns="0" rIns="0" bIns="0" anchor="b" anchorCtr="0">
            <a:noAutofit/>
          </a:bodyPr>
          <a:lstStyle/>
          <a:p>
            <a:pPr algn="ctr">
              <a:lnSpc>
                <a:spcPct val="100000"/>
              </a:lnSpc>
              <a:spcBef>
                <a:spcPct val="0"/>
              </a:spcBef>
              <a:spcAft>
                <a:spcPct val="0"/>
              </a:spcAft>
              <a:buClrTx/>
            </a:pPr>
            <a:r>
              <a:rPr lang="en-GB" sz="600" dirty="0">
                <a:solidFill>
                  <a:schemeClr val="tx1"/>
                </a:solidFill>
                <a:latin typeface="Calibri" panose="020F0502020204030204" pitchFamily="34" charset="0"/>
                <a:cs typeface="Arial" pitchFamily="34" charset="0"/>
              </a:rPr>
              <a:t>Royal Mail, the cruciform and the colour red are registered trade marks of Royal Mail Group Ltd. All rights reserved.</a:t>
            </a:r>
          </a:p>
        </p:txBody>
      </p:sp>
      <p:grpSp>
        <p:nvGrpSpPr>
          <p:cNvPr id="8" name="Group 7"/>
          <p:cNvGrpSpPr/>
          <p:nvPr userDrawn="1"/>
        </p:nvGrpSpPr>
        <p:grpSpPr>
          <a:xfrm>
            <a:off x="3768929" y="3647575"/>
            <a:ext cx="1573953" cy="810545"/>
            <a:chOff x="3768928" y="4863432"/>
            <a:chExt cx="1573953" cy="1080727"/>
          </a:xfrm>
        </p:grpSpPr>
        <p:pic>
          <p:nvPicPr>
            <p:cNvPr id="9" name="Picture 12" descr="1"/>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Tree>
    <p:extLst>
      <p:ext uri="{BB962C8B-B14F-4D97-AF65-F5344CB8AC3E}">
        <p14:creationId xmlns:p14="http://schemas.microsoft.com/office/powerpoint/2010/main" val="3462696155"/>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297" y="403790"/>
            <a:ext cx="7911685" cy="315310"/>
          </a:xfrm>
        </p:spPr>
        <p:txBody>
          <a:bodyPr/>
          <a:lstStyle>
            <a:lvl1pPr marL="0" indent="0">
              <a:defRPr b="1">
                <a:latin typeface="+mj-lt"/>
              </a:defRPr>
            </a:lvl1pPr>
          </a:lstStyle>
          <a:p>
            <a:r>
              <a:rPr lang="en-US"/>
              <a:t>Click to edit Master title style</a:t>
            </a:r>
            <a:endParaRPr lang="en-GB"/>
          </a:p>
        </p:txBody>
      </p:sp>
      <p:sp>
        <p:nvSpPr>
          <p:cNvPr id="3" name="Content Placeholder 2"/>
          <p:cNvSpPr>
            <a:spLocks noGrp="1"/>
          </p:cNvSpPr>
          <p:nvPr>
            <p:ph idx="1"/>
          </p:nvPr>
        </p:nvSpPr>
        <p:spPr>
          <a:xfrm>
            <a:off x="615297" y="1167249"/>
            <a:ext cx="7911685" cy="310947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lvl1pPr>
              <a:defRPr sz="600">
                <a:solidFill>
                  <a:schemeClr val="bg1">
                    <a:lumMod val="65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sz="750"/>
            </a:lvl1pPr>
          </a:lstStyle>
          <a:p>
            <a:fld id="{64DE553D-EC66-4428-898D-D1F4FAB2E6E5}" type="slidenum">
              <a:rPr lang="en-GB" smtClean="0"/>
              <a:t>‹#›</a:t>
            </a:fld>
            <a:endParaRPr lang="en-GB" dirty="0"/>
          </a:p>
        </p:txBody>
      </p:sp>
      <p:sp>
        <p:nvSpPr>
          <p:cNvPr id="12" name="Text Placeholder 11">
            <a:extLst>
              <a:ext uri="{FF2B5EF4-FFF2-40B4-BE49-F238E27FC236}">
                <a16:creationId xmlns:a16="http://schemas.microsoft.com/office/drawing/2014/main" id="{DFFCB19A-6101-48F1-893D-543D6450BD5D}"/>
              </a:ext>
            </a:extLst>
          </p:cNvPr>
          <p:cNvSpPr>
            <a:spLocks noGrp="1"/>
          </p:cNvSpPr>
          <p:nvPr>
            <p:ph type="body" sz="quarter" idx="13"/>
          </p:nvPr>
        </p:nvSpPr>
        <p:spPr>
          <a:xfrm>
            <a:off x="615297" y="781941"/>
            <a:ext cx="7911685" cy="226487"/>
          </a:xfrm>
        </p:spPr>
        <p:txBody>
          <a:bodyPr/>
          <a:lstStyle>
            <a:lvl1pPr marL="0" indent="0">
              <a:buNone/>
              <a:defRPr sz="1350" b="0"/>
            </a:lvl1pPr>
            <a:lvl2pPr marL="335756" indent="0">
              <a:buNone/>
              <a:defRPr/>
            </a:lvl2pPr>
          </a:lstStyle>
          <a:p>
            <a:pPr lvl="0"/>
            <a:r>
              <a:rPr lang="en-US"/>
              <a:t>Edit Master text styles</a:t>
            </a:r>
          </a:p>
        </p:txBody>
      </p:sp>
    </p:spTree>
    <p:extLst>
      <p:ext uri="{BB962C8B-B14F-4D97-AF65-F5344CB8AC3E}">
        <p14:creationId xmlns:p14="http://schemas.microsoft.com/office/powerpoint/2010/main" val="21950039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297" y="403790"/>
            <a:ext cx="7911685" cy="315310"/>
          </a:xfrm>
        </p:spPr>
        <p:txBody>
          <a:bodyPr/>
          <a:lstStyle>
            <a:lvl1pPr marL="0" indent="0">
              <a:defRPr b="1">
                <a:latin typeface="+mj-lt"/>
              </a:defRPr>
            </a:lvl1pPr>
          </a:lstStyle>
          <a:p>
            <a:r>
              <a:rPr lang="en-US"/>
              <a:t>Click to edit Master title style</a:t>
            </a:r>
            <a:endParaRPr lang="en-GB"/>
          </a:p>
        </p:txBody>
      </p:sp>
      <p:sp>
        <p:nvSpPr>
          <p:cNvPr id="5" name="Footer Placeholder 4"/>
          <p:cNvSpPr>
            <a:spLocks noGrp="1"/>
          </p:cNvSpPr>
          <p:nvPr>
            <p:ph type="ftr" sz="quarter" idx="11"/>
          </p:nvPr>
        </p:nvSpPr>
        <p:spPr/>
        <p:txBody>
          <a:bodyPr/>
          <a:lstStyle>
            <a:lvl1pPr>
              <a:defRPr sz="600">
                <a:solidFill>
                  <a:schemeClr val="bg1">
                    <a:lumMod val="65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sz="750">
                <a:solidFill>
                  <a:schemeClr val="bg1">
                    <a:lumMod val="65000"/>
                  </a:schemeClr>
                </a:solidFill>
              </a:defRPr>
            </a:lvl1pPr>
          </a:lstStyle>
          <a:p>
            <a:fld id="{64DE553D-EC66-4428-898D-D1F4FAB2E6E5}" type="slidenum">
              <a:rPr lang="en-GB" smtClean="0"/>
              <a:t>‹#›</a:t>
            </a:fld>
            <a:endParaRPr lang="en-GB" dirty="0"/>
          </a:p>
        </p:txBody>
      </p:sp>
      <p:sp>
        <p:nvSpPr>
          <p:cNvPr id="12" name="Text Placeholder 11">
            <a:extLst>
              <a:ext uri="{FF2B5EF4-FFF2-40B4-BE49-F238E27FC236}">
                <a16:creationId xmlns:a16="http://schemas.microsoft.com/office/drawing/2014/main" id="{DFFCB19A-6101-48F1-893D-543D6450BD5D}"/>
              </a:ext>
            </a:extLst>
          </p:cNvPr>
          <p:cNvSpPr>
            <a:spLocks noGrp="1"/>
          </p:cNvSpPr>
          <p:nvPr>
            <p:ph type="body" sz="quarter" idx="13"/>
          </p:nvPr>
        </p:nvSpPr>
        <p:spPr>
          <a:xfrm>
            <a:off x="615297" y="781941"/>
            <a:ext cx="7911685" cy="226487"/>
          </a:xfrm>
        </p:spPr>
        <p:txBody>
          <a:bodyPr/>
          <a:lstStyle>
            <a:lvl1pPr marL="0" indent="0">
              <a:buNone/>
              <a:defRPr sz="1350" b="0"/>
            </a:lvl1pPr>
            <a:lvl2pPr marL="335756" indent="0">
              <a:buNone/>
              <a:defRPr/>
            </a:lvl2pPr>
          </a:lstStyle>
          <a:p>
            <a:pPr lvl="0"/>
            <a:r>
              <a:rPr lang="en-US"/>
              <a:t>Edit Master text styles</a:t>
            </a:r>
          </a:p>
        </p:txBody>
      </p:sp>
    </p:spTree>
    <p:extLst>
      <p:ext uri="{BB962C8B-B14F-4D97-AF65-F5344CB8AC3E}">
        <p14:creationId xmlns:p14="http://schemas.microsoft.com/office/powerpoint/2010/main" val="22663150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3736975" y="4847038"/>
            <a:ext cx="1817688" cy="172640"/>
            <a:chOff x="4348" y="215"/>
            <a:chExt cx="1145" cy="145"/>
          </a:xfrm>
        </p:grpSpPr>
        <p:pic>
          <p:nvPicPr>
            <p:cNvPr id="5" name="Picture 11" descr="RMGlogo_red_copy"/>
            <p:cNvPicPr>
              <a:picLocks noChangeAspect="1" noChangeArrowheads="1"/>
            </p:cNvPicPr>
            <p:nvPr userDrawn="1"/>
          </p:nvPicPr>
          <p:blipFill>
            <a:blip r:embed="rId2" cstate="print">
              <a:lum bright="-24000" contrast="48000"/>
              <a:grayscl/>
              <a:extLst>
                <a:ext uri="{28A0092B-C50C-407E-A947-70E740481C1C}">
                  <a14:useLocalDpi xmlns:a14="http://schemas.microsoft.com/office/drawing/2010/main" val="0"/>
                </a:ext>
              </a:extLst>
            </a:blip>
            <a:srcRect/>
            <a:stretch>
              <a:fillRect/>
            </a:stretch>
          </p:blipFill>
          <p:spPr bwMode="auto">
            <a:xfrm>
              <a:off x="4348" y="215"/>
              <a:ext cx="1145" cy="144"/>
            </a:xfrm>
            <a:prstGeom prst="rect">
              <a:avLst/>
            </a:prstGeom>
            <a:solidFill>
              <a:schemeClr val="bg1"/>
            </a:solidFill>
            <a:ln w="9525">
              <a:solidFill>
                <a:schemeClr val="bg1"/>
              </a:solidFill>
              <a:miter lim="800000"/>
              <a:headEnd/>
              <a:tailEnd/>
            </a:ln>
          </p:spPr>
        </p:pic>
        <p:pic>
          <p:nvPicPr>
            <p:cNvPr id="6" name="Picture 12" descr="RMGlogo_red_cop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hidden">
            <a:xfrm>
              <a:off x="4348" y="216"/>
              <a:ext cx="1145" cy="144"/>
            </a:xfrm>
            <a:prstGeom prst="rect">
              <a:avLst/>
            </a:prstGeom>
            <a:solidFill>
              <a:schemeClr val="bg1"/>
            </a:solidFill>
            <a:ln w="9525">
              <a:solidFill>
                <a:schemeClr val="bg1"/>
              </a:solidFill>
              <a:miter lim="800000"/>
              <a:headEnd/>
              <a:tailEnd/>
            </a:ln>
          </p:spPr>
        </p:pic>
      </p:grpSp>
      <p:sp>
        <p:nvSpPr>
          <p:cNvPr id="7" name="TextBox 10"/>
          <p:cNvSpPr txBox="1">
            <a:spLocks noChangeArrowheads="1"/>
          </p:cNvSpPr>
          <p:nvPr/>
        </p:nvSpPr>
        <p:spPr bwMode="auto">
          <a:xfrm>
            <a:off x="136526" y="4825607"/>
            <a:ext cx="138531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hevinLight" pitchFamily="2" charset="0"/>
              </a:defRPr>
            </a:lvl1pPr>
            <a:lvl2pPr marL="742950" indent="-285750">
              <a:defRPr>
                <a:solidFill>
                  <a:schemeClr val="tx1"/>
                </a:solidFill>
                <a:latin typeface="ChevinLight" pitchFamily="2" charset="0"/>
              </a:defRPr>
            </a:lvl2pPr>
            <a:lvl3pPr marL="1143000" indent="-228600">
              <a:defRPr>
                <a:solidFill>
                  <a:schemeClr val="tx1"/>
                </a:solidFill>
                <a:latin typeface="ChevinLight" pitchFamily="2" charset="0"/>
              </a:defRPr>
            </a:lvl3pPr>
            <a:lvl4pPr marL="1600200" indent="-228600">
              <a:defRPr>
                <a:solidFill>
                  <a:schemeClr val="tx1"/>
                </a:solidFill>
                <a:latin typeface="ChevinLight" pitchFamily="2" charset="0"/>
              </a:defRPr>
            </a:lvl4pPr>
            <a:lvl5pPr marL="2057400" indent="-228600">
              <a:defRPr>
                <a:solidFill>
                  <a:schemeClr val="tx1"/>
                </a:solidFill>
                <a:latin typeface="ChevinLight" pitchFamily="2" charset="0"/>
              </a:defRPr>
            </a:lvl5pPr>
            <a:lvl6pPr marL="2514600" indent="-228600" fontAlgn="base">
              <a:spcBef>
                <a:spcPct val="0"/>
              </a:spcBef>
              <a:spcAft>
                <a:spcPct val="0"/>
              </a:spcAft>
              <a:defRPr>
                <a:solidFill>
                  <a:schemeClr val="tx1"/>
                </a:solidFill>
                <a:latin typeface="ChevinLight" pitchFamily="2" charset="0"/>
              </a:defRPr>
            </a:lvl6pPr>
            <a:lvl7pPr marL="2971800" indent="-228600" fontAlgn="base">
              <a:spcBef>
                <a:spcPct val="0"/>
              </a:spcBef>
              <a:spcAft>
                <a:spcPct val="0"/>
              </a:spcAft>
              <a:defRPr>
                <a:solidFill>
                  <a:schemeClr val="tx1"/>
                </a:solidFill>
                <a:latin typeface="ChevinLight" pitchFamily="2" charset="0"/>
              </a:defRPr>
            </a:lvl7pPr>
            <a:lvl8pPr marL="3429000" indent="-228600" fontAlgn="base">
              <a:spcBef>
                <a:spcPct val="0"/>
              </a:spcBef>
              <a:spcAft>
                <a:spcPct val="0"/>
              </a:spcAft>
              <a:defRPr>
                <a:solidFill>
                  <a:schemeClr val="tx1"/>
                </a:solidFill>
                <a:latin typeface="ChevinLight" pitchFamily="2" charset="0"/>
              </a:defRPr>
            </a:lvl8pPr>
            <a:lvl9pPr marL="3886200" indent="-228600" fontAlgn="base">
              <a:spcBef>
                <a:spcPct val="0"/>
              </a:spcBef>
              <a:spcAft>
                <a:spcPct val="0"/>
              </a:spcAft>
              <a:defRPr>
                <a:solidFill>
                  <a:schemeClr val="tx1"/>
                </a:solidFill>
                <a:latin typeface="ChevinLight" pitchFamily="2" charset="0"/>
              </a:defRPr>
            </a:lvl9pPr>
          </a:lstStyle>
          <a:p>
            <a:pPr fontAlgn="base">
              <a:spcBef>
                <a:spcPct val="0"/>
              </a:spcBef>
              <a:spcAft>
                <a:spcPct val="0"/>
              </a:spcAft>
              <a:defRPr/>
            </a:pPr>
            <a:r>
              <a:rPr lang="en-GB" sz="1050" dirty="0">
                <a:solidFill>
                  <a:prstClr val="black"/>
                </a:solidFill>
                <a:latin typeface="ChevinBold" pitchFamily="2" charset="0"/>
                <a:cs typeface="Arial" pitchFamily="34" charset="0"/>
              </a:rPr>
              <a:t>Strictly Confidential</a:t>
            </a:r>
          </a:p>
        </p:txBody>
      </p:sp>
      <p:sp>
        <p:nvSpPr>
          <p:cNvPr id="3080" name="Rectangle 8"/>
          <p:cNvSpPr>
            <a:spLocks noGrp="1" noChangeArrowheads="1"/>
          </p:cNvSpPr>
          <p:nvPr>
            <p:ph type="ctrTitle"/>
          </p:nvPr>
        </p:nvSpPr>
        <p:spPr>
          <a:xfrm>
            <a:off x="291613" y="857250"/>
            <a:ext cx="8428892" cy="857250"/>
          </a:xfrm>
        </p:spPr>
        <p:txBody>
          <a:bodyPr/>
          <a:lstStyle>
            <a:lvl1pPr>
              <a:defRPr sz="2100"/>
            </a:lvl1pPr>
          </a:lstStyle>
          <a:p>
            <a:pPr lvl="0"/>
            <a:r>
              <a:rPr lang="en-US" noProof="0"/>
              <a:t>Click to edit Master title style</a:t>
            </a:r>
            <a:endParaRPr lang="en-US" noProof="0" dirty="0"/>
          </a:p>
        </p:txBody>
      </p:sp>
      <p:sp>
        <p:nvSpPr>
          <p:cNvPr id="3081" name="Rectangle 9"/>
          <p:cNvSpPr>
            <a:spLocks noGrp="1" noChangeArrowheads="1"/>
          </p:cNvSpPr>
          <p:nvPr>
            <p:ph type="subTitle" idx="1"/>
          </p:nvPr>
        </p:nvSpPr>
        <p:spPr>
          <a:xfrm>
            <a:off x="291613" y="1828800"/>
            <a:ext cx="8428892" cy="2114550"/>
          </a:xfrm>
        </p:spPr>
        <p:txBody>
          <a:bodyPr/>
          <a:lstStyle>
            <a:lvl1pPr marL="0" indent="0">
              <a:buFontTx/>
              <a:buNone/>
              <a:defRPr sz="1800"/>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1960347801"/>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1" y="0"/>
            <a:ext cx="8773784" cy="685800"/>
          </a:xfrm>
        </p:spPr>
        <p:txBody>
          <a:bodyPr/>
          <a:lstStyle>
            <a:lvl1pPr>
              <a:defRPr sz="18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500"/>
            </a:lvl1pPr>
            <a:lvl2pPr marL="552450" indent="-214313">
              <a:buFont typeface="Arial" panose="020B0604020202020204" pitchFamily="34" charset="0"/>
              <a:buChar char="•"/>
              <a:defRPr sz="135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8865983"/>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45866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788197"/>
            <a:ext cx="8751888" cy="3565922"/>
          </a:xfrm>
        </p:spPr>
        <p:txBody>
          <a:bodyPr/>
          <a:lstStyle>
            <a:lvl1pPr marL="342900" indent="-342900">
              <a:buFont typeface="+mj-lt"/>
              <a:buAutoNum type="arabicPeriod"/>
              <a:defRPr sz="1500"/>
            </a:lvl1pPr>
            <a:lvl2pPr marL="595313" indent="-257175">
              <a:buFont typeface="+mj-lt"/>
              <a:buAutoNum type="arabicPeriod"/>
              <a:defRPr sz="1350"/>
            </a:lvl2pPr>
            <a:lvl3pPr marL="941785" indent="-257175">
              <a:buFont typeface="+mj-lt"/>
              <a:buAutoNum type="arabicPeriod"/>
              <a:defRPr sz="1200"/>
            </a:lvl3pPr>
            <a:lvl4pPr marL="1328738" indent="-257175">
              <a:buFont typeface="+mj-lt"/>
              <a:buAutoNum type="arabicPeriod"/>
              <a:defRPr sz="1200"/>
            </a:lvl4pPr>
            <a:lvl5pPr marL="1666875" indent="-257175">
              <a:buFont typeface="+mj-lt"/>
              <a:buAutoNum type="arabicPeriod"/>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7788391"/>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522" y="788198"/>
            <a:ext cx="4248677" cy="3781778"/>
          </a:xfrm>
        </p:spPr>
        <p:txBody>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874" y="788198"/>
            <a:ext cx="4362450" cy="3781778"/>
          </a:xfrm>
        </p:spPr>
        <p:txBody>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365240"/>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251521" y="0"/>
            <a:ext cx="8773784" cy="685800"/>
          </a:xfrm>
        </p:spPr>
        <p:txBody>
          <a:bodyPr/>
          <a:lstStyle>
            <a:lvl1pPr>
              <a:defRPr sz="1800"/>
            </a:lvl1pPr>
          </a:lstStyle>
          <a:p>
            <a:r>
              <a:rPr lang="en-US"/>
              <a:t>Click to edit Master title style</a:t>
            </a:r>
            <a:endParaRPr lang="en-US" dirty="0"/>
          </a:p>
        </p:txBody>
      </p:sp>
    </p:spTree>
    <p:extLst>
      <p:ext uri="{BB962C8B-B14F-4D97-AF65-F5344CB8AC3E}">
        <p14:creationId xmlns:p14="http://schemas.microsoft.com/office/powerpoint/2010/main" val="3885229942"/>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320741"/>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79400" y="86916"/>
            <a:ext cx="8534400" cy="448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5296301"/>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3760788" y="3648075"/>
            <a:ext cx="1573212" cy="809625"/>
            <a:chOff x="3760047" y="4863432"/>
            <a:chExt cx="1573953" cy="1080727"/>
          </a:xfrm>
        </p:grpSpPr>
        <p:pic>
          <p:nvPicPr>
            <p:cNvPr id="5" name="Picture 12" descr="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60047" y="4863432"/>
              <a:ext cx="1573953" cy="108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rm_e_col_p white bg.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hidden">
            <a:xfrm>
              <a:off x="3762467" y="4880811"/>
              <a:ext cx="1562710" cy="105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descr="CONFIDENTIAL_TAG_0xFFEE"/>
          <p:cNvSpPr txBox="1">
            <a:spLocks noChangeArrowheads="1"/>
          </p:cNvSpPr>
          <p:nvPr userDrawn="1"/>
        </p:nvSpPr>
        <p:spPr bwMode="auto">
          <a:xfrm>
            <a:off x="331792" y="4797029"/>
            <a:ext cx="31892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endParaRPr lang="en-US" altLang="en-US" sz="900" dirty="0">
              <a:solidFill>
                <a:srgbClr val="666666"/>
              </a:solidFill>
              <a:cs typeface="Arial" charset="0"/>
            </a:endParaRPr>
          </a:p>
        </p:txBody>
      </p:sp>
      <p:sp>
        <p:nvSpPr>
          <p:cNvPr id="7" name="Title 1"/>
          <p:cNvSpPr>
            <a:spLocks noGrp="1"/>
          </p:cNvSpPr>
          <p:nvPr>
            <p:ph type="ctrTitle"/>
          </p:nvPr>
        </p:nvSpPr>
        <p:spPr>
          <a:xfrm>
            <a:off x="417515" y="211935"/>
            <a:ext cx="8307387" cy="738274"/>
          </a:xfrm>
        </p:spPr>
        <p:txBody>
          <a:bodyPr/>
          <a:lstStyle>
            <a:lvl1pPr algn="l">
              <a:defRPr b="1">
                <a:solidFill>
                  <a:schemeClr val="tx2"/>
                </a:solidFill>
              </a:defRPr>
            </a:lvl1pPr>
          </a:lstStyle>
          <a:p>
            <a:r>
              <a:rPr lang="en-US"/>
              <a:t>Click to edit Master title style</a:t>
            </a:r>
            <a:endParaRPr lang="en-US" dirty="0"/>
          </a:p>
        </p:txBody>
      </p:sp>
      <p:sp>
        <p:nvSpPr>
          <p:cNvPr id="8" name="Subtitle 2"/>
          <p:cNvSpPr>
            <a:spLocks noGrp="1"/>
          </p:cNvSpPr>
          <p:nvPr>
            <p:ph type="subTitle" idx="1"/>
          </p:nvPr>
        </p:nvSpPr>
        <p:spPr>
          <a:xfrm>
            <a:off x="417514" y="1083472"/>
            <a:ext cx="6567180" cy="1031770"/>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12048715"/>
      </p:ext>
    </p:extLst>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8" name="Content Placeholder 2"/>
          <p:cNvSpPr>
            <a:spLocks noGrp="1"/>
          </p:cNvSpPr>
          <p:nvPr>
            <p:ph idx="1"/>
          </p:nvPr>
        </p:nvSpPr>
        <p:spPr>
          <a:xfrm>
            <a:off x="417515" y="1081194"/>
            <a:ext cx="4047609" cy="31955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752020" y="1081194"/>
            <a:ext cx="3972880" cy="31955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4"/>
          </p:nvPr>
        </p:nvSpPr>
        <p:spPr>
          <a:xfrm>
            <a:off x="1619251" y="4829180"/>
            <a:ext cx="5195888" cy="170260"/>
          </a:xfrm>
          <a:prstGeom prst="rect">
            <a:avLst/>
          </a:prstGeom>
        </p:spPr>
        <p:txBody>
          <a:bodyPr/>
          <a:lstStyle>
            <a:lvl1pPr>
              <a:defRPr/>
            </a:lvl1pPr>
          </a:lstStyle>
          <a:p>
            <a:pPr>
              <a:defRPr/>
            </a:pPr>
            <a:r>
              <a:rPr lang="en-US" dirty="0">
                <a:solidFill>
                  <a:srgbClr val="000000">
                    <a:tint val="75000"/>
                  </a:srgbClr>
                </a:solidFill>
              </a:rPr>
              <a:t>Revenue Management Integrity Program</a:t>
            </a:r>
          </a:p>
        </p:txBody>
      </p:sp>
      <p:sp>
        <p:nvSpPr>
          <p:cNvPr id="6" name="Slide Number Placeholder 5"/>
          <p:cNvSpPr>
            <a:spLocks noGrp="1"/>
          </p:cNvSpPr>
          <p:nvPr>
            <p:ph type="sldNum" sz="quarter" idx="15"/>
          </p:nvPr>
        </p:nvSpPr>
        <p:spPr>
          <a:xfrm>
            <a:off x="417516" y="4829175"/>
            <a:ext cx="935037" cy="180975"/>
          </a:xfrm>
          <a:prstGeom prst="rect">
            <a:avLst/>
          </a:prstGeom>
        </p:spPr>
        <p:txBody>
          <a:bodyPr/>
          <a:lstStyle>
            <a:lvl1pPr>
              <a:defRPr/>
            </a:lvl1pPr>
          </a:lstStyle>
          <a:p>
            <a:pPr>
              <a:defRPr/>
            </a:pPr>
            <a:fld id="{85D983C8-D9A1-4BB7-B640-F6C8D1DE290D}" type="slidenum">
              <a:rPr lang="en-US" altLang="en-US"/>
              <a:pPr>
                <a:defRPr/>
              </a:pPr>
              <a:t>‹#›</a:t>
            </a:fld>
            <a:endParaRPr lang="en-US" altLang="en-US" dirty="0"/>
          </a:p>
        </p:txBody>
      </p:sp>
    </p:spTree>
    <p:extLst>
      <p:ext uri="{BB962C8B-B14F-4D97-AF65-F5344CB8AC3E}">
        <p14:creationId xmlns:p14="http://schemas.microsoft.com/office/powerpoint/2010/main" val="3217909840"/>
      </p:ext>
    </p:extLst>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7517" y="1083469"/>
            <a:ext cx="4079875" cy="54768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762006" y="1083469"/>
            <a:ext cx="3974832" cy="54768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0" name="Content Placeholder 2"/>
          <p:cNvSpPr>
            <a:spLocks noGrp="1"/>
          </p:cNvSpPr>
          <p:nvPr>
            <p:ph idx="13"/>
          </p:nvPr>
        </p:nvSpPr>
        <p:spPr>
          <a:xfrm>
            <a:off x="417515" y="1701142"/>
            <a:ext cx="4047609" cy="25755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4"/>
          </p:nvPr>
        </p:nvSpPr>
        <p:spPr>
          <a:xfrm>
            <a:off x="4752020" y="1701142"/>
            <a:ext cx="3972880" cy="25755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5"/>
          </p:nvPr>
        </p:nvSpPr>
        <p:spPr>
          <a:xfrm>
            <a:off x="1619251" y="4829180"/>
            <a:ext cx="5195888" cy="170260"/>
          </a:xfrm>
          <a:prstGeom prst="rect">
            <a:avLst/>
          </a:prstGeom>
        </p:spPr>
        <p:txBody>
          <a:bodyPr/>
          <a:lstStyle>
            <a:lvl1pPr>
              <a:defRPr/>
            </a:lvl1pPr>
          </a:lstStyle>
          <a:p>
            <a:pPr>
              <a:defRPr/>
            </a:pPr>
            <a:r>
              <a:rPr lang="en-US" dirty="0">
                <a:solidFill>
                  <a:srgbClr val="000000">
                    <a:tint val="75000"/>
                  </a:srgbClr>
                </a:solidFill>
              </a:rPr>
              <a:t>Revenue Management Integrity Program</a:t>
            </a:r>
          </a:p>
        </p:txBody>
      </p:sp>
      <p:sp>
        <p:nvSpPr>
          <p:cNvPr id="8" name="Slide Number Placeholder 5"/>
          <p:cNvSpPr>
            <a:spLocks noGrp="1"/>
          </p:cNvSpPr>
          <p:nvPr>
            <p:ph type="sldNum" sz="quarter" idx="16"/>
          </p:nvPr>
        </p:nvSpPr>
        <p:spPr>
          <a:xfrm>
            <a:off x="417516" y="4829175"/>
            <a:ext cx="935037" cy="180975"/>
          </a:xfrm>
          <a:prstGeom prst="rect">
            <a:avLst/>
          </a:prstGeom>
        </p:spPr>
        <p:txBody>
          <a:bodyPr/>
          <a:lstStyle>
            <a:lvl1pPr>
              <a:defRPr/>
            </a:lvl1pPr>
          </a:lstStyle>
          <a:p>
            <a:pPr>
              <a:defRPr/>
            </a:pPr>
            <a:fld id="{65BE4B32-309F-4CF0-80A9-D4FD342AD089}" type="slidenum">
              <a:rPr lang="en-US" altLang="en-US"/>
              <a:pPr>
                <a:defRPr/>
              </a:pPr>
              <a:t>‹#›</a:t>
            </a:fld>
            <a:endParaRPr lang="en-US" altLang="en-US" dirty="0"/>
          </a:p>
        </p:txBody>
      </p:sp>
    </p:spTree>
    <p:extLst>
      <p:ext uri="{BB962C8B-B14F-4D97-AF65-F5344CB8AC3E}">
        <p14:creationId xmlns:p14="http://schemas.microsoft.com/office/powerpoint/2010/main" val="1364444335"/>
      </p:ext>
    </p:extLst>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516" y="1081194"/>
            <a:ext cx="8310562" cy="31955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96470184"/>
      </p:ext>
    </p:extLst>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p>
        </p:txBody>
      </p:sp>
      <p:sp>
        <p:nvSpPr>
          <p:cNvPr id="3" name="Text Placeholder 2"/>
          <p:cNvSpPr>
            <a:spLocks noGrp="1"/>
          </p:cNvSpPr>
          <p:nvPr>
            <p:ph type="body" idx="1"/>
          </p:nvPr>
        </p:nvSpPr>
        <p:spPr>
          <a:xfrm>
            <a:off x="417518" y="1083469"/>
            <a:ext cx="4079875" cy="54768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5" name="Text Placeholder 4"/>
          <p:cNvSpPr>
            <a:spLocks noGrp="1"/>
          </p:cNvSpPr>
          <p:nvPr>
            <p:ph type="body" sz="quarter" idx="3"/>
          </p:nvPr>
        </p:nvSpPr>
        <p:spPr>
          <a:xfrm>
            <a:off x="4762006" y="1083469"/>
            <a:ext cx="3974832" cy="54768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0" name="Content Placeholder 2"/>
          <p:cNvSpPr>
            <a:spLocks noGrp="1"/>
          </p:cNvSpPr>
          <p:nvPr>
            <p:ph idx="13"/>
          </p:nvPr>
        </p:nvSpPr>
        <p:spPr>
          <a:xfrm>
            <a:off x="429057" y="1701142"/>
            <a:ext cx="4036069" cy="257558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p:nvPr>
        </p:nvSpPr>
        <p:spPr>
          <a:xfrm>
            <a:off x="4752025" y="1701142"/>
            <a:ext cx="3976055" cy="257558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58110371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613"/>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Edit Master text styles</a:t>
            </a:r>
          </a:p>
        </p:txBody>
      </p:sp>
    </p:spTree>
    <p:extLst>
      <p:ext uri="{BB962C8B-B14F-4D97-AF65-F5344CB8AC3E}">
        <p14:creationId xmlns:p14="http://schemas.microsoft.com/office/powerpoint/2010/main" val="28179342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516" y="1081194"/>
            <a:ext cx="8310562" cy="31955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69608182"/>
      </p:ext>
    </p:extLst>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p>
        </p:txBody>
      </p:sp>
      <p:sp>
        <p:nvSpPr>
          <p:cNvPr id="3" name="Text Placeholder 2"/>
          <p:cNvSpPr>
            <a:spLocks noGrp="1"/>
          </p:cNvSpPr>
          <p:nvPr>
            <p:ph type="body" idx="1"/>
          </p:nvPr>
        </p:nvSpPr>
        <p:spPr>
          <a:xfrm>
            <a:off x="417518" y="1083469"/>
            <a:ext cx="4079875" cy="54768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5" name="Text Placeholder 4"/>
          <p:cNvSpPr>
            <a:spLocks noGrp="1"/>
          </p:cNvSpPr>
          <p:nvPr>
            <p:ph type="body" sz="quarter" idx="3"/>
          </p:nvPr>
        </p:nvSpPr>
        <p:spPr>
          <a:xfrm>
            <a:off x="4762006" y="1083469"/>
            <a:ext cx="3974832" cy="54768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10" name="Content Placeholder 2"/>
          <p:cNvSpPr>
            <a:spLocks noGrp="1"/>
          </p:cNvSpPr>
          <p:nvPr>
            <p:ph idx="13"/>
          </p:nvPr>
        </p:nvSpPr>
        <p:spPr>
          <a:xfrm>
            <a:off x="429057" y="1701142"/>
            <a:ext cx="4036069" cy="257558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p:cNvSpPr>
            <a:spLocks noGrp="1"/>
          </p:cNvSpPr>
          <p:nvPr>
            <p:ph idx="14"/>
          </p:nvPr>
        </p:nvSpPr>
        <p:spPr>
          <a:xfrm>
            <a:off x="4752025" y="1701142"/>
            <a:ext cx="3976055" cy="257558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961927369"/>
      </p:ext>
    </p:extLst>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graphicFrame>
        <p:nvGraphicFramePr>
          <p:cNvPr id="5" name="Object 6" hidden="1"/>
          <p:cNvGraphicFramePr>
            <a:graphicFrameLocks noChangeAspect="1"/>
          </p:cNvGraphicFramePr>
          <p:nvPr userDrawn="1">
            <p:custDataLst>
              <p:tags r:id="rId1"/>
            </p:custDataLst>
          </p:nvPr>
        </p:nvGraphicFramePr>
        <p:xfrm>
          <a:off x="1590" y="1194"/>
          <a:ext cx="1587" cy="1190"/>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 y="1194"/>
                        <a:ext cx="1587" cy="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noProof="0"/>
              <a:t>Click to edit Master title style</a:t>
            </a:r>
            <a:endParaRPr lang="en-GB" noProof="0" dirty="0"/>
          </a:p>
        </p:txBody>
      </p:sp>
      <p:sp>
        <p:nvSpPr>
          <p:cNvPr id="9" name="Text Placeholder 8"/>
          <p:cNvSpPr>
            <a:spLocks noGrp="1"/>
          </p:cNvSpPr>
          <p:nvPr>
            <p:ph type="body" sz="quarter" idx="11"/>
          </p:nvPr>
        </p:nvSpPr>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Placeholder 3"/>
          <p:cNvSpPr>
            <a:spLocks noGrp="1"/>
          </p:cNvSpPr>
          <p:nvPr>
            <p:ph type="body" sz="quarter" idx="12"/>
          </p:nvPr>
        </p:nvSpPr>
        <p:spPr>
          <a:xfrm>
            <a:off x="180975" y="4525566"/>
            <a:ext cx="8782050" cy="217884"/>
          </a:xfrm>
        </p:spPr>
        <p:txBody>
          <a:bodyPr tIns="0" bIns="0">
            <a:noAutofit/>
          </a:bodyPr>
          <a:lstStyle>
            <a:lvl1pPr marL="0" indent="0">
              <a:spcBef>
                <a:spcPts val="0"/>
              </a:spcBef>
              <a:spcAft>
                <a:spcPts val="0"/>
              </a:spcAft>
              <a:buNone/>
              <a:defRPr sz="675"/>
            </a:lvl1pPr>
            <a:lvl2pPr>
              <a:defRPr sz="675"/>
            </a:lvl2pPr>
            <a:lvl3pPr>
              <a:defRPr sz="675"/>
            </a:lvl3pPr>
            <a:lvl4pPr>
              <a:defRPr sz="675"/>
            </a:lvl4pPr>
            <a:lvl5pPr>
              <a:defRPr sz="675"/>
            </a:lvl5pPr>
          </a:lstStyle>
          <a:p>
            <a:pPr lvl="0"/>
            <a:r>
              <a:rPr lang="en-US"/>
              <a:t>Click to edit Master text styles</a:t>
            </a:r>
          </a:p>
        </p:txBody>
      </p:sp>
    </p:spTree>
    <p:extLst>
      <p:ext uri="{BB962C8B-B14F-4D97-AF65-F5344CB8AC3E}">
        <p14:creationId xmlns:p14="http://schemas.microsoft.com/office/powerpoint/2010/main" val="816586951"/>
      </p:ext>
    </p:extLst>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graphicFrame>
        <p:nvGraphicFramePr>
          <p:cNvPr id="5" name="Object 6" hidden="1"/>
          <p:cNvGraphicFramePr>
            <a:graphicFrameLocks noChangeAspect="1"/>
          </p:cNvGraphicFramePr>
          <p:nvPr userDrawn="1">
            <p:custDataLst>
              <p:tags r:id="rId1"/>
            </p:custDataLst>
          </p:nvPr>
        </p:nvGraphicFramePr>
        <p:xfrm>
          <a:off x="1590" y="1194"/>
          <a:ext cx="1587" cy="1190"/>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 y="1194"/>
                        <a:ext cx="1587" cy="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noProof="0"/>
              <a:t>Click to edit Master title style</a:t>
            </a:r>
            <a:endParaRPr lang="en-GB" noProof="0" dirty="0"/>
          </a:p>
        </p:txBody>
      </p:sp>
      <p:sp>
        <p:nvSpPr>
          <p:cNvPr id="9" name="Text Placeholder 8"/>
          <p:cNvSpPr>
            <a:spLocks noGrp="1"/>
          </p:cNvSpPr>
          <p:nvPr>
            <p:ph type="body" sz="quarter" idx="11"/>
          </p:nvPr>
        </p:nvSpPr>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Placeholder 3"/>
          <p:cNvSpPr>
            <a:spLocks noGrp="1"/>
          </p:cNvSpPr>
          <p:nvPr>
            <p:ph type="body" sz="quarter" idx="12"/>
          </p:nvPr>
        </p:nvSpPr>
        <p:spPr>
          <a:xfrm>
            <a:off x="180975" y="4525566"/>
            <a:ext cx="8782050" cy="217884"/>
          </a:xfrm>
        </p:spPr>
        <p:txBody>
          <a:bodyPr tIns="0" bIns="0">
            <a:noAutofit/>
          </a:bodyPr>
          <a:lstStyle>
            <a:lvl1pPr marL="0" indent="0">
              <a:spcBef>
                <a:spcPts val="0"/>
              </a:spcBef>
              <a:spcAft>
                <a:spcPts val="0"/>
              </a:spcAft>
              <a:buNone/>
              <a:defRPr sz="675"/>
            </a:lvl1pPr>
            <a:lvl2pPr>
              <a:defRPr sz="675"/>
            </a:lvl2pPr>
            <a:lvl3pPr>
              <a:defRPr sz="675"/>
            </a:lvl3pPr>
            <a:lvl4pPr>
              <a:defRPr sz="675"/>
            </a:lvl4pPr>
            <a:lvl5pPr>
              <a:defRPr sz="675"/>
            </a:lvl5pPr>
          </a:lstStyle>
          <a:p>
            <a:pPr lvl="0"/>
            <a:r>
              <a:rPr lang="en-US"/>
              <a:t>Click to edit Master text styles</a:t>
            </a:r>
          </a:p>
        </p:txBody>
      </p:sp>
    </p:spTree>
    <p:extLst>
      <p:ext uri="{BB962C8B-B14F-4D97-AF65-F5344CB8AC3E}">
        <p14:creationId xmlns:p14="http://schemas.microsoft.com/office/powerpoint/2010/main" val="95829279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613"/>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Edit Master text styles</a:t>
            </a:r>
          </a:p>
        </p:txBody>
      </p:sp>
    </p:spTree>
    <p:extLst>
      <p:ext uri="{BB962C8B-B14F-4D97-AF65-F5344CB8AC3E}">
        <p14:creationId xmlns:p14="http://schemas.microsoft.com/office/powerpoint/2010/main" val="167329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5" Type="http://schemas.openxmlformats.org/officeDocument/2006/relationships/image" Target="../media/image1.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3.jpe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2.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image" Target="../media/image4.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theme" Target="../theme/theme12.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image" Target="../media/image5.pn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E30613"/>
            </a:gs>
            <a:gs pos="100000">
              <a:srgbClr val="BC050F"/>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79" tIns="34289" rIns="68579" bIns="34289"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79" tIns="34289" rIns="68579" bIns="3428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MSIPCMContentMarking" descr="{&quot;HashCode&quot;:-330926580,&quot;Placement&quot;:&quot;Footer&quot;,&quot;Top&quot;:384.343,&quot;Left&quot;:0.0,&quot;SlideWidth&quot;:720,&quot;SlideHeight&quot;:405}">
            <a:extLst>
              <a:ext uri="{FF2B5EF4-FFF2-40B4-BE49-F238E27FC236}">
                <a16:creationId xmlns:a16="http://schemas.microsoft.com/office/drawing/2014/main" id="{F777C01A-0235-4D45-B2E2-447199290992}"/>
              </a:ext>
            </a:extLst>
          </p:cNvPr>
          <p:cNvSpPr txBox="1"/>
          <p:nvPr userDrawn="1"/>
        </p:nvSpPr>
        <p:spPr>
          <a:xfrm>
            <a:off x="0" y="48811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4914986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783"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bg1"/>
          </a:solidFill>
          <a:latin typeface="+mj-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bg1"/>
          </a:solidFill>
          <a:latin typeface="+mj-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bg1"/>
          </a:solidFill>
          <a:latin typeface="+mj-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bg1"/>
          </a:solidFill>
          <a:latin typeface="+mj-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bg1"/>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5" y="91678"/>
            <a:ext cx="91297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342900" y="695326"/>
            <a:ext cx="8458200" cy="390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Line 6"/>
          <p:cNvSpPr>
            <a:spLocks noChangeShapeType="1"/>
          </p:cNvSpPr>
          <p:nvPr/>
        </p:nvSpPr>
        <p:spPr bwMode="auto">
          <a:xfrm>
            <a:off x="0" y="4686300"/>
            <a:ext cx="9144000" cy="0"/>
          </a:xfrm>
          <a:prstGeom prst="line">
            <a:avLst/>
          </a:prstGeom>
          <a:noFill/>
          <a:ln w="57150">
            <a:solidFill>
              <a:srgbClr val="EC111B"/>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GB" dirty="0">
              <a:solidFill>
                <a:srgbClr val="000000"/>
              </a:solidFill>
              <a:cs typeface="Arial" charset="0"/>
            </a:endParaRPr>
          </a:p>
        </p:txBody>
      </p:sp>
      <p:pic>
        <p:nvPicPr>
          <p:cNvPr id="1030" name="Picture 7" descr="Logoty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811317"/>
            <a:ext cx="186690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
          <p:cNvSpPr txBox="1">
            <a:spLocks noChangeArrowheads="1"/>
          </p:cNvSpPr>
          <p:nvPr/>
        </p:nvSpPr>
        <p:spPr bwMode="auto">
          <a:xfrm>
            <a:off x="465153" y="0"/>
            <a:ext cx="8497887" cy="253082"/>
          </a:xfrm>
          <a:prstGeom prst="rect">
            <a:avLst/>
          </a:prstGeom>
          <a:noFill/>
          <a:ln>
            <a:noFill/>
          </a:ln>
          <a:effectLst/>
        </p:spPr>
        <p:txBody>
          <a:bodyPr lIns="91376" tIns="45688" rIns="91376" bIns="45688">
            <a:spAutoFit/>
          </a:bodyPr>
          <a:lstStyle>
            <a:lvl1pPr eaLnBrk="0" hangingPunct="0">
              <a:defRPr sz="1000">
                <a:solidFill>
                  <a:schemeClr val="tx1"/>
                </a:solidFill>
                <a:latin typeface="ChevinLight" pitchFamily="2" charset="0"/>
              </a:defRPr>
            </a:lvl1pPr>
            <a:lvl2pPr marL="742950" indent="-285750" eaLnBrk="0" hangingPunct="0">
              <a:defRPr sz="1000">
                <a:solidFill>
                  <a:schemeClr val="tx1"/>
                </a:solidFill>
                <a:latin typeface="ChevinLight" pitchFamily="2" charset="0"/>
              </a:defRPr>
            </a:lvl2pPr>
            <a:lvl3pPr marL="1143000" indent="-228600" eaLnBrk="0" hangingPunct="0">
              <a:defRPr sz="1000">
                <a:solidFill>
                  <a:schemeClr val="tx1"/>
                </a:solidFill>
                <a:latin typeface="ChevinLight" pitchFamily="2" charset="0"/>
              </a:defRPr>
            </a:lvl3pPr>
            <a:lvl4pPr marL="1600200" indent="-228600" eaLnBrk="0" hangingPunct="0">
              <a:defRPr sz="1000">
                <a:solidFill>
                  <a:schemeClr val="tx1"/>
                </a:solidFill>
                <a:latin typeface="ChevinLight" pitchFamily="2" charset="0"/>
              </a:defRPr>
            </a:lvl4pPr>
            <a:lvl5pPr marL="2057400" indent="-228600" eaLnBrk="0" hangingPunct="0">
              <a:defRPr sz="1000">
                <a:solidFill>
                  <a:schemeClr val="tx1"/>
                </a:solidFill>
                <a:latin typeface="ChevinLight" pitchFamily="2" charset="0"/>
              </a:defRPr>
            </a:lvl5pPr>
            <a:lvl6pPr marL="2514600" indent="-228600" algn="ctr" eaLnBrk="0" fontAlgn="base" hangingPunct="0">
              <a:lnSpc>
                <a:spcPct val="90000"/>
              </a:lnSpc>
              <a:spcBef>
                <a:spcPct val="50000"/>
              </a:spcBef>
              <a:spcAft>
                <a:spcPct val="0"/>
              </a:spcAft>
              <a:defRPr sz="1000">
                <a:solidFill>
                  <a:schemeClr val="tx1"/>
                </a:solidFill>
                <a:latin typeface="ChevinLight" pitchFamily="2" charset="0"/>
              </a:defRPr>
            </a:lvl6pPr>
            <a:lvl7pPr marL="2971800" indent="-228600" algn="ctr" eaLnBrk="0" fontAlgn="base" hangingPunct="0">
              <a:lnSpc>
                <a:spcPct val="90000"/>
              </a:lnSpc>
              <a:spcBef>
                <a:spcPct val="50000"/>
              </a:spcBef>
              <a:spcAft>
                <a:spcPct val="0"/>
              </a:spcAft>
              <a:defRPr sz="1000">
                <a:solidFill>
                  <a:schemeClr val="tx1"/>
                </a:solidFill>
                <a:latin typeface="ChevinLight" pitchFamily="2" charset="0"/>
              </a:defRPr>
            </a:lvl7pPr>
            <a:lvl8pPr marL="3429000" indent="-228600" algn="ctr" eaLnBrk="0" fontAlgn="base" hangingPunct="0">
              <a:lnSpc>
                <a:spcPct val="90000"/>
              </a:lnSpc>
              <a:spcBef>
                <a:spcPct val="50000"/>
              </a:spcBef>
              <a:spcAft>
                <a:spcPct val="0"/>
              </a:spcAft>
              <a:defRPr sz="1000">
                <a:solidFill>
                  <a:schemeClr val="tx1"/>
                </a:solidFill>
                <a:latin typeface="ChevinLight" pitchFamily="2" charset="0"/>
              </a:defRPr>
            </a:lvl8pPr>
            <a:lvl9pPr marL="3886200" indent="-228600" algn="ctr" eaLnBrk="0" fontAlgn="base" hangingPunct="0">
              <a:lnSpc>
                <a:spcPct val="90000"/>
              </a:lnSpc>
              <a:spcBef>
                <a:spcPct val="50000"/>
              </a:spcBef>
              <a:spcAft>
                <a:spcPct val="0"/>
              </a:spcAft>
              <a:defRPr sz="1000">
                <a:solidFill>
                  <a:schemeClr val="tx1"/>
                </a:solidFill>
                <a:latin typeface="ChevinLight" pitchFamily="2" charset="0"/>
              </a:defRPr>
            </a:lvl9pPr>
          </a:lstStyle>
          <a:p>
            <a:pPr algn="r" defTabSz="914400" eaLnBrk="1" fontAlgn="base" hangingPunct="1">
              <a:lnSpc>
                <a:spcPct val="95000"/>
              </a:lnSpc>
              <a:spcBef>
                <a:spcPct val="0"/>
              </a:spcBef>
              <a:spcAft>
                <a:spcPct val="0"/>
              </a:spcAft>
              <a:defRPr/>
            </a:pPr>
            <a:r>
              <a:rPr lang="en-GB" sz="1100" b="1" dirty="0">
                <a:solidFill>
                  <a:srgbClr val="FF0000"/>
                </a:solidFill>
                <a:cs typeface="Arial" charset="0"/>
              </a:rPr>
              <a:t>		             			</a:t>
            </a:r>
            <a:r>
              <a:rPr lang="en-GB" sz="1100" dirty="0">
                <a:solidFill>
                  <a:srgbClr val="FF0000"/>
                </a:solidFill>
                <a:latin typeface="ChevinBold" pitchFamily="2" charset="0"/>
                <a:cs typeface="Arial" charset="0"/>
              </a:rPr>
              <a:t>Commercial in Confidence</a:t>
            </a:r>
          </a:p>
        </p:txBody>
      </p:sp>
      <p:sp>
        <p:nvSpPr>
          <p:cNvPr id="35848" name="Rectangle 8"/>
          <p:cNvSpPr>
            <a:spLocks noGrp="1" noChangeArrowheads="1"/>
          </p:cNvSpPr>
          <p:nvPr>
            <p:ph type="sldNum" sz="quarter" idx="4"/>
          </p:nvPr>
        </p:nvSpPr>
        <p:spPr bwMode="auto">
          <a:xfrm>
            <a:off x="6985000" y="4779169"/>
            <a:ext cx="2133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400">
                <a:solidFill>
                  <a:srgbClr val="000000"/>
                </a:solidFill>
                <a:latin typeface="+mj-lt"/>
                <a:cs typeface="+mn-cs"/>
              </a:defRPr>
            </a:lvl1pPr>
          </a:lstStyle>
          <a:p>
            <a:pPr defTabSz="914400" fontAlgn="base">
              <a:spcAft>
                <a:spcPct val="0"/>
              </a:spcAft>
              <a:defRPr/>
            </a:pPr>
            <a:fld id="{D8DDF904-9E33-4BA4-8DA3-DAB4E83C3F9A}" type="slidenum">
              <a:rPr lang="en-GB"/>
              <a:pPr defTabSz="914400" fontAlgn="base">
                <a:spcAft>
                  <a:spcPct val="0"/>
                </a:spcAft>
                <a:defRPr/>
              </a:pPr>
              <a:t>‹#›</a:t>
            </a:fld>
            <a:endParaRPr lang="en-GB" dirty="0"/>
          </a:p>
        </p:txBody>
      </p:sp>
      <p:sp>
        <p:nvSpPr>
          <p:cNvPr id="1033" name="Rectangle 9"/>
          <p:cNvSpPr>
            <a:spLocks noChangeArrowheads="1"/>
          </p:cNvSpPr>
          <p:nvPr/>
        </p:nvSpPr>
        <p:spPr bwMode="auto">
          <a:xfrm>
            <a:off x="1743075" y="4793464"/>
            <a:ext cx="323850" cy="19288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hevinLight" pitchFamily="2" charset="0"/>
                <a:cs typeface="Arial" charset="0"/>
              </a:defRPr>
            </a:lvl1pPr>
            <a:lvl2pPr marL="742950" indent="-285750" eaLnBrk="0" hangingPunct="0">
              <a:defRPr>
                <a:solidFill>
                  <a:schemeClr val="tx1"/>
                </a:solidFill>
                <a:latin typeface="ChevinLight" pitchFamily="2" charset="0"/>
                <a:cs typeface="Arial" charset="0"/>
              </a:defRPr>
            </a:lvl2pPr>
            <a:lvl3pPr marL="1143000" indent="-228600" eaLnBrk="0" hangingPunct="0">
              <a:defRPr>
                <a:solidFill>
                  <a:schemeClr val="tx1"/>
                </a:solidFill>
                <a:latin typeface="ChevinLight" pitchFamily="2" charset="0"/>
                <a:cs typeface="Arial" charset="0"/>
              </a:defRPr>
            </a:lvl3pPr>
            <a:lvl4pPr marL="1600200" indent="-228600" eaLnBrk="0" hangingPunct="0">
              <a:defRPr>
                <a:solidFill>
                  <a:schemeClr val="tx1"/>
                </a:solidFill>
                <a:latin typeface="ChevinLight" pitchFamily="2" charset="0"/>
                <a:cs typeface="Arial" charset="0"/>
              </a:defRPr>
            </a:lvl4pPr>
            <a:lvl5pPr marL="2057400" indent="-228600" eaLnBrk="0" hangingPunct="0">
              <a:defRPr>
                <a:solidFill>
                  <a:schemeClr val="tx1"/>
                </a:solidFill>
                <a:latin typeface="ChevinLight" pitchFamily="2" charset="0"/>
                <a:cs typeface="Arial" charset="0"/>
              </a:defRPr>
            </a:lvl5pPr>
            <a:lvl6pPr marL="2514600" indent="-228600" eaLnBrk="0" fontAlgn="base" hangingPunct="0">
              <a:spcBef>
                <a:spcPct val="0"/>
              </a:spcBef>
              <a:spcAft>
                <a:spcPct val="0"/>
              </a:spcAft>
              <a:defRPr>
                <a:solidFill>
                  <a:schemeClr val="tx1"/>
                </a:solidFill>
                <a:latin typeface="ChevinLight" pitchFamily="2" charset="0"/>
                <a:cs typeface="Arial" charset="0"/>
              </a:defRPr>
            </a:lvl6pPr>
            <a:lvl7pPr marL="2971800" indent="-228600" eaLnBrk="0" fontAlgn="base" hangingPunct="0">
              <a:spcBef>
                <a:spcPct val="0"/>
              </a:spcBef>
              <a:spcAft>
                <a:spcPct val="0"/>
              </a:spcAft>
              <a:defRPr>
                <a:solidFill>
                  <a:schemeClr val="tx1"/>
                </a:solidFill>
                <a:latin typeface="ChevinLight" pitchFamily="2" charset="0"/>
                <a:cs typeface="Arial" charset="0"/>
              </a:defRPr>
            </a:lvl7pPr>
            <a:lvl8pPr marL="3429000" indent="-228600" eaLnBrk="0" fontAlgn="base" hangingPunct="0">
              <a:spcBef>
                <a:spcPct val="0"/>
              </a:spcBef>
              <a:spcAft>
                <a:spcPct val="0"/>
              </a:spcAft>
              <a:defRPr>
                <a:solidFill>
                  <a:schemeClr val="tx1"/>
                </a:solidFill>
                <a:latin typeface="ChevinLight" pitchFamily="2" charset="0"/>
                <a:cs typeface="Arial" charset="0"/>
              </a:defRPr>
            </a:lvl8pPr>
            <a:lvl9pPr marL="3886200" indent="-228600" eaLnBrk="0" fontAlgn="base" hangingPunct="0">
              <a:spcBef>
                <a:spcPct val="0"/>
              </a:spcBef>
              <a:spcAft>
                <a:spcPct val="0"/>
              </a:spcAft>
              <a:defRPr>
                <a:solidFill>
                  <a:schemeClr val="tx1"/>
                </a:solidFill>
                <a:latin typeface="ChevinLight" pitchFamily="2" charset="0"/>
                <a:cs typeface="Arial" charset="0"/>
              </a:defRPr>
            </a:lvl9pPr>
          </a:lstStyle>
          <a:p>
            <a:pPr algn="ctr" defTabSz="914400" eaLnBrk="1" fontAlgn="base" hangingPunct="1">
              <a:lnSpc>
                <a:spcPct val="90000"/>
              </a:lnSpc>
              <a:spcBef>
                <a:spcPct val="50000"/>
              </a:spcBef>
              <a:spcAft>
                <a:spcPct val="0"/>
              </a:spcAft>
              <a:defRPr/>
            </a:pPr>
            <a:endParaRPr lang="en-US" altLang="en-US" sz="1000" dirty="0">
              <a:solidFill>
                <a:srgbClr val="000000"/>
              </a:solidFill>
            </a:endParaRPr>
          </a:p>
        </p:txBody>
      </p:sp>
      <p:sp>
        <p:nvSpPr>
          <p:cNvPr id="3" name="MSIPCMContentMarking" descr="{&quot;HashCode&quot;:-330926580,&quot;Placement&quot;:&quot;Footer&quot;,&quot;Top&quot;:384.343,&quot;Left&quot;:0.0,&quot;SlideWidth&quot;:720,&quot;SlideHeight&quot;:405}">
            <a:extLst>
              <a:ext uri="{FF2B5EF4-FFF2-40B4-BE49-F238E27FC236}">
                <a16:creationId xmlns:a16="http://schemas.microsoft.com/office/drawing/2014/main" id="{E039EF3D-1FF4-4B12-B733-E46CFF9754F4}"/>
              </a:ext>
            </a:extLst>
          </p:cNvPr>
          <p:cNvSpPr txBox="1"/>
          <p:nvPr userDrawn="1"/>
        </p:nvSpPr>
        <p:spPr bwMode="auto">
          <a:xfrm>
            <a:off x="0" y="4881156"/>
            <a:ext cx="1631108" cy="26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4261191078"/>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Lst>
  <p:hf hdr="0" ftr="0" dt="0"/>
  <p:txStyles>
    <p:titleStyle>
      <a:lvl1pPr algn="l" rtl="0" eaLnBrk="0" fontAlgn="base" hangingPunct="0">
        <a:spcBef>
          <a:spcPct val="0"/>
        </a:spcBef>
        <a:spcAft>
          <a:spcPct val="0"/>
        </a:spcAft>
        <a:defRPr sz="2000">
          <a:solidFill>
            <a:srgbClr val="FF0000"/>
          </a:solidFill>
          <a:latin typeface="+mj-lt"/>
          <a:ea typeface="+mj-ea"/>
          <a:cs typeface="+mj-cs"/>
        </a:defRPr>
      </a:lvl1pPr>
      <a:lvl2pPr algn="l" rtl="0" eaLnBrk="0" fontAlgn="base" hangingPunct="0">
        <a:spcBef>
          <a:spcPct val="0"/>
        </a:spcBef>
        <a:spcAft>
          <a:spcPct val="0"/>
        </a:spcAft>
        <a:defRPr sz="2000">
          <a:solidFill>
            <a:srgbClr val="FF0000"/>
          </a:solidFill>
          <a:latin typeface="ChevinBold" pitchFamily="2" charset="0"/>
        </a:defRPr>
      </a:lvl2pPr>
      <a:lvl3pPr algn="l" rtl="0" eaLnBrk="0" fontAlgn="base" hangingPunct="0">
        <a:spcBef>
          <a:spcPct val="0"/>
        </a:spcBef>
        <a:spcAft>
          <a:spcPct val="0"/>
        </a:spcAft>
        <a:defRPr sz="2000">
          <a:solidFill>
            <a:srgbClr val="FF0000"/>
          </a:solidFill>
          <a:latin typeface="ChevinBold" pitchFamily="2" charset="0"/>
        </a:defRPr>
      </a:lvl3pPr>
      <a:lvl4pPr algn="l" rtl="0" eaLnBrk="0" fontAlgn="base" hangingPunct="0">
        <a:spcBef>
          <a:spcPct val="0"/>
        </a:spcBef>
        <a:spcAft>
          <a:spcPct val="0"/>
        </a:spcAft>
        <a:defRPr sz="2000">
          <a:solidFill>
            <a:srgbClr val="FF0000"/>
          </a:solidFill>
          <a:latin typeface="ChevinBold" pitchFamily="2" charset="0"/>
        </a:defRPr>
      </a:lvl4pPr>
      <a:lvl5pPr algn="l" rtl="0" eaLnBrk="0" fontAlgn="base" hangingPunct="0">
        <a:spcBef>
          <a:spcPct val="0"/>
        </a:spcBef>
        <a:spcAft>
          <a:spcPct val="0"/>
        </a:spcAft>
        <a:defRPr sz="2000">
          <a:solidFill>
            <a:srgbClr val="FF0000"/>
          </a:solidFill>
          <a:latin typeface="ChevinBold" pitchFamily="2" charset="0"/>
        </a:defRPr>
      </a:lvl5pPr>
      <a:lvl6pPr marL="457200" algn="l" rtl="0" fontAlgn="base">
        <a:spcBef>
          <a:spcPct val="0"/>
        </a:spcBef>
        <a:spcAft>
          <a:spcPct val="0"/>
        </a:spcAft>
        <a:defRPr sz="2000">
          <a:solidFill>
            <a:schemeClr val="tx2"/>
          </a:solidFill>
          <a:latin typeface="ChevinBold" pitchFamily="2" charset="0"/>
        </a:defRPr>
      </a:lvl6pPr>
      <a:lvl7pPr marL="914400" algn="l" rtl="0" fontAlgn="base">
        <a:spcBef>
          <a:spcPct val="0"/>
        </a:spcBef>
        <a:spcAft>
          <a:spcPct val="0"/>
        </a:spcAft>
        <a:defRPr sz="2000">
          <a:solidFill>
            <a:schemeClr val="tx2"/>
          </a:solidFill>
          <a:latin typeface="ChevinBold" pitchFamily="2" charset="0"/>
        </a:defRPr>
      </a:lvl7pPr>
      <a:lvl8pPr marL="1371600" algn="l" rtl="0" fontAlgn="base">
        <a:spcBef>
          <a:spcPct val="0"/>
        </a:spcBef>
        <a:spcAft>
          <a:spcPct val="0"/>
        </a:spcAft>
        <a:defRPr sz="2000">
          <a:solidFill>
            <a:schemeClr val="tx2"/>
          </a:solidFill>
          <a:latin typeface="ChevinBold" pitchFamily="2" charset="0"/>
        </a:defRPr>
      </a:lvl8pPr>
      <a:lvl9pPr marL="1828800" algn="l" rtl="0" fontAlgn="base">
        <a:spcBef>
          <a:spcPct val="0"/>
        </a:spcBef>
        <a:spcAft>
          <a:spcPct val="0"/>
        </a:spcAft>
        <a:defRPr sz="2000">
          <a:solidFill>
            <a:schemeClr val="tx2"/>
          </a:solidFill>
          <a:latin typeface="ChevinBold" pitchFamily="2" charset="0"/>
        </a:defRPr>
      </a:lvl9pPr>
    </p:titleStyle>
    <p:bodyStyle>
      <a:lvl1pPr marL="342900" indent="-342900" algn="l" rtl="0" eaLnBrk="0" fontAlgn="base" hangingPunct="0">
        <a:spcBef>
          <a:spcPct val="20000"/>
        </a:spcBef>
        <a:spcAft>
          <a:spcPct val="0"/>
        </a:spcAft>
        <a:buClr>
          <a:srgbClr val="FF0000"/>
        </a:buClr>
        <a:defRPr sz="1400">
          <a:solidFill>
            <a:schemeClr val="tx1"/>
          </a:solidFill>
          <a:latin typeface="+mn-lt"/>
          <a:ea typeface="+mn-ea"/>
          <a:cs typeface="+mn-cs"/>
        </a:defRPr>
      </a:lvl1pPr>
      <a:lvl2pPr marL="355600" indent="-176213" algn="l" rtl="0" eaLnBrk="0" fontAlgn="base" hangingPunct="0">
        <a:spcBef>
          <a:spcPct val="30000"/>
        </a:spcBef>
        <a:spcAft>
          <a:spcPct val="10000"/>
        </a:spcAft>
        <a:buClr>
          <a:srgbClr val="FF0000"/>
        </a:buClr>
        <a:buFont typeface="ChevinLight" pitchFamily="2" charset="0"/>
        <a:buChar char="»"/>
        <a:defRPr sz="1200">
          <a:solidFill>
            <a:schemeClr val="tx1"/>
          </a:solidFill>
          <a:latin typeface="+mn-lt"/>
        </a:defRPr>
      </a:lvl2pPr>
      <a:lvl3pPr marL="723900" indent="-188913" algn="l" rtl="0" eaLnBrk="0" fontAlgn="base" hangingPunct="0">
        <a:spcBef>
          <a:spcPct val="20000"/>
        </a:spcBef>
        <a:spcAft>
          <a:spcPct val="0"/>
        </a:spcAft>
        <a:buClr>
          <a:srgbClr val="FF0000"/>
        </a:buClr>
        <a:buFont typeface="Arial" charset="0"/>
        <a:buChar char="□"/>
        <a:defRPr sz="1200">
          <a:solidFill>
            <a:schemeClr val="tx1"/>
          </a:solidFill>
          <a:latin typeface="+mn-lt"/>
        </a:defRPr>
      </a:lvl3pPr>
      <a:lvl4pPr marL="1079500" indent="-176213" algn="l" rtl="0" eaLnBrk="0" fontAlgn="base" hangingPunct="0">
        <a:spcBef>
          <a:spcPct val="20000"/>
        </a:spcBef>
        <a:spcAft>
          <a:spcPct val="0"/>
        </a:spcAft>
        <a:buClr>
          <a:srgbClr val="FF0000"/>
        </a:buClr>
        <a:buChar char="•"/>
        <a:defRPr sz="1000">
          <a:solidFill>
            <a:schemeClr val="tx1"/>
          </a:solidFill>
          <a:latin typeface="+mn-lt"/>
        </a:defRPr>
      </a:lvl4pPr>
      <a:lvl5pPr marL="1435100" indent="-176213" algn="l" rtl="0" eaLnBrk="0" fontAlgn="base" hangingPunct="0">
        <a:spcBef>
          <a:spcPct val="20000"/>
        </a:spcBef>
        <a:spcAft>
          <a:spcPct val="0"/>
        </a:spcAft>
        <a:buClr>
          <a:srgbClr val="FF0000"/>
        </a:buClr>
        <a:buFont typeface="Arial" charset="0"/>
        <a:buChar char="»"/>
        <a:defRPr sz="1000">
          <a:solidFill>
            <a:schemeClr val="tx1"/>
          </a:solidFill>
          <a:latin typeface="+mn-lt"/>
        </a:defRPr>
      </a:lvl5pPr>
      <a:lvl6pPr marL="18923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6pPr>
      <a:lvl7pPr marL="23495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7pPr>
      <a:lvl8pPr marL="28067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8pPr>
      <a:lvl9pPr marL="32639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7514" y="210081"/>
            <a:ext cx="8307387" cy="753746"/>
          </a:xfrm>
          <a:prstGeom prst="rect">
            <a:avLst/>
          </a:prstGeom>
        </p:spPr>
        <p:txBody>
          <a:bodyPr vert="horz" lIns="0" tIns="0" rIns="0" bIns="0" rtlCol="0" anchor="t" anchorCtr="0">
            <a:noAutofit/>
          </a:bodyPr>
          <a:lstStyle/>
          <a:p>
            <a:r>
              <a:rPr lang="en-GB" dirty="0"/>
              <a:t>Click to edit Master title style</a:t>
            </a:r>
          </a:p>
        </p:txBody>
      </p:sp>
      <p:sp>
        <p:nvSpPr>
          <p:cNvPr id="3" name="Text Placeholder 2"/>
          <p:cNvSpPr>
            <a:spLocks noGrp="1"/>
          </p:cNvSpPr>
          <p:nvPr>
            <p:ph type="body" idx="1"/>
          </p:nvPr>
        </p:nvSpPr>
        <p:spPr>
          <a:xfrm>
            <a:off x="417513" y="1081189"/>
            <a:ext cx="8310476" cy="3214586"/>
          </a:xfrm>
          <a:prstGeom prst="rect">
            <a:avLst/>
          </a:prstGeom>
        </p:spPr>
        <p:txBody>
          <a:bodyPr vert="horz" lIns="0" tIns="0" rIns="0" bIns="0" rtlCol="0" anchor="t" anchorCtr="0">
            <a:normAutofit/>
          </a:bodyPr>
          <a:lstStyle/>
          <a:p>
            <a:pPr lvl="0"/>
            <a:r>
              <a:rPr lang="en-GB" dirty="0"/>
              <a:t>Click to edit Master text styles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p:ph type="ftr" sz="quarter" idx="3"/>
          </p:nvPr>
        </p:nvSpPr>
        <p:spPr>
          <a:xfrm>
            <a:off x="2592000" y="4830300"/>
            <a:ext cx="3960000" cy="169373"/>
          </a:xfrm>
          <a:prstGeom prst="rect">
            <a:avLst/>
          </a:prstGeom>
        </p:spPr>
        <p:txBody>
          <a:bodyPr vert="horz" lIns="0" tIns="0" rIns="0" bIns="0" rtlCol="0" anchor="t" anchorCtr="0">
            <a:noAutofit/>
          </a:bodyPr>
          <a:lstStyle>
            <a:lvl1pPr algn="ctr">
              <a:defRPr sz="825">
                <a:solidFill>
                  <a:schemeClr val="bg1">
                    <a:lumMod val="50000"/>
                  </a:schemeClr>
                </a:solidFill>
                <a:latin typeface="Calibri" panose="020F0502020204030204" pitchFamily="34" charset="0"/>
              </a:defRPr>
            </a:lvl1pPr>
          </a:lstStyle>
          <a:p>
            <a:r>
              <a:rPr lang="en-GB" dirty="0"/>
              <a:t> </a:t>
            </a:r>
          </a:p>
        </p:txBody>
      </p:sp>
      <p:sp>
        <p:nvSpPr>
          <p:cNvPr id="6" name="Slide Number Placeholder 5"/>
          <p:cNvSpPr>
            <a:spLocks noGrp="1"/>
          </p:cNvSpPr>
          <p:nvPr>
            <p:ph type="sldNum" sz="quarter" idx="4"/>
          </p:nvPr>
        </p:nvSpPr>
        <p:spPr>
          <a:xfrm>
            <a:off x="417514" y="4829531"/>
            <a:ext cx="935335" cy="180752"/>
          </a:xfrm>
          <a:prstGeom prst="rect">
            <a:avLst/>
          </a:prstGeom>
        </p:spPr>
        <p:txBody>
          <a:bodyPr vert="horz" lIns="0" tIns="0" rIns="0" bIns="0" rtlCol="0" anchor="t" anchorCtr="0">
            <a:noAutofit/>
          </a:bodyPr>
          <a:lstStyle>
            <a:lvl1pPr algn="l">
              <a:defRPr sz="825">
                <a:solidFill>
                  <a:schemeClr val="bg1">
                    <a:lumMod val="50000"/>
                  </a:schemeClr>
                </a:solidFill>
                <a:latin typeface="Calibri" panose="020F0502020204030204" pitchFamily="34" charset="0"/>
              </a:defRPr>
            </a:lvl1pPr>
          </a:lstStyle>
          <a:p>
            <a:fld id="{F8DEEF1C-85D8-4622-96D6-431C752B733C}" type="slidenum">
              <a:rPr lang="en-GB" smtClean="0"/>
              <a:pPr/>
              <a:t>‹#›</a:t>
            </a:fld>
            <a:endParaRPr lang="en-GB" dirty="0"/>
          </a:p>
        </p:txBody>
      </p:sp>
      <p:grpSp>
        <p:nvGrpSpPr>
          <p:cNvPr id="12" name="Group 11"/>
          <p:cNvGrpSpPr/>
          <p:nvPr/>
        </p:nvGrpSpPr>
        <p:grpSpPr>
          <a:xfrm>
            <a:off x="7593082" y="4473780"/>
            <a:ext cx="1154953" cy="594771"/>
            <a:chOff x="3768928" y="4863432"/>
            <a:chExt cx="1573953" cy="1080727"/>
          </a:xfrm>
        </p:grpSpPr>
        <p:pic>
          <p:nvPicPr>
            <p:cNvPr id="13" name="Picture 12" descr="1"/>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3768928" y="4863432"/>
              <a:ext cx="1573953" cy="1080727"/>
            </a:xfrm>
            <a:prstGeom prst="rect">
              <a:avLst/>
            </a:prstGeom>
            <a:noFill/>
            <a:ln w="9525">
              <a:miter lim="800000"/>
              <a:headEnd/>
              <a:tailEnd/>
            </a:ln>
          </p:spPr>
        </p:pic>
        <p:pic>
          <p:nvPicPr>
            <p:cNvPr id="14" name="Picture 13"/>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bwMode="hidden">
            <a:xfrm>
              <a:off x="3819600" y="4910400"/>
              <a:ext cx="1478172" cy="990000"/>
            </a:xfrm>
            <a:prstGeom prst="rect">
              <a:avLst/>
            </a:prstGeom>
          </p:spPr>
        </p:pic>
      </p:grpSp>
      <p:sp>
        <p:nvSpPr>
          <p:cNvPr id="9" name="TextBox 8" descr="CONFIDENTIAL_TAG_0xFFEE"/>
          <p:cNvSpPr txBox="1"/>
          <p:nvPr/>
        </p:nvSpPr>
        <p:spPr>
          <a:xfrm>
            <a:off x="411164" y="4545415"/>
            <a:ext cx="3095199" cy="126958"/>
          </a:xfrm>
          <a:prstGeom prst="rect">
            <a:avLst/>
          </a:prstGeom>
          <a:noFill/>
        </p:spPr>
        <p:txBody>
          <a:bodyPr vert="horz" wrap="square" lIns="0" tIns="0" rIns="0" bIns="0" rtlCol="0">
            <a:spAutoFit/>
          </a:bodyPr>
          <a:lstStyle/>
          <a:p>
            <a:r>
              <a:rPr lang="en-GB" sz="825" kern="1200" dirty="0">
                <a:solidFill>
                  <a:schemeClr val="bg1">
                    <a:lumMod val="50000"/>
                  </a:schemeClr>
                </a:solidFill>
                <a:latin typeface="Calibri" panose="020F0502020204030204" pitchFamily="34" charset="0"/>
                <a:ea typeface="+mn-ea"/>
                <a:cs typeface="+mn-cs"/>
              </a:rPr>
              <a:t>CONFIDENTIAL</a:t>
            </a:r>
          </a:p>
        </p:txBody>
      </p:sp>
      <p:sp>
        <p:nvSpPr>
          <p:cNvPr id="7" name="MSIPCMContentMarking" descr="{&quot;HashCode&quot;:-330926580,&quot;Placement&quot;:&quot;Footer&quot;,&quot;Top&quot;:384.343,&quot;Left&quot;:0.0,&quot;SlideWidth&quot;:720,&quot;SlideHeight&quot;:405}">
            <a:extLst>
              <a:ext uri="{FF2B5EF4-FFF2-40B4-BE49-F238E27FC236}">
                <a16:creationId xmlns:a16="http://schemas.microsoft.com/office/drawing/2014/main" id="{719C3944-9D60-4592-BF36-4AAC0EBF2B7D}"/>
              </a:ext>
            </a:extLst>
          </p:cNvPr>
          <p:cNvSpPr txBox="1"/>
          <p:nvPr userDrawn="1"/>
        </p:nvSpPr>
        <p:spPr>
          <a:xfrm>
            <a:off x="0" y="4881156"/>
            <a:ext cx="1631108" cy="262344"/>
          </a:xfrm>
          <a:prstGeom prst="rect">
            <a:avLst/>
          </a:prstGeom>
        </p:spPr>
        <p:txBody>
          <a:bodyPr vert="horz" wrap="square" lIns="0" tIns="0" rIns="0" bIns="0" rtlCol="0" anchor="ctr" anchorCtr="1">
            <a:norm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2381779123"/>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4016" r:id="rId12"/>
    <p:sldLayoutId id="2147484017" r:id="rId13"/>
  </p:sldLayoutIdLst>
  <p:hf hdr="0" dt="0"/>
  <p:txStyles>
    <p:titleStyle>
      <a:lvl1pPr algn="l" defTabSz="685800" rtl="0" eaLnBrk="1" latinLnBrk="0" hangingPunct="1">
        <a:lnSpc>
          <a:spcPct val="80000"/>
        </a:lnSpc>
        <a:spcBef>
          <a:spcPct val="0"/>
        </a:spcBef>
        <a:buNone/>
        <a:defRPr sz="3000" b="0" kern="1200">
          <a:solidFill>
            <a:schemeClr val="tx1"/>
          </a:solidFill>
          <a:latin typeface="+mj-lt"/>
          <a:ea typeface="+mj-ea"/>
          <a:cs typeface="+mj-cs"/>
        </a:defRPr>
      </a:lvl1pPr>
    </p:titleStyle>
    <p:bodyStyle>
      <a:lvl1pPr marL="208360" indent="-208360" algn="l" defTabSz="685800" rtl="0" eaLnBrk="1" latinLnBrk="0" hangingPunct="1">
        <a:spcBef>
          <a:spcPct val="20000"/>
        </a:spcBef>
        <a:buClr>
          <a:schemeClr val="tx2"/>
        </a:buClr>
        <a:buFont typeface="Verdana" pitchFamily="34" charset="0"/>
        <a:buChar char="•"/>
        <a:defRPr sz="1800" kern="1200">
          <a:solidFill>
            <a:schemeClr val="tx1"/>
          </a:solidFill>
          <a:latin typeface="Calibri" panose="020F0502020204030204" pitchFamily="34" charset="0"/>
          <a:ea typeface="+mn-ea"/>
          <a:cs typeface="+mn-cs"/>
        </a:defRPr>
      </a:lvl1pPr>
      <a:lvl2pPr marL="335756" indent="0" algn="l" defTabSz="685800" rtl="0" eaLnBrk="1" latinLnBrk="0" hangingPunct="1">
        <a:spcBef>
          <a:spcPct val="20000"/>
        </a:spcBef>
        <a:buFontTx/>
        <a:buNone/>
        <a:defRPr sz="1500" kern="1200">
          <a:solidFill>
            <a:schemeClr val="tx2"/>
          </a:solidFill>
          <a:latin typeface="Calibri" panose="020F0502020204030204" pitchFamily="34" charset="0"/>
          <a:ea typeface="+mn-ea"/>
          <a:cs typeface="+mn-cs"/>
        </a:defRPr>
      </a:lvl2pPr>
      <a:lvl3pPr marL="747713" indent="-139304" algn="l" defTabSz="685800" rtl="0" eaLnBrk="1" latinLnBrk="0" hangingPunct="1">
        <a:spcBef>
          <a:spcPct val="20000"/>
        </a:spcBef>
        <a:buClr>
          <a:schemeClr val="tx2"/>
        </a:buClr>
        <a:buFont typeface="Arial" pitchFamily="34" charset="0"/>
        <a:buChar char="–"/>
        <a:defRPr sz="1350" kern="1200">
          <a:solidFill>
            <a:schemeClr val="tx1"/>
          </a:solidFill>
          <a:latin typeface="Calibri" panose="020F0502020204030204" pitchFamily="34" charset="0"/>
          <a:ea typeface="+mn-ea"/>
          <a:cs typeface="+mn-cs"/>
        </a:defRPr>
      </a:lvl3pPr>
      <a:lvl4pPr marL="1019175" indent="-135731" algn="l" defTabSz="685800" rtl="0" eaLnBrk="1" latinLnBrk="0" hangingPunct="1">
        <a:spcBef>
          <a:spcPct val="20000"/>
        </a:spcBef>
        <a:buFont typeface="Arial" pitchFamily="34" charset="0"/>
        <a:buChar char="–"/>
        <a:defRPr sz="1200" kern="1200">
          <a:solidFill>
            <a:schemeClr val="accent1"/>
          </a:solidFill>
          <a:latin typeface="Calibri" panose="020F0502020204030204" pitchFamily="34" charset="0"/>
          <a:ea typeface="+mn-ea"/>
          <a:cs typeface="+mn-cs"/>
        </a:defRPr>
      </a:lvl4pPr>
      <a:lvl5pPr marL="1294210" indent="-139304" algn="l" defTabSz="685800" rtl="0" eaLnBrk="1" latinLnBrk="0" hangingPunct="1">
        <a:spcBef>
          <a:spcPct val="20000"/>
        </a:spcBef>
        <a:buFont typeface="Arial" pitchFamily="34" charset="0"/>
        <a:buChar char="–"/>
        <a:defRPr sz="1200" kern="1200">
          <a:solidFill>
            <a:schemeClr val="accent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8">
          <p15:clr>
            <a:srgbClr val="F26B43"/>
          </p15:clr>
        </p15:guide>
        <p15:guide id="2" orient="horz" pos="910">
          <p15:clr>
            <a:srgbClr val="F26B43"/>
          </p15:clr>
        </p15:guide>
        <p15:guide id="3" orient="horz" pos="816">
          <p15:clr>
            <a:srgbClr val="F26B43"/>
          </p15:clr>
        </p15:guide>
        <p15:guide id="4" orient="horz" pos="177">
          <p15:clr>
            <a:srgbClr val="F26B43"/>
          </p15:clr>
        </p15:guide>
        <p15:guide id="5" pos="2880">
          <p15:clr>
            <a:srgbClr val="F26B43"/>
          </p15:clr>
        </p15:guide>
        <p15:guide id="6" pos="2934">
          <p15:clr>
            <a:srgbClr val="F26B43"/>
          </p15:clr>
        </p15:guide>
        <p15:guide id="7" pos="2826">
          <p15:clr>
            <a:srgbClr val="F26B43"/>
          </p15:clr>
        </p15:guide>
        <p15:guide id="8" pos="260">
          <p15:clr>
            <a:srgbClr val="F26B43"/>
          </p15:clr>
        </p15:guide>
        <p15:guide id="9" pos="550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7" y="0"/>
            <a:ext cx="877411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50825" y="788197"/>
            <a:ext cx="8751888" cy="3565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Line 8"/>
          <p:cNvSpPr>
            <a:spLocks noChangeShapeType="1"/>
          </p:cNvSpPr>
          <p:nvPr/>
        </p:nvSpPr>
        <p:spPr bwMode="auto">
          <a:xfrm>
            <a:off x="3175" y="4702969"/>
            <a:ext cx="9144000" cy="0"/>
          </a:xfrm>
          <a:prstGeom prst="line">
            <a:avLst/>
          </a:prstGeom>
          <a:noFill/>
          <a:ln w="57150">
            <a:solidFill>
              <a:srgbClr val="EC11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100" b="1" dirty="0">
              <a:solidFill>
                <a:srgbClr val="FF0000"/>
              </a:solidFill>
              <a:latin typeface="ChevinBold" pitchFamily="2" charset="0"/>
              <a:cs typeface="Arial" pitchFamily="34" charset="0"/>
            </a:endParaRPr>
          </a:p>
        </p:txBody>
      </p:sp>
      <p:sp>
        <p:nvSpPr>
          <p:cNvPr id="1031" name="Text Box 9"/>
          <p:cNvSpPr txBox="1">
            <a:spLocks noChangeArrowheads="1"/>
          </p:cNvSpPr>
          <p:nvPr/>
        </p:nvSpPr>
        <p:spPr bwMode="auto">
          <a:xfrm>
            <a:off x="8726489" y="4847035"/>
            <a:ext cx="354584" cy="21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2"/>
                </a:solidFill>
                <a:latin typeface="ChevinBold" pitchFamily="2" charset="0"/>
                <a:cs typeface="Arial" charset="0"/>
              </a:defRPr>
            </a:lvl1pPr>
            <a:lvl2pPr marL="742950" indent="-285750">
              <a:defRPr sz="2800" b="1">
                <a:solidFill>
                  <a:schemeClr val="tx2"/>
                </a:solidFill>
                <a:latin typeface="ChevinBold" pitchFamily="2" charset="0"/>
                <a:cs typeface="Arial" charset="0"/>
              </a:defRPr>
            </a:lvl2pPr>
            <a:lvl3pPr marL="1143000" indent="-228600">
              <a:defRPr sz="2800" b="1">
                <a:solidFill>
                  <a:schemeClr val="tx2"/>
                </a:solidFill>
                <a:latin typeface="ChevinBold" pitchFamily="2" charset="0"/>
                <a:cs typeface="Arial" charset="0"/>
              </a:defRPr>
            </a:lvl3pPr>
            <a:lvl4pPr marL="1600200" indent="-228600">
              <a:defRPr sz="2800" b="1">
                <a:solidFill>
                  <a:schemeClr val="tx2"/>
                </a:solidFill>
                <a:latin typeface="ChevinBold" pitchFamily="2" charset="0"/>
                <a:cs typeface="Arial" charset="0"/>
              </a:defRPr>
            </a:lvl4pPr>
            <a:lvl5pPr marL="2057400" indent="-228600">
              <a:defRPr sz="2800" b="1">
                <a:solidFill>
                  <a:schemeClr val="tx2"/>
                </a:solidFill>
                <a:latin typeface="ChevinBold" pitchFamily="2" charset="0"/>
                <a:cs typeface="Arial" charset="0"/>
              </a:defRPr>
            </a:lvl5pPr>
            <a:lvl6pPr marL="2514600" indent="-228600" eaLnBrk="0" fontAlgn="base" hangingPunct="0">
              <a:spcBef>
                <a:spcPct val="0"/>
              </a:spcBef>
              <a:spcAft>
                <a:spcPct val="0"/>
              </a:spcAft>
              <a:defRPr sz="2800" b="1">
                <a:solidFill>
                  <a:schemeClr val="tx2"/>
                </a:solidFill>
                <a:latin typeface="ChevinBold" pitchFamily="2" charset="0"/>
                <a:cs typeface="Arial" charset="0"/>
              </a:defRPr>
            </a:lvl6pPr>
            <a:lvl7pPr marL="2971800" indent="-228600" eaLnBrk="0" fontAlgn="base" hangingPunct="0">
              <a:spcBef>
                <a:spcPct val="0"/>
              </a:spcBef>
              <a:spcAft>
                <a:spcPct val="0"/>
              </a:spcAft>
              <a:defRPr sz="2800" b="1">
                <a:solidFill>
                  <a:schemeClr val="tx2"/>
                </a:solidFill>
                <a:latin typeface="ChevinBold" pitchFamily="2" charset="0"/>
                <a:cs typeface="Arial" charset="0"/>
              </a:defRPr>
            </a:lvl7pPr>
            <a:lvl8pPr marL="3429000" indent="-228600" eaLnBrk="0" fontAlgn="base" hangingPunct="0">
              <a:spcBef>
                <a:spcPct val="0"/>
              </a:spcBef>
              <a:spcAft>
                <a:spcPct val="0"/>
              </a:spcAft>
              <a:defRPr sz="2800" b="1">
                <a:solidFill>
                  <a:schemeClr val="tx2"/>
                </a:solidFill>
                <a:latin typeface="ChevinBold" pitchFamily="2" charset="0"/>
                <a:cs typeface="Arial" charset="0"/>
              </a:defRPr>
            </a:lvl8pPr>
            <a:lvl9pPr marL="3886200" indent="-228600" eaLnBrk="0" fontAlgn="base" hangingPunct="0">
              <a:spcBef>
                <a:spcPct val="0"/>
              </a:spcBef>
              <a:spcAft>
                <a:spcPct val="0"/>
              </a:spcAft>
              <a:defRPr sz="2800" b="1">
                <a:solidFill>
                  <a:schemeClr val="tx2"/>
                </a:solidFill>
                <a:latin typeface="ChevinBold" pitchFamily="2" charset="0"/>
                <a:cs typeface="Arial" charset="0"/>
              </a:defRPr>
            </a:lvl9pPr>
          </a:lstStyle>
          <a:p>
            <a:pPr fontAlgn="base">
              <a:lnSpc>
                <a:spcPct val="90000"/>
              </a:lnSpc>
              <a:spcBef>
                <a:spcPct val="50000"/>
              </a:spcBef>
              <a:spcAft>
                <a:spcPct val="20000"/>
              </a:spcAft>
              <a:buClr>
                <a:srgbClr val="FF0000"/>
              </a:buClr>
              <a:defRPr/>
            </a:pPr>
            <a:fld id="{12444C5F-94C2-4F52-993A-FC9060E51092}" type="slidenum">
              <a:rPr lang="en-US" altLang="en-US" sz="900" b="0" smtClean="0">
                <a:solidFill>
                  <a:srgbClr val="000000"/>
                </a:solidFill>
              </a:rPr>
              <a:pPr fontAlgn="base">
                <a:lnSpc>
                  <a:spcPct val="90000"/>
                </a:lnSpc>
                <a:spcBef>
                  <a:spcPct val="50000"/>
                </a:spcBef>
                <a:spcAft>
                  <a:spcPct val="20000"/>
                </a:spcAft>
                <a:buClr>
                  <a:srgbClr val="FF0000"/>
                </a:buClr>
                <a:defRPr/>
              </a:pPr>
              <a:t>‹#›</a:t>
            </a:fld>
            <a:endParaRPr lang="en-US" altLang="en-US" sz="900" b="0" dirty="0">
              <a:solidFill>
                <a:srgbClr val="000000"/>
              </a:solidFill>
            </a:endParaRPr>
          </a:p>
        </p:txBody>
      </p:sp>
      <p:grpSp>
        <p:nvGrpSpPr>
          <p:cNvPr id="1030" name="Group 4"/>
          <p:cNvGrpSpPr>
            <a:grpSpLocks/>
          </p:cNvGrpSpPr>
          <p:nvPr/>
        </p:nvGrpSpPr>
        <p:grpSpPr bwMode="auto">
          <a:xfrm>
            <a:off x="3663952" y="4876800"/>
            <a:ext cx="1816100" cy="172641"/>
            <a:chOff x="4348" y="215"/>
            <a:chExt cx="1145" cy="145"/>
          </a:xfrm>
        </p:grpSpPr>
        <p:pic>
          <p:nvPicPr>
            <p:cNvPr id="1032" name="Picture 5" descr="RMGlogo_red_copy"/>
            <p:cNvPicPr>
              <a:picLocks noChangeAspect="1" noChangeArrowheads="1"/>
            </p:cNvPicPr>
            <p:nvPr userDrawn="1"/>
          </p:nvPicPr>
          <p:blipFill>
            <a:blip r:embed="rId18" cstate="print">
              <a:lum bright="-24000" contrast="48000"/>
              <a:grayscl/>
              <a:extLst>
                <a:ext uri="{28A0092B-C50C-407E-A947-70E740481C1C}">
                  <a14:useLocalDpi xmlns:a14="http://schemas.microsoft.com/office/drawing/2010/main" val="0"/>
                </a:ext>
              </a:extLst>
            </a:blip>
            <a:srcRect/>
            <a:stretch>
              <a:fillRect/>
            </a:stretch>
          </p:blipFill>
          <p:spPr bwMode="auto">
            <a:xfrm>
              <a:off x="4348" y="215"/>
              <a:ext cx="1145" cy="144"/>
            </a:xfrm>
            <a:prstGeom prst="rect">
              <a:avLst/>
            </a:prstGeom>
            <a:solidFill>
              <a:schemeClr val="bg1"/>
            </a:solidFill>
            <a:ln w="9525">
              <a:solidFill>
                <a:schemeClr val="bg1"/>
              </a:solidFill>
              <a:miter lim="800000"/>
              <a:headEnd/>
              <a:tailEnd/>
            </a:ln>
          </p:spPr>
        </p:pic>
        <p:pic>
          <p:nvPicPr>
            <p:cNvPr id="1033" name="Picture 6" descr="RMGlogo_red_copy"/>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hidden">
            <a:xfrm>
              <a:off x="4348" y="216"/>
              <a:ext cx="1145" cy="144"/>
            </a:xfrm>
            <a:prstGeom prst="rect">
              <a:avLst/>
            </a:prstGeom>
            <a:solidFill>
              <a:schemeClr val="bg1"/>
            </a:solidFill>
            <a:ln w="9525">
              <a:solidFill>
                <a:schemeClr val="bg1"/>
              </a:solidFill>
              <a:miter lim="800000"/>
              <a:headEnd/>
              <a:tailEnd/>
            </a:ln>
          </p:spPr>
        </p:pic>
      </p:grpSp>
      <p:sp>
        <p:nvSpPr>
          <p:cNvPr id="14" name="TextBox 10"/>
          <p:cNvSpPr txBox="1">
            <a:spLocks noChangeArrowheads="1"/>
          </p:cNvSpPr>
          <p:nvPr/>
        </p:nvSpPr>
        <p:spPr bwMode="auto">
          <a:xfrm>
            <a:off x="136526" y="4825607"/>
            <a:ext cx="137249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hevinLight" pitchFamily="2" charset="0"/>
              </a:defRPr>
            </a:lvl1pPr>
            <a:lvl2pPr marL="742950" indent="-285750">
              <a:defRPr>
                <a:solidFill>
                  <a:schemeClr val="tx1"/>
                </a:solidFill>
                <a:latin typeface="ChevinLight" pitchFamily="2" charset="0"/>
              </a:defRPr>
            </a:lvl2pPr>
            <a:lvl3pPr marL="1143000" indent="-228600">
              <a:defRPr>
                <a:solidFill>
                  <a:schemeClr val="tx1"/>
                </a:solidFill>
                <a:latin typeface="ChevinLight" pitchFamily="2" charset="0"/>
              </a:defRPr>
            </a:lvl3pPr>
            <a:lvl4pPr marL="1600200" indent="-228600">
              <a:defRPr>
                <a:solidFill>
                  <a:schemeClr val="tx1"/>
                </a:solidFill>
                <a:latin typeface="ChevinLight" pitchFamily="2" charset="0"/>
              </a:defRPr>
            </a:lvl4pPr>
            <a:lvl5pPr marL="2057400" indent="-228600">
              <a:defRPr>
                <a:solidFill>
                  <a:schemeClr val="tx1"/>
                </a:solidFill>
                <a:latin typeface="ChevinLight" pitchFamily="2" charset="0"/>
              </a:defRPr>
            </a:lvl5pPr>
            <a:lvl6pPr marL="2514600" indent="-228600" fontAlgn="base">
              <a:spcBef>
                <a:spcPct val="0"/>
              </a:spcBef>
              <a:spcAft>
                <a:spcPct val="0"/>
              </a:spcAft>
              <a:defRPr>
                <a:solidFill>
                  <a:schemeClr val="tx1"/>
                </a:solidFill>
                <a:latin typeface="ChevinLight" pitchFamily="2" charset="0"/>
              </a:defRPr>
            </a:lvl6pPr>
            <a:lvl7pPr marL="2971800" indent="-228600" fontAlgn="base">
              <a:spcBef>
                <a:spcPct val="0"/>
              </a:spcBef>
              <a:spcAft>
                <a:spcPct val="0"/>
              </a:spcAft>
              <a:defRPr>
                <a:solidFill>
                  <a:schemeClr val="tx1"/>
                </a:solidFill>
                <a:latin typeface="ChevinLight" pitchFamily="2" charset="0"/>
              </a:defRPr>
            </a:lvl7pPr>
            <a:lvl8pPr marL="3429000" indent="-228600" fontAlgn="base">
              <a:spcBef>
                <a:spcPct val="0"/>
              </a:spcBef>
              <a:spcAft>
                <a:spcPct val="0"/>
              </a:spcAft>
              <a:defRPr>
                <a:solidFill>
                  <a:schemeClr val="tx1"/>
                </a:solidFill>
                <a:latin typeface="ChevinLight" pitchFamily="2" charset="0"/>
              </a:defRPr>
            </a:lvl8pPr>
            <a:lvl9pPr marL="3886200" indent="-228600" fontAlgn="base">
              <a:spcBef>
                <a:spcPct val="0"/>
              </a:spcBef>
              <a:spcAft>
                <a:spcPct val="0"/>
              </a:spcAft>
              <a:defRPr>
                <a:solidFill>
                  <a:schemeClr val="tx1"/>
                </a:solidFill>
                <a:latin typeface="ChevinLight" pitchFamily="2" charset="0"/>
              </a:defRPr>
            </a:lvl9pPr>
          </a:lstStyle>
          <a:p>
            <a:pPr fontAlgn="base">
              <a:spcBef>
                <a:spcPct val="0"/>
              </a:spcBef>
              <a:spcAft>
                <a:spcPct val="0"/>
              </a:spcAft>
              <a:defRPr/>
            </a:pPr>
            <a:r>
              <a:rPr lang="en-GB" sz="1050" dirty="0">
                <a:solidFill>
                  <a:prstClr val="black"/>
                </a:solidFill>
                <a:latin typeface="ChevinBold" pitchFamily="2" charset="0"/>
                <a:cs typeface="Arial" pitchFamily="34" charset="0"/>
              </a:rPr>
              <a:t>Strictly confidential</a:t>
            </a:r>
          </a:p>
        </p:txBody>
      </p:sp>
      <p:sp>
        <p:nvSpPr>
          <p:cNvPr id="3" name="MSIPCMContentMarking" descr="{&quot;HashCode&quot;:-330926580,&quot;Placement&quot;:&quot;Footer&quot;,&quot;Top&quot;:384.343,&quot;Left&quot;:0.0,&quot;SlideWidth&quot;:720,&quot;SlideHeight&quot;:405}">
            <a:extLst>
              <a:ext uri="{FF2B5EF4-FFF2-40B4-BE49-F238E27FC236}">
                <a16:creationId xmlns:a16="http://schemas.microsoft.com/office/drawing/2014/main" id="{67BBBDBD-2825-4810-8F2F-EE3A678DD896}"/>
              </a:ext>
            </a:extLst>
          </p:cNvPr>
          <p:cNvSpPr txBox="1"/>
          <p:nvPr userDrawn="1"/>
        </p:nvSpPr>
        <p:spPr>
          <a:xfrm>
            <a:off x="0" y="48811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479706235"/>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Lst>
  <p:transition>
    <p:wipe dir="r"/>
  </p:transition>
  <p:txStyles>
    <p:titleStyle>
      <a:lvl1pPr algn="l" rtl="0" eaLnBrk="0" fontAlgn="base" hangingPunct="0">
        <a:lnSpc>
          <a:spcPct val="90000"/>
        </a:lnSpc>
        <a:spcBef>
          <a:spcPct val="0"/>
        </a:spcBef>
        <a:spcAft>
          <a:spcPct val="0"/>
        </a:spcAft>
        <a:defRPr sz="1800" b="1">
          <a:solidFill>
            <a:schemeClr val="tx2"/>
          </a:solidFill>
          <a:latin typeface="Calibri" panose="020F0502020204030204" pitchFamily="34" charset="0"/>
          <a:ea typeface="+mj-ea"/>
          <a:cs typeface="Calibri" panose="020F0502020204030204" pitchFamily="34" charset="0"/>
        </a:defRPr>
      </a:lvl1pPr>
      <a:lvl2pPr algn="l" rtl="0" eaLnBrk="0" fontAlgn="base" hangingPunct="0">
        <a:lnSpc>
          <a:spcPct val="90000"/>
        </a:lnSpc>
        <a:spcBef>
          <a:spcPct val="0"/>
        </a:spcBef>
        <a:spcAft>
          <a:spcPct val="0"/>
        </a:spcAft>
        <a:defRPr sz="1800">
          <a:solidFill>
            <a:schemeClr val="tx2"/>
          </a:solidFill>
          <a:latin typeface="ChevinBold" pitchFamily="2" charset="0"/>
        </a:defRPr>
      </a:lvl2pPr>
      <a:lvl3pPr algn="l" rtl="0" eaLnBrk="0" fontAlgn="base" hangingPunct="0">
        <a:lnSpc>
          <a:spcPct val="90000"/>
        </a:lnSpc>
        <a:spcBef>
          <a:spcPct val="0"/>
        </a:spcBef>
        <a:spcAft>
          <a:spcPct val="0"/>
        </a:spcAft>
        <a:defRPr sz="1800">
          <a:solidFill>
            <a:schemeClr val="tx2"/>
          </a:solidFill>
          <a:latin typeface="ChevinBold" pitchFamily="2" charset="0"/>
        </a:defRPr>
      </a:lvl3pPr>
      <a:lvl4pPr algn="l" rtl="0" eaLnBrk="0" fontAlgn="base" hangingPunct="0">
        <a:lnSpc>
          <a:spcPct val="90000"/>
        </a:lnSpc>
        <a:spcBef>
          <a:spcPct val="0"/>
        </a:spcBef>
        <a:spcAft>
          <a:spcPct val="0"/>
        </a:spcAft>
        <a:defRPr sz="1800">
          <a:solidFill>
            <a:schemeClr val="tx2"/>
          </a:solidFill>
          <a:latin typeface="ChevinBold" pitchFamily="2" charset="0"/>
        </a:defRPr>
      </a:lvl4pPr>
      <a:lvl5pPr algn="l" rtl="0" eaLnBrk="0" fontAlgn="base" hangingPunct="0">
        <a:lnSpc>
          <a:spcPct val="90000"/>
        </a:lnSpc>
        <a:spcBef>
          <a:spcPct val="0"/>
        </a:spcBef>
        <a:spcAft>
          <a:spcPct val="0"/>
        </a:spcAft>
        <a:defRPr sz="1800">
          <a:solidFill>
            <a:schemeClr val="tx2"/>
          </a:solidFill>
          <a:latin typeface="ChevinBold" pitchFamily="2" charset="0"/>
        </a:defRPr>
      </a:lvl5pPr>
      <a:lvl6pPr marL="342900" algn="l" rtl="0" eaLnBrk="1" fontAlgn="base" hangingPunct="1">
        <a:lnSpc>
          <a:spcPct val="90000"/>
        </a:lnSpc>
        <a:spcBef>
          <a:spcPct val="0"/>
        </a:spcBef>
        <a:spcAft>
          <a:spcPct val="0"/>
        </a:spcAft>
        <a:defRPr sz="1650">
          <a:solidFill>
            <a:schemeClr val="tx2"/>
          </a:solidFill>
          <a:latin typeface="ChevinBold" pitchFamily="2" charset="0"/>
        </a:defRPr>
      </a:lvl6pPr>
      <a:lvl7pPr marL="685800" algn="l" rtl="0" eaLnBrk="1" fontAlgn="base" hangingPunct="1">
        <a:lnSpc>
          <a:spcPct val="90000"/>
        </a:lnSpc>
        <a:spcBef>
          <a:spcPct val="0"/>
        </a:spcBef>
        <a:spcAft>
          <a:spcPct val="0"/>
        </a:spcAft>
        <a:defRPr sz="1650">
          <a:solidFill>
            <a:schemeClr val="tx2"/>
          </a:solidFill>
          <a:latin typeface="ChevinBold" pitchFamily="2" charset="0"/>
        </a:defRPr>
      </a:lvl7pPr>
      <a:lvl8pPr marL="1028700" algn="l" rtl="0" eaLnBrk="1" fontAlgn="base" hangingPunct="1">
        <a:lnSpc>
          <a:spcPct val="90000"/>
        </a:lnSpc>
        <a:spcBef>
          <a:spcPct val="0"/>
        </a:spcBef>
        <a:spcAft>
          <a:spcPct val="0"/>
        </a:spcAft>
        <a:defRPr sz="1650">
          <a:solidFill>
            <a:schemeClr val="tx2"/>
          </a:solidFill>
          <a:latin typeface="ChevinBold" pitchFamily="2" charset="0"/>
        </a:defRPr>
      </a:lvl8pPr>
      <a:lvl9pPr marL="1371600" algn="l" rtl="0" eaLnBrk="1" fontAlgn="base" hangingPunct="1">
        <a:lnSpc>
          <a:spcPct val="90000"/>
        </a:lnSpc>
        <a:spcBef>
          <a:spcPct val="0"/>
        </a:spcBef>
        <a:spcAft>
          <a:spcPct val="0"/>
        </a:spcAft>
        <a:defRPr sz="1650">
          <a:solidFill>
            <a:schemeClr val="tx2"/>
          </a:solidFill>
          <a:latin typeface="ChevinBold" pitchFamily="2" charset="0"/>
        </a:defRPr>
      </a:lvl9pPr>
    </p:titleStyle>
    <p:bodyStyle>
      <a:lvl1pPr marL="169069" indent="-169069" algn="l" defTabSz="792956" rtl="0" eaLnBrk="0" fontAlgn="base" hangingPunct="0">
        <a:lnSpc>
          <a:spcPct val="90000"/>
        </a:lnSpc>
        <a:spcBef>
          <a:spcPct val="30000"/>
        </a:spcBef>
        <a:spcAft>
          <a:spcPct val="20000"/>
        </a:spcAft>
        <a:buClr>
          <a:schemeClr val="tx2"/>
        </a:buClr>
        <a:buChar char="•"/>
        <a:defRPr>
          <a:solidFill>
            <a:schemeClr val="tx1"/>
          </a:solidFill>
          <a:latin typeface="Calibri" panose="020F0502020204030204" pitchFamily="34" charset="0"/>
          <a:ea typeface="+mn-ea"/>
          <a:cs typeface="Calibri" panose="020F0502020204030204" pitchFamily="34" charset="0"/>
        </a:defRPr>
      </a:lvl1pPr>
      <a:lvl2pPr marL="557213" indent="-214313" algn="l" defTabSz="792956" rtl="0" eaLnBrk="0" fontAlgn="base" hangingPunct="0">
        <a:lnSpc>
          <a:spcPct val="90000"/>
        </a:lnSpc>
        <a:spcBef>
          <a:spcPct val="20000"/>
        </a:spcBef>
        <a:spcAft>
          <a:spcPct val="20000"/>
        </a:spcAft>
        <a:buClr>
          <a:schemeClr val="tx2"/>
        </a:buClr>
        <a:buFont typeface="Arial" pitchFamily="34" charset="0"/>
        <a:buChar char="•"/>
        <a:defRPr sz="1200">
          <a:solidFill>
            <a:schemeClr val="tx2"/>
          </a:solidFill>
          <a:latin typeface="Calibri" panose="020F0502020204030204" pitchFamily="34" charset="0"/>
          <a:cs typeface="Calibri" panose="020F0502020204030204" pitchFamily="34" charset="0"/>
        </a:defRPr>
      </a:lvl2pPr>
      <a:lvl3pPr marL="813197" indent="-128588" algn="l" defTabSz="792956" rtl="0" eaLnBrk="0" fontAlgn="base" hangingPunct="0">
        <a:lnSpc>
          <a:spcPct val="90000"/>
        </a:lnSpc>
        <a:spcBef>
          <a:spcPct val="30000"/>
        </a:spcBef>
        <a:spcAft>
          <a:spcPct val="20000"/>
        </a:spcAft>
        <a:buClr>
          <a:schemeClr val="tx2"/>
        </a:buClr>
        <a:buChar char="-"/>
        <a:defRPr sz="1050">
          <a:solidFill>
            <a:schemeClr val="tx1"/>
          </a:solidFill>
          <a:latin typeface="Calibri" panose="020F0502020204030204" pitchFamily="34" charset="0"/>
          <a:cs typeface="Calibri" panose="020F0502020204030204" pitchFamily="34" charset="0"/>
        </a:defRPr>
      </a:lvl3pPr>
      <a:lvl4pPr marL="1212056" indent="-140494" algn="l" defTabSz="792956" rtl="0" eaLnBrk="0" fontAlgn="base" hangingPunct="0">
        <a:lnSpc>
          <a:spcPct val="90000"/>
        </a:lnSpc>
        <a:spcBef>
          <a:spcPct val="30000"/>
        </a:spcBef>
        <a:spcAft>
          <a:spcPct val="20000"/>
        </a:spcAft>
        <a:buClr>
          <a:schemeClr val="tx2"/>
        </a:buClr>
        <a:buChar char="-"/>
        <a:defRPr sz="1050">
          <a:solidFill>
            <a:schemeClr val="tx1"/>
          </a:solidFill>
          <a:latin typeface="Calibri" panose="020F0502020204030204" pitchFamily="34" charset="0"/>
          <a:cs typeface="Calibri" panose="020F0502020204030204" pitchFamily="34" charset="0"/>
        </a:defRPr>
      </a:lvl4pPr>
      <a:lvl5pPr marL="1544241" indent="-134541" algn="l" defTabSz="792956" rtl="0" eaLnBrk="0" fontAlgn="base" hangingPunct="0">
        <a:lnSpc>
          <a:spcPct val="90000"/>
        </a:lnSpc>
        <a:spcBef>
          <a:spcPct val="30000"/>
        </a:spcBef>
        <a:spcAft>
          <a:spcPct val="20000"/>
        </a:spcAft>
        <a:buClr>
          <a:schemeClr val="tx2"/>
        </a:buClr>
        <a:buChar char="-"/>
        <a:defRPr sz="1050">
          <a:solidFill>
            <a:schemeClr val="tx1"/>
          </a:solidFill>
          <a:latin typeface="Calibri" panose="020F0502020204030204" pitchFamily="34" charset="0"/>
          <a:cs typeface="Calibri" panose="020F0502020204030204" pitchFamily="34" charset="0"/>
        </a:defRPr>
      </a:lvl5pPr>
      <a:lvl6pPr marL="1887141" indent="-134541" algn="l" defTabSz="792956" rtl="0" eaLnBrk="1" fontAlgn="base" hangingPunct="1">
        <a:lnSpc>
          <a:spcPct val="90000"/>
        </a:lnSpc>
        <a:spcBef>
          <a:spcPct val="30000"/>
        </a:spcBef>
        <a:spcAft>
          <a:spcPct val="20000"/>
        </a:spcAft>
        <a:buClr>
          <a:schemeClr val="tx2"/>
        </a:buClr>
        <a:buChar char="-"/>
        <a:defRPr sz="1050">
          <a:solidFill>
            <a:schemeClr val="tx1"/>
          </a:solidFill>
          <a:latin typeface="+mn-lt"/>
        </a:defRPr>
      </a:lvl6pPr>
      <a:lvl7pPr marL="2230041" indent="-134541" algn="l" defTabSz="792956" rtl="0" eaLnBrk="1" fontAlgn="base" hangingPunct="1">
        <a:lnSpc>
          <a:spcPct val="90000"/>
        </a:lnSpc>
        <a:spcBef>
          <a:spcPct val="30000"/>
        </a:spcBef>
        <a:spcAft>
          <a:spcPct val="20000"/>
        </a:spcAft>
        <a:buClr>
          <a:schemeClr val="tx2"/>
        </a:buClr>
        <a:buChar char="-"/>
        <a:defRPr sz="1050">
          <a:solidFill>
            <a:schemeClr val="tx1"/>
          </a:solidFill>
          <a:latin typeface="+mn-lt"/>
        </a:defRPr>
      </a:lvl7pPr>
      <a:lvl8pPr marL="2572941" indent="-134541" algn="l" defTabSz="792956" rtl="0" eaLnBrk="1" fontAlgn="base" hangingPunct="1">
        <a:lnSpc>
          <a:spcPct val="90000"/>
        </a:lnSpc>
        <a:spcBef>
          <a:spcPct val="30000"/>
        </a:spcBef>
        <a:spcAft>
          <a:spcPct val="20000"/>
        </a:spcAft>
        <a:buClr>
          <a:schemeClr val="tx2"/>
        </a:buClr>
        <a:buChar char="-"/>
        <a:defRPr sz="1050">
          <a:solidFill>
            <a:schemeClr val="tx1"/>
          </a:solidFill>
          <a:latin typeface="+mn-lt"/>
        </a:defRPr>
      </a:lvl8pPr>
      <a:lvl9pPr marL="2915841" indent="-134541" algn="l" defTabSz="792956" rtl="0" eaLnBrk="1" fontAlgn="base" hangingPunct="1">
        <a:lnSpc>
          <a:spcPct val="90000"/>
        </a:lnSpc>
        <a:spcBef>
          <a:spcPct val="30000"/>
        </a:spcBef>
        <a:spcAft>
          <a:spcPct val="20000"/>
        </a:spcAft>
        <a:buClr>
          <a:schemeClr val="tx2"/>
        </a:buClr>
        <a:buChar char="-"/>
        <a:defRPr sz="105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E30613"/>
            </a:gs>
            <a:gs pos="100000">
              <a:srgbClr val="BC050F"/>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MSIPCMContentMarking" descr="{&quot;HashCode&quot;:-330926580,&quot;Placement&quot;:&quot;Footer&quot;,&quot;Top&quot;:384.343,&quot;Left&quot;:0.0,&quot;SlideWidth&quot;:720,&quot;SlideHeight&quot;:405}">
            <a:extLst>
              <a:ext uri="{FF2B5EF4-FFF2-40B4-BE49-F238E27FC236}">
                <a16:creationId xmlns:a16="http://schemas.microsoft.com/office/drawing/2014/main" id="{C718A501-885D-4A96-B84D-79A858357A19}"/>
              </a:ext>
            </a:extLst>
          </p:cNvPr>
          <p:cNvSpPr txBox="1"/>
          <p:nvPr userDrawn="1"/>
        </p:nvSpPr>
        <p:spPr>
          <a:xfrm>
            <a:off x="0" y="48811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297547210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bg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bg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E30613"/>
            </a:gs>
            <a:gs pos="100000">
              <a:srgbClr val="BC050F"/>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MSIPCMContentMarking" descr="{&quot;HashCode&quot;:-330926580,&quot;Placement&quot;:&quot;Footer&quot;,&quot;Top&quot;:384.343,&quot;Left&quot;:0.0,&quot;SlideWidth&quot;:720,&quot;SlideHeight&quot;:405}">
            <a:extLst>
              <a:ext uri="{FF2B5EF4-FFF2-40B4-BE49-F238E27FC236}">
                <a16:creationId xmlns:a16="http://schemas.microsoft.com/office/drawing/2014/main" id="{F2AC3300-1EFD-4548-93D5-DCCFB553E93E}"/>
              </a:ext>
            </a:extLst>
          </p:cNvPr>
          <p:cNvSpPr txBox="1"/>
          <p:nvPr userDrawn="1"/>
        </p:nvSpPr>
        <p:spPr>
          <a:xfrm>
            <a:off x="0" y="48811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76668111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bg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bg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85" y="91678"/>
            <a:ext cx="91297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342900" y="695326"/>
            <a:ext cx="8458200" cy="390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Line 6"/>
          <p:cNvSpPr>
            <a:spLocks noChangeShapeType="1"/>
          </p:cNvSpPr>
          <p:nvPr/>
        </p:nvSpPr>
        <p:spPr bwMode="auto">
          <a:xfrm>
            <a:off x="0" y="4686300"/>
            <a:ext cx="9144000" cy="0"/>
          </a:xfrm>
          <a:prstGeom prst="line">
            <a:avLst/>
          </a:prstGeom>
          <a:noFill/>
          <a:ln w="57150">
            <a:solidFill>
              <a:srgbClr val="EC111B"/>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GB" dirty="0">
              <a:solidFill>
                <a:srgbClr val="000000"/>
              </a:solidFill>
              <a:cs typeface="Arial" charset="0"/>
            </a:endParaRPr>
          </a:p>
        </p:txBody>
      </p:sp>
      <p:pic>
        <p:nvPicPr>
          <p:cNvPr id="1030" name="Picture 7" descr="Logoty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811317"/>
            <a:ext cx="186690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
          <p:cNvSpPr txBox="1">
            <a:spLocks noChangeArrowheads="1"/>
          </p:cNvSpPr>
          <p:nvPr/>
        </p:nvSpPr>
        <p:spPr bwMode="auto">
          <a:xfrm>
            <a:off x="465163" y="0"/>
            <a:ext cx="8497887" cy="253082"/>
          </a:xfrm>
          <a:prstGeom prst="rect">
            <a:avLst/>
          </a:prstGeom>
          <a:noFill/>
          <a:ln>
            <a:noFill/>
          </a:ln>
          <a:effectLst/>
        </p:spPr>
        <p:txBody>
          <a:bodyPr lIns="91376" tIns="45688" rIns="91376" bIns="45688">
            <a:spAutoFit/>
          </a:bodyPr>
          <a:lstStyle>
            <a:lvl1pPr eaLnBrk="0" hangingPunct="0">
              <a:defRPr sz="1000">
                <a:solidFill>
                  <a:schemeClr val="tx1"/>
                </a:solidFill>
                <a:latin typeface="ChevinLight" pitchFamily="2" charset="0"/>
              </a:defRPr>
            </a:lvl1pPr>
            <a:lvl2pPr marL="742950" indent="-285750" eaLnBrk="0" hangingPunct="0">
              <a:defRPr sz="1000">
                <a:solidFill>
                  <a:schemeClr val="tx1"/>
                </a:solidFill>
                <a:latin typeface="ChevinLight" pitchFamily="2" charset="0"/>
              </a:defRPr>
            </a:lvl2pPr>
            <a:lvl3pPr marL="1143000" indent="-228600" eaLnBrk="0" hangingPunct="0">
              <a:defRPr sz="1000">
                <a:solidFill>
                  <a:schemeClr val="tx1"/>
                </a:solidFill>
                <a:latin typeface="ChevinLight" pitchFamily="2" charset="0"/>
              </a:defRPr>
            </a:lvl3pPr>
            <a:lvl4pPr marL="1600200" indent="-228600" eaLnBrk="0" hangingPunct="0">
              <a:defRPr sz="1000">
                <a:solidFill>
                  <a:schemeClr val="tx1"/>
                </a:solidFill>
                <a:latin typeface="ChevinLight" pitchFamily="2" charset="0"/>
              </a:defRPr>
            </a:lvl4pPr>
            <a:lvl5pPr marL="2057400" indent="-228600" eaLnBrk="0" hangingPunct="0">
              <a:defRPr sz="1000">
                <a:solidFill>
                  <a:schemeClr val="tx1"/>
                </a:solidFill>
                <a:latin typeface="ChevinLight" pitchFamily="2" charset="0"/>
              </a:defRPr>
            </a:lvl5pPr>
            <a:lvl6pPr marL="2514600" indent="-228600" algn="ctr" eaLnBrk="0" fontAlgn="base" hangingPunct="0">
              <a:lnSpc>
                <a:spcPct val="90000"/>
              </a:lnSpc>
              <a:spcBef>
                <a:spcPct val="50000"/>
              </a:spcBef>
              <a:spcAft>
                <a:spcPct val="0"/>
              </a:spcAft>
              <a:defRPr sz="1000">
                <a:solidFill>
                  <a:schemeClr val="tx1"/>
                </a:solidFill>
                <a:latin typeface="ChevinLight" pitchFamily="2" charset="0"/>
              </a:defRPr>
            </a:lvl6pPr>
            <a:lvl7pPr marL="2971800" indent="-228600" algn="ctr" eaLnBrk="0" fontAlgn="base" hangingPunct="0">
              <a:lnSpc>
                <a:spcPct val="90000"/>
              </a:lnSpc>
              <a:spcBef>
                <a:spcPct val="50000"/>
              </a:spcBef>
              <a:spcAft>
                <a:spcPct val="0"/>
              </a:spcAft>
              <a:defRPr sz="1000">
                <a:solidFill>
                  <a:schemeClr val="tx1"/>
                </a:solidFill>
                <a:latin typeface="ChevinLight" pitchFamily="2" charset="0"/>
              </a:defRPr>
            </a:lvl7pPr>
            <a:lvl8pPr marL="3429000" indent="-228600" algn="ctr" eaLnBrk="0" fontAlgn="base" hangingPunct="0">
              <a:lnSpc>
                <a:spcPct val="90000"/>
              </a:lnSpc>
              <a:spcBef>
                <a:spcPct val="50000"/>
              </a:spcBef>
              <a:spcAft>
                <a:spcPct val="0"/>
              </a:spcAft>
              <a:defRPr sz="1000">
                <a:solidFill>
                  <a:schemeClr val="tx1"/>
                </a:solidFill>
                <a:latin typeface="ChevinLight" pitchFamily="2" charset="0"/>
              </a:defRPr>
            </a:lvl8pPr>
            <a:lvl9pPr marL="3886200" indent="-228600" algn="ctr" eaLnBrk="0" fontAlgn="base" hangingPunct="0">
              <a:lnSpc>
                <a:spcPct val="90000"/>
              </a:lnSpc>
              <a:spcBef>
                <a:spcPct val="50000"/>
              </a:spcBef>
              <a:spcAft>
                <a:spcPct val="0"/>
              </a:spcAft>
              <a:defRPr sz="1000">
                <a:solidFill>
                  <a:schemeClr val="tx1"/>
                </a:solidFill>
                <a:latin typeface="ChevinLight" pitchFamily="2" charset="0"/>
              </a:defRPr>
            </a:lvl9pPr>
          </a:lstStyle>
          <a:p>
            <a:pPr algn="r" defTabSz="914400" eaLnBrk="1" fontAlgn="base" hangingPunct="1">
              <a:lnSpc>
                <a:spcPct val="95000"/>
              </a:lnSpc>
              <a:spcBef>
                <a:spcPct val="0"/>
              </a:spcBef>
              <a:spcAft>
                <a:spcPct val="0"/>
              </a:spcAft>
              <a:defRPr/>
            </a:pPr>
            <a:r>
              <a:rPr lang="en-GB" sz="1100" b="1" dirty="0">
                <a:solidFill>
                  <a:srgbClr val="FF0000"/>
                </a:solidFill>
                <a:cs typeface="Arial" charset="0"/>
              </a:rPr>
              <a:t>		             			</a:t>
            </a:r>
            <a:r>
              <a:rPr lang="en-GB" sz="1100" dirty="0">
                <a:solidFill>
                  <a:srgbClr val="FF0000"/>
                </a:solidFill>
                <a:latin typeface="ChevinBold" pitchFamily="2" charset="0"/>
                <a:cs typeface="Arial" charset="0"/>
              </a:rPr>
              <a:t>Commercial in Confidence</a:t>
            </a:r>
          </a:p>
        </p:txBody>
      </p:sp>
      <p:sp>
        <p:nvSpPr>
          <p:cNvPr id="35848" name="Rectangle 8"/>
          <p:cNvSpPr>
            <a:spLocks noGrp="1" noChangeArrowheads="1"/>
          </p:cNvSpPr>
          <p:nvPr>
            <p:ph type="sldNum" sz="quarter" idx="4"/>
          </p:nvPr>
        </p:nvSpPr>
        <p:spPr bwMode="auto">
          <a:xfrm>
            <a:off x="6985000" y="4779169"/>
            <a:ext cx="2133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400">
                <a:solidFill>
                  <a:srgbClr val="000000"/>
                </a:solidFill>
                <a:latin typeface="+mj-lt"/>
                <a:cs typeface="+mn-cs"/>
              </a:defRPr>
            </a:lvl1pPr>
          </a:lstStyle>
          <a:p>
            <a:pPr defTabSz="914400" fontAlgn="base">
              <a:spcAft>
                <a:spcPct val="0"/>
              </a:spcAft>
              <a:defRPr/>
            </a:pPr>
            <a:fld id="{D8DDF904-9E33-4BA4-8DA3-DAB4E83C3F9A}" type="slidenum">
              <a:rPr lang="en-GB"/>
              <a:pPr defTabSz="914400" fontAlgn="base">
                <a:spcAft>
                  <a:spcPct val="0"/>
                </a:spcAft>
                <a:defRPr/>
              </a:pPr>
              <a:t>‹#›</a:t>
            </a:fld>
            <a:endParaRPr lang="en-GB" dirty="0"/>
          </a:p>
        </p:txBody>
      </p:sp>
      <p:sp>
        <p:nvSpPr>
          <p:cNvPr id="1033" name="Rectangle 9"/>
          <p:cNvSpPr>
            <a:spLocks noChangeArrowheads="1"/>
          </p:cNvSpPr>
          <p:nvPr/>
        </p:nvSpPr>
        <p:spPr bwMode="auto">
          <a:xfrm>
            <a:off x="1743075" y="4793499"/>
            <a:ext cx="323850" cy="19288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hevinLight" pitchFamily="2" charset="0"/>
                <a:cs typeface="Arial" charset="0"/>
              </a:defRPr>
            </a:lvl1pPr>
            <a:lvl2pPr marL="742950" indent="-285750" eaLnBrk="0" hangingPunct="0">
              <a:defRPr>
                <a:solidFill>
                  <a:schemeClr val="tx1"/>
                </a:solidFill>
                <a:latin typeface="ChevinLight" pitchFamily="2" charset="0"/>
                <a:cs typeface="Arial" charset="0"/>
              </a:defRPr>
            </a:lvl2pPr>
            <a:lvl3pPr marL="1143000" indent="-228600" eaLnBrk="0" hangingPunct="0">
              <a:defRPr>
                <a:solidFill>
                  <a:schemeClr val="tx1"/>
                </a:solidFill>
                <a:latin typeface="ChevinLight" pitchFamily="2" charset="0"/>
                <a:cs typeface="Arial" charset="0"/>
              </a:defRPr>
            </a:lvl3pPr>
            <a:lvl4pPr marL="1600200" indent="-228600" eaLnBrk="0" hangingPunct="0">
              <a:defRPr>
                <a:solidFill>
                  <a:schemeClr val="tx1"/>
                </a:solidFill>
                <a:latin typeface="ChevinLight" pitchFamily="2" charset="0"/>
                <a:cs typeface="Arial" charset="0"/>
              </a:defRPr>
            </a:lvl4pPr>
            <a:lvl5pPr marL="2057400" indent="-228600" eaLnBrk="0" hangingPunct="0">
              <a:defRPr>
                <a:solidFill>
                  <a:schemeClr val="tx1"/>
                </a:solidFill>
                <a:latin typeface="ChevinLight" pitchFamily="2" charset="0"/>
                <a:cs typeface="Arial" charset="0"/>
              </a:defRPr>
            </a:lvl5pPr>
            <a:lvl6pPr marL="2514600" indent="-228600" eaLnBrk="0" fontAlgn="base" hangingPunct="0">
              <a:spcBef>
                <a:spcPct val="0"/>
              </a:spcBef>
              <a:spcAft>
                <a:spcPct val="0"/>
              </a:spcAft>
              <a:defRPr>
                <a:solidFill>
                  <a:schemeClr val="tx1"/>
                </a:solidFill>
                <a:latin typeface="ChevinLight" pitchFamily="2" charset="0"/>
                <a:cs typeface="Arial" charset="0"/>
              </a:defRPr>
            </a:lvl6pPr>
            <a:lvl7pPr marL="2971800" indent="-228600" eaLnBrk="0" fontAlgn="base" hangingPunct="0">
              <a:spcBef>
                <a:spcPct val="0"/>
              </a:spcBef>
              <a:spcAft>
                <a:spcPct val="0"/>
              </a:spcAft>
              <a:defRPr>
                <a:solidFill>
                  <a:schemeClr val="tx1"/>
                </a:solidFill>
                <a:latin typeface="ChevinLight" pitchFamily="2" charset="0"/>
                <a:cs typeface="Arial" charset="0"/>
              </a:defRPr>
            </a:lvl7pPr>
            <a:lvl8pPr marL="3429000" indent="-228600" eaLnBrk="0" fontAlgn="base" hangingPunct="0">
              <a:spcBef>
                <a:spcPct val="0"/>
              </a:spcBef>
              <a:spcAft>
                <a:spcPct val="0"/>
              </a:spcAft>
              <a:defRPr>
                <a:solidFill>
                  <a:schemeClr val="tx1"/>
                </a:solidFill>
                <a:latin typeface="ChevinLight" pitchFamily="2" charset="0"/>
                <a:cs typeface="Arial" charset="0"/>
              </a:defRPr>
            </a:lvl8pPr>
            <a:lvl9pPr marL="3886200" indent="-228600" eaLnBrk="0" fontAlgn="base" hangingPunct="0">
              <a:spcBef>
                <a:spcPct val="0"/>
              </a:spcBef>
              <a:spcAft>
                <a:spcPct val="0"/>
              </a:spcAft>
              <a:defRPr>
                <a:solidFill>
                  <a:schemeClr val="tx1"/>
                </a:solidFill>
                <a:latin typeface="ChevinLight" pitchFamily="2" charset="0"/>
                <a:cs typeface="Arial" charset="0"/>
              </a:defRPr>
            </a:lvl9pPr>
          </a:lstStyle>
          <a:p>
            <a:pPr algn="ctr" defTabSz="914400" eaLnBrk="1" fontAlgn="base" hangingPunct="1">
              <a:lnSpc>
                <a:spcPct val="90000"/>
              </a:lnSpc>
              <a:spcBef>
                <a:spcPct val="50000"/>
              </a:spcBef>
              <a:spcAft>
                <a:spcPct val="0"/>
              </a:spcAft>
              <a:defRPr/>
            </a:pPr>
            <a:endParaRPr lang="en-US" altLang="en-US" sz="1000" dirty="0">
              <a:solidFill>
                <a:srgbClr val="000000"/>
              </a:solidFill>
            </a:endParaRPr>
          </a:p>
        </p:txBody>
      </p:sp>
      <p:sp>
        <p:nvSpPr>
          <p:cNvPr id="3" name="MSIPCMContentMarking" descr="{&quot;HashCode&quot;:-330926580,&quot;Placement&quot;:&quot;Footer&quot;,&quot;Top&quot;:384.343,&quot;Left&quot;:0.0,&quot;SlideWidth&quot;:720,&quot;SlideHeight&quot;:405}">
            <a:extLst>
              <a:ext uri="{FF2B5EF4-FFF2-40B4-BE49-F238E27FC236}">
                <a16:creationId xmlns:a16="http://schemas.microsoft.com/office/drawing/2014/main" id="{36E203A4-2EA7-4BFC-B424-A15C3EF5CBC0}"/>
              </a:ext>
            </a:extLst>
          </p:cNvPr>
          <p:cNvSpPr txBox="1"/>
          <p:nvPr userDrawn="1"/>
        </p:nvSpPr>
        <p:spPr bwMode="auto">
          <a:xfrm>
            <a:off x="0" y="4881156"/>
            <a:ext cx="1631108" cy="26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199986070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Lst>
  <p:hf hdr="0" ftr="0" dt="0"/>
  <p:txStyles>
    <p:titleStyle>
      <a:lvl1pPr algn="l" rtl="0" eaLnBrk="0" fontAlgn="base" hangingPunct="0">
        <a:spcBef>
          <a:spcPct val="0"/>
        </a:spcBef>
        <a:spcAft>
          <a:spcPct val="0"/>
        </a:spcAft>
        <a:defRPr sz="2000">
          <a:solidFill>
            <a:srgbClr val="FF0000"/>
          </a:solidFill>
          <a:latin typeface="+mj-lt"/>
          <a:ea typeface="+mj-ea"/>
          <a:cs typeface="+mj-cs"/>
        </a:defRPr>
      </a:lvl1pPr>
      <a:lvl2pPr algn="l" rtl="0" eaLnBrk="0" fontAlgn="base" hangingPunct="0">
        <a:spcBef>
          <a:spcPct val="0"/>
        </a:spcBef>
        <a:spcAft>
          <a:spcPct val="0"/>
        </a:spcAft>
        <a:defRPr sz="2000">
          <a:solidFill>
            <a:srgbClr val="FF0000"/>
          </a:solidFill>
          <a:latin typeface="ChevinBold" pitchFamily="2" charset="0"/>
        </a:defRPr>
      </a:lvl2pPr>
      <a:lvl3pPr algn="l" rtl="0" eaLnBrk="0" fontAlgn="base" hangingPunct="0">
        <a:spcBef>
          <a:spcPct val="0"/>
        </a:spcBef>
        <a:spcAft>
          <a:spcPct val="0"/>
        </a:spcAft>
        <a:defRPr sz="2000">
          <a:solidFill>
            <a:srgbClr val="FF0000"/>
          </a:solidFill>
          <a:latin typeface="ChevinBold" pitchFamily="2" charset="0"/>
        </a:defRPr>
      </a:lvl3pPr>
      <a:lvl4pPr algn="l" rtl="0" eaLnBrk="0" fontAlgn="base" hangingPunct="0">
        <a:spcBef>
          <a:spcPct val="0"/>
        </a:spcBef>
        <a:spcAft>
          <a:spcPct val="0"/>
        </a:spcAft>
        <a:defRPr sz="2000">
          <a:solidFill>
            <a:srgbClr val="FF0000"/>
          </a:solidFill>
          <a:latin typeface="ChevinBold" pitchFamily="2" charset="0"/>
        </a:defRPr>
      </a:lvl4pPr>
      <a:lvl5pPr algn="l" rtl="0" eaLnBrk="0" fontAlgn="base" hangingPunct="0">
        <a:spcBef>
          <a:spcPct val="0"/>
        </a:spcBef>
        <a:spcAft>
          <a:spcPct val="0"/>
        </a:spcAft>
        <a:defRPr sz="2000">
          <a:solidFill>
            <a:srgbClr val="FF0000"/>
          </a:solidFill>
          <a:latin typeface="ChevinBold" pitchFamily="2" charset="0"/>
        </a:defRPr>
      </a:lvl5pPr>
      <a:lvl6pPr marL="457200" algn="l" rtl="0" fontAlgn="base">
        <a:spcBef>
          <a:spcPct val="0"/>
        </a:spcBef>
        <a:spcAft>
          <a:spcPct val="0"/>
        </a:spcAft>
        <a:defRPr sz="2000">
          <a:solidFill>
            <a:schemeClr val="tx2"/>
          </a:solidFill>
          <a:latin typeface="ChevinBold" pitchFamily="2" charset="0"/>
        </a:defRPr>
      </a:lvl6pPr>
      <a:lvl7pPr marL="914400" algn="l" rtl="0" fontAlgn="base">
        <a:spcBef>
          <a:spcPct val="0"/>
        </a:spcBef>
        <a:spcAft>
          <a:spcPct val="0"/>
        </a:spcAft>
        <a:defRPr sz="2000">
          <a:solidFill>
            <a:schemeClr val="tx2"/>
          </a:solidFill>
          <a:latin typeface="ChevinBold" pitchFamily="2" charset="0"/>
        </a:defRPr>
      </a:lvl7pPr>
      <a:lvl8pPr marL="1371600" algn="l" rtl="0" fontAlgn="base">
        <a:spcBef>
          <a:spcPct val="0"/>
        </a:spcBef>
        <a:spcAft>
          <a:spcPct val="0"/>
        </a:spcAft>
        <a:defRPr sz="2000">
          <a:solidFill>
            <a:schemeClr val="tx2"/>
          </a:solidFill>
          <a:latin typeface="ChevinBold" pitchFamily="2" charset="0"/>
        </a:defRPr>
      </a:lvl8pPr>
      <a:lvl9pPr marL="1828800" algn="l" rtl="0" fontAlgn="base">
        <a:spcBef>
          <a:spcPct val="0"/>
        </a:spcBef>
        <a:spcAft>
          <a:spcPct val="0"/>
        </a:spcAft>
        <a:defRPr sz="2000">
          <a:solidFill>
            <a:schemeClr val="tx2"/>
          </a:solidFill>
          <a:latin typeface="ChevinBold" pitchFamily="2" charset="0"/>
        </a:defRPr>
      </a:lvl9pPr>
    </p:titleStyle>
    <p:bodyStyle>
      <a:lvl1pPr marL="342900" indent="-342900" algn="l" rtl="0" eaLnBrk="0" fontAlgn="base" hangingPunct="0">
        <a:spcBef>
          <a:spcPct val="20000"/>
        </a:spcBef>
        <a:spcAft>
          <a:spcPct val="0"/>
        </a:spcAft>
        <a:buClr>
          <a:srgbClr val="FF0000"/>
        </a:buClr>
        <a:defRPr sz="1400">
          <a:solidFill>
            <a:schemeClr val="tx1"/>
          </a:solidFill>
          <a:latin typeface="+mn-lt"/>
          <a:ea typeface="+mn-ea"/>
          <a:cs typeface="+mn-cs"/>
        </a:defRPr>
      </a:lvl1pPr>
      <a:lvl2pPr marL="355600" indent="-176213" algn="l" rtl="0" eaLnBrk="0" fontAlgn="base" hangingPunct="0">
        <a:spcBef>
          <a:spcPct val="30000"/>
        </a:spcBef>
        <a:spcAft>
          <a:spcPct val="10000"/>
        </a:spcAft>
        <a:buClr>
          <a:srgbClr val="FF0000"/>
        </a:buClr>
        <a:buFont typeface="ChevinLight" pitchFamily="2" charset="0"/>
        <a:buChar char="»"/>
        <a:defRPr sz="1200">
          <a:solidFill>
            <a:schemeClr val="tx1"/>
          </a:solidFill>
          <a:latin typeface="+mn-lt"/>
        </a:defRPr>
      </a:lvl2pPr>
      <a:lvl3pPr marL="723900" indent="-188913" algn="l" rtl="0" eaLnBrk="0" fontAlgn="base" hangingPunct="0">
        <a:spcBef>
          <a:spcPct val="20000"/>
        </a:spcBef>
        <a:spcAft>
          <a:spcPct val="0"/>
        </a:spcAft>
        <a:buClr>
          <a:srgbClr val="FF0000"/>
        </a:buClr>
        <a:buFont typeface="Arial" charset="0"/>
        <a:buChar char="□"/>
        <a:defRPr sz="1200">
          <a:solidFill>
            <a:schemeClr val="tx1"/>
          </a:solidFill>
          <a:latin typeface="+mn-lt"/>
        </a:defRPr>
      </a:lvl3pPr>
      <a:lvl4pPr marL="1079500" indent="-176213" algn="l" rtl="0" eaLnBrk="0" fontAlgn="base" hangingPunct="0">
        <a:spcBef>
          <a:spcPct val="20000"/>
        </a:spcBef>
        <a:spcAft>
          <a:spcPct val="0"/>
        </a:spcAft>
        <a:buClr>
          <a:srgbClr val="FF0000"/>
        </a:buClr>
        <a:buChar char="•"/>
        <a:defRPr sz="1000">
          <a:solidFill>
            <a:schemeClr val="tx1"/>
          </a:solidFill>
          <a:latin typeface="+mn-lt"/>
        </a:defRPr>
      </a:lvl4pPr>
      <a:lvl5pPr marL="1435100" indent="-176213" algn="l" rtl="0" eaLnBrk="0" fontAlgn="base" hangingPunct="0">
        <a:spcBef>
          <a:spcPct val="20000"/>
        </a:spcBef>
        <a:spcAft>
          <a:spcPct val="0"/>
        </a:spcAft>
        <a:buClr>
          <a:srgbClr val="FF0000"/>
        </a:buClr>
        <a:buFont typeface="Arial" charset="0"/>
        <a:buChar char="»"/>
        <a:defRPr sz="1000">
          <a:solidFill>
            <a:schemeClr val="tx1"/>
          </a:solidFill>
          <a:latin typeface="+mn-lt"/>
        </a:defRPr>
      </a:lvl5pPr>
      <a:lvl6pPr marL="18923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6pPr>
      <a:lvl7pPr marL="23495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7pPr>
      <a:lvl8pPr marL="28067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8pPr>
      <a:lvl9pPr marL="32639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83" y="91678"/>
            <a:ext cx="91297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342900" y="695326"/>
            <a:ext cx="8458200" cy="390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Line 6"/>
          <p:cNvSpPr>
            <a:spLocks noChangeShapeType="1"/>
          </p:cNvSpPr>
          <p:nvPr/>
        </p:nvSpPr>
        <p:spPr bwMode="auto">
          <a:xfrm>
            <a:off x="0" y="4686300"/>
            <a:ext cx="9144000" cy="0"/>
          </a:xfrm>
          <a:prstGeom prst="line">
            <a:avLst/>
          </a:prstGeom>
          <a:noFill/>
          <a:ln w="57150">
            <a:solidFill>
              <a:srgbClr val="EC111B"/>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GB" dirty="0">
              <a:solidFill>
                <a:srgbClr val="000000"/>
              </a:solidFill>
              <a:cs typeface="Arial" charset="0"/>
            </a:endParaRPr>
          </a:p>
        </p:txBody>
      </p:sp>
      <p:pic>
        <p:nvPicPr>
          <p:cNvPr id="1030" name="Picture 7" descr="Logoty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811317"/>
            <a:ext cx="186690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
          <p:cNvSpPr txBox="1">
            <a:spLocks noChangeArrowheads="1"/>
          </p:cNvSpPr>
          <p:nvPr/>
        </p:nvSpPr>
        <p:spPr bwMode="auto">
          <a:xfrm>
            <a:off x="465163" y="0"/>
            <a:ext cx="8497887" cy="253082"/>
          </a:xfrm>
          <a:prstGeom prst="rect">
            <a:avLst/>
          </a:prstGeom>
          <a:noFill/>
          <a:ln>
            <a:noFill/>
          </a:ln>
          <a:effectLst/>
        </p:spPr>
        <p:txBody>
          <a:bodyPr lIns="91376" tIns="45688" rIns="91376" bIns="45688">
            <a:spAutoFit/>
          </a:bodyPr>
          <a:lstStyle>
            <a:lvl1pPr eaLnBrk="0" hangingPunct="0">
              <a:defRPr sz="1000">
                <a:solidFill>
                  <a:schemeClr val="tx1"/>
                </a:solidFill>
                <a:latin typeface="ChevinLight" pitchFamily="2" charset="0"/>
              </a:defRPr>
            </a:lvl1pPr>
            <a:lvl2pPr marL="742950" indent="-285750" eaLnBrk="0" hangingPunct="0">
              <a:defRPr sz="1000">
                <a:solidFill>
                  <a:schemeClr val="tx1"/>
                </a:solidFill>
                <a:latin typeface="ChevinLight" pitchFamily="2" charset="0"/>
              </a:defRPr>
            </a:lvl2pPr>
            <a:lvl3pPr marL="1143000" indent="-228600" eaLnBrk="0" hangingPunct="0">
              <a:defRPr sz="1000">
                <a:solidFill>
                  <a:schemeClr val="tx1"/>
                </a:solidFill>
                <a:latin typeface="ChevinLight" pitchFamily="2" charset="0"/>
              </a:defRPr>
            </a:lvl3pPr>
            <a:lvl4pPr marL="1600200" indent="-228600" eaLnBrk="0" hangingPunct="0">
              <a:defRPr sz="1000">
                <a:solidFill>
                  <a:schemeClr val="tx1"/>
                </a:solidFill>
                <a:latin typeface="ChevinLight" pitchFamily="2" charset="0"/>
              </a:defRPr>
            </a:lvl4pPr>
            <a:lvl5pPr marL="2057400" indent="-228600" eaLnBrk="0" hangingPunct="0">
              <a:defRPr sz="1000">
                <a:solidFill>
                  <a:schemeClr val="tx1"/>
                </a:solidFill>
                <a:latin typeface="ChevinLight" pitchFamily="2" charset="0"/>
              </a:defRPr>
            </a:lvl5pPr>
            <a:lvl6pPr marL="2514600" indent="-228600" algn="ctr" eaLnBrk="0" fontAlgn="base" hangingPunct="0">
              <a:lnSpc>
                <a:spcPct val="90000"/>
              </a:lnSpc>
              <a:spcBef>
                <a:spcPct val="50000"/>
              </a:spcBef>
              <a:spcAft>
                <a:spcPct val="0"/>
              </a:spcAft>
              <a:defRPr sz="1000">
                <a:solidFill>
                  <a:schemeClr val="tx1"/>
                </a:solidFill>
                <a:latin typeface="ChevinLight" pitchFamily="2" charset="0"/>
              </a:defRPr>
            </a:lvl6pPr>
            <a:lvl7pPr marL="2971800" indent="-228600" algn="ctr" eaLnBrk="0" fontAlgn="base" hangingPunct="0">
              <a:lnSpc>
                <a:spcPct val="90000"/>
              </a:lnSpc>
              <a:spcBef>
                <a:spcPct val="50000"/>
              </a:spcBef>
              <a:spcAft>
                <a:spcPct val="0"/>
              </a:spcAft>
              <a:defRPr sz="1000">
                <a:solidFill>
                  <a:schemeClr val="tx1"/>
                </a:solidFill>
                <a:latin typeface="ChevinLight" pitchFamily="2" charset="0"/>
              </a:defRPr>
            </a:lvl7pPr>
            <a:lvl8pPr marL="3429000" indent="-228600" algn="ctr" eaLnBrk="0" fontAlgn="base" hangingPunct="0">
              <a:lnSpc>
                <a:spcPct val="90000"/>
              </a:lnSpc>
              <a:spcBef>
                <a:spcPct val="50000"/>
              </a:spcBef>
              <a:spcAft>
                <a:spcPct val="0"/>
              </a:spcAft>
              <a:defRPr sz="1000">
                <a:solidFill>
                  <a:schemeClr val="tx1"/>
                </a:solidFill>
                <a:latin typeface="ChevinLight" pitchFamily="2" charset="0"/>
              </a:defRPr>
            </a:lvl8pPr>
            <a:lvl9pPr marL="3886200" indent="-228600" algn="ctr" eaLnBrk="0" fontAlgn="base" hangingPunct="0">
              <a:lnSpc>
                <a:spcPct val="90000"/>
              </a:lnSpc>
              <a:spcBef>
                <a:spcPct val="50000"/>
              </a:spcBef>
              <a:spcAft>
                <a:spcPct val="0"/>
              </a:spcAft>
              <a:defRPr sz="1000">
                <a:solidFill>
                  <a:schemeClr val="tx1"/>
                </a:solidFill>
                <a:latin typeface="ChevinLight" pitchFamily="2" charset="0"/>
              </a:defRPr>
            </a:lvl9pPr>
          </a:lstStyle>
          <a:p>
            <a:pPr algn="r" defTabSz="914400" eaLnBrk="1" fontAlgn="base" hangingPunct="1">
              <a:lnSpc>
                <a:spcPct val="95000"/>
              </a:lnSpc>
              <a:spcBef>
                <a:spcPct val="0"/>
              </a:spcBef>
              <a:spcAft>
                <a:spcPct val="0"/>
              </a:spcAft>
              <a:defRPr/>
            </a:pPr>
            <a:r>
              <a:rPr lang="en-GB" sz="1100" b="1" dirty="0">
                <a:solidFill>
                  <a:srgbClr val="FF0000"/>
                </a:solidFill>
                <a:cs typeface="Arial" charset="0"/>
              </a:rPr>
              <a:t>		             			</a:t>
            </a:r>
            <a:r>
              <a:rPr lang="en-GB" sz="1100" dirty="0">
                <a:solidFill>
                  <a:srgbClr val="FF0000"/>
                </a:solidFill>
                <a:latin typeface="ChevinBold" pitchFamily="2" charset="0"/>
                <a:cs typeface="Arial" charset="0"/>
              </a:rPr>
              <a:t>Commercial in Confidence</a:t>
            </a:r>
          </a:p>
        </p:txBody>
      </p:sp>
      <p:sp>
        <p:nvSpPr>
          <p:cNvPr id="35848" name="Rectangle 8"/>
          <p:cNvSpPr>
            <a:spLocks noGrp="1" noChangeArrowheads="1"/>
          </p:cNvSpPr>
          <p:nvPr>
            <p:ph type="sldNum" sz="quarter" idx="4"/>
          </p:nvPr>
        </p:nvSpPr>
        <p:spPr bwMode="auto">
          <a:xfrm>
            <a:off x="6985000" y="4779169"/>
            <a:ext cx="2133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400">
                <a:solidFill>
                  <a:srgbClr val="000000"/>
                </a:solidFill>
                <a:latin typeface="+mj-lt"/>
                <a:cs typeface="+mn-cs"/>
              </a:defRPr>
            </a:lvl1pPr>
          </a:lstStyle>
          <a:p>
            <a:pPr defTabSz="914400" fontAlgn="base">
              <a:spcAft>
                <a:spcPct val="0"/>
              </a:spcAft>
              <a:defRPr/>
            </a:pPr>
            <a:fld id="{D8DDF904-9E33-4BA4-8DA3-DAB4E83C3F9A}" type="slidenum">
              <a:rPr lang="en-GB"/>
              <a:pPr defTabSz="914400" fontAlgn="base">
                <a:spcAft>
                  <a:spcPct val="0"/>
                </a:spcAft>
                <a:defRPr/>
              </a:pPr>
              <a:t>‹#›</a:t>
            </a:fld>
            <a:endParaRPr lang="en-GB" dirty="0"/>
          </a:p>
        </p:txBody>
      </p:sp>
      <p:sp>
        <p:nvSpPr>
          <p:cNvPr id="1033" name="Rectangle 9"/>
          <p:cNvSpPr>
            <a:spLocks noChangeArrowheads="1"/>
          </p:cNvSpPr>
          <p:nvPr/>
        </p:nvSpPr>
        <p:spPr bwMode="auto">
          <a:xfrm>
            <a:off x="1743075" y="4793498"/>
            <a:ext cx="323850" cy="19288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hevinLight" pitchFamily="2" charset="0"/>
                <a:cs typeface="Arial" charset="0"/>
              </a:defRPr>
            </a:lvl1pPr>
            <a:lvl2pPr marL="742950" indent="-285750" eaLnBrk="0" hangingPunct="0">
              <a:defRPr>
                <a:solidFill>
                  <a:schemeClr val="tx1"/>
                </a:solidFill>
                <a:latin typeface="ChevinLight" pitchFamily="2" charset="0"/>
                <a:cs typeface="Arial" charset="0"/>
              </a:defRPr>
            </a:lvl2pPr>
            <a:lvl3pPr marL="1143000" indent="-228600" eaLnBrk="0" hangingPunct="0">
              <a:defRPr>
                <a:solidFill>
                  <a:schemeClr val="tx1"/>
                </a:solidFill>
                <a:latin typeface="ChevinLight" pitchFamily="2" charset="0"/>
                <a:cs typeface="Arial" charset="0"/>
              </a:defRPr>
            </a:lvl3pPr>
            <a:lvl4pPr marL="1600200" indent="-228600" eaLnBrk="0" hangingPunct="0">
              <a:defRPr>
                <a:solidFill>
                  <a:schemeClr val="tx1"/>
                </a:solidFill>
                <a:latin typeface="ChevinLight" pitchFamily="2" charset="0"/>
                <a:cs typeface="Arial" charset="0"/>
              </a:defRPr>
            </a:lvl4pPr>
            <a:lvl5pPr marL="2057400" indent="-228600" eaLnBrk="0" hangingPunct="0">
              <a:defRPr>
                <a:solidFill>
                  <a:schemeClr val="tx1"/>
                </a:solidFill>
                <a:latin typeface="ChevinLight" pitchFamily="2" charset="0"/>
                <a:cs typeface="Arial" charset="0"/>
              </a:defRPr>
            </a:lvl5pPr>
            <a:lvl6pPr marL="2514600" indent="-228600" eaLnBrk="0" fontAlgn="base" hangingPunct="0">
              <a:spcBef>
                <a:spcPct val="0"/>
              </a:spcBef>
              <a:spcAft>
                <a:spcPct val="0"/>
              </a:spcAft>
              <a:defRPr>
                <a:solidFill>
                  <a:schemeClr val="tx1"/>
                </a:solidFill>
                <a:latin typeface="ChevinLight" pitchFamily="2" charset="0"/>
                <a:cs typeface="Arial" charset="0"/>
              </a:defRPr>
            </a:lvl6pPr>
            <a:lvl7pPr marL="2971800" indent="-228600" eaLnBrk="0" fontAlgn="base" hangingPunct="0">
              <a:spcBef>
                <a:spcPct val="0"/>
              </a:spcBef>
              <a:spcAft>
                <a:spcPct val="0"/>
              </a:spcAft>
              <a:defRPr>
                <a:solidFill>
                  <a:schemeClr val="tx1"/>
                </a:solidFill>
                <a:latin typeface="ChevinLight" pitchFamily="2" charset="0"/>
                <a:cs typeface="Arial" charset="0"/>
              </a:defRPr>
            </a:lvl7pPr>
            <a:lvl8pPr marL="3429000" indent="-228600" eaLnBrk="0" fontAlgn="base" hangingPunct="0">
              <a:spcBef>
                <a:spcPct val="0"/>
              </a:spcBef>
              <a:spcAft>
                <a:spcPct val="0"/>
              </a:spcAft>
              <a:defRPr>
                <a:solidFill>
                  <a:schemeClr val="tx1"/>
                </a:solidFill>
                <a:latin typeface="ChevinLight" pitchFamily="2" charset="0"/>
                <a:cs typeface="Arial" charset="0"/>
              </a:defRPr>
            </a:lvl8pPr>
            <a:lvl9pPr marL="3886200" indent="-228600" eaLnBrk="0" fontAlgn="base" hangingPunct="0">
              <a:spcBef>
                <a:spcPct val="0"/>
              </a:spcBef>
              <a:spcAft>
                <a:spcPct val="0"/>
              </a:spcAft>
              <a:defRPr>
                <a:solidFill>
                  <a:schemeClr val="tx1"/>
                </a:solidFill>
                <a:latin typeface="ChevinLight" pitchFamily="2" charset="0"/>
                <a:cs typeface="Arial" charset="0"/>
              </a:defRPr>
            </a:lvl9pPr>
          </a:lstStyle>
          <a:p>
            <a:pPr algn="ctr" defTabSz="914400" eaLnBrk="1" fontAlgn="base" hangingPunct="1">
              <a:lnSpc>
                <a:spcPct val="90000"/>
              </a:lnSpc>
              <a:spcBef>
                <a:spcPct val="50000"/>
              </a:spcBef>
              <a:spcAft>
                <a:spcPct val="0"/>
              </a:spcAft>
              <a:defRPr/>
            </a:pPr>
            <a:endParaRPr lang="en-US" altLang="en-US" sz="1000" dirty="0">
              <a:solidFill>
                <a:srgbClr val="000000"/>
              </a:solidFill>
            </a:endParaRPr>
          </a:p>
        </p:txBody>
      </p:sp>
      <p:sp>
        <p:nvSpPr>
          <p:cNvPr id="3" name="MSIPCMContentMarking" descr="{&quot;HashCode&quot;:-330926580,&quot;Placement&quot;:&quot;Footer&quot;,&quot;Top&quot;:384.343,&quot;Left&quot;:0.0,&quot;SlideWidth&quot;:720,&quot;SlideHeight&quot;:405}">
            <a:extLst>
              <a:ext uri="{FF2B5EF4-FFF2-40B4-BE49-F238E27FC236}">
                <a16:creationId xmlns:a16="http://schemas.microsoft.com/office/drawing/2014/main" id="{A494E32D-3DFE-4B4A-80FB-211CDCCC4A3C}"/>
              </a:ext>
            </a:extLst>
          </p:cNvPr>
          <p:cNvSpPr txBox="1"/>
          <p:nvPr userDrawn="1"/>
        </p:nvSpPr>
        <p:spPr bwMode="auto">
          <a:xfrm>
            <a:off x="0" y="4881156"/>
            <a:ext cx="1631108" cy="26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99272169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Lst>
  <p:hf hdr="0" ftr="0" dt="0"/>
  <p:txStyles>
    <p:titleStyle>
      <a:lvl1pPr algn="l" rtl="0" eaLnBrk="0" fontAlgn="base" hangingPunct="0">
        <a:spcBef>
          <a:spcPct val="0"/>
        </a:spcBef>
        <a:spcAft>
          <a:spcPct val="0"/>
        </a:spcAft>
        <a:defRPr sz="2000">
          <a:solidFill>
            <a:srgbClr val="FF0000"/>
          </a:solidFill>
          <a:latin typeface="+mj-lt"/>
          <a:ea typeface="+mj-ea"/>
          <a:cs typeface="+mj-cs"/>
        </a:defRPr>
      </a:lvl1pPr>
      <a:lvl2pPr algn="l" rtl="0" eaLnBrk="0" fontAlgn="base" hangingPunct="0">
        <a:spcBef>
          <a:spcPct val="0"/>
        </a:spcBef>
        <a:spcAft>
          <a:spcPct val="0"/>
        </a:spcAft>
        <a:defRPr sz="2000">
          <a:solidFill>
            <a:srgbClr val="FF0000"/>
          </a:solidFill>
          <a:latin typeface="ChevinBold" pitchFamily="2" charset="0"/>
        </a:defRPr>
      </a:lvl2pPr>
      <a:lvl3pPr algn="l" rtl="0" eaLnBrk="0" fontAlgn="base" hangingPunct="0">
        <a:spcBef>
          <a:spcPct val="0"/>
        </a:spcBef>
        <a:spcAft>
          <a:spcPct val="0"/>
        </a:spcAft>
        <a:defRPr sz="2000">
          <a:solidFill>
            <a:srgbClr val="FF0000"/>
          </a:solidFill>
          <a:latin typeface="ChevinBold" pitchFamily="2" charset="0"/>
        </a:defRPr>
      </a:lvl3pPr>
      <a:lvl4pPr algn="l" rtl="0" eaLnBrk="0" fontAlgn="base" hangingPunct="0">
        <a:spcBef>
          <a:spcPct val="0"/>
        </a:spcBef>
        <a:spcAft>
          <a:spcPct val="0"/>
        </a:spcAft>
        <a:defRPr sz="2000">
          <a:solidFill>
            <a:srgbClr val="FF0000"/>
          </a:solidFill>
          <a:latin typeface="ChevinBold" pitchFamily="2" charset="0"/>
        </a:defRPr>
      </a:lvl4pPr>
      <a:lvl5pPr algn="l" rtl="0" eaLnBrk="0" fontAlgn="base" hangingPunct="0">
        <a:spcBef>
          <a:spcPct val="0"/>
        </a:spcBef>
        <a:spcAft>
          <a:spcPct val="0"/>
        </a:spcAft>
        <a:defRPr sz="2000">
          <a:solidFill>
            <a:srgbClr val="FF0000"/>
          </a:solidFill>
          <a:latin typeface="ChevinBold" pitchFamily="2" charset="0"/>
        </a:defRPr>
      </a:lvl5pPr>
      <a:lvl6pPr marL="457200" algn="l" rtl="0" fontAlgn="base">
        <a:spcBef>
          <a:spcPct val="0"/>
        </a:spcBef>
        <a:spcAft>
          <a:spcPct val="0"/>
        </a:spcAft>
        <a:defRPr sz="2000">
          <a:solidFill>
            <a:schemeClr val="tx2"/>
          </a:solidFill>
          <a:latin typeface="ChevinBold" pitchFamily="2" charset="0"/>
        </a:defRPr>
      </a:lvl6pPr>
      <a:lvl7pPr marL="914400" algn="l" rtl="0" fontAlgn="base">
        <a:spcBef>
          <a:spcPct val="0"/>
        </a:spcBef>
        <a:spcAft>
          <a:spcPct val="0"/>
        </a:spcAft>
        <a:defRPr sz="2000">
          <a:solidFill>
            <a:schemeClr val="tx2"/>
          </a:solidFill>
          <a:latin typeface="ChevinBold" pitchFamily="2" charset="0"/>
        </a:defRPr>
      </a:lvl7pPr>
      <a:lvl8pPr marL="1371600" algn="l" rtl="0" fontAlgn="base">
        <a:spcBef>
          <a:spcPct val="0"/>
        </a:spcBef>
        <a:spcAft>
          <a:spcPct val="0"/>
        </a:spcAft>
        <a:defRPr sz="2000">
          <a:solidFill>
            <a:schemeClr val="tx2"/>
          </a:solidFill>
          <a:latin typeface="ChevinBold" pitchFamily="2" charset="0"/>
        </a:defRPr>
      </a:lvl8pPr>
      <a:lvl9pPr marL="1828800" algn="l" rtl="0" fontAlgn="base">
        <a:spcBef>
          <a:spcPct val="0"/>
        </a:spcBef>
        <a:spcAft>
          <a:spcPct val="0"/>
        </a:spcAft>
        <a:defRPr sz="2000">
          <a:solidFill>
            <a:schemeClr val="tx2"/>
          </a:solidFill>
          <a:latin typeface="ChevinBold" pitchFamily="2" charset="0"/>
        </a:defRPr>
      </a:lvl9pPr>
    </p:titleStyle>
    <p:bodyStyle>
      <a:lvl1pPr marL="342900" indent="-342900" algn="l" rtl="0" eaLnBrk="0" fontAlgn="base" hangingPunct="0">
        <a:spcBef>
          <a:spcPct val="20000"/>
        </a:spcBef>
        <a:spcAft>
          <a:spcPct val="0"/>
        </a:spcAft>
        <a:buClr>
          <a:srgbClr val="FF0000"/>
        </a:buClr>
        <a:defRPr sz="1400">
          <a:solidFill>
            <a:schemeClr val="tx1"/>
          </a:solidFill>
          <a:latin typeface="+mn-lt"/>
          <a:ea typeface="+mn-ea"/>
          <a:cs typeface="+mn-cs"/>
        </a:defRPr>
      </a:lvl1pPr>
      <a:lvl2pPr marL="355600" indent="-176213" algn="l" rtl="0" eaLnBrk="0" fontAlgn="base" hangingPunct="0">
        <a:spcBef>
          <a:spcPct val="30000"/>
        </a:spcBef>
        <a:spcAft>
          <a:spcPct val="10000"/>
        </a:spcAft>
        <a:buClr>
          <a:srgbClr val="FF0000"/>
        </a:buClr>
        <a:buFont typeface="ChevinLight" pitchFamily="2" charset="0"/>
        <a:buChar char="»"/>
        <a:defRPr sz="1200">
          <a:solidFill>
            <a:schemeClr val="tx1"/>
          </a:solidFill>
          <a:latin typeface="+mn-lt"/>
        </a:defRPr>
      </a:lvl2pPr>
      <a:lvl3pPr marL="723900" indent="-188913" algn="l" rtl="0" eaLnBrk="0" fontAlgn="base" hangingPunct="0">
        <a:spcBef>
          <a:spcPct val="20000"/>
        </a:spcBef>
        <a:spcAft>
          <a:spcPct val="0"/>
        </a:spcAft>
        <a:buClr>
          <a:srgbClr val="FF0000"/>
        </a:buClr>
        <a:buFont typeface="Arial" charset="0"/>
        <a:buChar char="□"/>
        <a:defRPr sz="1200">
          <a:solidFill>
            <a:schemeClr val="tx1"/>
          </a:solidFill>
          <a:latin typeface="+mn-lt"/>
        </a:defRPr>
      </a:lvl3pPr>
      <a:lvl4pPr marL="1079500" indent="-176213" algn="l" rtl="0" eaLnBrk="0" fontAlgn="base" hangingPunct="0">
        <a:spcBef>
          <a:spcPct val="20000"/>
        </a:spcBef>
        <a:spcAft>
          <a:spcPct val="0"/>
        </a:spcAft>
        <a:buClr>
          <a:srgbClr val="FF0000"/>
        </a:buClr>
        <a:buChar char="•"/>
        <a:defRPr sz="1000">
          <a:solidFill>
            <a:schemeClr val="tx1"/>
          </a:solidFill>
          <a:latin typeface="+mn-lt"/>
        </a:defRPr>
      </a:lvl4pPr>
      <a:lvl5pPr marL="1435100" indent="-176213" algn="l" rtl="0" eaLnBrk="0" fontAlgn="base" hangingPunct="0">
        <a:spcBef>
          <a:spcPct val="20000"/>
        </a:spcBef>
        <a:spcAft>
          <a:spcPct val="0"/>
        </a:spcAft>
        <a:buClr>
          <a:srgbClr val="FF0000"/>
        </a:buClr>
        <a:buFont typeface="Arial" charset="0"/>
        <a:buChar char="»"/>
        <a:defRPr sz="1000">
          <a:solidFill>
            <a:schemeClr val="tx1"/>
          </a:solidFill>
          <a:latin typeface="+mn-lt"/>
        </a:defRPr>
      </a:lvl5pPr>
      <a:lvl6pPr marL="18923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6pPr>
      <a:lvl7pPr marL="23495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7pPr>
      <a:lvl8pPr marL="28067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8pPr>
      <a:lvl9pPr marL="32639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79" y="91678"/>
            <a:ext cx="91297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342900" y="695326"/>
            <a:ext cx="8458200" cy="390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Line 6"/>
          <p:cNvSpPr>
            <a:spLocks noChangeShapeType="1"/>
          </p:cNvSpPr>
          <p:nvPr/>
        </p:nvSpPr>
        <p:spPr bwMode="auto">
          <a:xfrm>
            <a:off x="0" y="4686300"/>
            <a:ext cx="9144000" cy="0"/>
          </a:xfrm>
          <a:prstGeom prst="line">
            <a:avLst/>
          </a:prstGeom>
          <a:noFill/>
          <a:ln w="57150">
            <a:solidFill>
              <a:srgbClr val="EC111B"/>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GB" dirty="0">
              <a:solidFill>
                <a:srgbClr val="000000"/>
              </a:solidFill>
              <a:cs typeface="Arial" charset="0"/>
            </a:endParaRPr>
          </a:p>
        </p:txBody>
      </p:sp>
      <p:pic>
        <p:nvPicPr>
          <p:cNvPr id="1030" name="Picture 7" descr="Logoty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811317"/>
            <a:ext cx="186690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
          <p:cNvSpPr txBox="1">
            <a:spLocks noChangeArrowheads="1"/>
          </p:cNvSpPr>
          <p:nvPr/>
        </p:nvSpPr>
        <p:spPr bwMode="auto">
          <a:xfrm>
            <a:off x="465163" y="0"/>
            <a:ext cx="8497887" cy="253082"/>
          </a:xfrm>
          <a:prstGeom prst="rect">
            <a:avLst/>
          </a:prstGeom>
          <a:noFill/>
          <a:ln>
            <a:noFill/>
          </a:ln>
          <a:effectLst/>
        </p:spPr>
        <p:txBody>
          <a:bodyPr lIns="91376" tIns="45688" rIns="91376" bIns="45688">
            <a:spAutoFit/>
          </a:bodyPr>
          <a:lstStyle>
            <a:lvl1pPr eaLnBrk="0" hangingPunct="0">
              <a:defRPr sz="1000">
                <a:solidFill>
                  <a:schemeClr val="tx1"/>
                </a:solidFill>
                <a:latin typeface="ChevinLight" pitchFamily="2" charset="0"/>
              </a:defRPr>
            </a:lvl1pPr>
            <a:lvl2pPr marL="742950" indent="-285750" eaLnBrk="0" hangingPunct="0">
              <a:defRPr sz="1000">
                <a:solidFill>
                  <a:schemeClr val="tx1"/>
                </a:solidFill>
                <a:latin typeface="ChevinLight" pitchFamily="2" charset="0"/>
              </a:defRPr>
            </a:lvl2pPr>
            <a:lvl3pPr marL="1143000" indent="-228600" eaLnBrk="0" hangingPunct="0">
              <a:defRPr sz="1000">
                <a:solidFill>
                  <a:schemeClr val="tx1"/>
                </a:solidFill>
                <a:latin typeface="ChevinLight" pitchFamily="2" charset="0"/>
              </a:defRPr>
            </a:lvl3pPr>
            <a:lvl4pPr marL="1600200" indent="-228600" eaLnBrk="0" hangingPunct="0">
              <a:defRPr sz="1000">
                <a:solidFill>
                  <a:schemeClr val="tx1"/>
                </a:solidFill>
                <a:latin typeface="ChevinLight" pitchFamily="2" charset="0"/>
              </a:defRPr>
            </a:lvl4pPr>
            <a:lvl5pPr marL="2057400" indent="-228600" eaLnBrk="0" hangingPunct="0">
              <a:defRPr sz="1000">
                <a:solidFill>
                  <a:schemeClr val="tx1"/>
                </a:solidFill>
                <a:latin typeface="ChevinLight" pitchFamily="2" charset="0"/>
              </a:defRPr>
            </a:lvl5pPr>
            <a:lvl6pPr marL="2514600" indent="-228600" algn="ctr" eaLnBrk="0" fontAlgn="base" hangingPunct="0">
              <a:lnSpc>
                <a:spcPct val="90000"/>
              </a:lnSpc>
              <a:spcBef>
                <a:spcPct val="50000"/>
              </a:spcBef>
              <a:spcAft>
                <a:spcPct val="0"/>
              </a:spcAft>
              <a:defRPr sz="1000">
                <a:solidFill>
                  <a:schemeClr val="tx1"/>
                </a:solidFill>
                <a:latin typeface="ChevinLight" pitchFamily="2" charset="0"/>
              </a:defRPr>
            </a:lvl6pPr>
            <a:lvl7pPr marL="2971800" indent="-228600" algn="ctr" eaLnBrk="0" fontAlgn="base" hangingPunct="0">
              <a:lnSpc>
                <a:spcPct val="90000"/>
              </a:lnSpc>
              <a:spcBef>
                <a:spcPct val="50000"/>
              </a:spcBef>
              <a:spcAft>
                <a:spcPct val="0"/>
              </a:spcAft>
              <a:defRPr sz="1000">
                <a:solidFill>
                  <a:schemeClr val="tx1"/>
                </a:solidFill>
                <a:latin typeface="ChevinLight" pitchFamily="2" charset="0"/>
              </a:defRPr>
            </a:lvl7pPr>
            <a:lvl8pPr marL="3429000" indent="-228600" algn="ctr" eaLnBrk="0" fontAlgn="base" hangingPunct="0">
              <a:lnSpc>
                <a:spcPct val="90000"/>
              </a:lnSpc>
              <a:spcBef>
                <a:spcPct val="50000"/>
              </a:spcBef>
              <a:spcAft>
                <a:spcPct val="0"/>
              </a:spcAft>
              <a:defRPr sz="1000">
                <a:solidFill>
                  <a:schemeClr val="tx1"/>
                </a:solidFill>
                <a:latin typeface="ChevinLight" pitchFamily="2" charset="0"/>
              </a:defRPr>
            </a:lvl8pPr>
            <a:lvl9pPr marL="3886200" indent="-228600" algn="ctr" eaLnBrk="0" fontAlgn="base" hangingPunct="0">
              <a:lnSpc>
                <a:spcPct val="90000"/>
              </a:lnSpc>
              <a:spcBef>
                <a:spcPct val="50000"/>
              </a:spcBef>
              <a:spcAft>
                <a:spcPct val="0"/>
              </a:spcAft>
              <a:defRPr sz="1000">
                <a:solidFill>
                  <a:schemeClr val="tx1"/>
                </a:solidFill>
                <a:latin typeface="ChevinLight" pitchFamily="2" charset="0"/>
              </a:defRPr>
            </a:lvl9pPr>
          </a:lstStyle>
          <a:p>
            <a:pPr algn="r" defTabSz="914400" eaLnBrk="1" fontAlgn="base" hangingPunct="1">
              <a:lnSpc>
                <a:spcPct val="95000"/>
              </a:lnSpc>
              <a:spcBef>
                <a:spcPct val="0"/>
              </a:spcBef>
              <a:spcAft>
                <a:spcPct val="0"/>
              </a:spcAft>
              <a:defRPr/>
            </a:pPr>
            <a:r>
              <a:rPr lang="en-GB" sz="1100" b="1" dirty="0">
                <a:solidFill>
                  <a:srgbClr val="FF0000"/>
                </a:solidFill>
                <a:cs typeface="Arial" charset="0"/>
              </a:rPr>
              <a:t>		             			</a:t>
            </a:r>
            <a:r>
              <a:rPr lang="en-GB" sz="1100" dirty="0">
                <a:solidFill>
                  <a:srgbClr val="FF0000"/>
                </a:solidFill>
                <a:latin typeface="ChevinBold" pitchFamily="2" charset="0"/>
                <a:cs typeface="Arial" charset="0"/>
              </a:rPr>
              <a:t>Commercial in Confidence</a:t>
            </a:r>
          </a:p>
        </p:txBody>
      </p:sp>
      <p:sp>
        <p:nvSpPr>
          <p:cNvPr id="35848" name="Rectangle 8"/>
          <p:cNvSpPr>
            <a:spLocks noGrp="1" noChangeArrowheads="1"/>
          </p:cNvSpPr>
          <p:nvPr>
            <p:ph type="sldNum" sz="quarter" idx="4"/>
          </p:nvPr>
        </p:nvSpPr>
        <p:spPr bwMode="auto">
          <a:xfrm>
            <a:off x="6985000" y="4779169"/>
            <a:ext cx="2133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400">
                <a:solidFill>
                  <a:srgbClr val="000000"/>
                </a:solidFill>
                <a:latin typeface="+mj-lt"/>
                <a:cs typeface="+mn-cs"/>
              </a:defRPr>
            </a:lvl1pPr>
          </a:lstStyle>
          <a:p>
            <a:pPr defTabSz="914400" fontAlgn="base">
              <a:spcAft>
                <a:spcPct val="0"/>
              </a:spcAft>
              <a:defRPr/>
            </a:pPr>
            <a:fld id="{D8DDF904-9E33-4BA4-8DA3-DAB4E83C3F9A}" type="slidenum">
              <a:rPr lang="en-GB"/>
              <a:pPr defTabSz="914400" fontAlgn="base">
                <a:spcAft>
                  <a:spcPct val="0"/>
                </a:spcAft>
                <a:defRPr/>
              </a:pPr>
              <a:t>‹#›</a:t>
            </a:fld>
            <a:endParaRPr lang="en-GB" dirty="0"/>
          </a:p>
        </p:txBody>
      </p:sp>
      <p:sp>
        <p:nvSpPr>
          <p:cNvPr id="1033" name="Rectangle 9"/>
          <p:cNvSpPr>
            <a:spLocks noChangeArrowheads="1"/>
          </p:cNvSpPr>
          <p:nvPr/>
        </p:nvSpPr>
        <p:spPr bwMode="auto">
          <a:xfrm>
            <a:off x="1743075" y="4793496"/>
            <a:ext cx="323850" cy="19288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hevinLight" pitchFamily="2" charset="0"/>
                <a:cs typeface="Arial" charset="0"/>
              </a:defRPr>
            </a:lvl1pPr>
            <a:lvl2pPr marL="742950" indent="-285750" eaLnBrk="0" hangingPunct="0">
              <a:defRPr>
                <a:solidFill>
                  <a:schemeClr val="tx1"/>
                </a:solidFill>
                <a:latin typeface="ChevinLight" pitchFamily="2" charset="0"/>
                <a:cs typeface="Arial" charset="0"/>
              </a:defRPr>
            </a:lvl2pPr>
            <a:lvl3pPr marL="1143000" indent="-228600" eaLnBrk="0" hangingPunct="0">
              <a:defRPr>
                <a:solidFill>
                  <a:schemeClr val="tx1"/>
                </a:solidFill>
                <a:latin typeface="ChevinLight" pitchFamily="2" charset="0"/>
                <a:cs typeface="Arial" charset="0"/>
              </a:defRPr>
            </a:lvl3pPr>
            <a:lvl4pPr marL="1600200" indent="-228600" eaLnBrk="0" hangingPunct="0">
              <a:defRPr>
                <a:solidFill>
                  <a:schemeClr val="tx1"/>
                </a:solidFill>
                <a:latin typeface="ChevinLight" pitchFamily="2" charset="0"/>
                <a:cs typeface="Arial" charset="0"/>
              </a:defRPr>
            </a:lvl4pPr>
            <a:lvl5pPr marL="2057400" indent="-228600" eaLnBrk="0" hangingPunct="0">
              <a:defRPr>
                <a:solidFill>
                  <a:schemeClr val="tx1"/>
                </a:solidFill>
                <a:latin typeface="ChevinLight" pitchFamily="2" charset="0"/>
                <a:cs typeface="Arial" charset="0"/>
              </a:defRPr>
            </a:lvl5pPr>
            <a:lvl6pPr marL="2514600" indent="-228600" eaLnBrk="0" fontAlgn="base" hangingPunct="0">
              <a:spcBef>
                <a:spcPct val="0"/>
              </a:spcBef>
              <a:spcAft>
                <a:spcPct val="0"/>
              </a:spcAft>
              <a:defRPr>
                <a:solidFill>
                  <a:schemeClr val="tx1"/>
                </a:solidFill>
                <a:latin typeface="ChevinLight" pitchFamily="2" charset="0"/>
                <a:cs typeface="Arial" charset="0"/>
              </a:defRPr>
            </a:lvl6pPr>
            <a:lvl7pPr marL="2971800" indent="-228600" eaLnBrk="0" fontAlgn="base" hangingPunct="0">
              <a:spcBef>
                <a:spcPct val="0"/>
              </a:spcBef>
              <a:spcAft>
                <a:spcPct val="0"/>
              </a:spcAft>
              <a:defRPr>
                <a:solidFill>
                  <a:schemeClr val="tx1"/>
                </a:solidFill>
                <a:latin typeface="ChevinLight" pitchFamily="2" charset="0"/>
                <a:cs typeface="Arial" charset="0"/>
              </a:defRPr>
            </a:lvl7pPr>
            <a:lvl8pPr marL="3429000" indent="-228600" eaLnBrk="0" fontAlgn="base" hangingPunct="0">
              <a:spcBef>
                <a:spcPct val="0"/>
              </a:spcBef>
              <a:spcAft>
                <a:spcPct val="0"/>
              </a:spcAft>
              <a:defRPr>
                <a:solidFill>
                  <a:schemeClr val="tx1"/>
                </a:solidFill>
                <a:latin typeface="ChevinLight" pitchFamily="2" charset="0"/>
                <a:cs typeface="Arial" charset="0"/>
              </a:defRPr>
            </a:lvl8pPr>
            <a:lvl9pPr marL="3886200" indent="-228600" eaLnBrk="0" fontAlgn="base" hangingPunct="0">
              <a:spcBef>
                <a:spcPct val="0"/>
              </a:spcBef>
              <a:spcAft>
                <a:spcPct val="0"/>
              </a:spcAft>
              <a:defRPr>
                <a:solidFill>
                  <a:schemeClr val="tx1"/>
                </a:solidFill>
                <a:latin typeface="ChevinLight" pitchFamily="2" charset="0"/>
                <a:cs typeface="Arial" charset="0"/>
              </a:defRPr>
            </a:lvl9pPr>
          </a:lstStyle>
          <a:p>
            <a:pPr algn="ctr" defTabSz="914400" eaLnBrk="1" fontAlgn="base" hangingPunct="1">
              <a:lnSpc>
                <a:spcPct val="90000"/>
              </a:lnSpc>
              <a:spcBef>
                <a:spcPct val="50000"/>
              </a:spcBef>
              <a:spcAft>
                <a:spcPct val="0"/>
              </a:spcAft>
              <a:defRPr/>
            </a:pPr>
            <a:endParaRPr lang="en-US" altLang="en-US" sz="1000" dirty="0">
              <a:solidFill>
                <a:srgbClr val="000000"/>
              </a:solidFill>
            </a:endParaRPr>
          </a:p>
        </p:txBody>
      </p:sp>
      <p:sp>
        <p:nvSpPr>
          <p:cNvPr id="3" name="MSIPCMContentMarking" descr="{&quot;HashCode&quot;:-330926580,&quot;Placement&quot;:&quot;Footer&quot;,&quot;Top&quot;:384.343,&quot;Left&quot;:0.0,&quot;SlideWidth&quot;:720,&quot;SlideHeight&quot;:405}">
            <a:extLst>
              <a:ext uri="{FF2B5EF4-FFF2-40B4-BE49-F238E27FC236}">
                <a16:creationId xmlns:a16="http://schemas.microsoft.com/office/drawing/2014/main" id="{F79BAD1F-177D-42AE-A7A3-0F027E50CEDF}"/>
              </a:ext>
            </a:extLst>
          </p:cNvPr>
          <p:cNvSpPr txBox="1"/>
          <p:nvPr userDrawn="1"/>
        </p:nvSpPr>
        <p:spPr bwMode="auto">
          <a:xfrm>
            <a:off x="0" y="4881156"/>
            <a:ext cx="1631108" cy="26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238848614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Lst>
  <p:hf hdr="0" ftr="0" dt="0"/>
  <p:txStyles>
    <p:titleStyle>
      <a:lvl1pPr algn="l" rtl="0" eaLnBrk="0" fontAlgn="base" hangingPunct="0">
        <a:spcBef>
          <a:spcPct val="0"/>
        </a:spcBef>
        <a:spcAft>
          <a:spcPct val="0"/>
        </a:spcAft>
        <a:defRPr sz="2000">
          <a:solidFill>
            <a:srgbClr val="FF0000"/>
          </a:solidFill>
          <a:latin typeface="+mj-lt"/>
          <a:ea typeface="+mj-ea"/>
          <a:cs typeface="+mj-cs"/>
        </a:defRPr>
      </a:lvl1pPr>
      <a:lvl2pPr algn="l" rtl="0" eaLnBrk="0" fontAlgn="base" hangingPunct="0">
        <a:spcBef>
          <a:spcPct val="0"/>
        </a:spcBef>
        <a:spcAft>
          <a:spcPct val="0"/>
        </a:spcAft>
        <a:defRPr sz="2000">
          <a:solidFill>
            <a:srgbClr val="FF0000"/>
          </a:solidFill>
          <a:latin typeface="ChevinBold" pitchFamily="2" charset="0"/>
        </a:defRPr>
      </a:lvl2pPr>
      <a:lvl3pPr algn="l" rtl="0" eaLnBrk="0" fontAlgn="base" hangingPunct="0">
        <a:spcBef>
          <a:spcPct val="0"/>
        </a:spcBef>
        <a:spcAft>
          <a:spcPct val="0"/>
        </a:spcAft>
        <a:defRPr sz="2000">
          <a:solidFill>
            <a:srgbClr val="FF0000"/>
          </a:solidFill>
          <a:latin typeface="ChevinBold" pitchFamily="2" charset="0"/>
        </a:defRPr>
      </a:lvl3pPr>
      <a:lvl4pPr algn="l" rtl="0" eaLnBrk="0" fontAlgn="base" hangingPunct="0">
        <a:spcBef>
          <a:spcPct val="0"/>
        </a:spcBef>
        <a:spcAft>
          <a:spcPct val="0"/>
        </a:spcAft>
        <a:defRPr sz="2000">
          <a:solidFill>
            <a:srgbClr val="FF0000"/>
          </a:solidFill>
          <a:latin typeface="ChevinBold" pitchFamily="2" charset="0"/>
        </a:defRPr>
      </a:lvl4pPr>
      <a:lvl5pPr algn="l" rtl="0" eaLnBrk="0" fontAlgn="base" hangingPunct="0">
        <a:spcBef>
          <a:spcPct val="0"/>
        </a:spcBef>
        <a:spcAft>
          <a:spcPct val="0"/>
        </a:spcAft>
        <a:defRPr sz="2000">
          <a:solidFill>
            <a:srgbClr val="FF0000"/>
          </a:solidFill>
          <a:latin typeface="ChevinBold" pitchFamily="2" charset="0"/>
        </a:defRPr>
      </a:lvl5pPr>
      <a:lvl6pPr marL="457200" algn="l" rtl="0" fontAlgn="base">
        <a:spcBef>
          <a:spcPct val="0"/>
        </a:spcBef>
        <a:spcAft>
          <a:spcPct val="0"/>
        </a:spcAft>
        <a:defRPr sz="2000">
          <a:solidFill>
            <a:schemeClr val="tx2"/>
          </a:solidFill>
          <a:latin typeface="ChevinBold" pitchFamily="2" charset="0"/>
        </a:defRPr>
      </a:lvl6pPr>
      <a:lvl7pPr marL="914400" algn="l" rtl="0" fontAlgn="base">
        <a:spcBef>
          <a:spcPct val="0"/>
        </a:spcBef>
        <a:spcAft>
          <a:spcPct val="0"/>
        </a:spcAft>
        <a:defRPr sz="2000">
          <a:solidFill>
            <a:schemeClr val="tx2"/>
          </a:solidFill>
          <a:latin typeface="ChevinBold" pitchFamily="2" charset="0"/>
        </a:defRPr>
      </a:lvl7pPr>
      <a:lvl8pPr marL="1371600" algn="l" rtl="0" fontAlgn="base">
        <a:spcBef>
          <a:spcPct val="0"/>
        </a:spcBef>
        <a:spcAft>
          <a:spcPct val="0"/>
        </a:spcAft>
        <a:defRPr sz="2000">
          <a:solidFill>
            <a:schemeClr val="tx2"/>
          </a:solidFill>
          <a:latin typeface="ChevinBold" pitchFamily="2" charset="0"/>
        </a:defRPr>
      </a:lvl8pPr>
      <a:lvl9pPr marL="1828800" algn="l" rtl="0" fontAlgn="base">
        <a:spcBef>
          <a:spcPct val="0"/>
        </a:spcBef>
        <a:spcAft>
          <a:spcPct val="0"/>
        </a:spcAft>
        <a:defRPr sz="2000">
          <a:solidFill>
            <a:schemeClr val="tx2"/>
          </a:solidFill>
          <a:latin typeface="ChevinBold" pitchFamily="2" charset="0"/>
        </a:defRPr>
      </a:lvl9pPr>
    </p:titleStyle>
    <p:bodyStyle>
      <a:lvl1pPr marL="342900" indent="-342900" algn="l" rtl="0" eaLnBrk="0" fontAlgn="base" hangingPunct="0">
        <a:spcBef>
          <a:spcPct val="20000"/>
        </a:spcBef>
        <a:spcAft>
          <a:spcPct val="0"/>
        </a:spcAft>
        <a:buClr>
          <a:srgbClr val="FF0000"/>
        </a:buClr>
        <a:defRPr sz="1400">
          <a:solidFill>
            <a:schemeClr val="tx1"/>
          </a:solidFill>
          <a:latin typeface="+mn-lt"/>
          <a:ea typeface="+mn-ea"/>
          <a:cs typeface="+mn-cs"/>
        </a:defRPr>
      </a:lvl1pPr>
      <a:lvl2pPr marL="355600" indent="-176213" algn="l" rtl="0" eaLnBrk="0" fontAlgn="base" hangingPunct="0">
        <a:spcBef>
          <a:spcPct val="30000"/>
        </a:spcBef>
        <a:spcAft>
          <a:spcPct val="10000"/>
        </a:spcAft>
        <a:buClr>
          <a:srgbClr val="FF0000"/>
        </a:buClr>
        <a:buFont typeface="ChevinLight" pitchFamily="2" charset="0"/>
        <a:buChar char="»"/>
        <a:defRPr sz="1200">
          <a:solidFill>
            <a:schemeClr val="tx1"/>
          </a:solidFill>
          <a:latin typeface="+mn-lt"/>
        </a:defRPr>
      </a:lvl2pPr>
      <a:lvl3pPr marL="723900" indent="-188913" algn="l" rtl="0" eaLnBrk="0" fontAlgn="base" hangingPunct="0">
        <a:spcBef>
          <a:spcPct val="20000"/>
        </a:spcBef>
        <a:spcAft>
          <a:spcPct val="0"/>
        </a:spcAft>
        <a:buClr>
          <a:srgbClr val="FF0000"/>
        </a:buClr>
        <a:buFont typeface="Arial" charset="0"/>
        <a:buChar char="□"/>
        <a:defRPr sz="1200">
          <a:solidFill>
            <a:schemeClr val="tx1"/>
          </a:solidFill>
          <a:latin typeface="+mn-lt"/>
        </a:defRPr>
      </a:lvl3pPr>
      <a:lvl4pPr marL="1079500" indent="-176213" algn="l" rtl="0" eaLnBrk="0" fontAlgn="base" hangingPunct="0">
        <a:spcBef>
          <a:spcPct val="20000"/>
        </a:spcBef>
        <a:spcAft>
          <a:spcPct val="0"/>
        </a:spcAft>
        <a:buClr>
          <a:srgbClr val="FF0000"/>
        </a:buClr>
        <a:buChar char="•"/>
        <a:defRPr sz="1000">
          <a:solidFill>
            <a:schemeClr val="tx1"/>
          </a:solidFill>
          <a:latin typeface="+mn-lt"/>
        </a:defRPr>
      </a:lvl4pPr>
      <a:lvl5pPr marL="1435100" indent="-176213" algn="l" rtl="0" eaLnBrk="0" fontAlgn="base" hangingPunct="0">
        <a:spcBef>
          <a:spcPct val="20000"/>
        </a:spcBef>
        <a:spcAft>
          <a:spcPct val="0"/>
        </a:spcAft>
        <a:buClr>
          <a:srgbClr val="FF0000"/>
        </a:buClr>
        <a:buFont typeface="Arial" charset="0"/>
        <a:buChar char="»"/>
        <a:defRPr sz="1000">
          <a:solidFill>
            <a:schemeClr val="tx1"/>
          </a:solidFill>
          <a:latin typeface="+mn-lt"/>
        </a:defRPr>
      </a:lvl5pPr>
      <a:lvl6pPr marL="18923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6pPr>
      <a:lvl7pPr marL="23495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7pPr>
      <a:lvl8pPr marL="28067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8pPr>
      <a:lvl9pPr marL="32639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73" y="91678"/>
            <a:ext cx="91297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342900" y="695326"/>
            <a:ext cx="8458200" cy="390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Line 6"/>
          <p:cNvSpPr>
            <a:spLocks noChangeShapeType="1"/>
          </p:cNvSpPr>
          <p:nvPr/>
        </p:nvSpPr>
        <p:spPr bwMode="auto">
          <a:xfrm>
            <a:off x="0" y="4686300"/>
            <a:ext cx="9144000" cy="0"/>
          </a:xfrm>
          <a:prstGeom prst="line">
            <a:avLst/>
          </a:prstGeom>
          <a:noFill/>
          <a:ln w="57150">
            <a:solidFill>
              <a:srgbClr val="EC111B"/>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GB" dirty="0">
              <a:solidFill>
                <a:srgbClr val="000000"/>
              </a:solidFill>
              <a:cs typeface="Arial" charset="0"/>
            </a:endParaRPr>
          </a:p>
        </p:txBody>
      </p:sp>
      <p:pic>
        <p:nvPicPr>
          <p:cNvPr id="1030" name="Picture 7" descr="Logoty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811317"/>
            <a:ext cx="186690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
          <p:cNvSpPr txBox="1">
            <a:spLocks noChangeArrowheads="1"/>
          </p:cNvSpPr>
          <p:nvPr/>
        </p:nvSpPr>
        <p:spPr bwMode="auto">
          <a:xfrm>
            <a:off x="465163" y="0"/>
            <a:ext cx="8497887" cy="253082"/>
          </a:xfrm>
          <a:prstGeom prst="rect">
            <a:avLst/>
          </a:prstGeom>
          <a:noFill/>
          <a:ln>
            <a:noFill/>
          </a:ln>
          <a:effectLst/>
        </p:spPr>
        <p:txBody>
          <a:bodyPr lIns="91376" tIns="45688" rIns="91376" bIns="45688">
            <a:spAutoFit/>
          </a:bodyPr>
          <a:lstStyle>
            <a:lvl1pPr eaLnBrk="0" hangingPunct="0">
              <a:defRPr sz="1000">
                <a:solidFill>
                  <a:schemeClr val="tx1"/>
                </a:solidFill>
                <a:latin typeface="ChevinLight" pitchFamily="2" charset="0"/>
              </a:defRPr>
            </a:lvl1pPr>
            <a:lvl2pPr marL="742950" indent="-285750" eaLnBrk="0" hangingPunct="0">
              <a:defRPr sz="1000">
                <a:solidFill>
                  <a:schemeClr val="tx1"/>
                </a:solidFill>
                <a:latin typeface="ChevinLight" pitchFamily="2" charset="0"/>
              </a:defRPr>
            </a:lvl2pPr>
            <a:lvl3pPr marL="1143000" indent="-228600" eaLnBrk="0" hangingPunct="0">
              <a:defRPr sz="1000">
                <a:solidFill>
                  <a:schemeClr val="tx1"/>
                </a:solidFill>
                <a:latin typeface="ChevinLight" pitchFamily="2" charset="0"/>
              </a:defRPr>
            </a:lvl3pPr>
            <a:lvl4pPr marL="1600200" indent="-228600" eaLnBrk="0" hangingPunct="0">
              <a:defRPr sz="1000">
                <a:solidFill>
                  <a:schemeClr val="tx1"/>
                </a:solidFill>
                <a:latin typeface="ChevinLight" pitchFamily="2" charset="0"/>
              </a:defRPr>
            </a:lvl4pPr>
            <a:lvl5pPr marL="2057400" indent="-228600" eaLnBrk="0" hangingPunct="0">
              <a:defRPr sz="1000">
                <a:solidFill>
                  <a:schemeClr val="tx1"/>
                </a:solidFill>
                <a:latin typeface="ChevinLight" pitchFamily="2" charset="0"/>
              </a:defRPr>
            </a:lvl5pPr>
            <a:lvl6pPr marL="2514600" indent="-228600" algn="ctr" eaLnBrk="0" fontAlgn="base" hangingPunct="0">
              <a:lnSpc>
                <a:spcPct val="90000"/>
              </a:lnSpc>
              <a:spcBef>
                <a:spcPct val="50000"/>
              </a:spcBef>
              <a:spcAft>
                <a:spcPct val="0"/>
              </a:spcAft>
              <a:defRPr sz="1000">
                <a:solidFill>
                  <a:schemeClr val="tx1"/>
                </a:solidFill>
                <a:latin typeface="ChevinLight" pitchFamily="2" charset="0"/>
              </a:defRPr>
            </a:lvl6pPr>
            <a:lvl7pPr marL="2971800" indent="-228600" algn="ctr" eaLnBrk="0" fontAlgn="base" hangingPunct="0">
              <a:lnSpc>
                <a:spcPct val="90000"/>
              </a:lnSpc>
              <a:spcBef>
                <a:spcPct val="50000"/>
              </a:spcBef>
              <a:spcAft>
                <a:spcPct val="0"/>
              </a:spcAft>
              <a:defRPr sz="1000">
                <a:solidFill>
                  <a:schemeClr val="tx1"/>
                </a:solidFill>
                <a:latin typeface="ChevinLight" pitchFamily="2" charset="0"/>
              </a:defRPr>
            </a:lvl7pPr>
            <a:lvl8pPr marL="3429000" indent="-228600" algn="ctr" eaLnBrk="0" fontAlgn="base" hangingPunct="0">
              <a:lnSpc>
                <a:spcPct val="90000"/>
              </a:lnSpc>
              <a:spcBef>
                <a:spcPct val="50000"/>
              </a:spcBef>
              <a:spcAft>
                <a:spcPct val="0"/>
              </a:spcAft>
              <a:defRPr sz="1000">
                <a:solidFill>
                  <a:schemeClr val="tx1"/>
                </a:solidFill>
                <a:latin typeface="ChevinLight" pitchFamily="2" charset="0"/>
              </a:defRPr>
            </a:lvl8pPr>
            <a:lvl9pPr marL="3886200" indent="-228600" algn="ctr" eaLnBrk="0" fontAlgn="base" hangingPunct="0">
              <a:lnSpc>
                <a:spcPct val="90000"/>
              </a:lnSpc>
              <a:spcBef>
                <a:spcPct val="50000"/>
              </a:spcBef>
              <a:spcAft>
                <a:spcPct val="0"/>
              </a:spcAft>
              <a:defRPr sz="1000">
                <a:solidFill>
                  <a:schemeClr val="tx1"/>
                </a:solidFill>
                <a:latin typeface="ChevinLight" pitchFamily="2" charset="0"/>
              </a:defRPr>
            </a:lvl9pPr>
          </a:lstStyle>
          <a:p>
            <a:pPr algn="r" defTabSz="914400" eaLnBrk="1" fontAlgn="base" hangingPunct="1">
              <a:lnSpc>
                <a:spcPct val="95000"/>
              </a:lnSpc>
              <a:spcBef>
                <a:spcPct val="0"/>
              </a:spcBef>
              <a:spcAft>
                <a:spcPct val="0"/>
              </a:spcAft>
              <a:defRPr/>
            </a:pPr>
            <a:r>
              <a:rPr lang="en-GB" sz="1100" b="1" dirty="0">
                <a:solidFill>
                  <a:srgbClr val="FF0000"/>
                </a:solidFill>
                <a:cs typeface="Arial" charset="0"/>
              </a:rPr>
              <a:t>		             			</a:t>
            </a:r>
            <a:r>
              <a:rPr lang="en-GB" sz="1100" dirty="0">
                <a:solidFill>
                  <a:srgbClr val="FF0000"/>
                </a:solidFill>
                <a:latin typeface="ChevinBold" pitchFamily="2" charset="0"/>
                <a:cs typeface="Arial" charset="0"/>
              </a:rPr>
              <a:t>Commercial in Confidence</a:t>
            </a:r>
          </a:p>
        </p:txBody>
      </p:sp>
      <p:sp>
        <p:nvSpPr>
          <p:cNvPr id="35848" name="Rectangle 8"/>
          <p:cNvSpPr>
            <a:spLocks noGrp="1" noChangeArrowheads="1"/>
          </p:cNvSpPr>
          <p:nvPr>
            <p:ph type="sldNum" sz="quarter" idx="4"/>
          </p:nvPr>
        </p:nvSpPr>
        <p:spPr bwMode="auto">
          <a:xfrm>
            <a:off x="6985000" y="4779169"/>
            <a:ext cx="2133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400">
                <a:solidFill>
                  <a:srgbClr val="000000"/>
                </a:solidFill>
                <a:latin typeface="+mj-lt"/>
                <a:cs typeface="+mn-cs"/>
              </a:defRPr>
            </a:lvl1pPr>
          </a:lstStyle>
          <a:p>
            <a:pPr defTabSz="914400" fontAlgn="base">
              <a:spcAft>
                <a:spcPct val="0"/>
              </a:spcAft>
              <a:defRPr/>
            </a:pPr>
            <a:fld id="{D8DDF904-9E33-4BA4-8DA3-DAB4E83C3F9A}" type="slidenum">
              <a:rPr lang="en-GB"/>
              <a:pPr defTabSz="914400" fontAlgn="base">
                <a:spcAft>
                  <a:spcPct val="0"/>
                </a:spcAft>
                <a:defRPr/>
              </a:pPr>
              <a:t>‹#›</a:t>
            </a:fld>
            <a:endParaRPr lang="en-GB" dirty="0"/>
          </a:p>
        </p:txBody>
      </p:sp>
      <p:sp>
        <p:nvSpPr>
          <p:cNvPr id="1033" name="Rectangle 9"/>
          <p:cNvSpPr>
            <a:spLocks noChangeArrowheads="1"/>
          </p:cNvSpPr>
          <p:nvPr/>
        </p:nvSpPr>
        <p:spPr bwMode="auto">
          <a:xfrm>
            <a:off x="1743075" y="4793493"/>
            <a:ext cx="323850" cy="19288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hevinLight" pitchFamily="2" charset="0"/>
                <a:cs typeface="Arial" charset="0"/>
              </a:defRPr>
            </a:lvl1pPr>
            <a:lvl2pPr marL="742950" indent="-285750" eaLnBrk="0" hangingPunct="0">
              <a:defRPr>
                <a:solidFill>
                  <a:schemeClr val="tx1"/>
                </a:solidFill>
                <a:latin typeface="ChevinLight" pitchFamily="2" charset="0"/>
                <a:cs typeface="Arial" charset="0"/>
              </a:defRPr>
            </a:lvl2pPr>
            <a:lvl3pPr marL="1143000" indent="-228600" eaLnBrk="0" hangingPunct="0">
              <a:defRPr>
                <a:solidFill>
                  <a:schemeClr val="tx1"/>
                </a:solidFill>
                <a:latin typeface="ChevinLight" pitchFamily="2" charset="0"/>
                <a:cs typeface="Arial" charset="0"/>
              </a:defRPr>
            </a:lvl3pPr>
            <a:lvl4pPr marL="1600200" indent="-228600" eaLnBrk="0" hangingPunct="0">
              <a:defRPr>
                <a:solidFill>
                  <a:schemeClr val="tx1"/>
                </a:solidFill>
                <a:latin typeface="ChevinLight" pitchFamily="2" charset="0"/>
                <a:cs typeface="Arial" charset="0"/>
              </a:defRPr>
            </a:lvl4pPr>
            <a:lvl5pPr marL="2057400" indent="-228600" eaLnBrk="0" hangingPunct="0">
              <a:defRPr>
                <a:solidFill>
                  <a:schemeClr val="tx1"/>
                </a:solidFill>
                <a:latin typeface="ChevinLight" pitchFamily="2" charset="0"/>
                <a:cs typeface="Arial" charset="0"/>
              </a:defRPr>
            </a:lvl5pPr>
            <a:lvl6pPr marL="2514600" indent="-228600" eaLnBrk="0" fontAlgn="base" hangingPunct="0">
              <a:spcBef>
                <a:spcPct val="0"/>
              </a:spcBef>
              <a:spcAft>
                <a:spcPct val="0"/>
              </a:spcAft>
              <a:defRPr>
                <a:solidFill>
                  <a:schemeClr val="tx1"/>
                </a:solidFill>
                <a:latin typeface="ChevinLight" pitchFamily="2" charset="0"/>
                <a:cs typeface="Arial" charset="0"/>
              </a:defRPr>
            </a:lvl6pPr>
            <a:lvl7pPr marL="2971800" indent="-228600" eaLnBrk="0" fontAlgn="base" hangingPunct="0">
              <a:spcBef>
                <a:spcPct val="0"/>
              </a:spcBef>
              <a:spcAft>
                <a:spcPct val="0"/>
              </a:spcAft>
              <a:defRPr>
                <a:solidFill>
                  <a:schemeClr val="tx1"/>
                </a:solidFill>
                <a:latin typeface="ChevinLight" pitchFamily="2" charset="0"/>
                <a:cs typeface="Arial" charset="0"/>
              </a:defRPr>
            </a:lvl7pPr>
            <a:lvl8pPr marL="3429000" indent="-228600" eaLnBrk="0" fontAlgn="base" hangingPunct="0">
              <a:spcBef>
                <a:spcPct val="0"/>
              </a:spcBef>
              <a:spcAft>
                <a:spcPct val="0"/>
              </a:spcAft>
              <a:defRPr>
                <a:solidFill>
                  <a:schemeClr val="tx1"/>
                </a:solidFill>
                <a:latin typeface="ChevinLight" pitchFamily="2" charset="0"/>
                <a:cs typeface="Arial" charset="0"/>
              </a:defRPr>
            </a:lvl8pPr>
            <a:lvl9pPr marL="3886200" indent="-228600" eaLnBrk="0" fontAlgn="base" hangingPunct="0">
              <a:spcBef>
                <a:spcPct val="0"/>
              </a:spcBef>
              <a:spcAft>
                <a:spcPct val="0"/>
              </a:spcAft>
              <a:defRPr>
                <a:solidFill>
                  <a:schemeClr val="tx1"/>
                </a:solidFill>
                <a:latin typeface="ChevinLight" pitchFamily="2" charset="0"/>
                <a:cs typeface="Arial" charset="0"/>
              </a:defRPr>
            </a:lvl9pPr>
          </a:lstStyle>
          <a:p>
            <a:pPr algn="ctr" defTabSz="914400" eaLnBrk="1" fontAlgn="base" hangingPunct="1">
              <a:lnSpc>
                <a:spcPct val="90000"/>
              </a:lnSpc>
              <a:spcBef>
                <a:spcPct val="50000"/>
              </a:spcBef>
              <a:spcAft>
                <a:spcPct val="0"/>
              </a:spcAft>
              <a:defRPr/>
            </a:pPr>
            <a:endParaRPr lang="en-US" altLang="en-US" sz="1000" dirty="0">
              <a:solidFill>
                <a:srgbClr val="000000"/>
              </a:solidFill>
            </a:endParaRPr>
          </a:p>
        </p:txBody>
      </p:sp>
      <p:sp>
        <p:nvSpPr>
          <p:cNvPr id="3" name="MSIPCMContentMarking" descr="{&quot;HashCode&quot;:-330926580,&quot;Placement&quot;:&quot;Footer&quot;,&quot;Top&quot;:384.343,&quot;Left&quot;:0.0,&quot;SlideWidth&quot;:720,&quot;SlideHeight&quot;:405}">
            <a:extLst>
              <a:ext uri="{FF2B5EF4-FFF2-40B4-BE49-F238E27FC236}">
                <a16:creationId xmlns:a16="http://schemas.microsoft.com/office/drawing/2014/main" id="{5648EF93-2040-489A-BD05-3339F03199FE}"/>
              </a:ext>
            </a:extLst>
          </p:cNvPr>
          <p:cNvSpPr txBox="1"/>
          <p:nvPr userDrawn="1"/>
        </p:nvSpPr>
        <p:spPr bwMode="auto">
          <a:xfrm>
            <a:off x="0" y="4881156"/>
            <a:ext cx="1631108" cy="26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239738575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Lst>
  <p:hf hdr="0" ftr="0" dt="0"/>
  <p:txStyles>
    <p:titleStyle>
      <a:lvl1pPr algn="l" rtl="0" eaLnBrk="0" fontAlgn="base" hangingPunct="0">
        <a:spcBef>
          <a:spcPct val="0"/>
        </a:spcBef>
        <a:spcAft>
          <a:spcPct val="0"/>
        </a:spcAft>
        <a:defRPr sz="2000">
          <a:solidFill>
            <a:srgbClr val="FF0000"/>
          </a:solidFill>
          <a:latin typeface="+mj-lt"/>
          <a:ea typeface="+mj-ea"/>
          <a:cs typeface="+mj-cs"/>
        </a:defRPr>
      </a:lvl1pPr>
      <a:lvl2pPr algn="l" rtl="0" eaLnBrk="0" fontAlgn="base" hangingPunct="0">
        <a:spcBef>
          <a:spcPct val="0"/>
        </a:spcBef>
        <a:spcAft>
          <a:spcPct val="0"/>
        </a:spcAft>
        <a:defRPr sz="2000">
          <a:solidFill>
            <a:srgbClr val="FF0000"/>
          </a:solidFill>
          <a:latin typeface="ChevinBold" pitchFamily="2" charset="0"/>
        </a:defRPr>
      </a:lvl2pPr>
      <a:lvl3pPr algn="l" rtl="0" eaLnBrk="0" fontAlgn="base" hangingPunct="0">
        <a:spcBef>
          <a:spcPct val="0"/>
        </a:spcBef>
        <a:spcAft>
          <a:spcPct val="0"/>
        </a:spcAft>
        <a:defRPr sz="2000">
          <a:solidFill>
            <a:srgbClr val="FF0000"/>
          </a:solidFill>
          <a:latin typeface="ChevinBold" pitchFamily="2" charset="0"/>
        </a:defRPr>
      </a:lvl3pPr>
      <a:lvl4pPr algn="l" rtl="0" eaLnBrk="0" fontAlgn="base" hangingPunct="0">
        <a:spcBef>
          <a:spcPct val="0"/>
        </a:spcBef>
        <a:spcAft>
          <a:spcPct val="0"/>
        </a:spcAft>
        <a:defRPr sz="2000">
          <a:solidFill>
            <a:srgbClr val="FF0000"/>
          </a:solidFill>
          <a:latin typeface="ChevinBold" pitchFamily="2" charset="0"/>
        </a:defRPr>
      </a:lvl4pPr>
      <a:lvl5pPr algn="l" rtl="0" eaLnBrk="0" fontAlgn="base" hangingPunct="0">
        <a:spcBef>
          <a:spcPct val="0"/>
        </a:spcBef>
        <a:spcAft>
          <a:spcPct val="0"/>
        </a:spcAft>
        <a:defRPr sz="2000">
          <a:solidFill>
            <a:srgbClr val="FF0000"/>
          </a:solidFill>
          <a:latin typeface="ChevinBold" pitchFamily="2" charset="0"/>
        </a:defRPr>
      </a:lvl5pPr>
      <a:lvl6pPr marL="457200" algn="l" rtl="0" fontAlgn="base">
        <a:spcBef>
          <a:spcPct val="0"/>
        </a:spcBef>
        <a:spcAft>
          <a:spcPct val="0"/>
        </a:spcAft>
        <a:defRPr sz="2000">
          <a:solidFill>
            <a:schemeClr val="tx2"/>
          </a:solidFill>
          <a:latin typeface="ChevinBold" pitchFamily="2" charset="0"/>
        </a:defRPr>
      </a:lvl6pPr>
      <a:lvl7pPr marL="914400" algn="l" rtl="0" fontAlgn="base">
        <a:spcBef>
          <a:spcPct val="0"/>
        </a:spcBef>
        <a:spcAft>
          <a:spcPct val="0"/>
        </a:spcAft>
        <a:defRPr sz="2000">
          <a:solidFill>
            <a:schemeClr val="tx2"/>
          </a:solidFill>
          <a:latin typeface="ChevinBold" pitchFamily="2" charset="0"/>
        </a:defRPr>
      </a:lvl7pPr>
      <a:lvl8pPr marL="1371600" algn="l" rtl="0" fontAlgn="base">
        <a:spcBef>
          <a:spcPct val="0"/>
        </a:spcBef>
        <a:spcAft>
          <a:spcPct val="0"/>
        </a:spcAft>
        <a:defRPr sz="2000">
          <a:solidFill>
            <a:schemeClr val="tx2"/>
          </a:solidFill>
          <a:latin typeface="ChevinBold" pitchFamily="2" charset="0"/>
        </a:defRPr>
      </a:lvl8pPr>
      <a:lvl9pPr marL="1828800" algn="l" rtl="0" fontAlgn="base">
        <a:spcBef>
          <a:spcPct val="0"/>
        </a:spcBef>
        <a:spcAft>
          <a:spcPct val="0"/>
        </a:spcAft>
        <a:defRPr sz="2000">
          <a:solidFill>
            <a:schemeClr val="tx2"/>
          </a:solidFill>
          <a:latin typeface="ChevinBold" pitchFamily="2" charset="0"/>
        </a:defRPr>
      </a:lvl9pPr>
    </p:titleStyle>
    <p:bodyStyle>
      <a:lvl1pPr marL="342900" indent="-342900" algn="l" rtl="0" eaLnBrk="0" fontAlgn="base" hangingPunct="0">
        <a:spcBef>
          <a:spcPct val="20000"/>
        </a:spcBef>
        <a:spcAft>
          <a:spcPct val="0"/>
        </a:spcAft>
        <a:buClr>
          <a:srgbClr val="FF0000"/>
        </a:buClr>
        <a:defRPr sz="1400">
          <a:solidFill>
            <a:schemeClr val="tx1"/>
          </a:solidFill>
          <a:latin typeface="+mn-lt"/>
          <a:ea typeface="+mn-ea"/>
          <a:cs typeface="+mn-cs"/>
        </a:defRPr>
      </a:lvl1pPr>
      <a:lvl2pPr marL="355600" indent="-176213" algn="l" rtl="0" eaLnBrk="0" fontAlgn="base" hangingPunct="0">
        <a:spcBef>
          <a:spcPct val="30000"/>
        </a:spcBef>
        <a:spcAft>
          <a:spcPct val="10000"/>
        </a:spcAft>
        <a:buClr>
          <a:srgbClr val="FF0000"/>
        </a:buClr>
        <a:buFont typeface="ChevinLight" pitchFamily="2" charset="0"/>
        <a:buChar char="»"/>
        <a:defRPr sz="1200">
          <a:solidFill>
            <a:schemeClr val="tx1"/>
          </a:solidFill>
          <a:latin typeface="+mn-lt"/>
        </a:defRPr>
      </a:lvl2pPr>
      <a:lvl3pPr marL="723900" indent="-188913" algn="l" rtl="0" eaLnBrk="0" fontAlgn="base" hangingPunct="0">
        <a:spcBef>
          <a:spcPct val="20000"/>
        </a:spcBef>
        <a:spcAft>
          <a:spcPct val="0"/>
        </a:spcAft>
        <a:buClr>
          <a:srgbClr val="FF0000"/>
        </a:buClr>
        <a:buFont typeface="Arial" charset="0"/>
        <a:buChar char="□"/>
        <a:defRPr sz="1200">
          <a:solidFill>
            <a:schemeClr val="tx1"/>
          </a:solidFill>
          <a:latin typeface="+mn-lt"/>
        </a:defRPr>
      </a:lvl3pPr>
      <a:lvl4pPr marL="1079500" indent="-176213" algn="l" rtl="0" eaLnBrk="0" fontAlgn="base" hangingPunct="0">
        <a:spcBef>
          <a:spcPct val="20000"/>
        </a:spcBef>
        <a:spcAft>
          <a:spcPct val="0"/>
        </a:spcAft>
        <a:buClr>
          <a:srgbClr val="FF0000"/>
        </a:buClr>
        <a:buChar char="•"/>
        <a:defRPr sz="1000">
          <a:solidFill>
            <a:schemeClr val="tx1"/>
          </a:solidFill>
          <a:latin typeface="+mn-lt"/>
        </a:defRPr>
      </a:lvl4pPr>
      <a:lvl5pPr marL="1435100" indent="-176213" algn="l" rtl="0" eaLnBrk="0" fontAlgn="base" hangingPunct="0">
        <a:spcBef>
          <a:spcPct val="20000"/>
        </a:spcBef>
        <a:spcAft>
          <a:spcPct val="0"/>
        </a:spcAft>
        <a:buClr>
          <a:srgbClr val="FF0000"/>
        </a:buClr>
        <a:buFont typeface="Arial" charset="0"/>
        <a:buChar char="»"/>
        <a:defRPr sz="1000">
          <a:solidFill>
            <a:schemeClr val="tx1"/>
          </a:solidFill>
          <a:latin typeface="+mn-lt"/>
        </a:defRPr>
      </a:lvl5pPr>
      <a:lvl6pPr marL="18923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6pPr>
      <a:lvl7pPr marL="23495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7pPr>
      <a:lvl8pPr marL="28067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8pPr>
      <a:lvl9pPr marL="32639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3" y="91678"/>
            <a:ext cx="91297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342900" y="695326"/>
            <a:ext cx="8458200" cy="390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Line 6"/>
          <p:cNvSpPr>
            <a:spLocks noChangeShapeType="1"/>
          </p:cNvSpPr>
          <p:nvPr/>
        </p:nvSpPr>
        <p:spPr bwMode="auto">
          <a:xfrm>
            <a:off x="0" y="4686300"/>
            <a:ext cx="9144000" cy="0"/>
          </a:xfrm>
          <a:prstGeom prst="line">
            <a:avLst/>
          </a:prstGeom>
          <a:noFill/>
          <a:ln w="57150">
            <a:solidFill>
              <a:srgbClr val="EC111B"/>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GB" dirty="0">
              <a:solidFill>
                <a:srgbClr val="000000"/>
              </a:solidFill>
              <a:cs typeface="Arial" charset="0"/>
            </a:endParaRPr>
          </a:p>
        </p:txBody>
      </p:sp>
      <p:pic>
        <p:nvPicPr>
          <p:cNvPr id="1030" name="Picture 7" descr="Logoty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811317"/>
            <a:ext cx="186690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
          <p:cNvSpPr txBox="1">
            <a:spLocks noChangeArrowheads="1"/>
          </p:cNvSpPr>
          <p:nvPr/>
        </p:nvSpPr>
        <p:spPr bwMode="auto">
          <a:xfrm>
            <a:off x="465163" y="0"/>
            <a:ext cx="8497887" cy="253082"/>
          </a:xfrm>
          <a:prstGeom prst="rect">
            <a:avLst/>
          </a:prstGeom>
          <a:noFill/>
          <a:ln>
            <a:noFill/>
          </a:ln>
          <a:effectLst/>
        </p:spPr>
        <p:txBody>
          <a:bodyPr lIns="91376" tIns="45688" rIns="91376" bIns="45688">
            <a:spAutoFit/>
          </a:bodyPr>
          <a:lstStyle>
            <a:lvl1pPr eaLnBrk="0" hangingPunct="0">
              <a:defRPr sz="1000">
                <a:solidFill>
                  <a:schemeClr val="tx1"/>
                </a:solidFill>
                <a:latin typeface="ChevinLight" pitchFamily="2" charset="0"/>
              </a:defRPr>
            </a:lvl1pPr>
            <a:lvl2pPr marL="742950" indent="-285750" eaLnBrk="0" hangingPunct="0">
              <a:defRPr sz="1000">
                <a:solidFill>
                  <a:schemeClr val="tx1"/>
                </a:solidFill>
                <a:latin typeface="ChevinLight" pitchFamily="2" charset="0"/>
              </a:defRPr>
            </a:lvl2pPr>
            <a:lvl3pPr marL="1143000" indent="-228600" eaLnBrk="0" hangingPunct="0">
              <a:defRPr sz="1000">
                <a:solidFill>
                  <a:schemeClr val="tx1"/>
                </a:solidFill>
                <a:latin typeface="ChevinLight" pitchFamily="2" charset="0"/>
              </a:defRPr>
            </a:lvl3pPr>
            <a:lvl4pPr marL="1600200" indent="-228600" eaLnBrk="0" hangingPunct="0">
              <a:defRPr sz="1000">
                <a:solidFill>
                  <a:schemeClr val="tx1"/>
                </a:solidFill>
                <a:latin typeface="ChevinLight" pitchFamily="2" charset="0"/>
              </a:defRPr>
            </a:lvl4pPr>
            <a:lvl5pPr marL="2057400" indent="-228600" eaLnBrk="0" hangingPunct="0">
              <a:defRPr sz="1000">
                <a:solidFill>
                  <a:schemeClr val="tx1"/>
                </a:solidFill>
                <a:latin typeface="ChevinLight" pitchFamily="2" charset="0"/>
              </a:defRPr>
            </a:lvl5pPr>
            <a:lvl6pPr marL="2514600" indent="-228600" algn="ctr" eaLnBrk="0" fontAlgn="base" hangingPunct="0">
              <a:lnSpc>
                <a:spcPct val="90000"/>
              </a:lnSpc>
              <a:spcBef>
                <a:spcPct val="50000"/>
              </a:spcBef>
              <a:spcAft>
                <a:spcPct val="0"/>
              </a:spcAft>
              <a:defRPr sz="1000">
                <a:solidFill>
                  <a:schemeClr val="tx1"/>
                </a:solidFill>
                <a:latin typeface="ChevinLight" pitchFamily="2" charset="0"/>
              </a:defRPr>
            </a:lvl6pPr>
            <a:lvl7pPr marL="2971800" indent="-228600" algn="ctr" eaLnBrk="0" fontAlgn="base" hangingPunct="0">
              <a:lnSpc>
                <a:spcPct val="90000"/>
              </a:lnSpc>
              <a:spcBef>
                <a:spcPct val="50000"/>
              </a:spcBef>
              <a:spcAft>
                <a:spcPct val="0"/>
              </a:spcAft>
              <a:defRPr sz="1000">
                <a:solidFill>
                  <a:schemeClr val="tx1"/>
                </a:solidFill>
                <a:latin typeface="ChevinLight" pitchFamily="2" charset="0"/>
              </a:defRPr>
            </a:lvl7pPr>
            <a:lvl8pPr marL="3429000" indent="-228600" algn="ctr" eaLnBrk="0" fontAlgn="base" hangingPunct="0">
              <a:lnSpc>
                <a:spcPct val="90000"/>
              </a:lnSpc>
              <a:spcBef>
                <a:spcPct val="50000"/>
              </a:spcBef>
              <a:spcAft>
                <a:spcPct val="0"/>
              </a:spcAft>
              <a:defRPr sz="1000">
                <a:solidFill>
                  <a:schemeClr val="tx1"/>
                </a:solidFill>
                <a:latin typeface="ChevinLight" pitchFamily="2" charset="0"/>
              </a:defRPr>
            </a:lvl8pPr>
            <a:lvl9pPr marL="3886200" indent="-228600" algn="ctr" eaLnBrk="0" fontAlgn="base" hangingPunct="0">
              <a:lnSpc>
                <a:spcPct val="90000"/>
              </a:lnSpc>
              <a:spcBef>
                <a:spcPct val="50000"/>
              </a:spcBef>
              <a:spcAft>
                <a:spcPct val="0"/>
              </a:spcAft>
              <a:defRPr sz="1000">
                <a:solidFill>
                  <a:schemeClr val="tx1"/>
                </a:solidFill>
                <a:latin typeface="ChevinLight" pitchFamily="2" charset="0"/>
              </a:defRPr>
            </a:lvl9pPr>
          </a:lstStyle>
          <a:p>
            <a:pPr algn="r" defTabSz="914400" eaLnBrk="1" fontAlgn="base" hangingPunct="1">
              <a:lnSpc>
                <a:spcPct val="95000"/>
              </a:lnSpc>
              <a:spcBef>
                <a:spcPct val="0"/>
              </a:spcBef>
              <a:spcAft>
                <a:spcPct val="0"/>
              </a:spcAft>
              <a:defRPr/>
            </a:pPr>
            <a:r>
              <a:rPr lang="en-GB" sz="1100" b="1" dirty="0">
                <a:solidFill>
                  <a:srgbClr val="FF0000"/>
                </a:solidFill>
                <a:cs typeface="Arial" charset="0"/>
              </a:rPr>
              <a:t>		             			</a:t>
            </a:r>
            <a:r>
              <a:rPr lang="en-GB" sz="1100" dirty="0">
                <a:solidFill>
                  <a:srgbClr val="FF0000"/>
                </a:solidFill>
                <a:latin typeface="ChevinBold" pitchFamily="2" charset="0"/>
                <a:cs typeface="Arial" charset="0"/>
              </a:rPr>
              <a:t>Commercial in Confidence</a:t>
            </a:r>
          </a:p>
        </p:txBody>
      </p:sp>
      <p:sp>
        <p:nvSpPr>
          <p:cNvPr id="35848" name="Rectangle 8"/>
          <p:cNvSpPr>
            <a:spLocks noGrp="1" noChangeArrowheads="1"/>
          </p:cNvSpPr>
          <p:nvPr>
            <p:ph type="sldNum" sz="quarter" idx="4"/>
          </p:nvPr>
        </p:nvSpPr>
        <p:spPr bwMode="auto">
          <a:xfrm>
            <a:off x="6985000" y="4779169"/>
            <a:ext cx="2133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400">
                <a:solidFill>
                  <a:srgbClr val="000000"/>
                </a:solidFill>
                <a:latin typeface="+mj-lt"/>
                <a:cs typeface="+mn-cs"/>
              </a:defRPr>
            </a:lvl1pPr>
          </a:lstStyle>
          <a:p>
            <a:pPr defTabSz="914400" fontAlgn="base">
              <a:spcAft>
                <a:spcPct val="0"/>
              </a:spcAft>
              <a:defRPr/>
            </a:pPr>
            <a:fld id="{D8DDF904-9E33-4BA4-8DA3-DAB4E83C3F9A}" type="slidenum">
              <a:rPr lang="en-GB"/>
              <a:pPr defTabSz="914400" fontAlgn="base">
                <a:spcAft>
                  <a:spcPct val="0"/>
                </a:spcAft>
                <a:defRPr/>
              </a:pPr>
              <a:t>‹#›</a:t>
            </a:fld>
            <a:endParaRPr lang="en-GB" dirty="0"/>
          </a:p>
        </p:txBody>
      </p:sp>
      <p:sp>
        <p:nvSpPr>
          <p:cNvPr id="1033" name="Rectangle 9"/>
          <p:cNvSpPr>
            <a:spLocks noChangeArrowheads="1"/>
          </p:cNvSpPr>
          <p:nvPr/>
        </p:nvSpPr>
        <p:spPr bwMode="auto">
          <a:xfrm>
            <a:off x="1743075" y="4793488"/>
            <a:ext cx="323850" cy="19288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hevinLight" pitchFamily="2" charset="0"/>
                <a:cs typeface="Arial" charset="0"/>
              </a:defRPr>
            </a:lvl1pPr>
            <a:lvl2pPr marL="742950" indent="-285750" eaLnBrk="0" hangingPunct="0">
              <a:defRPr>
                <a:solidFill>
                  <a:schemeClr val="tx1"/>
                </a:solidFill>
                <a:latin typeface="ChevinLight" pitchFamily="2" charset="0"/>
                <a:cs typeface="Arial" charset="0"/>
              </a:defRPr>
            </a:lvl2pPr>
            <a:lvl3pPr marL="1143000" indent="-228600" eaLnBrk="0" hangingPunct="0">
              <a:defRPr>
                <a:solidFill>
                  <a:schemeClr val="tx1"/>
                </a:solidFill>
                <a:latin typeface="ChevinLight" pitchFamily="2" charset="0"/>
                <a:cs typeface="Arial" charset="0"/>
              </a:defRPr>
            </a:lvl3pPr>
            <a:lvl4pPr marL="1600200" indent="-228600" eaLnBrk="0" hangingPunct="0">
              <a:defRPr>
                <a:solidFill>
                  <a:schemeClr val="tx1"/>
                </a:solidFill>
                <a:latin typeface="ChevinLight" pitchFamily="2" charset="0"/>
                <a:cs typeface="Arial" charset="0"/>
              </a:defRPr>
            </a:lvl4pPr>
            <a:lvl5pPr marL="2057400" indent="-228600" eaLnBrk="0" hangingPunct="0">
              <a:defRPr>
                <a:solidFill>
                  <a:schemeClr val="tx1"/>
                </a:solidFill>
                <a:latin typeface="ChevinLight" pitchFamily="2" charset="0"/>
                <a:cs typeface="Arial" charset="0"/>
              </a:defRPr>
            </a:lvl5pPr>
            <a:lvl6pPr marL="2514600" indent="-228600" eaLnBrk="0" fontAlgn="base" hangingPunct="0">
              <a:spcBef>
                <a:spcPct val="0"/>
              </a:spcBef>
              <a:spcAft>
                <a:spcPct val="0"/>
              </a:spcAft>
              <a:defRPr>
                <a:solidFill>
                  <a:schemeClr val="tx1"/>
                </a:solidFill>
                <a:latin typeface="ChevinLight" pitchFamily="2" charset="0"/>
                <a:cs typeface="Arial" charset="0"/>
              </a:defRPr>
            </a:lvl6pPr>
            <a:lvl7pPr marL="2971800" indent="-228600" eaLnBrk="0" fontAlgn="base" hangingPunct="0">
              <a:spcBef>
                <a:spcPct val="0"/>
              </a:spcBef>
              <a:spcAft>
                <a:spcPct val="0"/>
              </a:spcAft>
              <a:defRPr>
                <a:solidFill>
                  <a:schemeClr val="tx1"/>
                </a:solidFill>
                <a:latin typeface="ChevinLight" pitchFamily="2" charset="0"/>
                <a:cs typeface="Arial" charset="0"/>
              </a:defRPr>
            </a:lvl7pPr>
            <a:lvl8pPr marL="3429000" indent="-228600" eaLnBrk="0" fontAlgn="base" hangingPunct="0">
              <a:spcBef>
                <a:spcPct val="0"/>
              </a:spcBef>
              <a:spcAft>
                <a:spcPct val="0"/>
              </a:spcAft>
              <a:defRPr>
                <a:solidFill>
                  <a:schemeClr val="tx1"/>
                </a:solidFill>
                <a:latin typeface="ChevinLight" pitchFamily="2" charset="0"/>
                <a:cs typeface="Arial" charset="0"/>
              </a:defRPr>
            </a:lvl8pPr>
            <a:lvl9pPr marL="3886200" indent="-228600" eaLnBrk="0" fontAlgn="base" hangingPunct="0">
              <a:spcBef>
                <a:spcPct val="0"/>
              </a:spcBef>
              <a:spcAft>
                <a:spcPct val="0"/>
              </a:spcAft>
              <a:defRPr>
                <a:solidFill>
                  <a:schemeClr val="tx1"/>
                </a:solidFill>
                <a:latin typeface="ChevinLight" pitchFamily="2" charset="0"/>
                <a:cs typeface="Arial" charset="0"/>
              </a:defRPr>
            </a:lvl9pPr>
          </a:lstStyle>
          <a:p>
            <a:pPr algn="ctr" defTabSz="914400" eaLnBrk="1" fontAlgn="base" hangingPunct="1">
              <a:lnSpc>
                <a:spcPct val="90000"/>
              </a:lnSpc>
              <a:spcBef>
                <a:spcPct val="50000"/>
              </a:spcBef>
              <a:spcAft>
                <a:spcPct val="0"/>
              </a:spcAft>
              <a:defRPr/>
            </a:pPr>
            <a:endParaRPr lang="en-US" altLang="en-US" sz="1000" dirty="0">
              <a:solidFill>
                <a:srgbClr val="000000"/>
              </a:solidFill>
            </a:endParaRPr>
          </a:p>
        </p:txBody>
      </p:sp>
      <p:sp>
        <p:nvSpPr>
          <p:cNvPr id="3" name="MSIPCMContentMarking" descr="{&quot;HashCode&quot;:-330926580,&quot;Placement&quot;:&quot;Footer&quot;,&quot;Top&quot;:384.343,&quot;Left&quot;:0.0,&quot;SlideWidth&quot;:720,&quot;SlideHeight&quot;:405}">
            <a:extLst>
              <a:ext uri="{FF2B5EF4-FFF2-40B4-BE49-F238E27FC236}">
                <a16:creationId xmlns:a16="http://schemas.microsoft.com/office/drawing/2014/main" id="{A230FDA2-241B-4725-B1A7-0FFE45187EED}"/>
              </a:ext>
            </a:extLst>
          </p:cNvPr>
          <p:cNvSpPr txBox="1"/>
          <p:nvPr userDrawn="1"/>
        </p:nvSpPr>
        <p:spPr bwMode="auto">
          <a:xfrm>
            <a:off x="0" y="4881156"/>
            <a:ext cx="1631108" cy="26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249011201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Lst>
  <p:hf hdr="0" ftr="0" dt="0"/>
  <p:txStyles>
    <p:titleStyle>
      <a:lvl1pPr algn="l" rtl="0" eaLnBrk="0" fontAlgn="base" hangingPunct="0">
        <a:spcBef>
          <a:spcPct val="0"/>
        </a:spcBef>
        <a:spcAft>
          <a:spcPct val="0"/>
        </a:spcAft>
        <a:defRPr sz="2000">
          <a:solidFill>
            <a:srgbClr val="FF0000"/>
          </a:solidFill>
          <a:latin typeface="+mj-lt"/>
          <a:ea typeface="+mj-ea"/>
          <a:cs typeface="+mj-cs"/>
        </a:defRPr>
      </a:lvl1pPr>
      <a:lvl2pPr algn="l" rtl="0" eaLnBrk="0" fontAlgn="base" hangingPunct="0">
        <a:spcBef>
          <a:spcPct val="0"/>
        </a:spcBef>
        <a:spcAft>
          <a:spcPct val="0"/>
        </a:spcAft>
        <a:defRPr sz="2000">
          <a:solidFill>
            <a:srgbClr val="FF0000"/>
          </a:solidFill>
          <a:latin typeface="ChevinBold" pitchFamily="2" charset="0"/>
        </a:defRPr>
      </a:lvl2pPr>
      <a:lvl3pPr algn="l" rtl="0" eaLnBrk="0" fontAlgn="base" hangingPunct="0">
        <a:spcBef>
          <a:spcPct val="0"/>
        </a:spcBef>
        <a:spcAft>
          <a:spcPct val="0"/>
        </a:spcAft>
        <a:defRPr sz="2000">
          <a:solidFill>
            <a:srgbClr val="FF0000"/>
          </a:solidFill>
          <a:latin typeface="ChevinBold" pitchFamily="2" charset="0"/>
        </a:defRPr>
      </a:lvl3pPr>
      <a:lvl4pPr algn="l" rtl="0" eaLnBrk="0" fontAlgn="base" hangingPunct="0">
        <a:spcBef>
          <a:spcPct val="0"/>
        </a:spcBef>
        <a:spcAft>
          <a:spcPct val="0"/>
        </a:spcAft>
        <a:defRPr sz="2000">
          <a:solidFill>
            <a:srgbClr val="FF0000"/>
          </a:solidFill>
          <a:latin typeface="ChevinBold" pitchFamily="2" charset="0"/>
        </a:defRPr>
      </a:lvl4pPr>
      <a:lvl5pPr algn="l" rtl="0" eaLnBrk="0" fontAlgn="base" hangingPunct="0">
        <a:spcBef>
          <a:spcPct val="0"/>
        </a:spcBef>
        <a:spcAft>
          <a:spcPct val="0"/>
        </a:spcAft>
        <a:defRPr sz="2000">
          <a:solidFill>
            <a:srgbClr val="FF0000"/>
          </a:solidFill>
          <a:latin typeface="ChevinBold" pitchFamily="2" charset="0"/>
        </a:defRPr>
      </a:lvl5pPr>
      <a:lvl6pPr marL="457200" algn="l" rtl="0" fontAlgn="base">
        <a:spcBef>
          <a:spcPct val="0"/>
        </a:spcBef>
        <a:spcAft>
          <a:spcPct val="0"/>
        </a:spcAft>
        <a:defRPr sz="2000">
          <a:solidFill>
            <a:schemeClr val="tx2"/>
          </a:solidFill>
          <a:latin typeface="ChevinBold" pitchFamily="2" charset="0"/>
        </a:defRPr>
      </a:lvl6pPr>
      <a:lvl7pPr marL="914400" algn="l" rtl="0" fontAlgn="base">
        <a:spcBef>
          <a:spcPct val="0"/>
        </a:spcBef>
        <a:spcAft>
          <a:spcPct val="0"/>
        </a:spcAft>
        <a:defRPr sz="2000">
          <a:solidFill>
            <a:schemeClr val="tx2"/>
          </a:solidFill>
          <a:latin typeface="ChevinBold" pitchFamily="2" charset="0"/>
        </a:defRPr>
      </a:lvl7pPr>
      <a:lvl8pPr marL="1371600" algn="l" rtl="0" fontAlgn="base">
        <a:spcBef>
          <a:spcPct val="0"/>
        </a:spcBef>
        <a:spcAft>
          <a:spcPct val="0"/>
        </a:spcAft>
        <a:defRPr sz="2000">
          <a:solidFill>
            <a:schemeClr val="tx2"/>
          </a:solidFill>
          <a:latin typeface="ChevinBold" pitchFamily="2" charset="0"/>
        </a:defRPr>
      </a:lvl8pPr>
      <a:lvl9pPr marL="1828800" algn="l" rtl="0" fontAlgn="base">
        <a:spcBef>
          <a:spcPct val="0"/>
        </a:spcBef>
        <a:spcAft>
          <a:spcPct val="0"/>
        </a:spcAft>
        <a:defRPr sz="2000">
          <a:solidFill>
            <a:schemeClr val="tx2"/>
          </a:solidFill>
          <a:latin typeface="ChevinBold" pitchFamily="2" charset="0"/>
        </a:defRPr>
      </a:lvl9pPr>
    </p:titleStyle>
    <p:bodyStyle>
      <a:lvl1pPr marL="342900" indent="-342900" algn="l" rtl="0" eaLnBrk="0" fontAlgn="base" hangingPunct="0">
        <a:spcBef>
          <a:spcPct val="20000"/>
        </a:spcBef>
        <a:spcAft>
          <a:spcPct val="0"/>
        </a:spcAft>
        <a:buClr>
          <a:srgbClr val="FF0000"/>
        </a:buClr>
        <a:defRPr sz="1400">
          <a:solidFill>
            <a:schemeClr val="tx1"/>
          </a:solidFill>
          <a:latin typeface="+mn-lt"/>
          <a:ea typeface="+mn-ea"/>
          <a:cs typeface="+mn-cs"/>
        </a:defRPr>
      </a:lvl1pPr>
      <a:lvl2pPr marL="355600" indent="-176213" algn="l" rtl="0" eaLnBrk="0" fontAlgn="base" hangingPunct="0">
        <a:spcBef>
          <a:spcPct val="30000"/>
        </a:spcBef>
        <a:spcAft>
          <a:spcPct val="10000"/>
        </a:spcAft>
        <a:buClr>
          <a:srgbClr val="FF0000"/>
        </a:buClr>
        <a:buFont typeface="ChevinLight" pitchFamily="2" charset="0"/>
        <a:buChar char="»"/>
        <a:defRPr sz="1200">
          <a:solidFill>
            <a:schemeClr val="tx1"/>
          </a:solidFill>
          <a:latin typeface="+mn-lt"/>
        </a:defRPr>
      </a:lvl2pPr>
      <a:lvl3pPr marL="723900" indent="-188913" algn="l" rtl="0" eaLnBrk="0" fontAlgn="base" hangingPunct="0">
        <a:spcBef>
          <a:spcPct val="20000"/>
        </a:spcBef>
        <a:spcAft>
          <a:spcPct val="0"/>
        </a:spcAft>
        <a:buClr>
          <a:srgbClr val="FF0000"/>
        </a:buClr>
        <a:buFont typeface="Arial" charset="0"/>
        <a:buChar char="□"/>
        <a:defRPr sz="1200">
          <a:solidFill>
            <a:schemeClr val="tx1"/>
          </a:solidFill>
          <a:latin typeface="+mn-lt"/>
        </a:defRPr>
      </a:lvl3pPr>
      <a:lvl4pPr marL="1079500" indent="-176213" algn="l" rtl="0" eaLnBrk="0" fontAlgn="base" hangingPunct="0">
        <a:spcBef>
          <a:spcPct val="20000"/>
        </a:spcBef>
        <a:spcAft>
          <a:spcPct val="0"/>
        </a:spcAft>
        <a:buClr>
          <a:srgbClr val="FF0000"/>
        </a:buClr>
        <a:buChar char="•"/>
        <a:defRPr sz="1000">
          <a:solidFill>
            <a:schemeClr val="tx1"/>
          </a:solidFill>
          <a:latin typeface="+mn-lt"/>
        </a:defRPr>
      </a:lvl4pPr>
      <a:lvl5pPr marL="1435100" indent="-176213" algn="l" rtl="0" eaLnBrk="0" fontAlgn="base" hangingPunct="0">
        <a:spcBef>
          <a:spcPct val="20000"/>
        </a:spcBef>
        <a:spcAft>
          <a:spcPct val="0"/>
        </a:spcAft>
        <a:buClr>
          <a:srgbClr val="FF0000"/>
        </a:buClr>
        <a:buFont typeface="Arial" charset="0"/>
        <a:buChar char="»"/>
        <a:defRPr sz="1000">
          <a:solidFill>
            <a:schemeClr val="tx1"/>
          </a:solidFill>
          <a:latin typeface="+mn-lt"/>
        </a:defRPr>
      </a:lvl5pPr>
      <a:lvl6pPr marL="18923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6pPr>
      <a:lvl7pPr marL="23495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7pPr>
      <a:lvl8pPr marL="28067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8pPr>
      <a:lvl9pPr marL="32639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5" y="91678"/>
            <a:ext cx="91297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342900" y="695326"/>
            <a:ext cx="8458200" cy="390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Line 6"/>
          <p:cNvSpPr>
            <a:spLocks noChangeShapeType="1"/>
          </p:cNvSpPr>
          <p:nvPr/>
        </p:nvSpPr>
        <p:spPr bwMode="auto">
          <a:xfrm>
            <a:off x="0" y="4686300"/>
            <a:ext cx="9144000" cy="0"/>
          </a:xfrm>
          <a:prstGeom prst="line">
            <a:avLst/>
          </a:prstGeom>
          <a:noFill/>
          <a:ln w="57150">
            <a:solidFill>
              <a:srgbClr val="EC111B"/>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GB" dirty="0">
              <a:solidFill>
                <a:srgbClr val="000000"/>
              </a:solidFill>
              <a:cs typeface="Arial" charset="0"/>
            </a:endParaRPr>
          </a:p>
        </p:txBody>
      </p:sp>
      <p:pic>
        <p:nvPicPr>
          <p:cNvPr id="1030" name="Picture 7" descr="Logoty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811317"/>
            <a:ext cx="186690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
          <p:cNvSpPr txBox="1">
            <a:spLocks noChangeArrowheads="1"/>
          </p:cNvSpPr>
          <p:nvPr/>
        </p:nvSpPr>
        <p:spPr bwMode="auto">
          <a:xfrm>
            <a:off x="465163" y="0"/>
            <a:ext cx="8497887" cy="253082"/>
          </a:xfrm>
          <a:prstGeom prst="rect">
            <a:avLst/>
          </a:prstGeom>
          <a:noFill/>
          <a:ln>
            <a:noFill/>
          </a:ln>
          <a:effectLst/>
        </p:spPr>
        <p:txBody>
          <a:bodyPr lIns="91376" tIns="45688" rIns="91376" bIns="45688">
            <a:spAutoFit/>
          </a:bodyPr>
          <a:lstStyle>
            <a:lvl1pPr eaLnBrk="0" hangingPunct="0">
              <a:defRPr sz="1000">
                <a:solidFill>
                  <a:schemeClr val="tx1"/>
                </a:solidFill>
                <a:latin typeface="ChevinLight" pitchFamily="2" charset="0"/>
              </a:defRPr>
            </a:lvl1pPr>
            <a:lvl2pPr marL="742950" indent="-285750" eaLnBrk="0" hangingPunct="0">
              <a:defRPr sz="1000">
                <a:solidFill>
                  <a:schemeClr val="tx1"/>
                </a:solidFill>
                <a:latin typeface="ChevinLight" pitchFamily="2" charset="0"/>
              </a:defRPr>
            </a:lvl2pPr>
            <a:lvl3pPr marL="1143000" indent="-228600" eaLnBrk="0" hangingPunct="0">
              <a:defRPr sz="1000">
                <a:solidFill>
                  <a:schemeClr val="tx1"/>
                </a:solidFill>
                <a:latin typeface="ChevinLight" pitchFamily="2" charset="0"/>
              </a:defRPr>
            </a:lvl3pPr>
            <a:lvl4pPr marL="1600200" indent="-228600" eaLnBrk="0" hangingPunct="0">
              <a:defRPr sz="1000">
                <a:solidFill>
                  <a:schemeClr val="tx1"/>
                </a:solidFill>
                <a:latin typeface="ChevinLight" pitchFamily="2" charset="0"/>
              </a:defRPr>
            </a:lvl4pPr>
            <a:lvl5pPr marL="2057400" indent="-228600" eaLnBrk="0" hangingPunct="0">
              <a:defRPr sz="1000">
                <a:solidFill>
                  <a:schemeClr val="tx1"/>
                </a:solidFill>
                <a:latin typeface="ChevinLight" pitchFamily="2" charset="0"/>
              </a:defRPr>
            </a:lvl5pPr>
            <a:lvl6pPr marL="2514600" indent="-228600" algn="ctr" eaLnBrk="0" fontAlgn="base" hangingPunct="0">
              <a:lnSpc>
                <a:spcPct val="90000"/>
              </a:lnSpc>
              <a:spcBef>
                <a:spcPct val="50000"/>
              </a:spcBef>
              <a:spcAft>
                <a:spcPct val="0"/>
              </a:spcAft>
              <a:defRPr sz="1000">
                <a:solidFill>
                  <a:schemeClr val="tx1"/>
                </a:solidFill>
                <a:latin typeface="ChevinLight" pitchFamily="2" charset="0"/>
              </a:defRPr>
            </a:lvl6pPr>
            <a:lvl7pPr marL="2971800" indent="-228600" algn="ctr" eaLnBrk="0" fontAlgn="base" hangingPunct="0">
              <a:lnSpc>
                <a:spcPct val="90000"/>
              </a:lnSpc>
              <a:spcBef>
                <a:spcPct val="50000"/>
              </a:spcBef>
              <a:spcAft>
                <a:spcPct val="0"/>
              </a:spcAft>
              <a:defRPr sz="1000">
                <a:solidFill>
                  <a:schemeClr val="tx1"/>
                </a:solidFill>
                <a:latin typeface="ChevinLight" pitchFamily="2" charset="0"/>
              </a:defRPr>
            </a:lvl7pPr>
            <a:lvl8pPr marL="3429000" indent="-228600" algn="ctr" eaLnBrk="0" fontAlgn="base" hangingPunct="0">
              <a:lnSpc>
                <a:spcPct val="90000"/>
              </a:lnSpc>
              <a:spcBef>
                <a:spcPct val="50000"/>
              </a:spcBef>
              <a:spcAft>
                <a:spcPct val="0"/>
              </a:spcAft>
              <a:defRPr sz="1000">
                <a:solidFill>
                  <a:schemeClr val="tx1"/>
                </a:solidFill>
                <a:latin typeface="ChevinLight" pitchFamily="2" charset="0"/>
              </a:defRPr>
            </a:lvl8pPr>
            <a:lvl9pPr marL="3886200" indent="-228600" algn="ctr" eaLnBrk="0" fontAlgn="base" hangingPunct="0">
              <a:lnSpc>
                <a:spcPct val="90000"/>
              </a:lnSpc>
              <a:spcBef>
                <a:spcPct val="50000"/>
              </a:spcBef>
              <a:spcAft>
                <a:spcPct val="0"/>
              </a:spcAft>
              <a:defRPr sz="1000">
                <a:solidFill>
                  <a:schemeClr val="tx1"/>
                </a:solidFill>
                <a:latin typeface="ChevinLight" pitchFamily="2" charset="0"/>
              </a:defRPr>
            </a:lvl9pPr>
          </a:lstStyle>
          <a:p>
            <a:pPr algn="r" defTabSz="914400" eaLnBrk="1" fontAlgn="base" hangingPunct="1">
              <a:lnSpc>
                <a:spcPct val="95000"/>
              </a:lnSpc>
              <a:spcBef>
                <a:spcPct val="0"/>
              </a:spcBef>
              <a:spcAft>
                <a:spcPct val="0"/>
              </a:spcAft>
              <a:defRPr/>
            </a:pPr>
            <a:r>
              <a:rPr lang="en-GB" sz="1100" b="1" dirty="0">
                <a:solidFill>
                  <a:srgbClr val="FF0000"/>
                </a:solidFill>
                <a:cs typeface="Arial" charset="0"/>
              </a:rPr>
              <a:t>		             			</a:t>
            </a:r>
            <a:r>
              <a:rPr lang="en-GB" sz="1100" dirty="0">
                <a:solidFill>
                  <a:srgbClr val="FF0000"/>
                </a:solidFill>
                <a:latin typeface="ChevinBold" pitchFamily="2" charset="0"/>
                <a:cs typeface="Arial" charset="0"/>
              </a:rPr>
              <a:t>Commercial in Confidence</a:t>
            </a:r>
          </a:p>
        </p:txBody>
      </p:sp>
      <p:sp>
        <p:nvSpPr>
          <p:cNvPr id="35848" name="Rectangle 8"/>
          <p:cNvSpPr>
            <a:spLocks noGrp="1" noChangeArrowheads="1"/>
          </p:cNvSpPr>
          <p:nvPr>
            <p:ph type="sldNum" sz="quarter" idx="4"/>
          </p:nvPr>
        </p:nvSpPr>
        <p:spPr bwMode="auto">
          <a:xfrm>
            <a:off x="6985000" y="4779169"/>
            <a:ext cx="2133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400">
                <a:solidFill>
                  <a:srgbClr val="000000"/>
                </a:solidFill>
                <a:latin typeface="+mj-lt"/>
                <a:cs typeface="+mn-cs"/>
              </a:defRPr>
            </a:lvl1pPr>
          </a:lstStyle>
          <a:p>
            <a:pPr defTabSz="914400" fontAlgn="base">
              <a:spcAft>
                <a:spcPct val="0"/>
              </a:spcAft>
              <a:defRPr/>
            </a:pPr>
            <a:fld id="{D8DDF904-9E33-4BA4-8DA3-DAB4E83C3F9A}" type="slidenum">
              <a:rPr lang="en-GB"/>
              <a:pPr defTabSz="914400" fontAlgn="base">
                <a:spcAft>
                  <a:spcPct val="0"/>
                </a:spcAft>
                <a:defRPr/>
              </a:pPr>
              <a:t>‹#›</a:t>
            </a:fld>
            <a:endParaRPr lang="en-GB" dirty="0"/>
          </a:p>
        </p:txBody>
      </p:sp>
      <p:sp>
        <p:nvSpPr>
          <p:cNvPr id="1033" name="Rectangle 9"/>
          <p:cNvSpPr>
            <a:spLocks noChangeArrowheads="1"/>
          </p:cNvSpPr>
          <p:nvPr/>
        </p:nvSpPr>
        <p:spPr bwMode="auto">
          <a:xfrm>
            <a:off x="1743075" y="4793469"/>
            <a:ext cx="323850" cy="19288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hevinLight" pitchFamily="2" charset="0"/>
                <a:cs typeface="Arial" charset="0"/>
              </a:defRPr>
            </a:lvl1pPr>
            <a:lvl2pPr marL="742950" indent="-285750" eaLnBrk="0" hangingPunct="0">
              <a:defRPr>
                <a:solidFill>
                  <a:schemeClr val="tx1"/>
                </a:solidFill>
                <a:latin typeface="ChevinLight" pitchFamily="2" charset="0"/>
                <a:cs typeface="Arial" charset="0"/>
              </a:defRPr>
            </a:lvl2pPr>
            <a:lvl3pPr marL="1143000" indent="-228600" eaLnBrk="0" hangingPunct="0">
              <a:defRPr>
                <a:solidFill>
                  <a:schemeClr val="tx1"/>
                </a:solidFill>
                <a:latin typeface="ChevinLight" pitchFamily="2" charset="0"/>
                <a:cs typeface="Arial" charset="0"/>
              </a:defRPr>
            </a:lvl3pPr>
            <a:lvl4pPr marL="1600200" indent="-228600" eaLnBrk="0" hangingPunct="0">
              <a:defRPr>
                <a:solidFill>
                  <a:schemeClr val="tx1"/>
                </a:solidFill>
                <a:latin typeface="ChevinLight" pitchFamily="2" charset="0"/>
                <a:cs typeface="Arial" charset="0"/>
              </a:defRPr>
            </a:lvl4pPr>
            <a:lvl5pPr marL="2057400" indent="-228600" eaLnBrk="0" hangingPunct="0">
              <a:defRPr>
                <a:solidFill>
                  <a:schemeClr val="tx1"/>
                </a:solidFill>
                <a:latin typeface="ChevinLight" pitchFamily="2" charset="0"/>
                <a:cs typeface="Arial" charset="0"/>
              </a:defRPr>
            </a:lvl5pPr>
            <a:lvl6pPr marL="2514600" indent="-228600" eaLnBrk="0" fontAlgn="base" hangingPunct="0">
              <a:spcBef>
                <a:spcPct val="0"/>
              </a:spcBef>
              <a:spcAft>
                <a:spcPct val="0"/>
              </a:spcAft>
              <a:defRPr>
                <a:solidFill>
                  <a:schemeClr val="tx1"/>
                </a:solidFill>
                <a:latin typeface="ChevinLight" pitchFamily="2" charset="0"/>
                <a:cs typeface="Arial" charset="0"/>
              </a:defRPr>
            </a:lvl6pPr>
            <a:lvl7pPr marL="2971800" indent="-228600" eaLnBrk="0" fontAlgn="base" hangingPunct="0">
              <a:spcBef>
                <a:spcPct val="0"/>
              </a:spcBef>
              <a:spcAft>
                <a:spcPct val="0"/>
              </a:spcAft>
              <a:defRPr>
                <a:solidFill>
                  <a:schemeClr val="tx1"/>
                </a:solidFill>
                <a:latin typeface="ChevinLight" pitchFamily="2" charset="0"/>
                <a:cs typeface="Arial" charset="0"/>
              </a:defRPr>
            </a:lvl7pPr>
            <a:lvl8pPr marL="3429000" indent="-228600" eaLnBrk="0" fontAlgn="base" hangingPunct="0">
              <a:spcBef>
                <a:spcPct val="0"/>
              </a:spcBef>
              <a:spcAft>
                <a:spcPct val="0"/>
              </a:spcAft>
              <a:defRPr>
                <a:solidFill>
                  <a:schemeClr val="tx1"/>
                </a:solidFill>
                <a:latin typeface="ChevinLight" pitchFamily="2" charset="0"/>
                <a:cs typeface="Arial" charset="0"/>
              </a:defRPr>
            </a:lvl8pPr>
            <a:lvl9pPr marL="3886200" indent="-228600" eaLnBrk="0" fontAlgn="base" hangingPunct="0">
              <a:spcBef>
                <a:spcPct val="0"/>
              </a:spcBef>
              <a:spcAft>
                <a:spcPct val="0"/>
              </a:spcAft>
              <a:defRPr>
                <a:solidFill>
                  <a:schemeClr val="tx1"/>
                </a:solidFill>
                <a:latin typeface="ChevinLight" pitchFamily="2" charset="0"/>
                <a:cs typeface="Arial" charset="0"/>
              </a:defRPr>
            </a:lvl9pPr>
          </a:lstStyle>
          <a:p>
            <a:pPr algn="ctr" defTabSz="914400" eaLnBrk="1" fontAlgn="base" hangingPunct="1">
              <a:lnSpc>
                <a:spcPct val="90000"/>
              </a:lnSpc>
              <a:spcBef>
                <a:spcPct val="50000"/>
              </a:spcBef>
              <a:spcAft>
                <a:spcPct val="0"/>
              </a:spcAft>
              <a:defRPr/>
            </a:pPr>
            <a:endParaRPr lang="en-US" altLang="en-US" sz="1000" dirty="0">
              <a:solidFill>
                <a:srgbClr val="000000"/>
              </a:solidFill>
            </a:endParaRPr>
          </a:p>
        </p:txBody>
      </p:sp>
      <p:sp>
        <p:nvSpPr>
          <p:cNvPr id="3" name="MSIPCMContentMarking" descr="{&quot;HashCode&quot;:-330926580,&quot;Placement&quot;:&quot;Footer&quot;,&quot;Top&quot;:384.343,&quot;Left&quot;:0.0,&quot;SlideWidth&quot;:720,&quot;SlideHeight&quot;:405}">
            <a:extLst>
              <a:ext uri="{FF2B5EF4-FFF2-40B4-BE49-F238E27FC236}">
                <a16:creationId xmlns:a16="http://schemas.microsoft.com/office/drawing/2014/main" id="{D21795EE-02CF-4FA5-A568-69545BF5703C}"/>
              </a:ext>
            </a:extLst>
          </p:cNvPr>
          <p:cNvSpPr txBox="1"/>
          <p:nvPr userDrawn="1"/>
        </p:nvSpPr>
        <p:spPr bwMode="auto">
          <a:xfrm>
            <a:off x="0" y="4881156"/>
            <a:ext cx="1631108" cy="26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842493134"/>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Lst>
  <p:hf hdr="0" ftr="0" dt="0"/>
  <p:txStyles>
    <p:titleStyle>
      <a:lvl1pPr algn="l" rtl="0" eaLnBrk="0" fontAlgn="base" hangingPunct="0">
        <a:spcBef>
          <a:spcPct val="0"/>
        </a:spcBef>
        <a:spcAft>
          <a:spcPct val="0"/>
        </a:spcAft>
        <a:defRPr sz="2000">
          <a:solidFill>
            <a:srgbClr val="FF0000"/>
          </a:solidFill>
          <a:latin typeface="+mj-lt"/>
          <a:ea typeface="+mj-ea"/>
          <a:cs typeface="+mj-cs"/>
        </a:defRPr>
      </a:lvl1pPr>
      <a:lvl2pPr algn="l" rtl="0" eaLnBrk="0" fontAlgn="base" hangingPunct="0">
        <a:spcBef>
          <a:spcPct val="0"/>
        </a:spcBef>
        <a:spcAft>
          <a:spcPct val="0"/>
        </a:spcAft>
        <a:defRPr sz="2000">
          <a:solidFill>
            <a:srgbClr val="FF0000"/>
          </a:solidFill>
          <a:latin typeface="ChevinBold" pitchFamily="2" charset="0"/>
        </a:defRPr>
      </a:lvl2pPr>
      <a:lvl3pPr algn="l" rtl="0" eaLnBrk="0" fontAlgn="base" hangingPunct="0">
        <a:spcBef>
          <a:spcPct val="0"/>
        </a:spcBef>
        <a:spcAft>
          <a:spcPct val="0"/>
        </a:spcAft>
        <a:defRPr sz="2000">
          <a:solidFill>
            <a:srgbClr val="FF0000"/>
          </a:solidFill>
          <a:latin typeface="ChevinBold" pitchFamily="2" charset="0"/>
        </a:defRPr>
      </a:lvl3pPr>
      <a:lvl4pPr algn="l" rtl="0" eaLnBrk="0" fontAlgn="base" hangingPunct="0">
        <a:spcBef>
          <a:spcPct val="0"/>
        </a:spcBef>
        <a:spcAft>
          <a:spcPct val="0"/>
        </a:spcAft>
        <a:defRPr sz="2000">
          <a:solidFill>
            <a:srgbClr val="FF0000"/>
          </a:solidFill>
          <a:latin typeface="ChevinBold" pitchFamily="2" charset="0"/>
        </a:defRPr>
      </a:lvl4pPr>
      <a:lvl5pPr algn="l" rtl="0" eaLnBrk="0" fontAlgn="base" hangingPunct="0">
        <a:spcBef>
          <a:spcPct val="0"/>
        </a:spcBef>
        <a:spcAft>
          <a:spcPct val="0"/>
        </a:spcAft>
        <a:defRPr sz="2000">
          <a:solidFill>
            <a:srgbClr val="FF0000"/>
          </a:solidFill>
          <a:latin typeface="ChevinBold" pitchFamily="2" charset="0"/>
        </a:defRPr>
      </a:lvl5pPr>
      <a:lvl6pPr marL="457200" algn="l" rtl="0" fontAlgn="base">
        <a:spcBef>
          <a:spcPct val="0"/>
        </a:spcBef>
        <a:spcAft>
          <a:spcPct val="0"/>
        </a:spcAft>
        <a:defRPr sz="2000">
          <a:solidFill>
            <a:schemeClr val="tx2"/>
          </a:solidFill>
          <a:latin typeface="ChevinBold" pitchFamily="2" charset="0"/>
        </a:defRPr>
      </a:lvl6pPr>
      <a:lvl7pPr marL="914400" algn="l" rtl="0" fontAlgn="base">
        <a:spcBef>
          <a:spcPct val="0"/>
        </a:spcBef>
        <a:spcAft>
          <a:spcPct val="0"/>
        </a:spcAft>
        <a:defRPr sz="2000">
          <a:solidFill>
            <a:schemeClr val="tx2"/>
          </a:solidFill>
          <a:latin typeface="ChevinBold" pitchFamily="2" charset="0"/>
        </a:defRPr>
      </a:lvl7pPr>
      <a:lvl8pPr marL="1371600" algn="l" rtl="0" fontAlgn="base">
        <a:spcBef>
          <a:spcPct val="0"/>
        </a:spcBef>
        <a:spcAft>
          <a:spcPct val="0"/>
        </a:spcAft>
        <a:defRPr sz="2000">
          <a:solidFill>
            <a:schemeClr val="tx2"/>
          </a:solidFill>
          <a:latin typeface="ChevinBold" pitchFamily="2" charset="0"/>
        </a:defRPr>
      </a:lvl8pPr>
      <a:lvl9pPr marL="1828800" algn="l" rtl="0" fontAlgn="base">
        <a:spcBef>
          <a:spcPct val="0"/>
        </a:spcBef>
        <a:spcAft>
          <a:spcPct val="0"/>
        </a:spcAft>
        <a:defRPr sz="2000">
          <a:solidFill>
            <a:schemeClr val="tx2"/>
          </a:solidFill>
          <a:latin typeface="ChevinBold" pitchFamily="2" charset="0"/>
        </a:defRPr>
      </a:lvl9pPr>
    </p:titleStyle>
    <p:bodyStyle>
      <a:lvl1pPr marL="342900" indent="-342900" algn="l" rtl="0" eaLnBrk="0" fontAlgn="base" hangingPunct="0">
        <a:spcBef>
          <a:spcPct val="20000"/>
        </a:spcBef>
        <a:spcAft>
          <a:spcPct val="0"/>
        </a:spcAft>
        <a:buClr>
          <a:srgbClr val="FF0000"/>
        </a:buClr>
        <a:defRPr sz="1400">
          <a:solidFill>
            <a:schemeClr val="tx1"/>
          </a:solidFill>
          <a:latin typeface="+mn-lt"/>
          <a:ea typeface="+mn-ea"/>
          <a:cs typeface="+mn-cs"/>
        </a:defRPr>
      </a:lvl1pPr>
      <a:lvl2pPr marL="355600" indent="-176213" algn="l" rtl="0" eaLnBrk="0" fontAlgn="base" hangingPunct="0">
        <a:spcBef>
          <a:spcPct val="30000"/>
        </a:spcBef>
        <a:spcAft>
          <a:spcPct val="10000"/>
        </a:spcAft>
        <a:buClr>
          <a:srgbClr val="FF0000"/>
        </a:buClr>
        <a:buFont typeface="ChevinLight" pitchFamily="2" charset="0"/>
        <a:buChar char="»"/>
        <a:defRPr sz="1200">
          <a:solidFill>
            <a:schemeClr val="tx1"/>
          </a:solidFill>
          <a:latin typeface="+mn-lt"/>
        </a:defRPr>
      </a:lvl2pPr>
      <a:lvl3pPr marL="723900" indent="-188913" algn="l" rtl="0" eaLnBrk="0" fontAlgn="base" hangingPunct="0">
        <a:spcBef>
          <a:spcPct val="20000"/>
        </a:spcBef>
        <a:spcAft>
          <a:spcPct val="0"/>
        </a:spcAft>
        <a:buClr>
          <a:srgbClr val="FF0000"/>
        </a:buClr>
        <a:buFont typeface="Arial" charset="0"/>
        <a:buChar char="□"/>
        <a:defRPr sz="1200">
          <a:solidFill>
            <a:schemeClr val="tx1"/>
          </a:solidFill>
          <a:latin typeface="+mn-lt"/>
        </a:defRPr>
      </a:lvl3pPr>
      <a:lvl4pPr marL="1079500" indent="-176213" algn="l" rtl="0" eaLnBrk="0" fontAlgn="base" hangingPunct="0">
        <a:spcBef>
          <a:spcPct val="20000"/>
        </a:spcBef>
        <a:spcAft>
          <a:spcPct val="0"/>
        </a:spcAft>
        <a:buClr>
          <a:srgbClr val="FF0000"/>
        </a:buClr>
        <a:buChar char="•"/>
        <a:defRPr sz="1000">
          <a:solidFill>
            <a:schemeClr val="tx1"/>
          </a:solidFill>
          <a:latin typeface="+mn-lt"/>
        </a:defRPr>
      </a:lvl4pPr>
      <a:lvl5pPr marL="1435100" indent="-176213" algn="l" rtl="0" eaLnBrk="0" fontAlgn="base" hangingPunct="0">
        <a:spcBef>
          <a:spcPct val="20000"/>
        </a:spcBef>
        <a:spcAft>
          <a:spcPct val="0"/>
        </a:spcAft>
        <a:buClr>
          <a:srgbClr val="FF0000"/>
        </a:buClr>
        <a:buFont typeface="Arial" charset="0"/>
        <a:buChar char="»"/>
        <a:defRPr sz="1000">
          <a:solidFill>
            <a:schemeClr val="tx1"/>
          </a:solidFill>
          <a:latin typeface="+mn-lt"/>
        </a:defRPr>
      </a:lvl5pPr>
      <a:lvl6pPr marL="18923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6pPr>
      <a:lvl7pPr marL="23495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7pPr>
      <a:lvl8pPr marL="28067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8pPr>
      <a:lvl9pPr marL="3263900" indent="-176213" algn="l" rtl="0" fontAlgn="base">
        <a:spcBef>
          <a:spcPct val="20000"/>
        </a:spcBef>
        <a:spcAft>
          <a:spcPct val="0"/>
        </a:spcAft>
        <a:buClr>
          <a:srgbClr val="FF0000"/>
        </a:buClr>
        <a:buFont typeface="Arial" pitchFamily="34" charset="0"/>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6.xml"/><Relationship Id="rId5" Type="http://schemas.openxmlformats.org/officeDocument/2006/relationships/hyperlink" Target="http://www.royalmailtechnical.com/" TargetMode="External"/><Relationship Id="rId4" Type="http://schemas.openxmlformats.org/officeDocument/2006/relationships/hyperlink" Target="http://www.royalmailwholesale.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8" Type="http://schemas.openxmlformats.org/officeDocument/2006/relationships/hyperlink" Target="https://www.royalmailwholesale.com/mint-project/uploads/261671026.pdf" TargetMode="External"/><Relationship Id="rId3" Type="http://schemas.openxmlformats.org/officeDocument/2006/relationships/hyperlink" Target="https://www.royalmailtechnical.com/rmt_docs/User_Guides_2023/Mailmark_Letters_and_Large_Letters_20230802.pdf" TargetMode="External"/><Relationship Id="rId7" Type="http://schemas.openxmlformats.org/officeDocument/2006/relationships/hyperlink" Target="https://www.royalmailtechnical.com/rmt_docs/User_Guides_2024/Mailmark_Adjustments_explained_20240202_v1.2.pdf" TargetMode="External"/><Relationship Id="rId2" Type="http://schemas.openxmlformats.org/officeDocument/2006/relationships/notesSlide" Target="../notesSlides/notesSlide16.xml"/><Relationship Id="rId1" Type="http://schemas.openxmlformats.org/officeDocument/2006/relationships/slideLayout" Target="../slideLayouts/slideLayout67.xml"/><Relationship Id="rId6" Type="http://schemas.openxmlformats.org/officeDocument/2006/relationships/hyperlink" Target="https://www.royalmailwholesale.com/royal-mail-mailmark" TargetMode="External"/><Relationship Id="rId5" Type="http://schemas.openxmlformats.org/officeDocument/2006/relationships/hyperlink" Target="https://www.royalmailwholesale.com/mint-project/uploads/383767085.pdf" TargetMode="External"/><Relationship Id="rId4" Type="http://schemas.openxmlformats.org/officeDocument/2006/relationships/hyperlink" Target="https://www.royalmailwholesale.com/mint-project/uploads/760243326.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67.xml"/><Relationship Id="rId5" Type="http://schemas.openxmlformats.org/officeDocument/2006/relationships/image" Target="../media/image12.emf"/><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9A342E-B85E-460D-B5DE-EB5292EBC9AC}"/>
              </a:ext>
              <a:ext uri="{C183D7F6-B498-43B3-948B-1728B52AA6E4}">
                <adec:decorative xmlns:adec="http://schemas.microsoft.com/office/drawing/2017/decorative" val="1"/>
              </a:ext>
            </a:extLst>
          </p:cNvPr>
          <p:cNvPicPr>
            <a:picLocks noChangeAspect="1"/>
          </p:cNvPicPr>
          <p:nvPr/>
        </p:nvPicPr>
        <p:blipFill>
          <a:blip r:embed="rId3">
            <a:alphaModFix amt="15000"/>
          </a:blip>
          <a:stretch>
            <a:fillRect/>
          </a:stretch>
        </p:blipFill>
        <p:spPr>
          <a:xfrm>
            <a:off x="0" y="0"/>
            <a:ext cx="9144000" cy="5143500"/>
          </a:xfrm>
          <a:prstGeom prst="rect">
            <a:avLst/>
          </a:prstGeom>
          <a:effectLst>
            <a:glow>
              <a:schemeClr val="accent1">
                <a:alpha val="0"/>
              </a:schemeClr>
            </a:glow>
            <a:softEdge rad="25400"/>
          </a:effectLst>
        </p:spPr>
      </p:pic>
      <p:sp>
        <p:nvSpPr>
          <p:cNvPr id="5" name="Title 1">
            <a:extLst>
              <a:ext uri="{FF2B5EF4-FFF2-40B4-BE49-F238E27FC236}">
                <a16:creationId xmlns:a16="http://schemas.microsoft.com/office/drawing/2014/main" id="{A5C9556C-8998-4A9F-B25E-CECC396860C2}"/>
              </a:ext>
            </a:extLst>
          </p:cNvPr>
          <p:cNvSpPr txBox="1">
            <a:spLocks noGrp="1"/>
          </p:cNvSpPr>
          <p:nvPr>
            <p:ph type="title" idx="4294967295"/>
          </p:nvPr>
        </p:nvSpPr>
        <p:spPr>
          <a:xfrm>
            <a:off x="3626069" y="30601"/>
            <a:ext cx="5365531" cy="1750574"/>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C00000"/>
                </a:solidFill>
                <a:effectLst/>
                <a:uLnTx/>
                <a:uFillTx/>
                <a:latin typeface="+mn-lt"/>
                <a:ea typeface="+mn-ea"/>
                <a:cs typeface="+mn-cs"/>
              </a:rPr>
              <a:t>Check list of requirements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C00000"/>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mn-lt"/>
                <a:ea typeface="+mn-ea"/>
                <a:cs typeface="+mn-cs"/>
              </a:rPr>
              <a:t>‘Out of Specification’ conversion charges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mn-lt"/>
                <a:ea typeface="+mn-ea"/>
                <a:cs typeface="+mn-cs"/>
              </a:rPr>
              <a:t> v1 April 2024</a:t>
            </a:r>
          </a:p>
        </p:txBody>
      </p:sp>
      <p:sp>
        <p:nvSpPr>
          <p:cNvPr id="2" name="TextBox 1">
            <a:extLst>
              <a:ext uri="{FF2B5EF4-FFF2-40B4-BE49-F238E27FC236}">
                <a16:creationId xmlns:a16="http://schemas.microsoft.com/office/drawing/2014/main" id="{69539C18-1972-2AC2-E6AA-96389FD6B968}"/>
              </a:ext>
            </a:extLst>
          </p:cNvPr>
          <p:cNvSpPr txBox="1"/>
          <p:nvPr/>
        </p:nvSpPr>
        <p:spPr>
          <a:xfrm>
            <a:off x="307571" y="4367048"/>
            <a:ext cx="8544767" cy="595650"/>
          </a:xfrm>
          <a:prstGeom prst="rect">
            <a:avLst/>
          </a:prstGeom>
          <a:solidFill>
            <a:srgbClr val="C00000"/>
          </a:solidFill>
        </p:spPr>
        <p:txBody>
          <a:bodyPr vert="horz" wrap="square" lIns="0" tIns="0" rIns="0" bIns="0" rtlCol="0" anchor="t" anchorCtr="0">
            <a:normAutofit fontScale="85000" lnSpcReduction="20000"/>
          </a:bodyPr>
          <a:lstStyle/>
          <a:p>
            <a:r>
              <a:rPr lang="en-GB" b="1" dirty="0">
                <a:solidFill>
                  <a:schemeClr val="bg1"/>
                </a:solidFill>
              </a:rPr>
              <a:t>NOTE: </a:t>
            </a:r>
          </a:p>
          <a:p>
            <a:r>
              <a:rPr lang="en-GB" dirty="0">
                <a:solidFill>
                  <a:schemeClr val="bg1"/>
                </a:solidFill>
              </a:rPr>
              <a:t>These guidelines and checklist do not replace the current Mailmark Technical Specifications available on </a:t>
            </a:r>
            <a:r>
              <a:rPr lang="en-GB" dirty="0">
                <a:solidFill>
                  <a:schemeClr val="bg1"/>
                </a:solidFill>
                <a:hlinkClick r:id="rId4"/>
              </a:rPr>
              <a:t>www.royalmailwholesale.com</a:t>
            </a:r>
            <a:r>
              <a:rPr lang="en-GB" dirty="0">
                <a:solidFill>
                  <a:schemeClr val="bg1"/>
                </a:solidFill>
              </a:rPr>
              <a:t> or </a:t>
            </a:r>
            <a:r>
              <a:rPr lang="en-GB" dirty="0">
                <a:solidFill>
                  <a:schemeClr val="bg1"/>
                </a:solidFill>
                <a:hlinkClick r:id="rId5"/>
              </a:rPr>
              <a:t>www.royalmailtechnical.com</a:t>
            </a:r>
            <a:r>
              <a:rPr lang="en-GB" dirty="0">
                <a:solidFill>
                  <a:schemeClr val="bg1"/>
                </a:solidFill>
              </a:rPr>
              <a:t>. </a:t>
            </a:r>
          </a:p>
        </p:txBody>
      </p:sp>
    </p:spTree>
    <p:extLst>
      <p:ext uri="{BB962C8B-B14F-4D97-AF65-F5344CB8AC3E}">
        <p14:creationId xmlns:p14="http://schemas.microsoft.com/office/powerpoint/2010/main" val="4210118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D28E-F6CE-48A9-B2E6-7379F399E2D7}"/>
              </a:ext>
            </a:extLst>
          </p:cNvPr>
          <p:cNvSpPr>
            <a:spLocks noGrp="1"/>
          </p:cNvSpPr>
          <p:nvPr>
            <p:ph type="title"/>
          </p:nvPr>
        </p:nvSpPr>
        <p:spPr>
          <a:xfrm>
            <a:off x="203616" y="240999"/>
            <a:ext cx="8861556" cy="31531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000" dirty="0">
                <a:solidFill>
                  <a:srgbClr val="C00000"/>
                </a:solidFill>
                <a:latin typeface="+mn-lt"/>
              </a:rPr>
              <a:t>Rational and summary of key design requirements</a:t>
            </a:r>
          </a:p>
        </p:txBody>
      </p:sp>
      <p:sp>
        <p:nvSpPr>
          <p:cNvPr id="9" name="Rectangle 2">
            <a:extLst>
              <a:ext uri="{FF2B5EF4-FFF2-40B4-BE49-F238E27FC236}">
                <a16:creationId xmlns:a16="http://schemas.microsoft.com/office/drawing/2014/main" id="{6C89370C-BCD7-4A9C-A37D-04F23C3B701A}"/>
              </a:ext>
            </a:extLst>
          </p:cNvPr>
          <p:cNvSpPr>
            <a:spLocks noChangeArrowheads="1"/>
          </p:cNvSpPr>
          <p:nvPr/>
        </p:nvSpPr>
        <p:spPr bwMode="auto">
          <a:xfrm>
            <a:off x="502898" y="611915"/>
            <a:ext cx="138548"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pPr>
            <a:br>
              <a:rPr kumimoji="0" lang="en-GB" altLang="en-US" sz="1200" b="0" i="0" u="none" strike="noStrike" cap="none" normalizeH="0" baseline="0" dirty="0">
                <a:ln>
                  <a:noFill/>
                </a:ln>
                <a:solidFill>
                  <a:srgbClr val="FFFFFF"/>
                </a:solidFill>
                <a:effectLst/>
                <a:latin typeface="+mj-lt"/>
                <a:ea typeface="Calibri" panose="020F0502020204030204" pitchFamily="34" charset="0"/>
              </a:rPr>
            </a:br>
            <a:br>
              <a:rPr kumimoji="0" lang="en-GB" altLang="en-US" sz="1200" b="0" i="0" u="none" strike="noStrike" cap="none" normalizeH="0" baseline="0" dirty="0">
                <a:ln>
                  <a:noFill/>
                </a:ln>
                <a:solidFill>
                  <a:srgbClr val="FFFFFF"/>
                </a:solidFill>
                <a:effectLst/>
                <a:latin typeface="+mj-lt"/>
                <a:ea typeface="Calibri" panose="020F0502020204030204" pitchFamily="34" charset="0"/>
              </a:rPr>
            </a:br>
            <a:endParaRPr kumimoji="0" lang="en-GB" altLang="en-US" sz="1200" b="0" i="0" u="none" strike="noStrike" cap="none" normalizeH="0" baseline="0" dirty="0">
              <a:ln>
                <a:noFill/>
              </a:ln>
              <a:solidFill>
                <a:schemeClr val="tx1"/>
              </a:solidFill>
              <a:effectLst/>
              <a:latin typeface="+mj-lt"/>
            </a:endParaRPr>
          </a:p>
        </p:txBody>
      </p:sp>
      <p:graphicFrame>
        <p:nvGraphicFramePr>
          <p:cNvPr id="3" name="Table 3">
            <a:extLst>
              <a:ext uri="{FF2B5EF4-FFF2-40B4-BE49-F238E27FC236}">
                <a16:creationId xmlns:a16="http://schemas.microsoft.com/office/drawing/2014/main" id="{B7396803-DEC2-40B6-B4B1-C258B24765C0}"/>
              </a:ext>
            </a:extLst>
          </p:cNvPr>
          <p:cNvGraphicFramePr>
            <a:graphicFrameLocks noGrp="1"/>
          </p:cNvGraphicFramePr>
          <p:nvPr>
            <p:extLst>
              <p:ext uri="{D42A27DB-BD31-4B8C-83A1-F6EECF244321}">
                <p14:modId xmlns:p14="http://schemas.microsoft.com/office/powerpoint/2010/main" val="1003665204"/>
              </p:ext>
            </p:extLst>
          </p:nvPr>
        </p:nvGraphicFramePr>
        <p:xfrm>
          <a:off x="203616" y="611915"/>
          <a:ext cx="8652149" cy="4451968"/>
        </p:xfrm>
        <a:graphic>
          <a:graphicData uri="http://schemas.openxmlformats.org/drawingml/2006/table">
            <a:tbl>
              <a:tblPr firstRow="1" bandRow="1">
                <a:tableStyleId>{5C22544A-7EE6-4342-B048-85BDC9FD1C3A}</a:tableStyleId>
              </a:tblPr>
              <a:tblGrid>
                <a:gridCol w="1374617">
                  <a:extLst>
                    <a:ext uri="{9D8B030D-6E8A-4147-A177-3AD203B41FA5}">
                      <a16:colId xmlns:a16="http://schemas.microsoft.com/office/drawing/2014/main" val="1054249179"/>
                    </a:ext>
                  </a:extLst>
                </a:gridCol>
                <a:gridCol w="4917160">
                  <a:extLst>
                    <a:ext uri="{9D8B030D-6E8A-4147-A177-3AD203B41FA5}">
                      <a16:colId xmlns:a16="http://schemas.microsoft.com/office/drawing/2014/main" val="510846918"/>
                    </a:ext>
                  </a:extLst>
                </a:gridCol>
                <a:gridCol w="2360372">
                  <a:extLst>
                    <a:ext uri="{9D8B030D-6E8A-4147-A177-3AD203B41FA5}">
                      <a16:colId xmlns:a16="http://schemas.microsoft.com/office/drawing/2014/main" val="741099109"/>
                    </a:ext>
                  </a:extLst>
                </a:gridCol>
              </a:tblGrid>
              <a:tr h="264778">
                <a:tc>
                  <a:txBody>
                    <a:bodyPr/>
                    <a:lstStyle/>
                    <a:p>
                      <a:r>
                        <a:rPr lang="en-GB" sz="1200" dirty="0"/>
                        <a:t>Specification</a:t>
                      </a:r>
                    </a:p>
                  </a:txBody>
                  <a:tcPr marL="68580" marR="68580" marT="34290" marB="34290">
                    <a:solidFill>
                      <a:srgbClr val="C00000"/>
                    </a:solidFill>
                  </a:tcPr>
                </a:tc>
                <a:tc>
                  <a:txBody>
                    <a:bodyPr/>
                    <a:lstStyle/>
                    <a:p>
                      <a:r>
                        <a:rPr lang="en-GB" sz="1200" dirty="0"/>
                        <a:t>Design</a:t>
                      </a:r>
                    </a:p>
                  </a:txBody>
                  <a:tcPr marL="68580" marR="68580" marT="34290" marB="34290">
                    <a:solidFill>
                      <a:srgbClr val="C00000"/>
                    </a:solidFill>
                  </a:tcPr>
                </a:tc>
                <a:tc>
                  <a:txBody>
                    <a:bodyPr/>
                    <a:lstStyle/>
                    <a:p>
                      <a:r>
                        <a:rPr lang="en-GB" sz="1200" dirty="0"/>
                        <a:t>Rationale</a:t>
                      </a:r>
                    </a:p>
                  </a:txBody>
                  <a:tcPr marL="68580" marR="68580" marT="34290" marB="34290">
                    <a:solidFill>
                      <a:srgbClr val="C00000"/>
                    </a:solidFill>
                  </a:tcPr>
                </a:tc>
                <a:extLst>
                  <a:ext uri="{0D108BD9-81ED-4DB2-BD59-A6C34878D82A}">
                    <a16:rowId xmlns:a16="http://schemas.microsoft.com/office/drawing/2014/main" val="311668729"/>
                  </a:ext>
                </a:extLst>
              </a:tr>
              <a:tr h="278130">
                <a:tc rowSpan="6">
                  <a:txBody>
                    <a:bodyPr/>
                    <a:lstStyle/>
                    <a:p>
                      <a:r>
                        <a:rPr lang="en-GB" sz="1200" b="1" dirty="0">
                          <a:solidFill>
                            <a:schemeClr val="tx1"/>
                          </a:solidFill>
                          <a:latin typeface="+mn-lt"/>
                        </a:rPr>
                        <a:t>‘One piece mailer’ options. </a:t>
                      </a:r>
                    </a:p>
                    <a:p>
                      <a:endParaRPr lang="en-GB" sz="1200" dirty="0">
                        <a:solidFill>
                          <a:schemeClr val="tx1"/>
                        </a:solidFill>
                        <a:latin typeface="+mn-lt"/>
                      </a:endParaRPr>
                    </a:p>
                    <a:p>
                      <a:r>
                        <a:rPr lang="en-GB" sz="1200" b="1" dirty="0">
                          <a:solidFill>
                            <a:schemeClr val="tx1"/>
                          </a:solidFill>
                          <a:latin typeface="+mn-lt"/>
                        </a:rPr>
                        <a:t>Standard</a:t>
                      </a:r>
                      <a:r>
                        <a:rPr lang="en-GB" sz="1200" dirty="0">
                          <a:solidFill>
                            <a:schemeClr val="tx1"/>
                          </a:solidFill>
                          <a:latin typeface="+mn-lt"/>
                        </a:rPr>
                        <a:t> is referred to simply as ‘paper wrap’</a:t>
                      </a:r>
                    </a:p>
                  </a:txBody>
                  <a:tcPr marL="68580" marR="68580" marT="34290" marB="34290"/>
                </a:tc>
                <a:tc>
                  <a:txBody>
                    <a:bodyPr/>
                    <a:lstStyle/>
                    <a:p>
                      <a:pPr marL="0" indent="0">
                        <a:buNone/>
                      </a:pPr>
                      <a:r>
                        <a:rPr lang="en-GB" sz="1200" dirty="0">
                          <a:solidFill>
                            <a:schemeClr val="tx1"/>
                          </a:solidFill>
                          <a:latin typeface="+mj-lt"/>
                        </a:rPr>
                        <a:t>1. </a:t>
                      </a:r>
                      <a:r>
                        <a:rPr lang="en-GB" sz="1200" b="1" dirty="0">
                          <a:solidFill>
                            <a:schemeClr val="tx1"/>
                          </a:solidFill>
                          <a:latin typeface="+mj-lt"/>
                        </a:rPr>
                        <a:t>Standard</a:t>
                      </a:r>
                      <a:r>
                        <a:rPr lang="en-GB" sz="1200" dirty="0">
                          <a:solidFill>
                            <a:schemeClr val="tx1"/>
                          </a:solidFill>
                          <a:latin typeface="+mj-lt"/>
                        </a:rPr>
                        <a:t>. Paper folded &amp; sealed, with a flap. May be sealed around paper inserts. </a:t>
                      </a:r>
                    </a:p>
                  </a:txBody>
                  <a:tcPr marL="68580" marR="68580" marT="34290" marB="34290"/>
                </a:tc>
                <a:tc rowSpan="6">
                  <a:txBody>
                    <a:bodyPr/>
                    <a:lstStyle/>
                    <a:p>
                      <a:r>
                        <a:rPr lang="en-GB" sz="1200" dirty="0">
                          <a:solidFill>
                            <a:schemeClr val="tx1"/>
                          </a:solidFill>
                          <a:latin typeface="+mj-lt"/>
                        </a:rPr>
                        <a:t>The designs are prescriptive with the size, paper gsm, design, sealing, contents and adhesive requirements as these ensure the mail can be processed correctly and at speed, are not damaged, do not cause jams or machine damage and do not cause damage to other customer mail.</a:t>
                      </a:r>
                    </a:p>
                  </a:txBody>
                  <a:tcPr marL="68580" marR="68580" marT="34290" marB="34290"/>
                </a:tc>
                <a:extLst>
                  <a:ext uri="{0D108BD9-81ED-4DB2-BD59-A6C34878D82A}">
                    <a16:rowId xmlns:a16="http://schemas.microsoft.com/office/drawing/2014/main" val="1342887051"/>
                  </a:ext>
                </a:extLst>
              </a:tr>
              <a:tr h="434340">
                <a:tc vMerge="1">
                  <a:txBody>
                    <a:bodyPr/>
                    <a:lstStyle/>
                    <a:p>
                      <a:endParaRPr lang="en-GB" sz="1600" dirty="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j-lt"/>
                        </a:rPr>
                        <a:t>2. </a:t>
                      </a:r>
                      <a:r>
                        <a:rPr lang="en-GB" sz="1200" b="1" dirty="0">
                          <a:solidFill>
                            <a:schemeClr val="tx1"/>
                          </a:solidFill>
                          <a:latin typeface="+mj-lt"/>
                        </a:rPr>
                        <a:t>Advertising</a:t>
                      </a:r>
                      <a:r>
                        <a:rPr lang="en-GB" sz="1200" dirty="0">
                          <a:solidFill>
                            <a:schemeClr val="tx1"/>
                          </a:solidFill>
                          <a:latin typeface="+mj-lt"/>
                        </a:rPr>
                        <a:t>.  As per standard but slightly larger landscape design (165mm H x 248mm L)  Can only be up to 3mm thick and 70gm in weight.</a:t>
                      </a:r>
                    </a:p>
                  </a:txBody>
                  <a:tcPr marL="68580" marR="68580" marT="34290" marB="34290"/>
                </a:tc>
                <a:tc vMerge="1">
                  <a:txBody>
                    <a:bodyPr/>
                    <a:lstStyle/>
                    <a:p>
                      <a:endParaRPr lang="en-GB" sz="1600" dirty="0">
                        <a:solidFill>
                          <a:schemeClr val="tx1"/>
                        </a:solidFill>
                        <a:latin typeface="+mj-lt"/>
                      </a:endParaRPr>
                    </a:p>
                  </a:txBody>
                  <a:tcPr/>
                </a:tc>
                <a:extLst>
                  <a:ext uri="{0D108BD9-81ED-4DB2-BD59-A6C34878D82A}">
                    <a16:rowId xmlns:a16="http://schemas.microsoft.com/office/drawing/2014/main" val="806863209"/>
                  </a:ext>
                </a:extLst>
              </a:tr>
              <a:tr h="251207">
                <a:tc vMerge="1">
                  <a:txBody>
                    <a:bodyPr/>
                    <a:lstStyle/>
                    <a:p>
                      <a:endParaRPr lang="en-GB" sz="1600" dirty="0">
                        <a:solidFill>
                          <a:schemeClr val="tx1"/>
                        </a:solidFill>
                        <a:latin typeface="+mj-lt"/>
                      </a:endParaRPr>
                    </a:p>
                  </a:txBody>
                  <a:tcPr/>
                </a:tc>
                <a:tc>
                  <a:txBody>
                    <a:bodyPr/>
                    <a:lstStyle/>
                    <a:p>
                      <a:r>
                        <a:rPr lang="en-GB" sz="1200" dirty="0">
                          <a:solidFill>
                            <a:schemeClr val="tx1"/>
                          </a:solidFill>
                          <a:latin typeface="+mj-lt"/>
                        </a:rPr>
                        <a:t>3. </a:t>
                      </a:r>
                      <a:r>
                        <a:rPr lang="en-GB" sz="1200" b="1" dirty="0">
                          <a:solidFill>
                            <a:schemeClr val="tx1"/>
                          </a:solidFill>
                          <a:latin typeface="+mj-lt"/>
                        </a:rPr>
                        <a:t>Coupon</a:t>
                      </a:r>
                      <a:r>
                        <a:rPr lang="en-GB" sz="1200" dirty="0">
                          <a:solidFill>
                            <a:schemeClr val="tx1"/>
                          </a:solidFill>
                          <a:latin typeface="+mj-lt"/>
                        </a:rPr>
                        <a:t>.  Paper wrap, pocket on the inner fold to hold coupons or similar. </a:t>
                      </a:r>
                    </a:p>
                  </a:txBody>
                  <a:tcPr marL="68580" marR="68580" marT="34290" marB="34290"/>
                </a:tc>
                <a:tc vMerge="1">
                  <a:txBody>
                    <a:bodyPr/>
                    <a:lstStyle/>
                    <a:p>
                      <a:endParaRPr lang="en-GB" sz="1600" dirty="0">
                        <a:solidFill>
                          <a:schemeClr val="tx1"/>
                        </a:solidFill>
                        <a:latin typeface="+mj-lt"/>
                      </a:endParaRPr>
                    </a:p>
                  </a:txBody>
                  <a:tcPr/>
                </a:tc>
                <a:extLst>
                  <a:ext uri="{0D108BD9-81ED-4DB2-BD59-A6C34878D82A}">
                    <a16:rowId xmlns:a16="http://schemas.microsoft.com/office/drawing/2014/main" val="4069260641"/>
                  </a:ext>
                </a:extLst>
              </a:tr>
              <a:tr h="278130">
                <a:tc vMerge="1">
                  <a:txBody>
                    <a:bodyPr/>
                    <a:lstStyle/>
                    <a:p>
                      <a:endParaRPr lang="en-GB" sz="1600" dirty="0">
                        <a:solidFill>
                          <a:schemeClr val="tx1"/>
                        </a:solidFill>
                        <a:latin typeface="+mj-lt"/>
                      </a:endParaRPr>
                    </a:p>
                  </a:txBody>
                  <a:tcPr/>
                </a:tc>
                <a:tc>
                  <a:txBody>
                    <a:bodyPr/>
                    <a:lstStyle/>
                    <a:p>
                      <a:r>
                        <a:rPr lang="en-GB" sz="1200" dirty="0">
                          <a:solidFill>
                            <a:schemeClr val="tx1"/>
                          </a:solidFill>
                          <a:latin typeface="+mj-lt"/>
                        </a:rPr>
                        <a:t>4. </a:t>
                      </a:r>
                      <a:r>
                        <a:rPr lang="en-GB" sz="1200" b="1" dirty="0">
                          <a:solidFill>
                            <a:schemeClr val="tx1"/>
                          </a:solidFill>
                          <a:latin typeface="+mj-lt"/>
                        </a:rPr>
                        <a:t>Feature mailer</a:t>
                      </a:r>
                      <a:r>
                        <a:rPr lang="en-GB" sz="1200" dirty="0">
                          <a:solidFill>
                            <a:schemeClr val="tx1"/>
                          </a:solidFill>
                          <a:latin typeface="+mj-lt"/>
                        </a:rPr>
                        <a:t>.  One fold, 4pp, no opening flap.</a:t>
                      </a:r>
                    </a:p>
                  </a:txBody>
                  <a:tcPr marL="68580" marR="68580" marT="34290" marB="34290"/>
                </a:tc>
                <a:tc vMerge="1">
                  <a:txBody>
                    <a:bodyPr/>
                    <a:lstStyle/>
                    <a:p>
                      <a:endParaRPr lang="en-GB" sz="1600" dirty="0">
                        <a:solidFill>
                          <a:schemeClr val="tx1"/>
                        </a:solidFill>
                        <a:latin typeface="+mj-lt"/>
                      </a:endParaRPr>
                    </a:p>
                  </a:txBody>
                  <a:tcPr/>
                </a:tc>
                <a:extLst>
                  <a:ext uri="{0D108BD9-81ED-4DB2-BD59-A6C34878D82A}">
                    <a16:rowId xmlns:a16="http://schemas.microsoft.com/office/drawing/2014/main" val="280088803"/>
                  </a:ext>
                </a:extLst>
              </a:tr>
              <a:tr h="434340">
                <a:tc vMerge="1">
                  <a:txBody>
                    <a:bodyPr/>
                    <a:lstStyle/>
                    <a:p>
                      <a:endParaRPr lang="en-GB" sz="1600" dirty="0">
                        <a:solidFill>
                          <a:schemeClr val="tx1"/>
                        </a:solidFill>
                        <a:latin typeface="+mj-lt"/>
                      </a:endParaRPr>
                    </a:p>
                  </a:txBody>
                  <a:tcPr/>
                </a:tc>
                <a:tc>
                  <a:txBody>
                    <a:bodyPr/>
                    <a:lstStyle/>
                    <a:p>
                      <a:r>
                        <a:rPr lang="en-GB" sz="1200" dirty="0">
                          <a:solidFill>
                            <a:schemeClr val="tx1"/>
                          </a:solidFill>
                          <a:latin typeface="+mj-lt"/>
                        </a:rPr>
                        <a:t>5. </a:t>
                      </a:r>
                      <a:r>
                        <a:rPr lang="en-GB" sz="1200" b="1" dirty="0">
                          <a:solidFill>
                            <a:schemeClr val="tx1"/>
                          </a:solidFill>
                          <a:latin typeface="+mj-lt"/>
                        </a:rPr>
                        <a:t>Machineable postcard</a:t>
                      </a:r>
                      <a:r>
                        <a:rPr lang="en-GB" sz="1200" dirty="0">
                          <a:solidFill>
                            <a:schemeClr val="tx1"/>
                          </a:solidFill>
                          <a:latin typeface="+mj-lt"/>
                        </a:rPr>
                        <a:t>.  2/3 ply design, not designed to be opened. </a:t>
                      </a:r>
                    </a:p>
                  </a:txBody>
                  <a:tcPr marL="68580" marR="68580" marT="34290" marB="34290"/>
                </a:tc>
                <a:tc vMerge="1">
                  <a:txBody>
                    <a:bodyPr/>
                    <a:lstStyle/>
                    <a:p>
                      <a:endParaRPr lang="en-GB" sz="1600" dirty="0">
                        <a:solidFill>
                          <a:schemeClr val="tx1"/>
                        </a:solidFill>
                        <a:latin typeface="+mj-lt"/>
                      </a:endParaRPr>
                    </a:p>
                  </a:txBody>
                  <a:tcPr/>
                </a:tc>
                <a:extLst>
                  <a:ext uri="{0D108BD9-81ED-4DB2-BD59-A6C34878D82A}">
                    <a16:rowId xmlns:a16="http://schemas.microsoft.com/office/drawing/2014/main" val="891556206"/>
                  </a:ext>
                </a:extLst>
              </a:tr>
              <a:tr h="0">
                <a:tc vMerge="1">
                  <a:txBody>
                    <a:bodyPr/>
                    <a:lstStyle/>
                    <a:p>
                      <a:endParaRPr lang="en-GB" sz="1200" dirty="0">
                        <a:solidFill>
                          <a:schemeClr val="tx1"/>
                        </a:solidFill>
                        <a:latin typeface="+mn-lt"/>
                      </a:endParaRPr>
                    </a:p>
                  </a:txBody>
                  <a:tcPr marL="68580" marR="68580" marT="34290" marB="34290"/>
                </a:tc>
                <a:tc>
                  <a:txBody>
                    <a:bodyPr/>
                    <a:lstStyle/>
                    <a:p>
                      <a:r>
                        <a:rPr lang="en-GB" sz="1200" dirty="0">
                          <a:solidFill>
                            <a:schemeClr val="tx1"/>
                          </a:solidFill>
                          <a:latin typeface="+mj-lt"/>
                        </a:rPr>
                        <a:t>6. </a:t>
                      </a:r>
                      <a:r>
                        <a:rPr lang="en-GB" sz="1200" b="1" dirty="0">
                          <a:solidFill>
                            <a:schemeClr val="tx1"/>
                          </a:solidFill>
                          <a:latin typeface="+mj-lt"/>
                        </a:rPr>
                        <a:t>Fold and Seal. </a:t>
                      </a:r>
                      <a:r>
                        <a:rPr lang="en-GB" sz="1200" kern="1200" dirty="0">
                          <a:solidFill>
                            <a:schemeClr val="dk1"/>
                          </a:solidFill>
                          <a:effectLst/>
                          <a:latin typeface="+mj-lt"/>
                          <a:ea typeface="+mn-ea"/>
                          <a:cs typeface="+mn-cs"/>
                        </a:rPr>
                        <a:t>A a one page, folded, sealed mailpiece with a perforated flap, designed to open to give access to printed content inside</a:t>
                      </a:r>
                      <a:endParaRPr lang="en-GB" sz="1200" dirty="0">
                        <a:solidFill>
                          <a:schemeClr val="tx1"/>
                        </a:solidFill>
                        <a:latin typeface="+mj-lt"/>
                      </a:endParaRPr>
                    </a:p>
                  </a:txBody>
                  <a:tcPr/>
                </a:tc>
                <a:tc vMerge="1">
                  <a:txBody>
                    <a:bodyPr/>
                    <a:lstStyle/>
                    <a:p>
                      <a:endParaRPr lang="en-GB" sz="1200" dirty="0">
                        <a:solidFill>
                          <a:schemeClr val="tx1"/>
                        </a:solidFill>
                        <a:latin typeface="+mj-lt"/>
                      </a:endParaRPr>
                    </a:p>
                  </a:txBody>
                  <a:tcPr/>
                </a:tc>
                <a:extLst>
                  <a:ext uri="{0D108BD9-81ED-4DB2-BD59-A6C34878D82A}">
                    <a16:rowId xmlns:a16="http://schemas.microsoft.com/office/drawing/2014/main" val="2758247057"/>
                  </a:ext>
                </a:extLst>
              </a:tr>
              <a:tr h="625104">
                <a:tc rowSpan="3">
                  <a:txBody>
                    <a:bodyPr/>
                    <a:lstStyle/>
                    <a:p>
                      <a:r>
                        <a:rPr lang="en-GB" sz="1200" b="1" dirty="0">
                          <a:solidFill>
                            <a:schemeClr val="tx1"/>
                          </a:solidFill>
                          <a:latin typeface="+mn-lt"/>
                        </a:rPr>
                        <a:t>Perforation options</a:t>
                      </a:r>
                    </a:p>
                  </a:txBody>
                  <a:tcPr marL="68580" marR="68580" marT="34290" marB="34290"/>
                </a:tc>
                <a:tc>
                  <a:txBody>
                    <a:bodyPr/>
                    <a:lstStyle/>
                    <a:p>
                      <a:r>
                        <a:rPr lang="en-GB" sz="1200" dirty="0">
                          <a:solidFill>
                            <a:schemeClr val="tx1"/>
                          </a:solidFill>
                          <a:latin typeface="+mj-lt"/>
                        </a:rPr>
                        <a:t>1. </a:t>
                      </a:r>
                      <a:r>
                        <a:rPr lang="en-GB" sz="1200" b="1" dirty="0">
                          <a:solidFill>
                            <a:schemeClr val="tx1"/>
                          </a:solidFill>
                          <a:latin typeface="+mj-lt"/>
                        </a:rPr>
                        <a:t>Pressure Seal.</a:t>
                      </a:r>
                      <a:r>
                        <a:rPr lang="en-GB" sz="1200" dirty="0">
                          <a:solidFill>
                            <a:schemeClr val="tx1"/>
                          </a:solidFill>
                          <a:latin typeface="+mj-lt"/>
                        </a:rPr>
                        <a:t>  This is a payslip landscape design. Perforations along each short edges which are entirely removed. A roulette perforation running along the top length on reverse which tears off in a single strip to open.</a:t>
                      </a:r>
                    </a:p>
                  </a:txBody>
                  <a:tcPr marL="68580" marR="68580" marT="34290" marB="34290"/>
                </a:tc>
                <a:tc rowSpan="3">
                  <a:txBody>
                    <a:bodyPr/>
                    <a:lstStyle/>
                    <a:p>
                      <a:r>
                        <a:rPr lang="en-GB" sz="1200" dirty="0">
                          <a:solidFill>
                            <a:schemeClr val="tx1"/>
                          </a:solidFill>
                          <a:latin typeface="+mj-lt"/>
                        </a:rPr>
                        <a:t>The design, location of the perforations, the size of the cuts and bridges and the paper gsm of the pack are in place to ensure the items can be processed without tearing, damage or machine issues.</a:t>
                      </a:r>
                    </a:p>
                    <a:p>
                      <a:endParaRPr lang="en-GB" sz="1200" dirty="0">
                        <a:solidFill>
                          <a:schemeClr val="tx1"/>
                        </a:solidFill>
                        <a:latin typeface="+mj-lt"/>
                      </a:endParaRPr>
                    </a:p>
                    <a:p>
                      <a:r>
                        <a:rPr lang="en-GB" sz="1200" dirty="0">
                          <a:solidFill>
                            <a:schemeClr val="tx1"/>
                          </a:solidFill>
                          <a:latin typeface="+mj-lt"/>
                        </a:rPr>
                        <a:t>No inserts are permitted for the Pressure or Roulette perforated options. </a:t>
                      </a:r>
                    </a:p>
                  </a:txBody>
                  <a:tcPr marL="68580" marR="68580" marT="34290" marB="34290"/>
                </a:tc>
                <a:extLst>
                  <a:ext uri="{0D108BD9-81ED-4DB2-BD59-A6C34878D82A}">
                    <a16:rowId xmlns:a16="http://schemas.microsoft.com/office/drawing/2014/main" val="263868782"/>
                  </a:ext>
                </a:extLst>
              </a:tr>
              <a:tr h="800100">
                <a:tc vMerge="1">
                  <a:txBody>
                    <a:bodyPr/>
                    <a:lstStyle/>
                    <a:p>
                      <a:endParaRPr lang="en-GB" sz="1600" dirty="0">
                        <a:solidFill>
                          <a:schemeClr val="tx1"/>
                        </a:solidFill>
                        <a:latin typeface="+mj-lt"/>
                      </a:endParaRPr>
                    </a:p>
                  </a:txBody>
                  <a:tcPr/>
                </a:tc>
                <a:tc>
                  <a:txBody>
                    <a:bodyPr/>
                    <a:lstStyle/>
                    <a:p>
                      <a:r>
                        <a:rPr lang="en-GB" sz="1200" dirty="0">
                          <a:solidFill>
                            <a:schemeClr val="tx1"/>
                          </a:solidFill>
                          <a:latin typeface="+mj-lt"/>
                        </a:rPr>
                        <a:t>2. </a:t>
                      </a:r>
                      <a:r>
                        <a:rPr lang="en-GB" sz="1200" b="1" dirty="0">
                          <a:solidFill>
                            <a:schemeClr val="tx1"/>
                          </a:solidFill>
                          <a:latin typeface="+mj-lt"/>
                        </a:rPr>
                        <a:t>Roulette</a:t>
                      </a:r>
                      <a:r>
                        <a:rPr lang="en-GB" sz="1200" dirty="0">
                          <a:solidFill>
                            <a:schemeClr val="tx1"/>
                          </a:solidFill>
                          <a:latin typeface="+mj-lt"/>
                        </a:rPr>
                        <a:t>.  This is  payslip landscape design.  All perforated strips are removed in their entirety.  The short edge perforations run along the full vertical length. The long edge along the bottom has a perforated strip which start and finishes ‘inside’ the side perforations to make an H shape.</a:t>
                      </a:r>
                    </a:p>
                  </a:txBody>
                  <a:tcPr marL="68580" marR="68580" marT="34290" marB="34290"/>
                </a:tc>
                <a:tc vMerge="1">
                  <a:txBody>
                    <a:bodyPr/>
                    <a:lstStyle/>
                    <a:p>
                      <a:endParaRPr lang="en-GB" sz="1600" dirty="0">
                        <a:solidFill>
                          <a:schemeClr val="tx1"/>
                        </a:solidFill>
                        <a:latin typeface="+mj-lt"/>
                      </a:endParaRPr>
                    </a:p>
                  </a:txBody>
                  <a:tcPr/>
                </a:tc>
                <a:extLst>
                  <a:ext uri="{0D108BD9-81ED-4DB2-BD59-A6C34878D82A}">
                    <a16:rowId xmlns:a16="http://schemas.microsoft.com/office/drawing/2014/main" val="1175054752"/>
                  </a:ext>
                </a:extLst>
              </a:tr>
              <a:tr h="434340">
                <a:tc vMerge="1">
                  <a:txBody>
                    <a:bodyPr/>
                    <a:lstStyle/>
                    <a:p>
                      <a:endParaRPr lang="en-GB" sz="1600" dirty="0">
                        <a:solidFill>
                          <a:schemeClr val="tx1"/>
                        </a:solidFill>
                        <a:latin typeface="+mj-lt"/>
                      </a:endParaRPr>
                    </a:p>
                  </a:txBody>
                  <a:tcPr/>
                </a:tc>
                <a:tc>
                  <a:txBody>
                    <a:bodyPr/>
                    <a:lstStyle/>
                    <a:p>
                      <a:r>
                        <a:rPr lang="en-GB" sz="1200" dirty="0">
                          <a:solidFill>
                            <a:schemeClr val="tx1"/>
                          </a:solidFill>
                          <a:latin typeface="+mj-lt"/>
                        </a:rPr>
                        <a:t>3. </a:t>
                      </a:r>
                      <a:r>
                        <a:rPr lang="en-GB" sz="1200" b="1" dirty="0">
                          <a:solidFill>
                            <a:schemeClr val="tx1"/>
                          </a:solidFill>
                          <a:latin typeface="+mj-lt"/>
                        </a:rPr>
                        <a:t>Zip Strip. </a:t>
                      </a:r>
                      <a:r>
                        <a:rPr lang="en-GB" sz="1200" kern="1200" dirty="0">
                          <a:solidFill>
                            <a:schemeClr val="dk1"/>
                          </a:solidFill>
                          <a:effectLst/>
                          <a:latin typeface="+mj-lt"/>
                          <a:ea typeface="+mn-ea"/>
                          <a:cs typeface="+mn-cs"/>
                        </a:rPr>
                        <a:t>two lines of parallel cuts in the paper to form a ‘zip’ on the reverse which is used to open the mailpiece. </a:t>
                      </a:r>
                      <a:endParaRPr lang="en-GB" sz="1200" dirty="0">
                        <a:solidFill>
                          <a:schemeClr val="tx1"/>
                        </a:solidFill>
                        <a:latin typeface="+mj-lt"/>
                      </a:endParaRPr>
                    </a:p>
                  </a:txBody>
                  <a:tcPr marL="68580" marR="68580" marT="34290" marB="34290"/>
                </a:tc>
                <a:tc vMerge="1">
                  <a:txBody>
                    <a:bodyPr/>
                    <a:lstStyle/>
                    <a:p>
                      <a:endParaRPr lang="en-GB" sz="1600" dirty="0">
                        <a:solidFill>
                          <a:schemeClr val="tx1"/>
                        </a:solidFill>
                        <a:latin typeface="+mj-lt"/>
                      </a:endParaRPr>
                    </a:p>
                  </a:txBody>
                  <a:tcPr/>
                </a:tc>
                <a:extLst>
                  <a:ext uri="{0D108BD9-81ED-4DB2-BD59-A6C34878D82A}">
                    <a16:rowId xmlns:a16="http://schemas.microsoft.com/office/drawing/2014/main" val="1530825439"/>
                  </a:ext>
                </a:extLst>
              </a:tr>
            </a:tbl>
          </a:graphicData>
        </a:graphic>
      </p:graphicFrame>
    </p:spTree>
    <p:extLst>
      <p:ext uri="{BB962C8B-B14F-4D97-AF65-F5344CB8AC3E}">
        <p14:creationId xmlns:p14="http://schemas.microsoft.com/office/powerpoint/2010/main" val="3976983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D28E-F6CE-48A9-B2E6-7379F399E2D7}"/>
              </a:ext>
            </a:extLst>
          </p:cNvPr>
          <p:cNvSpPr>
            <a:spLocks noGrp="1"/>
          </p:cNvSpPr>
          <p:nvPr>
            <p:ph type="title"/>
          </p:nvPr>
        </p:nvSpPr>
        <p:spPr>
          <a:xfrm>
            <a:off x="203616" y="153537"/>
            <a:ext cx="8940384" cy="31531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000" dirty="0">
                <a:solidFill>
                  <a:srgbClr val="C00000"/>
                </a:solidFill>
              </a:rPr>
              <a:t>Rational and s</a:t>
            </a:r>
            <a:r>
              <a:rPr lang="en-GB" sz="3000" dirty="0">
                <a:solidFill>
                  <a:srgbClr val="C00000"/>
                </a:solidFill>
                <a:latin typeface="+mn-lt"/>
              </a:rPr>
              <a:t>ummary of key design requirements </a:t>
            </a:r>
            <a:r>
              <a:rPr lang="en-GB" sz="1200" dirty="0">
                <a:solidFill>
                  <a:srgbClr val="C00000"/>
                </a:solidFill>
                <a:latin typeface="+mn-lt"/>
              </a:rPr>
              <a:t>cont.</a:t>
            </a:r>
          </a:p>
        </p:txBody>
      </p:sp>
      <p:sp>
        <p:nvSpPr>
          <p:cNvPr id="9" name="Rectangle 2">
            <a:extLst>
              <a:ext uri="{FF2B5EF4-FFF2-40B4-BE49-F238E27FC236}">
                <a16:creationId xmlns:a16="http://schemas.microsoft.com/office/drawing/2014/main" id="{6C89370C-BCD7-4A9C-A37D-04F23C3B701A}"/>
              </a:ext>
            </a:extLst>
          </p:cNvPr>
          <p:cNvSpPr>
            <a:spLocks noChangeArrowheads="1"/>
          </p:cNvSpPr>
          <p:nvPr/>
        </p:nvSpPr>
        <p:spPr bwMode="auto">
          <a:xfrm>
            <a:off x="502898" y="611915"/>
            <a:ext cx="138548"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pPr>
            <a:br>
              <a:rPr kumimoji="0" lang="en-GB" altLang="en-US" sz="1200" b="0" i="0" u="none" strike="noStrike" cap="none" normalizeH="0" baseline="0" dirty="0">
                <a:ln>
                  <a:noFill/>
                </a:ln>
                <a:solidFill>
                  <a:srgbClr val="FFFFFF"/>
                </a:solidFill>
                <a:effectLst/>
                <a:latin typeface="+mj-lt"/>
                <a:ea typeface="Calibri" panose="020F0502020204030204" pitchFamily="34" charset="0"/>
              </a:rPr>
            </a:br>
            <a:br>
              <a:rPr kumimoji="0" lang="en-GB" altLang="en-US" sz="1200" b="0" i="0" u="none" strike="noStrike" cap="none" normalizeH="0" baseline="0" dirty="0">
                <a:ln>
                  <a:noFill/>
                </a:ln>
                <a:solidFill>
                  <a:srgbClr val="FFFFFF"/>
                </a:solidFill>
                <a:effectLst/>
                <a:latin typeface="+mj-lt"/>
                <a:ea typeface="Calibri" panose="020F0502020204030204" pitchFamily="34" charset="0"/>
              </a:rPr>
            </a:br>
            <a:endParaRPr kumimoji="0" lang="en-GB" altLang="en-US" sz="1200" b="0" i="0" u="none" strike="noStrike" cap="none" normalizeH="0" baseline="0" dirty="0">
              <a:ln>
                <a:noFill/>
              </a:ln>
              <a:solidFill>
                <a:schemeClr val="tx1"/>
              </a:solidFill>
              <a:effectLst/>
              <a:latin typeface="+mj-lt"/>
            </a:endParaRPr>
          </a:p>
        </p:txBody>
      </p:sp>
      <p:graphicFrame>
        <p:nvGraphicFramePr>
          <p:cNvPr id="3" name="Table 3">
            <a:extLst>
              <a:ext uri="{FF2B5EF4-FFF2-40B4-BE49-F238E27FC236}">
                <a16:creationId xmlns:a16="http://schemas.microsoft.com/office/drawing/2014/main" id="{B7396803-DEC2-40B6-B4B1-C258B24765C0}"/>
              </a:ext>
            </a:extLst>
          </p:cNvPr>
          <p:cNvGraphicFramePr>
            <a:graphicFrameLocks noGrp="1"/>
          </p:cNvGraphicFramePr>
          <p:nvPr>
            <p:extLst>
              <p:ext uri="{D42A27DB-BD31-4B8C-83A1-F6EECF244321}">
                <p14:modId xmlns:p14="http://schemas.microsoft.com/office/powerpoint/2010/main" val="2982763463"/>
              </p:ext>
            </p:extLst>
          </p:nvPr>
        </p:nvGraphicFramePr>
        <p:xfrm>
          <a:off x="203616" y="468847"/>
          <a:ext cx="8532880" cy="4637496"/>
        </p:xfrm>
        <a:graphic>
          <a:graphicData uri="http://schemas.openxmlformats.org/drawingml/2006/table">
            <a:tbl>
              <a:tblPr firstRow="1" bandRow="1">
                <a:tableStyleId>{5C22544A-7EE6-4342-B048-85BDC9FD1C3A}</a:tableStyleId>
              </a:tblPr>
              <a:tblGrid>
                <a:gridCol w="1267652">
                  <a:extLst>
                    <a:ext uri="{9D8B030D-6E8A-4147-A177-3AD203B41FA5}">
                      <a16:colId xmlns:a16="http://schemas.microsoft.com/office/drawing/2014/main" val="1054249179"/>
                    </a:ext>
                  </a:extLst>
                </a:gridCol>
                <a:gridCol w="4087841">
                  <a:extLst>
                    <a:ext uri="{9D8B030D-6E8A-4147-A177-3AD203B41FA5}">
                      <a16:colId xmlns:a16="http://schemas.microsoft.com/office/drawing/2014/main" val="510846918"/>
                    </a:ext>
                  </a:extLst>
                </a:gridCol>
                <a:gridCol w="3177387">
                  <a:extLst>
                    <a:ext uri="{9D8B030D-6E8A-4147-A177-3AD203B41FA5}">
                      <a16:colId xmlns:a16="http://schemas.microsoft.com/office/drawing/2014/main" val="741099109"/>
                    </a:ext>
                  </a:extLst>
                </a:gridCol>
              </a:tblGrid>
              <a:tr h="294096">
                <a:tc>
                  <a:txBody>
                    <a:bodyPr/>
                    <a:lstStyle/>
                    <a:p>
                      <a:r>
                        <a:rPr lang="en-GB" sz="1200" dirty="0"/>
                        <a:t>Specification</a:t>
                      </a:r>
                    </a:p>
                  </a:txBody>
                  <a:tcPr marL="68580" marR="68580" marT="34290" marB="34290">
                    <a:solidFill>
                      <a:srgbClr val="C00000"/>
                    </a:solidFill>
                  </a:tcPr>
                </a:tc>
                <a:tc>
                  <a:txBody>
                    <a:bodyPr/>
                    <a:lstStyle/>
                    <a:p>
                      <a:r>
                        <a:rPr lang="en-GB" sz="1200" dirty="0"/>
                        <a:t>Design</a:t>
                      </a:r>
                    </a:p>
                  </a:txBody>
                  <a:tcPr marL="68580" marR="68580" marT="34290" marB="34290">
                    <a:solidFill>
                      <a:srgbClr val="C00000"/>
                    </a:solidFill>
                  </a:tcPr>
                </a:tc>
                <a:tc>
                  <a:txBody>
                    <a:bodyPr/>
                    <a:lstStyle/>
                    <a:p>
                      <a:r>
                        <a:rPr lang="en-GB" sz="1200" dirty="0"/>
                        <a:t>Rationale</a:t>
                      </a:r>
                    </a:p>
                  </a:txBody>
                  <a:tcPr marL="68580" marR="68580" marT="34290" marB="34290">
                    <a:solidFill>
                      <a:srgbClr val="C00000"/>
                    </a:solidFill>
                  </a:tcPr>
                </a:tc>
                <a:extLst>
                  <a:ext uri="{0D108BD9-81ED-4DB2-BD59-A6C34878D82A}">
                    <a16:rowId xmlns:a16="http://schemas.microsoft.com/office/drawing/2014/main" val="311668729"/>
                  </a:ext>
                </a:extLst>
              </a:tr>
              <a:tr h="2994660">
                <a:tc>
                  <a:txBody>
                    <a:bodyPr/>
                    <a:lstStyle/>
                    <a:p>
                      <a:r>
                        <a:rPr lang="en-GB" sz="1200" b="1" dirty="0">
                          <a:solidFill>
                            <a:schemeClr val="tx1"/>
                          </a:solidFill>
                          <a:latin typeface="+mn-lt"/>
                        </a:rPr>
                        <a:t>Paper – gsm minimum</a:t>
                      </a:r>
                    </a:p>
                  </a:txBody>
                  <a:tcPr marL="68580" marR="68580" marT="34290" marB="34290"/>
                </a:tc>
                <a:tc>
                  <a:txBody>
                    <a:bodyPr/>
                    <a:lstStyle/>
                    <a:p>
                      <a:r>
                        <a:rPr lang="en-GB" sz="1200" dirty="0">
                          <a:solidFill>
                            <a:schemeClr val="tx1"/>
                          </a:solidFill>
                          <a:latin typeface="+mj-lt"/>
                        </a:rPr>
                        <a:t>Envelopes – 70gsm</a:t>
                      </a:r>
                    </a:p>
                    <a:p>
                      <a:r>
                        <a:rPr lang="en-GB" sz="1200" dirty="0">
                          <a:solidFill>
                            <a:schemeClr val="tx1"/>
                          </a:solidFill>
                          <a:latin typeface="+mj-lt"/>
                        </a:rPr>
                        <a:t>Postcards = 200gsm</a:t>
                      </a:r>
                    </a:p>
                    <a:p>
                      <a:r>
                        <a:rPr lang="en-GB" sz="1200" dirty="0">
                          <a:solidFill>
                            <a:schemeClr val="tx1"/>
                          </a:solidFill>
                          <a:latin typeface="+mj-lt"/>
                        </a:rPr>
                        <a:t>One Piece standard Letter = 100gsm</a:t>
                      </a:r>
                    </a:p>
                    <a:p>
                      <a:r>
                        <a:rPr lang="en-GB" sz="1200" dirty="0">
                          <a:solidFill>
                            <a:schemeClr val="tx1"/>
                          </a:solidFill>
                          <a:latin typeface="+mj-lt"/>
                        </a:rPr>
                        <a:t>One Piece Advertising Letter = 100gsm</a:t>
                      </a:r>
                    </a:p>
                    <a:p>
                      <a:r>
                        <a:rPr lang="en-GB" sz="1200" dirty="0">
                          <a:solidFill>
                            <a:schemeClr val="tx1"/>
                          </a:solidFill>
                          <a:latin typeface="+mj-lt"/>
                        </a:rPr>
                        <a:t>Fold and Seal = 120gsm</a:t>
                      </a:r>
                    </a:p>
                    <a:p>
                      <a:r>
                        <a:rPr lang="en-GB" sz="1200" dirty="0">
                          <a:solidFill>
                            <a:schemeClr val="tx1"/>
                          </a:solidFill>
                          <a:latin typeface="+mj-lt"/>
                        </a:rPr>
                        <a:t>Feature One Piece = 150-190gsm</a:t>
                      </a:r>
                    </a:p>
                    <a:p>
                      <a:r>
                        <a:rPr lang="en-GB" sz="1200" dirty="0">
                          <a:solidFill>
                            <a:schemeClr val="tx1"/>
                          </a:solidFill>
                          <a:latin typeface="+mj-lt"/>
                        </a:rPr>
                        <a:t>Coupon Mailer = 115gsm</a:t>
                      </a:r>
                    </a:p>
                    <a:p>
                      <a:r>
                        <a:rPr lang="en-GB" sz="1200" dirty="0">
                          <a:solidFill>
                            <a:schemeClr val="tx1"/>
                          </a:solidFill>
                          <a:latin typeface="+mj-lt"/>
                        </a:rPr>
                        <a:t>Machineable Postcard = 120–150gsm</a:t>
                      </a:r>
                    </a:p>
                    <a:p>
                      <a:r>
                        <a:rPr lang="en-GB" sz="1200" dirty="0">
                          <a:solidFill>
                            <a:schemeClr val="tx1"/>
                          </a:solidFill>
                          <a:latin typeface="+mj-lt"/>
                        </a:rPr>
                        <a:t>Roulette Perforations = 100gsm</a:t>
                      </a:r>
                    </a:p>
                    <a:p>
                      <a:r>
                        <a:rPr lang="en-GB" sz="1200" dirty="0">
                          <a:solidFill>
                            <a:schemeClr val="tx1"/>
                          </a:solidFill>
                          <a:latin typeface="+mj-lt"/>
                        </a:rPr>
                        <a:t>Pressure seal = 100–150gsm depending on size</a:t>
                      </a:r>
                    </a:p>
                    <a:p>
                      <a:r>
                        <a:rPr lang="en-GB" sz="1200" dirty="0">
                          <a:solidFill>
                            <a:schemeClr val="tx1"/>
                          </a:solidFill>
                          <a:latin typeface="+mj-lt"/>
                        </a:rPr>
                        <a:t>Tab seal multi fold = 100gsm</a:t>
                      </a:r>
                    </a:p>
                    <a:p>
                      <a:r>
                        <a:rPr lang="en-GB" sz="1200" dirty="0">
                          <a:solidFill>
                            <a:schemeClr val="tx1"/>
                          </a:solidFill>
                          <a:latin typeface="+mj-lt"/>
                        </a:rPr>
                        <a:t>Tab seal booklet = 100gsm for outer cover</a:t>
                      </a:r>
                    </a:p>
                    <a:p>
                      <a:r>
                        <a:rPr lang="en-GB" sz="1200" dirty="0">
                          <a:solidFill>
                            <a:schemeClr val="tx1"/>
                          </a:solidFill>
                          <a:latin typeface="+mj-lt"/>
                        </a:rPr>
                        <a:t>Tab seal single fold cards = 150gsm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j-lt"/>
                        </a:rPr>
                        <a:t>Tabs = 80gsm</a:t>
                      </a:r>
                    </a:p>
                    <a:p>
                      <a:r>
                        <a:rPr lang="en-GB" sz="1200" dirty="0">
                          <a:solidFill>
                            <a:schemeClr val="tx1"/>
                          </a:solidFill>
                          <a:latin typeface="+mj-lt"/>
                        </a:rPr>
                        <a:t>Unwrapped large letter = 100gsm for outer cover, 50gsm inner</a:t>
                      </a:r>
                    </a:p>
                    <a:p>
                      <a:r>
                        <a:rPr lang="en-GB" sz="1200" dirty="0">
                          <a:solidFill>
                            <a:schemeClr val="tx1"/>
                          </a:solidFill>
                          <a:latin typeface="+mj-lt"/>
                        </a:rPr>
                        <a:t>Paper wrapped large letter outer wrap = 90gsm</a:t>
                      </a:r>
                    </a:p>
                    <a:p>
                      <a:r>
                        <a:rPr lang="en-GB" sz="1200" dirty="0">
                          <a:solidFill>
                            <a:schemeClr val="tx1"/>
                          </a:solidFill>
                          <a:latin typeface="+mj-lt"/>
                        </a:rPr>
                        <a:t>Gatefold unwrapped large letter outer cover = 115gsm</a:t>
                      </a:r>
                    </a:p>
                  </a:txBody>
                  <a:tcPr marL="68580" marR="68580" marT="34290" marB="34290"/>
                </a:tc>
                <a:tc>
                  <a:txBody>
                    <a:bodyPr/>
                    <a:lstStyle/>
                    <a:p>
                      <a:r>
                        <a:rPr lang="en-GB" sz="1200" dirty="0">
                          <a:solidFill>
                            <a:schemeClr val="tx1"/>
                          </a:solidFill>
                          <a:latin typeface="+mj-lt"/>
                        </a:rPr>
                        <a:t>The paper strength has been defined after formal testing of the various designs and mail types.  </a:t>
                      </a:r>
                    </a:p>
                    <a:p>
                      <a:r>
                        <a:rPr lang="en-GB" sz="1200" dirty="0">
                          <a:solidFill>
                            <a:schemeClr val="tx1"/>
                          </a:solidFill>
                          <a:latin typeface="+mj-lt"/>
                        </a:rPr>
                        <a:t>The paper  take into account whether the items have inserts, how they will be processed and how many times they could be machine sorted. </a:t>
                      </a:r>
                    </a:p>
                    <a:p>
                      <a:endParaRPr lang="en-GB" sz="1200" dirty="0">
                        <a:solidFill>
                          <a:schemeClr val="tx1"/>
                        </a:solidFill>
                        <a:latin typeface="+mj-lt"/>
                      </a:endParaRPr>
                    </a:p>
                    <a:p>
                      <a:r>
                        <a:rPr lang="en-GB" sz="1200" dirty="0">
                          <a:solidFill>
                            <a:schemeClr val="tx1"/>
                          </a:solidFill>
                          <a:latin typeface="+mj-lt"/>
                        </a:rPr>
                        <a:t>The paper is linked to the adhesive type and application (dots and / or continuous seal) because, combined, they can give the pack the strength needed to machine sort. </a:t>
                      </a:r>
                    </a:p>
                    <a:p>
                      <a:endParaRPr lang="en-GB" sz="1200" dirty="0">
                        <a:solidFill>
                          <a:schemeClr val="tx1"/>
                        </a:solidFill>
                        <a:latin typeface="+mj-lt"/>
                      </a:endParaRPr>
                    </a:p>
                    <a:p>
                      <a:r>
                        <a:rPr lang="en-GB" sz="1200" dirty="0">
                          <a:solidFill>
                            <a:schemeClr val="tx1"/>
                          </a:solidFill>
                          <a:latin typeface="+mj-lt"/>
                        </a:rPr>
                        <a:t>When any component of the pack changes e.g. paper, contents (tested &amp; untested) or adhesive then the machineability of the pack may be impacted. i.e. better quality paper with adhesive with low tack / clean removability properties may not give the item durability during processing.</a:t>
                      </a:r>
                    </a:p>
                  </a:txBody>
                  <a:tcPr marL="68580" marR="68580" marT="34290" marB="34290"/>
                </a:tc>
                <a:extLst>
                  <a:ext uri="{0D108BD9-81ED-4DB2-BD59-A6C34878D82A}">
                    <a16:rowId xmlns:a16="http://schemas.microsoft.com/office/drawing/2014/main" val="937068961"/>
                  </a:ext>
                </a:extLst>
              </a:tr>
              <a:tr h="982980">
                <a:tc>
                  <a:txBody>
                    <a:bodyPr/>
                    <a:lstStyle/>
                    <a:p>
                      <a:r>
                        <a:rPr lang="en-GB" sz="1200" b="1" dirty="0">
                          <a:solidFill>
                            <a:schemeClr val="tx1"/>
                          </a:solidFill>
                          <a:latin typeface="+mn-lt"/>
                        </a:rPr>
                        <a:t>Size – excess paper or poly</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j-lt"/>
                          <a:ea typeface="+mn-ea"/>
                          <a:cs typeface="+mn-cs"/>
                        </a:rPr>
                        <a:t>For both letters and large letters there is a maximum permitted excess paper or poly.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j-lt"/>
                          <a:ea typeface="+mn-ea"/>
                          <a:cs typeface="+mn-cs"/>
                        </a:rPr>
                        <a:t>Letters up to 2mm thick = 30mm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j-lt"/>
                          <a:ea typeface="+mn-ea"/>
                          <a:cs typeface="+mn-cs"/>
                        </a:rPr>
                        <a:t>Letters over 2mm thick = 20mm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j-lt"/>
                          <a:ea typeface="+mn-ea"/>
                          <a:cs typeface="+mn-cs"/>
                        </a:rPr>
                        <a:t>Large Letters  generic= 30mm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j-lt"/>
                          <a:ea typeface="+mn-ea"/>
                          <a:cs typeface="+mn-cs"/>
                        </a:rPr>
                        <a:t>Large Letters paper wrap = 20mm</a:t>
                      </a:r>
                      <a:endParaRPr lang="en-GB" sz="1200" dirty="0">
                        <a:solidFill>
                          <a:schemeClr val="tx1"/>
                        </a:solidFill>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j-lt"/>
                          <a:ea typeface="+mn-ea"/>
                          <a:cs typeface="+mn-cs"/>
                        </a:rPr>
                        <a:t>The max excess poly and paper permitted ensures the items are not caught, do not cause jams and can be processed at speed.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j-lt"/>
                          <a:ea typeface="+mn-ea"/>
                          <a:cs typeface="+mn-cs"/>
                        </a:rPr>
                        <a:t>While not in our current requirements, excess paper around the width of a pack can cause processing issues. </a:t>
                      </a:r>
                      <a:endParaRPr lang="en-GB" sz="1200" dirty="0">
                        <a:solidFill>
                          <a:schemeClr val="tx1"/>
                        </a:solidFill>
                        <a:latin typeface="+mj-lt"/>
                      </a:endParaRPr>
                    </a:p>
                  </a:txBody>
                  <a:tcPr marL="68580" marR="68580" marT="34290" marB="34290"/>
                </a:tc>
                <a:extLst>
                  <a:ext uri="{0D108BD9-81ED-4DB2-BD59-A6C34878D82A}">
                    <a16:rowId xmlns:a16="http://schemas.microsoft.com/office/drawing/2014/main" val="249755687"/>
                  </a:ext>
                </a:extLst>
              </a:tr>
            </a:tbl>
          </a:graphicData>
        </a:graphic>
      </p:graphicFrame>
    </p:spTree>
    <p:extLst>
      <p:ext uri="{BB962C8B-B14F-4D97-AF65-F5344CB8AC3E}">
        <p14:creationId xmlns:p14="http://schemas.microsoft.com/office/powerpoint/2010/main" val="936577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D28E-F6CE-48A9-B2E6-7379F399E2D7}"/>
              </a:ext>
            </a:extLst>
          </p:cNvPr>
          <p:cNvSpPr>
            <a:spLocks noGrp="1"/>
          </p:cNvSpPr>
          <p:nvPr>
            <p:ph type="title"/>
          </p:nvPr>
        </p:nvSpPr>
        <p:spPr>
          <a:xfrm>
            <a:off x="205722" y="165258"/>
            <a:ext cx="8938278" cy="45143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000" dirty="0">
                <a:solidFill>
                  <a:srgbClr val="C00000"/>
                </a:solidFill>
              </a:rPr>
              <a:t>‘One piece mailer’ definition &amp; processing expectations</a:t>
            </a:r>
            <a:endParaRPr lang="en-GB" sz="3000" dirty="0">
              <a:solidFill>
                <a:srgbClr val="C00000"/>
              </a:solidFill>
              <a:latin typeface="+mn-lt"/>
            </a:endParaRPr>
          </a:p>
        </p:txBody>
      </p:sp>
      <p:sp>
        <p:nvSpPr>
          <p:cNvPr id="7" name="TextBox 6">
            <a:extLst>
              <a:ext uri="{FF2B5EF4-FFF2-40B4-BE49-F238E27FC236}">
                <a16:creationId xmlns:a16="http://schemas.microsoft.com/office/drawing/2014/main" id="{368F8331-4699-478A-B421-F2F456C9761A}"/>
              </a:ext>
            </a:extLst>
          </p:cNvPr>
          <p:cNvSpPr txBox="1"/>
          <p:nvPr/>
        </p:nvSpPr>
        <p:spPr>
          <a:xfrm>
            <a:off x="205721" y="545744"/>
            <a:ext cx="8843685" cy="4524315"/>
          </a:xfrm>
          <a:prstGeom prst="rect">
            <a:avLst/>
          </a:prstGeom>
          <a:noFill/>
        </p:spPr>
        <p:txBody>
          <a:bodyPr wrap="square">
            <a:spAutoFit/>
          </a:bodyPr>
          <a:lstStyle/>
          <a:p>
            <a:pPr marL="0" indent="0">
              <a:buNone/>
            </a:pPr>
            <a:r>
              <a:rPr lang="en-GB" sz="1200" b="1" dirty="0">
                <a:solidFill>
                  <a:schemeClr val="bg2"/>
                </a:solidFill>
              </a:rPr>
              <a:t>Definition</a:t>
            </a:r>
          </a:p>
          <a:p>
            <a:pPr algn="l"/>
            <a:r>
              <a:rPr lang="en-GB" sz="1200" b="0" u="none" strike="noStrike" baseline="0" dirty="0">
                <a:solidFill>
                  <a:schemeClr val="bg2"/>
                </a:solidFill>
                <a:latin typeface="+mj-lt"/>
              </a:rPr>
              <a:t>A rectangular or square shaped mailpiece made from rectangular or square paper that is folded and sealed. </a:t>
            </a:r>
          </a:p>
          <a:p>
            <a:pPr algn="l"/>
            <a:r>
              <a:rPr lang="en-GB" sz="1200" b="0" u="none" strike="noStrike" baseline="0" dirty="0">
                <a:solidFill>
                  <a:schemeClr val="bg2"/>
                </a:solidFill>
                <a:latin typeface="+mj-lt"/>
              </a:rPr>
              <a:t>It may be designed to be opened or to enclose an insert. </a:t>
            </a:r>
          </a:p>
          <a:p>
            <a:pPr algn="l"/>
            <a:r>
              <a:rPr lang="en-GB" sz="1200" b="0" u="none" strike="noStrike" baseline="0" dirty="0">
                <a:solidFill>
                  <a:schemeClr val="bg2"/>
                </a:solidFill>
                <a:latin typeface="+mj-lt"/>
              </a:rPr>
              <a:t>Its unfolded edges are sealed using either inner adhesive spots or a continuous adhesive line.</a:t>
            </a:r>
          </a:p>
          <a:p>
            <a:pPr algn="l"/>
            <a:r>
              <a:rPr lang="en-GB" sz="1200" b="1" dirty="0">
                <a:solidFill>
                  <a:srgbClr val="C00000"/>
                </a:solidFill>
                <a:latin typeface="+mj-lt"/>
              </a:rPr>
              <a:t>Key to note: </a:t>
            </a:r>
            <a:r>
              <a:rPr lang="en-GB" sz="1200" dirty="0">
                <a:solidFill>
                  <a:schemeClr val="bg2"/>
                </a:solidFill>
                <a:latin typeface="+mj-lt"/>
              </a:rPr>
              <a:t>it </a:t>
            </a:r>
            <a:r>
              <a:rPr lang="en-GB" sz="1200" dirty="0">
                <a:effectLst/>
                <a:latin typeface="+mj-lt"/>
                <a:ea typeface="Calibri" panose="020F0502020204030204" pitchFamily="34" charset="0"/>
                <a:cs typeface="Times New Roman" panose="02020603050405020304" pitchFamily="18" charset="0"/>
              </a:rPr>
              <a:t>provides a one-piece alternative to the traditional envelope i.e. there will only be two folds, one on each long edge. </a:t>
            </a:r>
          </a:p>
          <a:p>
            <a:pPr algn="l"/>
            <a:endParaRPr lang="en-GB" sz="1200" dirty="0">
              <a:solidFill>
                <a:schemeClr val="bg2"/>
              </a:solidFill>
            </a:endParaRPr>
          </a:p>
          <a:p>
            <a:pPr marL="0" indent="0">
              <a:buNone/>
            </a:pPr>
            <a:r>
              <a:rPr lang="en-GB" sz="1200" b="1" dirty="0">
                <a:solidFill>
                  <a:schemeClr val="bg2"/>
                </a:solidFill>
              </a:rPr>
              <a:t>Design of ‘One piece mailers’</a:t>
            </a:r>
          </a:p>
          <a:p>
            <a:pPr marL="0" indent="0">
              <a:buNone/>
            </a:pPr>
            <a:r>
              <a:rPr lang="en-GB" sz="1200" b="0" dirty="0">
                <a:solidFill>
                  <a:schemeClr val="bg2"/>
                </a:solidFill>
                <a:latin typeface="+mj-lt"/>
              </a:rPr>
              <a:t>The requirements in the Royal Mail Technical Specification, for all mail,  are mandatory. </a:t>
            </a:r>
          </a:p>
          <a:p>
            <a:pPr marL="0" indent="0">
              <a:buNone/>
            </a:pPr>
            <a:r>
              <a:rPr lang="en-GB" sz="1200" b="0" dirty="0">
                <a:solidFill>
                  <a:schemeClr val="bg2"/>
                </a:solidFill>
                <a:latin typeface="+mj-lt"/>
              </a:rPr>
              <a:t>Some requirements, are marked as ‘High Risk’ or ‘Low Risk’. Note:  ‘High’ or ‘Low’ Risk does not mean the requirements are optional.  </a:t>
            </a:r>
          </a:p>
          <a:p>
            <a:pPr marL="0" indent="0">
              <a:buNone/>
            </a:pPr>
            <a:r>
              <a:rPr lang="en-GB" sz="1200" b="0" dirty="0">
                <a:solidFill>
                  <a:schemeClr val="bg2"/>
                </a:solidFill>
                <a:latin typeface="+mj-lt"/>
              </a:rPr>
              <a:t>‘High Risk’ = higher risk of processing poorly and are more likely to have charges applied. </a:t>
            </a:r>
          </a:p>
          <a:p>
            <a:pPr marL="0" indent="0">
              <a:buNone/>
            </a:pPr>
            <a:r>
              <a:rPr lang="en-GB" sz="1200" b="0" dirty="0">
                <a:solidFill>
                  <a:schemeClr val="bg2"/>
                </a:solidFill>
                <a:latin typeface="+mj-lt"/>
              </a:rPr>
              <a:t>‘Low Risk’ = lower risk of processing poorly and less chance, but still a possibility, of charges being applied. </a:t>
            </a:r>
          </a:p>
          <a:p>
            <a:pPr marL="0" indent="0">
              <a:buNone/>
            </a:pPr>
            <a:endParaRPr lang="en-GB" sz="1200" b="0" dirty="0">
              <a:solidFill>
                <a:schemeClr val="bg2"/>
              </a:solidFill>
              <a:latin typeface="+mj-lt"/>
            </a:endParaRPr>
          </a:p>
          <a:p>
            <a:pPr marL="0" indent="0">
              <a:buNone/>
            </a:pPr>
            <a:r>
              <a:rPr lang="en-GB" sz="1200" b="1" dirty="0">
                <a:solidFill>
                  <a:schemeClr val="bg2"/>
                </a:solidFill>
              </a:rPr>
              <a:t>Processing requirements</a:t>
            </a:r>
          </a:p>
          <a:p>
            <a:pPr marL="0" indent="0">
              <a:buNone/>
            </a:pPr>
            <a:r>
              <a:rPr lang="en-GB" sz="1200" b="0" dirty="0">
                <a:solidFill>
                  <a:schemeClr val="bg2"/>
                </a:solidFill>
                <a:latin typeface="+mj-lt"/>
              </a:rPr>
              <a:t>Any  letter in Royal Mail’s network can have up to 8 machine passes prior to delivery and as such we have  three expectations;</a:t>
            </a:r>
          </a:p>
          <a:p>
            <a:pPr marL="228600" indent="-228600">
              <a:buFont typeface="+mj-lt"/>
              <a:buAutoNum type="arabicPeriod"/>
            </a:pPr>
            <a:r>
              <a:rPr lang="en-GB" sz="1200" b="0" dirty="0">
                <a:solidFill>
                  <a:schemeClr val="bg2"/>
                </a:solidFill>
                <a:latin typeface="+mj-lt"/>
              </a:rPr>
              <a:t>There is a minimum of a 90% read rate for the posting, and,</a:t>
            </a:r>
          </a:p>
          <a:p>
            <a:pPr marL="228600" indent="-228600">
              <a:buFont typeface="+mj-lt"/>
              <a:buAutoNum type="arabicPeriod"/>
            </a:pPr>
            <a:r>
              <a:rPr lang="en-GB" sz="1200" b="0" dirty="0">
                <a:solidFill>
                  <a:schemeClr val="bg2"/>
                </a:solidFill>
                <a:latin typeface="+mj-lt"/>
              </a:rPr>
              <a:t>The items can be processed  on the correct machine and, </a:t>
            </a:r>
          </a:p>
          <a:p>
            <a:pPr marL="228600" indent="-228600">
              <a:buFont typeface="+mj-lt"/>
              <a:buAutoNum type="arabicPeriod"/>
            </a:pPr>
            <a:r>
              <a:rPr lang="en-GB" sz="1200" b="0" dirty="0">
                <a:solidFill>
                  <a:schemeClr val="bg2"/>
                </a:solidFill>
                <a:latin typeface="+mj-lt"/>
              </a:rPr>
              <a:t>The item(s) does not cause processing issues, machine damage, be rejected by the machines or cause damage to other items.</a:t>
            </a:r>
            <a:endParaRPr lang="en-GB" sz="1200" dirty="0">
              <a:solidFill>
                <a:schemeClr val="bg2"/>
              </a:solidFill>
              <a:latin typeface="+mj-lt"/>
            </a:endParaRPr>
          </a:p>
          <a:p>
            <a:r>
              <a:rPr lang="en-GB" sz="1200" b="1" dirty="0">
                <a:solidFill>
                  <a:srgbClr val="C00000"/>
                </a:solidFill>
                <a:latin typeface="+mj-lt"/>
              </a:rPr>
              <a:t>Key to note: </a:t>
            </a:r>
            <a:r>
              <a:rPr lang="en-GB" sz="1200" dirty="0">
                <a:solidFill>
                  <a:schemeClr val="bg2"/>
                </a:solidFill>
                <a:latin typeface="+mj-lt"/>
              </a:rPr>
              <a:t>these apply to all mail types. </a:t>
            </a:r>
          </a:p>
          <a:p>
            <a:endParaRPr lang="en-GB" sz="1200" dirty="0">
              <a:solidFill>
                <a:schemeClr val="bg2"/>
              </a:solidFill>
            </a:endParaRPr>
          </a:p>
          <a:p>
            <a:pPr marL="0" indent="0">
              <a:buNone/>
            </a:pPr>
            <a:r>
              <a:rPr lang="en-GB" sz="1200" b="1" dirty="0">
                <a:solidFill>
                  <a:schemeClr val="bg2"/>
                </a:solidFill>
              </a:rPr>
              <a:t>Adjustments</a:t>
            </a:r>
          </a:p>
          <a:p>
            <a:pPr marL="0" indent="0">
              <a:buNone/>
            </a:pPr>
            <a:r>
              <a:rPr lang="en-GB" sz="1200" b="0" dirty="0">
                <a:solidFill>
                  <a:schemeClr val="bg2"/>
                </a:solidFill>
                <a:latin typeface="+mj-lt"/>
              </a:rPr>
              <a:t>If customers choose not to meet the specification of the published designs and there are issues with the mailing then charges may be applied. </a:t>
            </a:r>
          </a:p>
          <a:p>
            <a:pPr marL="0" indent="0">
              <a:buNone/>
            </a:pPr>
            <a:r>
              <a:rPr lang="en-GB" sz="1200" b="0" dirty="0">
                <a:solidFill>
                  <a:schemeClr val="bg2"/>
                </a:solidFill>
                <a:latin typeface="+mj-lt"/>
              </a:rPr>
              <a:t>If customers choose not to meet the specification of the published designs and the mail can be processed as expected with the desired read rate on the correct sorting automation then charges are unlikely to be applied.  Note, this is specific to mailpiece design and not any other issue e.g. missorts, barcode quality etc</a:t>
            </a:r>
            <a:endParaRPr lang="en-GB" sz="1200" dirty="0">
              <a:solidFill>
                <a:schemeClr val="bg2"/>
              </a:solidFill>
            </a:endParaRPr>
          </a:p>
        </p:txBody>
      </p:sp>
    </p:spTree>
    <p:extLst>
      <p:ext uri="{BB962C8B-B14F-4D97-AF65-F5344CB8AC3E}">
        <p14:creationId xmlns:p14="http://schemas.microsoft.com/office/powerpoint/2010/main" val="4095376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D28E-F6CE-48A9-B2E6-7379F399E2D7}"/>
              </a:ext>
            </a:extLst>
          </p:cNvPr>
          <p:cNvSpPr>
            <a:spLocks noGrp="1"/>
          </p:cNvSpPr>
          <p:nvPr>
            <p:ph type="title"/>
          </p:nvPr>
        </p:nvSpPr>
        <p:spPr>
          <a:xfrm>
            <a:off x="205722" y="165258"/>
            <a:ext cx="8938278" cy="45143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000" dirty="0">
                <a:solidFill>
                  <a:srgbClr val="C00000"/>
                </a:solidFill>
              </a:rPr>
              <a:t>‘One piece mailer’ designs</a:t>
            </a:r>
            <a:endParaRPr lang="en-GB" sz="3000" dirty="0">
              <a:solidFill>
                <a:srgbClr val="C00000"/>
              </a:solidFill>
              <a:latin typeface="+mn-lt"/>
            </a:endParaRPr>
          </a:p>
        </p:txBody>
      </p:sp>
      <p:sp>
        <p:nvSpPr>
          <p:cNvPr id="5" name="TextBox 4">
            <a:extLst>
              <a:ext uri="{FF2B5EF4-FFF2-40B4-BE49-F238E27FC236}">
                <a16:creationId xmlns:a16="http://schemas.microsoft.com/office/drawing/2014/main" id="{62E123E0-F461-4908-8A3E-90296ACA8565}"/>
              </a:ext>
            </a:extLst>
          </p:cNvPr>
          <p:cNvSpPr txBox="1"/>
          <p:nvPr/>
        </p:nvSpPr>
        <p:spPr>
          <a:xfrm>
            <a:off x="205722" y="457725"/>
            <a:ext cx="8487439" cy="4832092"/>
          </a:xfrm>
          <a:prstGeom prst="rect">
            <a:avLst/>
          </a:prstGeom>
          <a:noFill/>
        </p:spPr>
        <p:txBody>
          <a:bodyPr wrap="square">
            <a:spAutoFit/>
          </a:bodyPr>
          <a:lstStyle/>
          <a:p>
            <a:pPr marL="0" indent="0">
              <a:buNone/>
            </a:pPr>
            <a:r>
              <a:rPr lang="en-GB" sz="1100" b="1" dirty="0">
                <a:solidFill>
                  <a:srgbClr val="C00000"/>
                </a:solidFill>
              </a:rPr>
              <a:t>1. </a:t>
            </a:r>
            <a:r>
              <a:rPr lang="en-GB" sz="1100" b="1" dirty="0">
                <a:solidFill>
                  <a:schemeClr val="bg2"/>
                </a:solidFill>
              </a:rPr>
              <a:t>‘’One piece mailer’ including paper wrap (Standard)</a:t>
            </a:r>
          </a:p>
          <a:p>
            <a:pPr marL="0" indent="0">
              <a:buNone/>
            </a:pPr>
            <a:r>
              <a:rPr lang="en-GB" sz="1100" b="0" dirty="0">
                <a:solidFill>
                  <a:schemeClr val="bg2"/>
                </a:solidFill>
                <a:latin typeface="+mj-lt"/>
              </a:rPr>
              <a:t>This design is in lieu of a traditional envelope which has the short edges folded and sealed to the inner of the pack. </a:t>
            </a:r>
          </a:p>
          <a:p>
            <a:pPr marL="0" indent="0">
              <a:buNone/>
            </a:pPr>
            <a:r>
              <a:rPr lang="en-GB" sz="1100" b="0" dirty="0">
                <a:solidFill>
                  <a:schemeClr val="bg2"/>
                </a:solidFill>
                <a:latin typeface="+mj-lt"/>
              </a:rPr>
              <a:t>A ‘One piece mailer’ </a:t>
            </a:r>
            <a:r>
              <a:rPr lang="en-GB" sz="1100" b="0" u="none" strike="noStrike" baseline="0" dirty="0">
                <a:solidFill>
                  <a:schemeClr val="bg2"/>
                </a:solidFill>
                <a:latin typeface="+mj-lt"/>
              </a:rPr>
              <a:t>has two folds and an opening flap and only paper inserts are permitted.  The sides and edges must be sealed with adhesive which shows fibre tear when separated.   Dimensions are as per current Mailmark Letter minimum and maximu</a:t>
            </a:r>
            <a:r>
              <a:rPr lang="en-GB" sz="1100" b="0" dirty="0">
                <a:solidFill>
                  <a:schemeClr val="bg2"/>
                </a:solidFill>
                <a:latin typeface="+mj-lt"/>
              </a:rPr>
              <a:t>m requirements.  </a:t>
            </a:r>
          </a:p>
          <a:p>
            <a:r>
              <a:rPr lang="en-GB" sz="1100" b="0" dirty="0">
                <a:solidFill>
                  <a:srgbClr val="C00000"/>
                </a:solidFill>
                <a:latin typeface="+mj-lt"/>
              </a:rPr>
              <a:t>This p</a:t>
            </a:r>
            <a:r>
              <a:rPr lang="en-GB" sz="1100" dirty="0">
                <a:solidFill>
                  <a:srgbClr val="C00000"/>
                </a:solidFill>
                <a:effectLst/>
                <a:latin typeface="+mj-lt"/>
                <a:ea typeface="Calibri" panose="020F0502020204030204" pitchFamily="34" charset="0"/>
                <a:cs typeface="Times New Roman" panose="02020603050405020304" pitchFamily="18" charset="0"/>
              </a:rPr>
              <a:t>rovides a one-piece alternative to the traditional envelope which by definition excludes ‘roll fold’ mailers. </a:t>
            </a:r>
            <a:endParaRPr lang="en-GB" sz="1100" b="0" u="none" strike="noStrike" baseline="0" dirty="0">
              <a:solidFill>
                <a:srgbClr val="C00000"/>
              </a:solidFill>
              <a:latin typeface="+mj-lt"/>
            </a:endParaRPr>
          </a:p>
          <a:p>
            <a:pPr marL="0" indent="0" algn="l">
              <a:buNone/>
            </a:pPr>
            <a:endParaRPr lang="en-GB" sz="1100" dirty="0">
              <a:solidFill>
                <a:schemeClr val="bg2"/>
              </a:solidFill>
            </a:endParaRPr>
          </a:p>
          <a:p>
            <a:pPr marL="0" indent="0">
              <a:buNone/>
            </a:pPr>
            <a:r>
              <a:rPr lang="en-GB" sz="1100" b="1" dirty="0">
                <a:solidFill>
                  <a:srgbClr val="C00000"/>
                </a:solidFill>
              </a:rPr>
              <a:t>2. </a:t>
            </a:r>
            <a:r>
              <a:rPr lang="en-GB" sz="1100" b="1" dirty="0">
                <a:solidFill>
                  <a:schemeClr val="bg2"/>
                </a:solidFill>
              </a:rPr>
              <a:t>Advertising Paper Wrap </a:t>
            </a:r>
          </a:p>
          <a:p>
            <a:pPr marL="0" indent="0" algn="l">
              <a:buNone/>
            </a:pPr>
            <a:r>
              <a:rPr lang="en-GB" sz="1100" b="0" u="none" strike="noStrike" baseline="0" dirty="0">
                <a:solidFill>
                  <a:schemeClr val="bg2"/>
                </a:solidFill>
                <a:latin typeface="+mj-lt"/>
              </a:rPr>
              <a:t>This design is identical to the ‘one piec</a:t>
            </a:r>
            <a:r>
              <a:rPr lang="en-GB" sz="1100" b="0" dirty="0">
                <a:solidFill>
                  <a:schemeClr val="bg2"/>
                </a:solidFill>
                <a:latin typeface="+mj-lt"/>
              </a:rPr>
              <a:t>e mailer’ as it</a:t>
            </a:r>
            <a:r>
              <a:rPr lang="en-GB" sz="1100" b="0" u="none" strike="noStrike" baseline="0" dirty="0">
                <a:solidFill>
                  <a:schemeClr val="bg2"/>
                </a:solidFill>
                <a:latin typeface="+mj-lt"/>
              </a:rPr>
              <a:t> has two folds and an opening flap and only paper inserts are permitted  The sides and edges must be sealed with adhesive which shows fibre tear when separated.  </a:t>
            </a:r>
            <a:r>
              <a:rPr lang="en-GB" sz="1100" b="0" dirty="0">
                <a:solidFill>
                  <a:schemeClr val="bg2"/>
                </a:solidFill>
                <a:latin typeface="+mj-lt"/>
              </a:rPr>
              <a:t>The difference is that the dimensions of this pack are different; maximum of </a:t>
            </a:r>
            <a:r>
              <a:rPr lang="en-GB" sz="1100" b="0" i="0" u="none" strike="noStrike" baseline="0" dirty="0">
                <a:solidFill>
                  <a:schemeClr val="bg2"/>
                </a:solidFill>
                <a:latin typeface="+mj-lt"/>
              </a:rPr>
              <a:t>165mm high x 248mm long. Maximum thickness is 3mm and maximum pack weight is 70gms.</a:t>
            </a:r>
            <a:endParaRPr lang="en-GB" sz="1100" b="0" dirty="0">
              <a:solidFill>
                <a:schemeClr val="bg2"/>
              </a:solidFill>
              <a:latin typeface="+mj-lt"/>
            </a:endParaRPr>
          </a:p>
          <a:p>
            <a:pPr marL="0" indent="0" algn="l">
              <a:buNone/>
            </a:pPr>
            <a:endParaRPr lang="en-GB" sz="1100" b="0" u="none" strike="noStrike" baseline="0" dirty="0">
              <a:solidFill>
                <a:schemeClr val="bg2"/>
              </a:solidFill>
              <a:latin typeface="+mj-lt"/>
            </a:endParaRPr>
          </a:p>
          <a:p>
            <a:pPr marL="0" indent="0">
              <a:buNone/>
            </a:pPr>
            <a:r>
              <a:rPr lang="en-GB" sz="1100" b="1" dirty="0">
                <a:solidFill>
                  <a:srgbClr val="C00000"/>
                </a:solidFill>
              </a:rPr>
              <a:t>3. </a:t>
            </a:r>
            <a:r>
              <a:rPr lang="en-GB" sz="1100" b="1" dirty="0">
                <a:solidFill>
                  <a:schemeClr val="bg2"/>
                </a:solidFill>
              </a:rPr>
              <a:t>Feature ‘one piece mail</a:t>
            </a:r>
          </a:p>
          <a:p>
            <a:r>
              <a:rPr lang="en-GB" sz="1100" b="0" dirty="0">
                <a:solidFill>
                  <a:schemeClr val="bg2"/>
                </a:solidFill>
                <a:latin typeface="+mj-lt"/>
              </a:rPr>
              <a:t>This is a single fold mailer, which can be sealed with h</a:t>
            </a:r>
            <a:r>
              <a:rPr lang="en-GB" sz="1100" dirty="0">
                <a:effectLst/>
                <a:latin typeface="+mj-lt"/>
              </a:rPr>
              <a:t>ot melt adhesive which provides thickness variation and machineability. </a:t>
            </a:r>
          </a:p>
          <a:p>
            <a:r>
              <a:rPr lang="en-GB" sz="1100" b="1" dirty="0">
                <a:solidFill>
                  <a:schemeClr val="tx2"/>
                </a:solidFill>
                <a:latin typeface="+mj-lt"/>
              </a:rPr>
              <a:t>Key to Note:  </a:t>
            </a:r>
            <a:r>
              <a:rPr lang="en-GB" sz="1100" b="0" dirty="0">
                <a:solidFill>
                  <a:schemeClr val="bg2"/>
                </a:solidFill>
                <a:latin typeface="+mj-lt"/>
              </a:rPr>
              <a:t>the specification was changed to state only one fold is permitted</a:t>
            </a:r>
            <a:r>
              <a:rPr lang="en-GB" sz="1100" dirty="0">
                <a:solidFill>
                  <a:schemeClr val="bg2"/>
                </a:solidFill>
                <a:latin typeface="+mj-lt"/>
              </a:rPr>
              <a:t>.  M</a:t>
            </a:r>
            <a:r>
              <a:rPr lang="en-GB" sz="1100" b="0" dirty="0">
                <a:solidFill>
                  <a:schemeClr val="bg2"/>
                </a:solidFill>
                <a:latin typeface="+mj-lt"/>
              </a:rPr>
              <a:t>ulti fold / roll fold mailers have not been tested and do cause processing issues.</a:t>
            </a:r>
          </a:p>
          <a:p>
            <a:pPr marL="0" indent="0">
              <a:buNone/>
            </a:pPr>
            <a:endParaRPr lang="en-GB" sz="1100" dirty="0">
              <a:solidFill>
                <a:schemeClr val="bg2"/>
              </a:solidFill>
            </a:endParaRPr>
          </a:p>
          <a:p>
            <a:pPr marL="0" indent="0">
              <a:buNone/>
            </a:pPr>
            <a:r>
              <a:rPr lang="en-GB" sz="1100" b="1" dirty="0">
                <a:solidFill>
                  <a:srgbClr val="C00000"/>
                </a:solidFill>
              </a:rPr>
              <a:t>4. </a:t>
            </a:r>
            <a:r>
              <a:rPr lang="en-GB" sz="1100" b="1" dirty="0">
                <a:solidFill>
                  <a:schemeClr val="bg2"/>
                </a:solidFill>
              </a:rPr>
              <a:t>Coupon mailer </a:t>
            </a:r>
          </a:p>
          <a:p>
            <a:pPr marL="0" indent="0">
              <a:buNone/>
            </a:pPr>
            <a:r>
              <a:rPr lang="en-GB" sz="1100" b="0" dirty="0">
                <a:solidFill>
                  <a:schemeClr val="bg2"/>
                </a:solidFill>
                <a:latin typeface="+mj-lt"/>
              </a:rPr>
              <a:t>This is a multi fold mailer, with an opening flap, which is designed to have a booklet inserted into a ‘pocket’.  The sides and edges must be sealed with adhesive which exhibits fibre tear when</a:t>
            </a:r>
            <a:r>
              <a:rPr lang="en-GB" sz="1100" dirty="0">
                <a:solidFill>
                  <a:schemeClr val="bg2"/>
                </a:solidFill>
                <a:latin typeface="+mj-lt"/>
              </a:rPr>
              <a:t> separated.  T</a:t>
            </a:r>
            <a:r>
              <a:rPr lang="en-GB" sz="1100" b="0" dirty="0">
                <a:solidFill>
                  <a:schemeClr val="bg2"/>
                </a:solidFill>
                <a:latin typeface="+mj-lt"/>
              </a:rPr>
              <a:t>he insert must be affixed and rest on the long edge on which we process the item.</a:t>
            </a:r>
          </a:p>
          <a:p>
            <a:pPr marL="0" indent="0">
              <a:buNone/>
            </a:pPr>
            <a:endParaRPr lang="en-GB" sz="1100" b="1" dirty="0">
              <a:solidFill>
                <a:schemeClr val="bg2"/>
              </a:solidFill>
            </a:endParaRPr>
          </a:p>
          <a:p>
            <a:pPr marL="0" indent="0">
              <a:buNone/>
            </a:pPr>
            <a:r>
              <a:rPr lang="en-GB" sz="1100" b="1" dirty="0">
                <a:solidFill>
                  <a:srgbClr val="C00000"/>
                </a:solidFill>
              </a:rPr>
              <a:t>5. </a:t>
            </a:r>
            <a:r>
              <a:rPr lang="en-GB" sz="1100" b="1" dirty="0">
                <a:solidFill>
                  <a:schemeClr val="bg2"/>
                </a:solidFill>
              </a:rPr>
              <a:t>Machineable 2/3 ply postcard</a:t>
            </a:r>
          </a:p>
          <a:p>
            <a:pPr marL="0" indent="0">
              <a:buNone/>
            </a:pPr>
            <a:r>
              <a:rPr lang="en-GB" sz="1100" b="0" dirty="0">
                <a:solidFill>
                  <a:schemeClr val="bg2"/>
                </a:solidFill>
                <a:latin typeface="+mj-lt"/>
              </a:rPr>
              <a:t>Designed with a variation in thickness which supports the item(s) being processed efficiently. It is not intended to be opened and must be sealed with permanent adhesive.  The construction of the pack creates part 3 layer and part 2 layer of paper. </a:t>
            </a:r>
          </a:p>
          <a:p>
            <a:pPr marL="0" indent="0">
              <a:buNone/>
            </a:pPr>
            <a:endParaRPr lang="en-GB" sz="1100" b="0" dirty="0">
              <a:solidFill>
                <a:schemeClr val="bg2"/>
              </a:solidFill>
              <a:latin typeface="+mj-lt"/>
            </a:endParaRPr>
          </a:p>
          <a:p>
            <a:pPr marL="0" indent="0">
              <a:buNone/>
            </a:pPr>
            <a:r>
              <a:rPr lang="en-GB" sz="1100" b="1" dirty="0">
                <a:solidFill>
                  <a:srgbClr val="C00000"/>
                </a:solidFill>
              </a:rPr>
              <a:t>6. </a:t>
            </a:r>
            <a:r>
              <a:rPr lang="en-GB" sz="1100" b="1" dirty="0">
                <a:solidFill>
                  <a:schemeClr val="bg2"/>
                </a:solidFill>
              </a:rPr>
              <a:t>Fold and Seal </a:t>
            </a:r>
          </a:p>
          <a:p>
            <a:pPr marL="0" indent="0">
              <a:buNone/>
            </a:pPr>
            <a:r>
              <a:rPr lang="en-GB" sz="1100" b="0" dirty="0">
                <a:solidFill>
                  <a:schemeClr val="bg2"/>
                </a:solidFill>
                <a:latin typeface="+mj-lt"/>
              </a:rPr>
              <a:t>This is a one page, folded and sealed mailpiece design which a U </a:t>
            </a:r>
            <a:r>
              <a:rPr lang="en-GB" sz="1100" dirty="0">
                <a:solidFill>
                  <a:schemeClr val="bg2"/>
                </a:solidFill>
                <a:latin typeface="+mj-lt"/>
              </a:rPr>
              <a:t>shaped perforation t</a:t>
            </a:r>
            <a:r>
              <a:rPr lang="en-GB" sz="1100" b="0" dirty="0">
                <a:solidFill>
                  <a:schemeClr val="bg2"/>
                </a:solidFill>
                <a:latin typeface="+mj-lt"/>
              </a:rPr>
              <a:t>hat is designed to open to give access to printed content inside. There is a flap but this is permanently sealed to give the pack strength and a variation in thickness.</a:t>
            </a:r>
            <a:endParaRPr lang="en-GB" sz="1200" b="0" dirty="0">
              <a:solidFill>
                <a:schemeClr val="bg2"/>
              </a:solidFill>
              <a:latin typeface="+mj-lt"/>
            </a:endParaRPr>
          </a:p>
        </p:txBody>
      </p:sp>
    </p:spTree>
    <p:extLst>
      <p:ext uri="{BB962C8B-B14F-4D97-AF65-F5344CB8AC3E}">
        <p14:creationId xmlns:p14="http://schemas.microsoft.com/office/powerpoint/2010/main" val="1827748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D28E-F6CE-48A9-B2E6-7379F399E2D7}"/>
              </a:ext>
            </a:extLst>
          </p:cNvPr>
          <p:cNvSpPr>
            <a:spLocks noGrp="1"/>
          </p:cNvSpPr>
          <p:nvPr>
            <p:ph type="title"/>
          </p:nvPr>
        </p:nvSpPr>
        <p:spPr>
          <a:xfrm>
            <a:off x="205722" y="165258"/>
            <a:ext cx="8938278" cy="45143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000" dirty="0">
                <a:solidFill>
                  <a:srgbClr val="C00000"/>
                </a:solidFill>
              </a:rPr>
              <a:t>Key processing issues</a:t>
            </a:r>
            <a:endParaRPr lang="en-GB" sz="3000" dirty="0">
              <a:solidFill>
                <a:srgbClr val="C00000"/>
              </a:solidFill>
              <a:latin typeface="+mn-lt"/>
            </a:endParaRPr>
          </a:p>
        </p:txBody>
      </p:sp>
      <p:graphicFrame>
        <p:nvGraphicFramePr>
          <p:cNvPr id="3" name="Table 2">
            <a:extLst>
              <a:ext uri="{FF2B5EF4-FFF2-40B4-BE49-F238E27FC236}">
                <a16:creationId xmlns:a16="http://schemas.microsoft.com/office/drawing/2014/main" id="{4108A75C-7063-4CFF-AFBE-6CFB8A058138}"/>
              </a:ext>
            </a:extLst>
          </p:cNvPr>
          <p:cNvGraphicFramePr>
            <a:graphicFrameLocks noGrp="1"/>
          </p:cNvGraphicFramePr>
          <p:nvPr>
            <p:extLst>
              <p:ext uri="{D42A27DB-BD31-4B8C-83A1-F6EECF244321}">
                <p14:modId xmlns:p14="http://schemas.microsoft.com/office/powerpoint/2010/main" val="3593980144"/>
              </p:ext>
            </p:extLst>
          </p:nvPr>
        </p:nvGraphicFramePr>
        <p:xfrm>
          <a:off x="205722" y="543443"/>
          <a:ext cx="8711775" cy="4253260"/>
        </p:xfrm>
        <a:graphic>
          <a:graphicData uri="http://schemas.openxmlformats.org/drawingml/2006/table">
            <a:tbl>
              <a:tblPr/>
              <a:tblGrid>
                <a:gridCol w="4253450">
                  <a:extLst>
                    <a:ext uri="{9D8B030D-6E8A-4147-A177-3AD203B41FA5}">
                      <a16:colId xmlns:a16="http://schemas.microsoft.com/office/drawing/2014/main" val="1019227782"/>
                    </a:ext>
                  </a:extLst>
                </a:gridCol>
                <a:gridCol w="1035599">
                  <a:extLst>
                    <a:ext uri="{9D8B030D-6E8A-4147-A177-3AD203B41FA5}">
                      <a16:colId xmlns:a16="http://schemas.microsoft.com/office/drawing/2014/main" val="4015829523"/>
                    </a:ext>
                  </a:extLst>
                </a:gridCol>
                <a:gridCol w="852623">
                  <a:extLst>
                    <a:ext uri="{9D8B030D-6E8A-4147-A177-3AD203B41FA5}">
                      <a16:colId xmlns:a16="http://schemas.microsoft.com/office/drawing/2014/main" val="3524694669"/>
                    </a:ext>
                  </a:extLst>
                </a:gridCol>
                <a:gridCol w="664382">
                  <a:extLst>
                    <a:ext uri="{9D8B030D-6E8A-4147-A177-3AD203B41FA5}">
                      <a16:colId xmlns:a16="http://schemas.microsoft.com/office/drawing/2014/main" val="664783362"/>
                    </a:ext>
                  </a:extLst>
                </a:gridCol>
                <a:gridCol w="1007645">
                  <a:extLst>
                    <a:ext uri="{9D8B030D-6E8A-4147-A177-3AD203B41FA5}">
                      <a16:colId xmlns:a16="http://schemas.microsoft.com/office/drawing/2014/main" val="1791060964"/>
                    </a:ext>
                  </a:extLst>
                </a:gridCol>
                <a:gridCol w="898076">
                  <a:extLst>
                    <a:ext uri="{9D8B030D-6E8A-4147-A177-3AD203B41FA5}">
                      <a16:colId xmlns:a16="http://schemas.microsoft.com/office/drawing/2014/main" val="266898763"/>
                    </a:ext>
                  </a:extLst>
                </a:gridCol>
              </a:tblGrid>
              <a:tr h="321417">
                <a:tc>
                  <a:txBody>
                    <a:bodyPr/>
                    <a:lstStyle/>
                    <a:p>
                      <a:pPr algn="l" rtl="0" fontAlgn="ctr"/>
                      <a:r>
                        <a:rPr lang="en-GB" sz="1200" b="1" i="0" u="none" strike="noStrike" dirty="0">
                          <a:solidFill>
                            <a:srgbClr val="FFFFFF"/>
                          </a:solidFill>
                          <a:effectLst/>
                          <a:latin typeface="Calibri" panose="020F0502020204030204" pitchFamily="34" charset="0"/>
                        </a:rPr>
                        <a:t>Examples of issues by design</a:t>
                      </a:r>
                    </a:p>
                  </a:txBody>
                  <a:tcPr marL="3308" marR="3308" marT="33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200" b="1" i="0" u="none" strike="noStrike" dirty="0">
                          <a:solidFill>
                            <a:srgbClr val="FFFFFF"/>
                          </a:solidFill>
                          <a:effectLst/>
                          <a:latin typeface="Calibri" panose="020F0502020204030204" pitchFamily="34" charset="0"/>
                        </a:rPr>
                        <a:t> 'one piece mailer'</a:t>
                      </a:r>
                      <a:br>
                        <a:rPr lang="en-GB" sz="1200" b="1" i="0" u="none" strike="noStrike" dirty="0">
                          <a:solidFill>
                            <a:srgbClr val="FFFFFF"/>
                          </a:solidFill>
                          <a:effectLst/>
                          <a:latin typeface="Calibri" panose="020F0502020204030204" pitchFamily="34" charset="0"/>
                        </a:rPr>
                      </a:br>
                      <a:r>
                        <a:rPr lang="en-GB" sz="1200" b="1" i="0" u="none" strike="noStrike" dirty="0">
                          <a:solidFill>
                            <a:srgbClr val="FFFFFF"/>
                          </a:solidFill>
                          <a:effectLst/>
                          <a:latin typeface="Calibri" panose="020F0502020204030204" pitchFamily="34" charset="0"/>
                        </a:rPr>
                        <a:t>Standard and Advertising</a:t>
                      </a:r>
                    </a:p>
                  </a:txBody>
                  <a:tcPr marL="3308" marR="3308" marT="33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200" b="1" i="0" u="none" strike="noStrike" dirty="0">
                          <a:solidFill>
                            <a:srgbClr val="FFFFFF"/>
                          </a:solidFill>
                          <a:effectLst/>
                          <a:latin typeface="Calibri" panose="020F0502020204030204" pitchFamily="34" charset="0"/>
                        </a:rPr>
                        <a:t>Feature Mailer</a:t>
                      </a:r>
                    </a:p>
                  </a:txBody>
                  <a:tcPr marL="3308" marR="3308" marT="33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200" b="1" i="0" u="none" strike="noStrike" dirty="0">
                          <a:solidFill>
                            <a:srgbClr val="FFFFFF"/>
                          </a:solidFill>
                          <a:effectLst/>
                          <a:latin typeface="Calibri" panose="020F0502020204030204" pitchFamily="34" charset="0"/>
                        </a:rPr>
                        <a:t>Coupon Mailer</a:t>
                      </a:r>
                    </a:p>
                  </a:txBody>
                  <a:tcPr marL="3308" marR="3308" marT="33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200" b="1" i="0" u="none" strike="noStrike" dirty="0">
                          <a:solidFill>
                            <a:srgbClr val="FFFFFF"/>
                          </a:solidFill>
                          <a:effectLst/>
                          <a:latin typeface="Calibri" panose="020F0502020204030204" pitchFamily="34" charset="0"/>
                        </a:rPr>
                        <a:t>2/3 Ply machinable postcard</a:t>
                      </a:r>
                    </a:p>
                  </a:txBody>
                  <a:tcPr marL="3308" marR="3308" marT="33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200" b="1" i="0" u="none" strike="noStrike" dirty="0">
                          <a:solidFill>
                            <a:srgbClr val="FFFFFF"/>
                          </a:solidFill>
                          <a:effectLst/>
                          <a:latin typeface="Calibri" panose="020F0502020204030204" pitchFamily="34" charset="0"/>
                        </a:rPr>
                        <a:t>Letter Traditional envelope</a:t>
                      </a:r>
                    </a:p>
                  </a:txBody>
                  <a:tcPr marL="3308" marR="3308" marT="33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4169008628"/>
                  </a:ext>
                </a:extLst>
              </a:tr>
              <a:tr h="350660">
                <a:tc>
                  <a:txBody>
                    <a:bodyPr/>
                    <a:lstStyle/>
                    <a:p>
                      <a:pPr algn="l" rtl="0" fontAlgn="ctr"/>
                      <a:r>
                        <a:rPr lang="en-GB" sz="1200" b="1" i="0" u="none" strike="noStrike" dirty="0">
                          <a:solidFill>
                            <a:srgbClr val="C00000"/>
                          </a:solidFill>
                          <a:effectLst/>
                          <a:latin typeface="Calibri" panose="020F0502020204030204" pitchFamily="34" charset="0"/>
                        </a:rPr>
                        <a:t>Item rejected or damaged due to excess paper. Requirements are;</a:t>
                      </a:r>
                      <a:br>
                        <a:rPr lang="en-GB" sz="1200" b="0" i="0" u="none" strike="noStrike" dirty="0">
                          <a:solidFill>
                            <a:srgbClr val="404040"/>
                          </a:solidFill>
                          <a:effectLst/>
                          <a:latin typeface="Calibri" panose="020F0502020204030204" pitchFamily="34" charset="0"/>
                        </a:rPr>
                      </a:br>
                      <a:r>
                        <a:rPr lang="en-GB" sz="1200" b="0" i="0" u="none" strike="noStrike" dirty="0">
                          <a:solidFill>
                            <a:srgbClr val="404040"/>
                          </a:solidFill>
                          <a:effectLst/>
                          <a:latin typeface="Calibri" panose="020F0502020204030204" pitchFamily="34" charset="0"/>
                        </a:rPr>
                        <a:t>- </a:t>
                      </a:r>
                      <a:r>
                        <a:rPr lang="en-GB" sz="1000" b="0" i="0" u="none" strike="noStrike" dirty="0">
                          <a:solidFill>
                            <a:srgbClr val="404040"/>
                          </a:solidFill>
                          <a:effectLst/>
                          <a:latin typeface="Calibri" panose="020F0502020204030204" pitchFamily="34" charset="0"/>
                        </a:rPr>
                        <a:t>max movement of the largest paper insert for item up to 2mm </a:t>
                      </a:r>
                    </a:p>
                    <a:p>
                      <a:pPr algn="l" rtl="0" fontAlgn="ctr"/>
                      <a:r>
                        <a:rPr lang="en-GB" sz="1000" b="0" i="0" u="none" strike="noStrike" dirty="0">
                          <a:solidFill>
                            <a:srgbClr val="404040"/>
                          </a:solidFill>
                          <a:effectLst/>
                          <a:latin typeface="Calibri" panose="020F0502020204030204" pitchFamily="34" charset="0"/>
                        </a:rPr>
                        <a:t>   = no more than 30mm</a:t>
                      </a:r>
                      <a:br>
                        <a:rPr lang="en-GB" sz="10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max movement of the largest paper insert for item over 2mm </a:t>
                      </a:r>
                    </a:p>
                    <a:p>
                      <a:pPr algn="l" rtl="0" fontAlgn="ctr"/>
                      <a:r>
                        <a:rPr lang="en-GB" sz="1000" b="0" i="0" u="none" strike="noStrike" dirty="0">
                          <a:solidFill>
                            <a:srgbClr val="404040"/>
                          </a:solidFill>
                          <a:effectLst/>
                          <a:latin typeface="Calibri" panose="020F0502020204030204" pitchFamily="34" charset="0"/>
                        </a:rPr>
                        <a:t>   = no more than 20mm</a:t>
                      </a:r>
                      <a:br>
                        <a:rPr lang="en-GB" sz="10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pack not tightly wrapped around the width</a:t>
                      </a:r>
                    </a:p>
                  </a:txBody>
                  <a:tcPr marL="3308" marR="3308" marT="33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û</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û</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û</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183234510"/>
                  </a:ext>
                </a:extLst>
              </a:tr>
              <a:tr h="264649">
                <a:tc>
                  <a:txBody>
                    <a:bodyPr/>
                    <a:lstStyle/>
                    <a:p>
                      <a:pPr algn="l" rtl="0" fontAlgn="ctr"/>
                      <a:r>
                        <a:rPr lang="en-GB" sz="1200" b="1" i="0" u="none" strike="noStrike" dirty="0">
                          <a:solidFill>
                            <a:srgbClr val="C00000"/>
                          </a:solidFill>
                          <a:effectLst/>
                          <a:latin typeface="Calibri" panose="020F0502020204030204" pitchFamily="34" charset="0"/>
                        </a:rPr>
                        <a:t>Item rejected for being inflexible e.g.</a:t>
                      </a:r>
                      <a:br>
                        <a:rPr lang="en-GB" sz="12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catalogue with inserts and multiple pages</a:t>
                      </a:r>
                      <a:br>
                        <a:rPr lang="en-GB" sz="10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pack with perfect bound spine</a:t>
                      </a:r>
                    </a:p>
                  </a:txBody>
                  <a:tcPr marL="3308" marR="3308" marT="33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û</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û</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09935015"/>
                  </a:ext>
                </a:extLst>
              </a:tr>
              <a:tr h="350660">
                <a:tc>
                  <a:txBody>
                    <a:bodyPr/>
                    <a:lstStyle/>
                    <a:p>
                      <a:pPr algn="l" rtl="0" fontAlgn="ctr"/>
                      <a:r>
                        <a:rPr lang="en-GB" sz="1200" b="1" i="0" u="none" strike="noStrike" dirty="0">
                          <a:solidFill>
                            <a:srgbClr val="C00000"/>
                          </a:solidFill>
                          <a:effectLst/>
                          <a:latin typeface="Calibri" panose="020F0502020204030204" pitchFamily="34" charset="0"/>
                        </a:rPr>
                        <a:t>Items causing machine jams, due to;</a:t>
                      </a:r>
                      <a:br>
                        <a:rPr lang="en-GB" sz="12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sides of the pack being open / opening due to adhesive not fixing</a:t>
                      </a:r>
                      <a:br>
                        <a:rPr lang="en-GB" sz="10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adhesive which isn’t strong enough to show fibre tear being used</a:t>
                      </a:r>
                      <a:br>
                        <a:rPr lang="en-GB" sz="10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incorrect inserts (e.g. plastic cards)</a:t>
                      </a:r>
                    </a:p>
                    <a:p>
                      <a:pPr algn="l" rtl="0" fontAlgn="ctr"/>
                      <a:r>
                        <a:rPr lang="en-GB" sz="1000" b="0" i="0" u="none" strike="noStrike" dirty="0">
                          <a:solidFill>
                            <a:srgbClr val="404040"/>
                          </a:solidFill>
                          <a:effectLst/>
                          <a:latin typeface="Calibri" panose="020F0502020204030204" pitchFamily="34" charset="0"/>
                        </a:rPr>
                        <a:t>- Item too thin (Postcards and letters =  0.25mm, large letters  = 0.5mm)</a:t>
                      </a:r>
                    </a:p>
                  </a:txBody>
                  <a:tcPr marL="3308" marR="3308" marT="33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û</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24556662"/>
                  </a:ext>
                </a:extLst>
              </a:tr>
              <a:tr h="436671">
                <a:tc>
                  <a:txBody>
                    <a:bodyPr/>
                    <a:lstStyle/>
                    <a:p>
                      <a:pPr algn="l" rtl="0" fontAlgn="ctr"/>
                      <a:r>
                        <a:rPr lang="en-GB" sz="1200" b="1" i="0" u="none" strike="noStrike" dirty="0">
                          <a:solidFill>
                            <a:srgbClr val="C00000"/>
                          </a:solidFill>
                          <a:effectLst/>
                          <a:latin typeface="Calibri" panose="020F0502020204030204" pitchFamily="34" charset="0"/>
                        </a:rPr>
                        <a:t>Item damage, due to;</a:t>
                      </a:r>
                      <a:br>
                        <a:rPr lang="en-GB" sz="12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sides of the pack open due to adhesive not fixing</a:t>
                      </a:r>
                      <a:br>
                        <a:rPr lang="en-GB" sz="10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adhesive which isn’t strong enough to show fibre tear being used</a:t>
                      </a:r>
                      <a:br>
                        <a:rPr lang="en-GB" sz="10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incorrect inserts (e.g. plastic cards)</a:t>
                      </a:r>
                      <a:br>
                        <a:rPr lang="en-GB" sz="10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poor quality paper outer (gsm)</a:t>
                      </a:r>
                    </a:p>
                    <a:p>
                      <a:pPr marL="0" marR="0" lvl="0" indent="0" algn="l" defTabSz="685800" rtl="0" eaLnBrk="1" fontAlgn="ctr"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 highly recycled paper. i.e. the paper used for envelopes with certain catalogue inserts will wear and tear on its edges during processing</a:t>
                      </a:r>
                    </a:p>
                    <a:p>
                      <a:pPr algn="l" rtl="0" fontAlgn="ctr"/>
                      <a:endParaRPr lang="en-GB" sz="1000" b="0" i="0" u="none" strike="noStrike" dirty="0">
                        <a:solidFill>
                          <a:srgbClr val="404040"/>
                        </a:solidFill>
                        <a:effectLst/>
                        <a:latin typeface="Calibri" panose="020F0502020204030204" pitchFamily="34" charset="0"/>
                      </a:endParaRPr>
                    </a:p>
                  </a:txBody>
                  <a:tcPr marL="3308" marR="3308" marT="33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û</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28473536"/>
                  </a:ext>
                </a:extLst>
              </a:tr>
            </a:tbl>
          </a:graphicData>
        </a:graphic>
      </p:graphicFrame>
      <p:sp>
        <p:nvSpPr>
          <p:cNvPr id="4" name="TextBox 3">
            <a:extLst>
              <a:ext uri="{FF2B5EF4-FFF2-40B4-BE49-F238E27FC236}">
                <a16:creationId xmlns:a16="http://schemas.microsoft.com/office/drawing/2014/main" id="{7F33C3C9-0F99-47D1-AE83-19AC21192433}"/>
              </a:ext>
            </a:extLst>
          </p:cNvPr>
          <p:cNvSpPr txBox="1"/>
          <p:nvPr/>
        </p:nvSpPr>
        <p:spPr>
          <a:xfrm>
            <a:off x="205721" y="4796703"/>
            <a:ext cx="6438359" cy="346797"/>
          </a:xfrm>
          <a:prstGeom prst="rect">
            <a:avLst/>
          </a:prstGeom>
        </p:spPr>
        <p:txBody>
          <a:bodyPr vert="horz" wrap="square" lIns="0" tIns="0" rIns="0" bIns="0" rtlCol="0" anchor="t" anchorCtr="0">
            <a:noAutofit/>
          </a:bodyPr>
          <a:lstStyle/>
          <a:p>
            <a:pPr marL="285750" indent="-285750">
              <a:buFont typeface="Wingdings" panose="05000000000000000000" pitchFamily="2" charset="2"/>
              <a:buChar char="û"/>
            </a:pPr>
            <a:r>
              <a:rPr lang="en-GB" sz="1200" dirty="0">
                <a:solidFill>
                  <a:srgbClr val="000000"/>
                </a:solidFill>
                <a:latin typeface="+mj-lt"/>
              </a:rPr>
              <a:t>The design of the mailpiece (if correct) by default negates the issue noted. </a:t>
            </a:r>
          </a:p>
          <a:p>
            <a:r>
              <a:rPr lang="en-GB" sz="1200" dirty="0">
                <a:solidFill>
                  <a:srgbClr val="000000"/>
                </a:solidFill>
                <a:latin typeface="+mj-lt"/>
              </a:rPr>
              <a:t> </a:t>
            </a:r>
            <a:r>
              <a:rPr lang="en-GB" sz="1200" b="0" i="0" u="none" strike="noStrike" dirty="0">
                <a:solidFill>
                  <a:srgbClr val="000000"/>
                </a:solidFill>
                <a:effectLst/>
                <a:latin typeface="Wingdings" panose="05000000000000000000" pitchFamily="2" charset="2"/>
              </a:rPr>
              <a:t>ü</a:t>
            </a:r>
            <a:r>
              <a:rPr lang="en-GB" sz="1200" b="0" i="0" u="none" strike="noStrike" dirty="0">
                <a:solidFill>
                  <a:srgbClr val="000000"/>
                </a:solidFill>
                <a:effectLst/>
                <a:latin typeface="+mj-lt"/>
              </a:rPr>
              <a:t>    If the design requirements are not met, these issues for the mail type are more probable.</a:t>
            </a:r>
            <a:endParaRPr lang="en-GB" sz="1200" b="0" i="0" u="none" strike="noStrike" dirty="0">
              <a:solidFill>
                <a:srgbClr val="000000"/>
              </a:solidFill>
              <a:effectLst/>
              <a:latin typeface="Wingdings" panose="05000000000000000000" pitchFamily="2" charset="2"/>
            </a:endParaRPr>
          </a:p>
        </p:txBody>
      </p:sp>
    </p:spTree>
    <p:extLst>
      <p:ext uri="{BB962C8B-B14F-4D97-AF65-F5344CB8AC3E}">
        <p14:creationId xmlns:p14="http://schemas.microsoft.com/office/powerpoint/2010/main" val="672332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D28E-F6CE-48A9-B2E6-7379F399E2D7}"/>
              </a:ext>
            </a:extLst>
          </p:cNvPr>
          <p:cNvSpPr>
            <a:spLocks noGrp="1"/>
          </p:cNvSpPr>
          <p:nvPr>
            <p:ph type="title"/>
          </p:nvPr>
        </p:nvSpPr>
        <p:spPr>
          <a:xfrm>
            <a:off x="205722" y="165258"/>
            <a:ext cx="8938278" cy="45143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000" dirty="0">
                <a:solidFill>
                  <a:srgbClr val="C00000"/>
                </a:solidFill>
              </a:rPr>
              <a:t>Key processing issues</a:t>
            </a:r>
            <a:endParaRPr lang="en-GB" sz="3000" dirty="0">
              <a:solidFill>
                <a:srgbClr val="C00000"/>
              </a:solidFill>
              <a:latin typeface="+mn-lt"/>
            </a:endParaRPr>
          </a:p>
        </p:txBody>
      </p:sp>
      <p:graphicFrame>
        <p:nvGraphicFramePr>
          <p:cNvPr id="4" name="Table 3">
            <a:extLst>
              <a:ext uri="{FF2B5EF4-FFF2-40B4-BE49-F238E27FC236}">
                <a16:creationId xmlns:a16="http://schemas.microsoft.com/office/drawing/2014/main" id="{8D837254-96A0-4570-ADAB-8EFF902C8078}"/>
              </a:ext>
            </a:extLst>
          </p:cNvPr>
          <p:cNvGraphicFramePr>
            <a:graphicFrameLocks noGrp="1"/>
          </p:cNvGraphicFramePr>
          <p:nvPr>
            <p:extLst>
              <p:ext uri="{D42A27DB-BD31-4B8C-83A1-F6EECF244321}">
                <p14:modId xmlns:p14="http://schemas.microsoft.com/office/powerpoint/2010/main" val="1073649134"/>
              </p:ext>
            </p:extLst>
          </p:nvPr>
        </p:nvGraphicFramePr>
        <p:xfrm>
          <a:off x="205722" y="673720"/>
          <a:ext cx="8721463" cy="4348008"/>
        </p:xfrm>
        <a:graphic>
          <a:graphicData uri="http://schemas.openxmlformats.org/drawingml/2006/table">
            <a:tbl>
              <a:tblPr/>
              <a:tblGrid>
                <a:gridCol w="4545387">
                  <a:extLst>
                    <a:ext uri="{9D8B030D-6E8A-4147-A177-3AD203B41FA5}">
                      <a16:colId xmlns:a16="http://schemas.microsoft.com/office/drawing/2014/main" val="2246600610"/>
                    </a:ext>
                  </a:extLst>
                </a:gridCol>
                <a:gridCol w="948280">
                  <a:extLst>
                    <a:ext uri="{9D8B030D-6E8A-4147-A177-3AD203B41FA5}">
                      <a16:colId xmlns:a16="http://schemas.microsoft.com/office/drawing/2014/main" val="3038514204"/>
                    </a:ext>
                  </a:extLst>
                </a:gridCol>
                <a:gridCol w="787006">
                  <a:extLst>
                    <a:ext uri="{9D8B030D-6E8A-4147-A177-3AD203B41FA5}">
                      <a16:colId xmlns:a16="http://schemas.microsoft.com/office/drawing/2014/main" val="1393601813"/>
                    </a:ext>
                  </a:extLst>
                </a:gridCol>
                <a:gridCol w="638730">
                  <a:extLst>
                    <a:ext uri="{9D8B030D-6E8A-4147-A177-3AD203B41FA5}">
                      <a16:colId xmlns:a16="http://schemas.microsoft.com/office/drawing/2014/main" val="2197995448"/>
                    </a:ext>
                  </a:extLst>
                </a:gridCol>
                <a:gridCol w="1083560">
                  <a:extLst>
                    <a:ext uri="{9D8B030D-6E8A-4147-A177-3AD203B41FA5}">
                      <a16:colId xmlns:a16="http://schemas.microsoft.com/office/drawing/2014/main" val="284619209"/>
                    </a:ext>
                  </a:extLst>
                </a:gridCol>
                <a:gridCol w="718500">
                  <a:extLst>
                    <a:ext uri="{9D8B030D-6E8A-4147-A177-3AD203B41FA5}">
                      <a16:colId xmlns:a16="http://schemas.microsoft.com/office/drawing/2014/main" val="2516587996"/>
                    </a:ext>
                  </a:extLst>
                </a:gridCol>
              </a:tblGrid>
              <a:tr h="321417">
                <a:tc>
                  <a:txBody>
                    <a:bodyPr/>
                    <a:lstStyle/>
                    <a:p>
                      <a:pPr algn="l" rtl="0" fontAlgn="ctr"/>
                      <a:r>
                        <a:rPr lang="en-GB" sz="1200" b="1" i="0" u="none" strike="noStrike" dirty="0">
                          <a:solidFill>
                            <a:srgbClr val="FFFFFF"/>
                          </a:solidFill>
                          <a:effectLst/>
                          <a:latin typeface="Calibri" panose="020F0502020204030204" pitchFamily="34" charset="0"/>
                        </a:rPr>
                        <a:t>Examples of issues by design</a:t>
                      </a:r>
                    </a:p>
                  </a:txBody>
                  <a:tcPr marL="3308" marR="3308" marT="33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200" b="1" i="0" u="none" strike="noStrike" dirty="0">
                          <a:solidFill>
                            <a:srgbClr val="FFFFFF"/>
                          </a:solidFill>
                          <a:effectLst/>
                          <a:latin typeface="Calibri" panose="020F0502020204030204" pitchFamily="34" charset="0"/>
                        </a:rPr>
                        <a:t> 'one piece mailer'</a:t>
                      </a:r>
                      <a:br>
                        <a:rPr lang="en-GB" sz="1200" b="1" i="0" u="none" strike="noStrike" dirty="0">
                          <a:solidFill>
                            <a:srgbClr val="FFFFFF"/>
                          </a:solidFill>
                          <a:effectLst/>
                          <a:latin typeface="Calibri" panose="020F0502020204030204" pitchFamily="34" charset="0"/>
                        </a:rPr>
                      </a:br>
                      <a:r>
                        <a:rPr lang="en-GB" sz="1200" b="1" i="0" u="none" strike="noStrike" dirty="0">
                          <a:solidFill>
                            <a:srgbClr val="FFFFFF"/>
                          </a:solidFill>
                          <a:effectLst/>
                          <a:latin typeface="Calibri" panose="020F0502020204030204" pitchFamily="34" charset="0"/>
                        </a:rPr>
                        <a:t>Standard and Advertising</a:t>
                      </a:r>
                    </a:p>
                  </a:txBody>
                  <a:tcPr marL="3308" marR="3308" marT="33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200" b="1" i="0" u="none" strike="noStrike" dirty="0">
                          <a:solidFill>
                            <a:srgbClr val="FFFFFF"/>
                          </a:solidFill>
                          <a:effectLst/>
                          <a:latin typeface="Calibri" panose="020F0502020204030204" pitchFamily="34" charset="0"/>
                        </a:rPr>
                        <a:t>Feature Mailer</a:t>
                      </a:r>
                    </a:p>
                  </a:txBody>
                  <a:tcPr marL="3308" marR="3308" marT="33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200" b="1" i="0" u="none" strike="noStrike" dirty="0">
                          <a:solidFill>
                            <a:srgbClr val="FFFFFF"/>
                          </a:solidFill>
                          <a:effectLst/>
                          <a:latin typeface="Calibri" panose="020F0502020204030204" pitchFamily="34" charset="0"/>
                        </a:rPr>
                        <a:t>Coupon Mailer</a:t>
                      </a:r>
                    </a:p>
                  </a:txBody>
                  <a:tcPr marL="3308" marR="3308" marT="33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200" b="1" i="0" u="none" strike="noStrike" dirty="0">
                          <a:solidFill>
                            <a:srgbClr val="FFFFFF"/>
                          </a:solidFill>
                          <a:effectLst/>
                          <a:latin typeface="Calibri" panose="020F0502020204030204" pitchFamily="34" charset="0"/>
                        </a:rPr>
                        <a:t>2/3 Ply machinable postcard</a:t>
                      </a:r>
                    </a:p>
                  </a:txBody>
                  <a:tcPr marL="3308" marR="3308" marT="33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n-GB" sz="1200" b="1" i="0" u="none" strike="noStrike" dirty="0">
                          <a:solidFill>
                            <a:srgbClr val="FFFFFF"/>
                          </a:solidFill>
                          <a:effectLst/>
                          <a:latin typeface="Calibri" panose="020F0502020204030204" pitchFamily="34" charset="0"/>
                        </a:rPr>
                        <a:t>Letter Traditional envelope</a:t>
                      </a:r>
                    </a:p>
                  </a:txBody>
                  <a:tcPr marL="3308" marR="3308" marT="33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336202831"/>
                  </a:ext>
                </a:extLst>
              </a:tr>
              <a:tr h="465754">
                <a:tc>
                  <a:txBody>
                    <a:bodyPr/>
                    <a:lstStyle/>
                    <a:p>
                      <a:pPr algn="l" rtl="0" fontAlgn="ctr"/>
                      <a:r>
                        <a:rPr lang="en-GB" sz="1200" b="1" i="0" u="none" strike="noStrike" dirty="0">
                          <a:solidFill>
                            <a:srgbClr val="C00000"/>
                          </a:solidFill>
                          <a:effectLst/>
                          <a:latin typeface="Calibri" panose="020F0502020204030204" pitchFamily="34" charset="0"/>
                        </a:rPr>
                        <a:t>Items rejected or, due to fold in the incorrect location, missorted due to double detection. Requirements are;</a:t>
                      </a:r>
                      <a:br>
                        <a:rPr lang="en-GB" sz="12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fold to be on the edge on which we process the mail </a:t>
                      </a:r>
                      <a:br>
                        <a:rPr lang="en-GB" sz="10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Portrait = edge to the left of the Delivery Address</a:t>
                      </a:r>
                      <a:br>
                        <a:rPr lang="en-GB" sz="10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Square / landscape = long edge under the Delivery Address</a:t>
                      </a:r>
                    </a:p>
                  </a:txBody>
                  <a:tcPr marL="3308" marR="3308" marT="33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û</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91117550"/>
                  </a:ext>
                </a:extLst>
              </a:tr>
              <a:tr h="350660">
                <a:tc>
                  <a:txBody>
                    <a:bodyPr/>
                    <a:lstStyle/>
                    <a:p>
                      <a:pPr algn="l" rtl="0" fontAlgn="ctr"/>
                      <a:r>
                        <a:rPr lang="en-GB" sz="1200" b="1" i="0" u="none" strike="noStrike" dirty="0">
                          <a:solidFill>
                            <a:srgbClr val="C00000"/>
                          </a:solidFill>
                          <a:effectLst/>
                          <a:latin typeface="Calibri" panose="020F0502020204030204" pitchFamily="34" charset="0"/>
                        </a:rPr>
                        <a:t>Item damaged due to having the incorrect adhesive, e.g.</a:t>
                      </a:r>
                      <a:br>
                        <a:rPr lang="en-GB" sz="12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pressure seal used, opens during processing</a:t>
                      </a:r>
                      <a:br>
                        <a:rPr lang="en-GB" sz="10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thin layer of adhesive, does not give the pack the necessary robustness </a:t>
                      </a:r>
                      <a:br>
                        <a:rPr lang="en-GB" sz="10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adhesive not applied correctly, unsealed or leaves openings</a:t>
                      </a:r>
                    </a:p>
                  </a:txBody>
                  <a:tcPr marL="3308" marR="3308" marT="33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Wingdings" panose="05000000000000000000" pitchFamily="2" charset="2"/>
                          <a:ea typeface="+mn-ea"/>
                          <a:cs typeface="+mn-cs"/>
                        </a:rPr>
                        <a:t>û</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73716007"/>
                  </a:ext>
                </a:extLst>
              </a:tr>
              <a:tr h="436671">
                <a:tc>
                  <a:txBody>
                    <a:bodyPr/>
                    <a:lstStyle/>
                    <a:p>
                      <a:pPr algn="l" rtl="0" fontAlgn="ctr"/>
                      <a:r>
                        <a:rPr lang="en-GB" sz="1200" b="1" i="0" u="none" strike="noStrike" dirty="0">
                          <a:solidFill>
                            <a:srgbClr val="C00000"/>
                          </a:solidFill>
                          <a:effectLst/>
                          <a:latin typeface="Calibri" panose="020F0502020204030204" pitchFamily="34" charset="0"/>
                        </a:rPr>
                        <a:t>Machine damage and item jams, incorrect contents, caused by;</a:t>
                      </a:r>
                      <a:br>
                        <a:rPr lang="en-GB" sz="12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non paper contents included</a:t>
                      </a:r>
                      <a:br>
                        <a:rPr lang="en-GB" sz="10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finish of the pack poor, ink rubs off onto the cameras and transfers onto other items</a:t>
                      </a:r>
                      <a:br>
                        <a:rPr lang="en-GB" sz="10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poor quality outer, causes jams and damage to mail </a:t>
                      </a:r>
                      <a:br>
                        <a:rPr lang="en-GB" sz="10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machine belts dislodged and damaged</a:t>
                      </a:r>
                    </a:p>
                    <a:p>
                      <a:pPr algn="l" rtl="0" fontAlgn="ctr"/>
                      <a:r>
                        <a:rPr lang="en-GB" sz="1000" b="0" i="0" u="none" strike="noStrike" dirty="0">
                          <a:solidFill>
                            <a:srgbClr val="404040"/>
                          </a:solidFill>
                          <a:effectLst/>
                          <a:latin typeface="Calibri" panose="020F0502020204030204" pitchFamily="34" charset="0"/>
                        </a:rPr>
                        <a:t>- Opening flap in the incorrect location</a:t>
                      </a:r>
                    </a:p>
                  </a:txBody>
                  <a:tcPr marL="3308" marR="3308" marT="33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û</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t"/>
                      <a:r>
                        <a:rPr kumimoji="0" lang="en-GB" sz="1600" b="0" i="0" u="none" strike="noStrike" kern="1200" cap="none" spc="0" normalizeH="0" baseline="0" noProof="0" dirty="0">
                          <a:ln>
                            <a:noFill/>
                          </a:ln>
                          <a:solidFill>
                            <a:srgbClr val="000000"/>
                          </a:solidFill>
                          <a:effectLst/>
                          <a:uLnTx/>
                          <a:uFillTx/>
                          <a:latin typeface="Wingdings" panose="05000000000000000000" pitchFamily="2" charset="2"/>
                          <a:ea typeface="+mn-ea"/>
                          <a:cs typeface="+mn-cs"/>
                        </a:rPr>
                        <a:t>ü</a:t>
                      </a:r>
                      <a:endParaRPr lang="en-GB" sz="1600" b="0" i="0" u="none" strike="noStrike" dirty="0">
                        <a:solidFill>
                          <a:srgbClr val="000000"/>
                        </a:solidFill>
                        <a:effectLst/>
                        <a:latin typeface="Wingdings" panose="05000000000000000000" pitchFamily="2" charset="2"/>
                      </a:endParaRP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70982669"/>
                  </a:ext>
                </a:extLst>
              </a:tr>
              <a:tr h="380433">
                <a:tc>
                  <a:txBody>
                    <a:bodyPr/>
                    <a:lstStyle/>
                    <a:p>
                      <a:pPr algn="l" rtl="0" fontAlgn="ctr"/>
                      <a:r>
                        <a:rPr lang="en-GB" sz="1200" b="1" i="0" u="none" strike="noStrike" dirty="0">
                          <a:solidFill>
                            <a:srgbClr val="C00000"/>
                          </a:solidFill>
                          <a:effectLst/>
                          <a:latin typeface="Calibri" panose="020F0502020204030204" pitchFamily="34" charset="0"/>
                        </a:rPr>
                        <a:t>Item pre-culled or rejected for being too flimsy or thin, due to;</a:t>
                      </a:r>
                      <a:br>
                        <a:rPr lang="en-GB" sz="1200" b="0" i="0" u="none" strike="noStrike" dirty="0">
                          <a:solidFill>
                            <a:srgbClr val="404040"/>
                          </a:solidFill>
                          <a:effectLst/>
                          <a:latin typeface="Calibri" panose="020F0502020204030204" pitchFamily="34" charset="0"/>
                        </a:rPr>
                      </a:br>
                      <a:r>
                        <a:rPr lang="en-GB" sz="1200" b="0" i="0" u="none" strike="noStrike" dirty="0">
                          <a:solidFill>
                            <a:srgbClr val="404040"/>
                          </a:solidFill>
                          <a:effectLst/>
                          <a:latin typeface="Calibri" panose="020F0502020204030204" pitchFamily="34" charset="0"/>
                        </a:rPr>
                        <a:t>- </a:t>
                      </a:r>
                      <a:r>
                        <a:rPr lang="en-GB" sz="1000" b="0" i="0" u="none" strike="noStrike" dirty="0">
                          <a:solidFill>
                            <a:srgbClr val="404040"/>
                          </a:solidFill>
                          <a:effectLst/>
                          <a:latin typeface="Calibri" panose="020F0502020204030204" pitchFamily="34" charset="0"/>
                        </a:rPr>
                        <a:t>opening fold not included in the design</a:t>
                      </a:r>
                      <a:br>
                        <a:rPr lang="en-GB" sz="10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opening fold not the correct dimensions (gives pack strength)</a:t>
                      </a:r>
                      <a:br>
                        <a:rPr lang="en-GB" sz="10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incorrect gsm used for the outer/design</a:t>
                      </a:r>
                    </a:p>
                  </a:txBody>
                  <a:tcPr marL="3308" marR="3308" marT="33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kumimoji="0" lang="en-GB" sz="1600" b="0" i="0" u="none" strike="noStrike" kern="1200" cap="none" spc="0" normalizeH="0" baseline="0" noProof="0" dirty="0">
                          <a:ln>
                            <a:noFill/>
                          </a:ln>
                          <a:solidFill>
                            <a:srgbClr val="000000"/>
                          </a:solidFill>
                          <a:effectLst/>
                          <a:uLnTx/>
                          <a:uFillTx/>
                          <a:latin typeface="Wingdings" panose="05000000000000000000" pitchFamily="2" charset="2"/>
                          <a:ea typeface="+mn-ea"/>
                          <a:cs typeface="+mn-cs"/>
                        </a:rPr>
                        <a:t>ü</a:t>
                      </a:r>
                      <a:endParaRPr lang="en-GB" sz="1600" b="0" i="0" u="none" strike="noStrike" dirty="0">
                        <a:solidFill>
                          <a:srgbClr val="000000"/>
                        </a:solidFill>
                        <a:effectLst/>
                        <a:latin typeface="Wingdings" panose="05000000000000000000" pitchFamily="2" charset="2"/>
                      </a:endParaRP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12004653"/>
                  </a:ext>
                </a:extLst>
              </a:tr>
              <a:tr h="380433">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GB" sz="1200" b="1" i="0" u="none" strike="noStrike" dirty="0">
                          <a:solidFill>
                            <a:srgbClr val="C00000"/>
                          </a:solidFill>
                          <a:effectLst/>
                          <a:latin typeface="Calibri" panose="020F0502020204030204" pitchFamily="34" charset="0"/>
                        </a:rPr>
                        <a:t>Poor Quality Barcodes and Addressing issues, resulting in;</a:t>
                      </a:r>
                      <a:br>
                        <a:rPr lang="en-GB" sz="1200" b="0" i="0" u="none" strike="noStrike" dirty="0">
                          <a:solidFill>
                            <a:srgbClr val="404040"/>
                          </a:solidFill>
                          <a:effectLst/>
                          <a:latin typeface="Calibri" panose="020F0502020204030204" pitchFamily="34" charset="0"/>
                        </a:rPr>
                      </a:br>
                      <a:r>
                        <a:rPr lang="en-GB" sz="1200" b="0" i="0" u="none" strike="noStrike" dirty="0">
                          <a:solidFill>
                            <a:srgbClr val="404040"/>
                          </a:solidFill>
                          <a:effectLst/>
                          <a:latin typeface="Calibri" panose="020F0502020204030204" pitchFamily="34" charset="0"/>
                        </a:rPr>
                        <a:t>- </a:t>
                      </a:r>
                      <a:r>
                        <a:rPr lang="en-GB" sz="1000" b="0" i="0" u="none" strike="noStrike" dirty="0">
                          <a:solidFill>
                            <a:srgbClr val="404040"/>
                          </a:solidFill>
                          <a:effectLst/>
                          <a:latin typeface="Calibri" panose="020F0502020204030204" pitchFamily="34" charset="0"/>
                        </a:rPr>
                        <a:t>Barcode not read due to print quality, location, contrast, charges might be applied</a:t>
                      </a:r>
                      <a:br>
                        <a:rPr lang="en-GB" sz="1000" b="0" i="0" u="none" strike="noStrike" dirty="0">
                          <a:solidFill>
                            <a:srgbClr val="404040"/>
                          </a:solidFill>
                          <a:effectLst/>
                          <a:latin typeface="Calibri" panose="020F0502020204030204" pitchFamily="34" charset="0"/>
                        </a:rPr>
                      </a:br>
                      <a:r>
                        <a:rPr lang="en-GB" sz="1000" b="0" i="0" u="none" strike="noStrike" dirty="0">
                          <a:solidFill>
                            <a:srgbClr val="404040"/>
                          </a:solidFill>
                          <a:effectLst/>
                          <a:latin typeface="Calibri" panose="020F0502020204030204" pitchFamily="34" charset="0"/>
                        </a:rPr>
                        <a:t>- Address / Barcode not visible, address or barcode not matched to PAF</a:t>
                      </a:r>
                    </a:p>
                  </a:txBody>
                  <a:tcPr marL="3308" marR="3308" marT="33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lang="en-GB" sz="1600" b="0" i="0" u="none" strike="noStrike" dirty="0">
                          <a:solidFill>
                            <a:srgbClr val="000000"/>
                          </a:solidFill>
                          <a:effectLst/>
                          <a:latin typeface="Wingdings" panose="05000000000000000000" pitchFamily="2" charset="2"/>
                        </a:rPr>
                        <a:t> ü</a:t>
                      </a: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fontAlgn="t"/>
                      <a:r>
                        <a:rPr kumimoji="0" lang="en-GB" sz="1600" b="0" i="0" u="none" strike="noStrike" kern="1200" cap="none" spc="0" normalizeH="0" baseline="0" noProof="0" dirty="0">
                          <a:ln>
                            <a:noFill/>
                          </a:ln>
                          <a:solidFill>
                            <a:srgbClr val="000000"/>
                          </a:solidFill>
                          <a:effectLst/>
                          <a:uLnTx/>
                          <a:uFillTx/>
                          <a:latin typeface="Wingdings" panose="05000000000000000000" pitchFamily="2" charset="2"/>
                          <a:ea typeface="+mn-ea"/>
                          <a:cs typeface="+mn-cs"/>
                        </a:rPr>
                        <a:t>ü</a:t>
                      </a:r>
                      <a:endParaRPr lang="en-GB" sz="1600" b="0" i="0" u="none" strike="noStrike" dirty="0">
                        <a:solidFill>
                          <a:srgbClr val="000000"/>
                        </a:solidFill>
                        <a:effectLst/>
                        <a:latin typeface="Wingdings" panose="05000000000000000000" pitchFamily="2" charset="2"/>
                      </a:endParaRPr>
                    </a:p>
                  </a:txBody>
                  <a:tcPr marL="3308" marR="3308" marT="330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291559459"/>
                  </a:ext>
                </a:extLst>
              </a:tr>
            </a:tbl>
          </a:graphicData>
        </a:graphic>
      </p:graphicFrame>
    </p:spTree>
    <p:extLst>
      <p:ext uri="{BB962C8B-B14F-4D97-AF65-F5344CB8AC3E}">
        <p14:creationId xmlns:p14="http://schemas.microsoft.com/office/powerpoint/2010/main" val="1480398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D28E-F6CE-48A9-B2E6-7379F399E2D7}"/>
              </a:ext>
            </a:extLst>
          </p:cNvPr>
          <p:cNvSpPr>
            <a:spLocks noGrp="1"/>
          </p:cNvSpPr>
          <p:nvPr>
            <p:ph type="title"/>
          </p:nvPr>
        </p:nvSpPr>
        <p:spPr>
          <a:xfrm>
            <a:off x="205722" y="165258"/>
            <a:ext cx="8938278" cy="45143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000" dirty="0">
                <a:solidFill>
                  <a:srgbClr val="C00000"/>
                </a:solidFill>
              </a:rPr>
              <a:t>Checklist</a:t>
            </a:r>
            <a:endParaRPr lang="en-GB" sz="3000" dirty="0">
              <a:solidFill>
                <a:srgbClr val="C00000"/>
              </a:solidFill>
              <a:latin typeface="+mn-lt"/>
            </a:endParaRPr>
          </a:p>
        </p:txBody>
      </p:sp>
      <p:sp>
        <p:nvSpPr>
          <p:cNvPr id="5" name="TextBox 4">
            <a:extLst>
              <a:ext uri="{FF2B5EF4-FFF2-40B4-BE49-F238E27FC236}">
                <a16:creationId xmlns:a16="http://schemas.microsoft.com/office/drawing/2014/main" id="{62E123E0-F461-4908-8A3E-90296ACA8565}"/>
              </a:ext>
            </a:extLst>
          </p:cNvPr>
          <p:cNvSpPr txBox="1"/>
          <p:nvPr/>
        </p:nvSpPr>
        <p:spPr>
          <a:xfrm>
            <a:off x="105867" y="609331"/>
            <a:ext cx="8938278" cy="4385816"/>
          </a:xfrm>
          <a:prstGeom prst="rect">
            <a:avLst/>
          </a:prstGeom>
          <a:noFill/>
        </p:spPr>
        <p:txBody>
          <a:bodyPr wrap="square">
            <a:spAutoFit/>
          </a:bodyPr>
          <a:lstStyle/>
          <a:p>
            <a:pPr marL="342900" indent="-342900">
              <a:buAutoNum type="arabicPeriod"/>
            </a:pPr>
            <a:r>
              <a:rPr lang="en-GB" sz="1550" dirty="0">
                <a:solidFill>
                  <a:schemeClr val="bg2"/>
                </a:solidFill>
                <a:latin typeface="+mj-lt"/>
              </a:rPr>
              <a:t>Pack </a:t>
            </a:r>
            <a:r>
              <a:rPr lang="en-GB" sz="1550" b="1" dirty="0">
                <a:solidFill>
                  <a:schemeClr val="bg2"/>
                </a:solidFill>
              </a:rPr>
              <a:t>dimensions</a:t>
            </a:r>
            <a:r>
              <a:rPr lang="en-GB" sz="1550" dirty="0">
                <a:solidFill>
                  <a:schemeClr val="bg2"/>
                </a:solidFill>
                <a:latin typeface="+mj-lt"/>
              </a:rPr>
              <a:t> (applicable to the finished mailpiece).</a:t>
            </a:r>
          </a:p>
          <a:p>
            <a:pPr marL="342900" indent="-342900">
              <a:buAutoNum type="arabicPeriod"/>
            </a:pPr>
            <a:r>
              <a:rPr lang="en-GB" sz="1550" dirty="0">
                <a:solidFill>
                  <a:schemeClr val="bg2"/>
                </a:solidFill>
                <a:latin typeface="+mj-lt"/>
              </a:rPr>
              <a:t>Is the </a:t>
            </a:r>
            <a:r>
              <a:rPr lang="en-GB" sz="1550" b="1" dirty="0">
                <a:solidFill>
                  <a:schemeClr val="bg2"/>
                </a:solidFill>
              </a:rPr>
              <a:t>item</a:t>
            </a:r>
            <a:r>
              <a:rPr lang="en-GB" sz="1550" dirty="0">
                <a:solidFill>
                  <a:schemeClr val="bg2"/>
                </a:solidFill>
                <a:latin typeface="+mj-lt"/>
              </a:rPr>
              <a:t> </a:t>
            </a:r>
            <a:r>
              <a:rPr lang="en-GB" sz="1550" b="1" dirty="0">
                <a:solidFill>
                  <a:schemeClr val="bg2"/>
                </a:solidFill>
              </a:rPr>
              <a:t>permissible</a:t>
            </a:r>
            <a:r>
              <a:rPr lang="en-GB" sz="1550" dirty="0">
                <a:solidFill>
                  <a:schemeClr val="bg2"/>
                </a:solidFill>
                <a:latin typeface="+mj-lt"/>
              </a:rPr>
              <a:t> (poly &amp; unwrapped not allowed for Letters, postcards not for Economy and  Incentives).</a:t>
            </a:r>
          </a:p>
          <a:p>
            <a:pPr marL="342900" indent="-342900">
              <a:buAutoNum type="arabicPeriod"/>
            </a:pPr>
            <a:r>
              <a:rPr lang="en-GB" sz="1550" dirty="0">
                <a:solidFill>
                  <a:schemeClr val="bg2"/>
                </a:solidFill>
                <a:latin typeface="+mj-lt"/>
              </a:rPr>
              <a:t>Minimum and Maximum </a:t>
            </a:r>
            <a:r>
              <a:rPr lang="en-GB" sz="1550" b="1" dirty="0">
                <a:solidFill>
                  <a:schemeClr val="bg2"/>
                </a:solidFill>
              </a:rPr>
              <a:t>thickness</a:t>
            </a:r>
            <a:r>
              <a:rPr lang="en-GB" sz="1550" dirty="0">
                <a:solidFill>
                  <a:schemeClr val="bg2"/>
                </a:solidFill>
                <a:latin typeface="+mj-lt"/>
              </a:rPr>
              <a:t> of the item (postcard, Letter, Large letter).</a:t>
            </a:r>
          </a:p>
          <a:p>
            <a:pPr marL="342900" indent="-342900">
              <a:buAutoNum type="arabicPeriod"/>
            </a:pPr>
            <a:r>
              <a:rPr lang="en-GB" sz="1550" dirty="0">
                <a:solidFill>
                  <a:schemeClr val="bg2"/>
                </a:solidFill>
                <a:latin typeface="+mj-lt"/>
              </a:rPr>
              <a:t>The </a:t>
            </a:r>
            <a:r>
              <a:rPr lang="en-GB" sz="1550" b="1" dirty="0">
                <a:solidFill>
                  <a:schemeClr val="bg2"/>
                </a:solidFill>
              </a:rPr>
              <a:t>flexibility</a:t>
            </a:r>
            <a:r>
              <a:rPr lang="en-GB" sz="1550" dirty="0">
                <a:solidFill>
                  <a:schemeClr val="bg2"/>
                </a:solidFill>
                <a:latin typeface="+mj-lt"/>
              </a:rPr>
              <a:t> of letters (a non-technical test is ‘S’ test).</a:t>
            </a:r>
          </a:p>
          <a:p>
            <a:pPr marL="342900" indent="-342900">
              <a:buAutoNum type="arabicPeriod"/>
            </a:pPr>
            <a:r>
              <a:rPr lang="en-GB" sz="1550" dirty="0">
                <a:solidFill>
                  <a:schemeClr val="bg2"/>
                </a:solidFill>
                <a:latin typeface="+mj-lt"/>
              </a:rPr>
              <a:t>Minimal </a:t>
            </a:r>
            <a:r>
              <a:rPr lang="en-GB" sz="1550" b="1" dirty="0">
                <a:solidFill>
                  <a:schemeClr val="bg2"/>
                </a:solidFill>
              </a:rPr>
              <a:t>excess</a:t>
            </a:r>
            <a:r>
              <a:rPr lang="en-GB" sz="1550" dirty="0">
                <a:solidFill>
                  <a:schemeClr val="bg2"/>
                </a:solidFill>
                <a:latin typeface="+mj-lt"/>
              </a:rPr>
              <a:t> paper or polywrap.</a:t>
            </a:r>
          </a:p>
          <a:p>
            <a:pPr marL="342900" indent="-342900">
              <a:buAutoNum type="arabicPeriod"/>
            </a:pPr>
            <a:r>
              <a:rPr lang="en-GB" sz="1550" dirty="0">
                <a:solidFill>
                  <a:schemeClr val="bg2"/>
                </a:solidFill>
                <a:latin typeface="+mj-lt"/>
              </a:rPr>
              <a:t>The </a:t>
            </a:r>
            <a:r>
              <a:rPr lang="en-GB" sz="1550" b="1" dirty="0">
                <a:solidFill>
                  <a:schemeClr val="bg2"/>
                </a:solidFill>
              </a:rPr>
              <a:t>adhesive</a:t>
            </a:r>
            <a:r>
              <a:rPr lang="en-GB" sz="1550" dirty="0">
                <a:solidFill>
                  <a:schemeClr val="bg2"/>
                </a:solidFill>
                <a:latin typeface="+mj-lt"/>
              </a:rPr>
              <a:t> type and application suitable for the design.</a:t>
            </a:r>
          </a:p>
          <a:p>
            <a:pPr marL="342900" indent="-342900">
              <a:buFontTx/>
              <a:buAutoNum type="arabicPeriod"/>
            </a:pPr>
            <a:r>
              <a:rPr lang="en-GB" sz="1550" dirty="0">
                <a:solidFill>
                  <a:schemeClr val="bg2"/>
                </a:solidFill>
                <a:latin typeface="+mj-lt"/>
              </a:rPr>
              <a:t>The location and design of the </a:t>
            </a:r>
            <a:r>
              <a:rPr lang="en-GB" sz="1550" b="1" dirty="0">
                <a:solidFill>
                  <a:schemeClr val="bg2"/>
                </a:solidFill>
              </a:rPr>
              <a:t>opening flap</a:t>
            </a:r>
            <a:r>
              <a:rPr lang="en-GB" sz="1550" dirty="0">
                <a:solidFill>
                  <a:schemeClr val="bg2"/>
                </a:solidFill>
                <a:latin typeface="+mj-lt"/>
              </a:rPr>
              <a:t>.</a:t>
            </a:r>
            <a:endParaRPr lang="en-GB" sz="1550" b="1" dirty="0">
              <a:solidFill>
                <a:schemeClr val="bg2"/>
              </a:solidFill>
            </a:endParaRPr>
          </a:p>
          <a:p>
            <a:pPr marL="342900" indent="-342900">
              <a:buAutoNum type="arabicPeriod"/>
            </a:pPr>
            <a:r>
              <a:rPr lang="en-GB" sz="1550" dirty="0">
                <a:solidFill>
                  <a:schemeClr val="bg2"/>
                </a:solidFill>
                <a:latin typeface="+mj-lt"/>
              </a:rPr>
              <a:t>Location of the </a:t>
            </a:r>
            <a:r>
              <a:rPr lang="en-GB" sz="1550" b="1" dirty="0">
                <a:solidFill>
                  <a:schemeClr val="bg2"/>
                </a:solidFill>
              </a:rPr>
              <a:t>‘fold’ </a:t>
            </a:r>
            <a:r>
              <a:rPr lang="en-GB" sz="1550" dirty="0">
                <a:solidFill>
                  <a:schemeClr val="bg2"/>
                </a:solidFill>
                <a:latin typeface="+mj-lt"/>
              </a:rPr>
              <a:t>for ‘One Piece’ mailers to be on the reference edge.</a:t>
            </a:r>
          </a:p>
          <a:p>
            <a:pPr marL="342900" indent="-342900">
              <a:buAutoNum type="arabicPeriod"/>
            </a:pPr>
            <a:r>
              <a:rPr lang="en-GB" sz="1550" dirty="0">
                <a:solidFill>
                  <a:schemeClr val="bg2"/>
                </a:solidFill>
                <a:latin typeface="+mj-lt"/>
              </a:rPr>
              <a:t>Location of the </a:t>
            </a:r>
            <a:r>
              <a:rPr lang="en-GB" sz="1550" b="1" dirty="0">
                <a:solidFill>
                  <a:schemeClr val="bg2"/>
                </a:solidFill>
              </a:rPr>
              <a:t>spine</a:t>
            </a:r>
            <a:r>
              <a:rPr lang="en-GB" sz="1550" dirty="0">
                <a:solidFill>
                  <a:schemeClr val="bg2"/>
                </a:solidFill>
                <a:latin typeface="+mj-lt"/>
              </a:rPr>
              <a:t> for unwrapped Large Letters or inserts in Letters and Large Letters to be on the reference edge.</a:t>
            </a:r>
          </a:p>
          <a:p>
            <a:pPr marL="342900" indent="-342900">
              <a:buAutoNum type="arabicPeriod"/>
            </a:pPr>
            <a:r>
              <a:rPr lang="en-GB" sz="1550" dirty="0">
                <a:solidFill>
                  <a:schemeClr val="bg2"/>
                </a:solidFill>
                <a:latin typeface="+mj-lt"/>
              </a:rPr>
              <a:t>The </a:t>
            </a:r>
            <a:r>
              <a:rPr lang="en-GB" sz="1550" b="1" dirty="0">
                <a:solidFill>
                  <a:schemeClr val="bg2"/>
                </a:solidFill>
              </a:rPr>
              <a:t>Delivery and Return Address </a:t>
            </a:r>
            <a:r>
              <a:rPr lang="en-GB" sz="1550" dirty="0">
                <a:solidFill>
                  <a:schemeClr val="bg2"/>
                </a:solidFill>
                <a:latin typeface="+mj-lt"/>
              </a:rPr>
              <a:t>font, print, location and formatting.</a:t>
            </a:r>
          </a:p>
          <a:p>
            <a:pPr marL="342900" indent="-342900">
              <a:buAutoNum type="arabicPeriod"/>
            </a:pPr>
            <a:r>
              <a:rPr lang="en-GB" sz="1550" dirty="0">
                <a:solidFill>
                  <a:schemeClr val="bg2"/>
                </a:solidFill>
                <a:latin typeface="+mj-lt"/>
              </a:rPr>
              <a:t>Mailmark barcode not to be in the </a:t>
            </a:r>
            <a:r>
              <a:rPr lang="en-GB" sz="1550" b="1" dirty="0">
                <a:solidFill>
                  <a:schemeClr val="bg2"/>
                </a:solidFill>
              </a:rPr>
              <a:t>clear zones </a:t>
            </a:r>
            <a:r>
              <a:rPr lang="en-GB" sz="1550" dirty="0">
                <a:solidFill>
                  <a:schemeClr val="bg2"/>
                </a:solidFill>
                <a:latin typeface="+mj-lt"/>
              </a:rPr>
              <a:t>(outer frame, route Codemark and tag Codemark areas).</a:t>
            </a:r>
          </a:p>
          <a:p>
            <a:pPr marL="342900" indent="-342900">
              <a:buAutoNum type="arabicPeriod"/>
            </a:pPr>
            <a:r>
              <a:rPr lang="en-GB" sz="1550" dirty="0">
                <a:solidFill>
                  <a:schemeClr val="bg2"/>
                </a:solidFill>
                <a:latin typeface="+mj-lt"/>
              </a:rPr>
              <a:t>The location of the </a:t>
            </a:r>
            <a:r>
              <a:rPr lang="en-GB" sz="1550" b="1" dirty="0">
                <a:solidFill>
                  <a:schemeClr val="bg2"/>
                </a:solidFill>
              </a:rPr>
              <a:t>Delivery Address and Return Address.</a:t>
            </a:r>
          </a:p>
          <a:p>
            <a:pPr marL="342900" indent="-342900">
              <a:buAutoNum type="arabicPeriod"/>
            </a:pPr>
            <a:r>
              <a:rPr lang="en-GB" sz="1550" dirty="0">
                <a:solidFill>
                  <a:schemeClr val="bg2"/>
                </a:solidFill>
                <a:latin typeface="+mj-lt"/>
              </a:rPr>
              <a:t>Do all </a:t>
            </a:r>
            <a:r>
              <a:rPr lang="en-GB" sz="1550" b="1" dirty="0">
                <a:solidFill>
                  <a:schemeClr val="bg2"/>
                </a:solidFill>
              </a:rPr>
              <a:t>pack</a:t>
            </a:r>
            <a:r>
              <a:rPr lang="en-GB" sz="1550" dirty="0">
                <a:solidFill>
                  <a:schemeClr val="bg2"/>
                </a:solidFill>
                <a:latin typeface="+mj-lt"/>
              </a:rPr>
              <a:t> </a:t>
            </a:r>
            <a:r>
              <a:rPr lang="en-GB" sz="1550" b="1" dirty="0">
                <a:solidFill>
                  <a:schemeClr val="bg2"/>
                </a:solidFill>
              </a:rPr>
              <a:t>edges</a:t>
            </a:r>
            <a:r>
              <a:rPr lang="en-GB" sz="1550" dirty="0">
                <a:solidFill>
                  <a:schemeClr val="bg2"/>
                </a:solidFill>
                <a:latin typeface="+mj-lt"/>
              </a:rPr>
              <a:t> meet on the short and long edges?</a:t>
            </a:r>
          </a:p>
          <a:p>
            <a:pPr marL="342900" indent="-342900">
              <a:buAutoNum type="arabicPeriod"/>
            </a:pPr>
            <a:r>
              <a:rPr lang="en-GB" sz="1550" dirty="0">
                <a:solidFill>
                  <a:schemeClr val="bg2"/>
                </a:solidFill>
                <a:latin typeface="+mj-lt"/>
              </a:rPr>
              <a:t>Is the </a:t>
            </a:r>
            <a:r>
              <a:rPr lang="en-GB" sz="1550" b="1" dirty="0">
                <a:solidFill>
                  <a:schemeClr val="bg2"/>
                </a:solidFill>
              </a:rPr>
              <a:t>paper quality and paper weight </a:t>
            </a:r>
            <a:r>
              <a:rPr lang="en-GB" sz="1550" dirty="0">
                <a:solidFill>
                  <a:schemeClr val="bg2"/>
                </a:solidFill>
                <a:latin typeface="+mj-lt"/>
              </a:rPr>
              <a:t>as expected for the outer (envelope, wrap, unwrapped) or one-piece design?</a:t>
            </a:r>
          </a:p>
          <a:p>
            <a:pPr marL="342900" indent="-342900">
              <a:buAutoNum type="arabicPeriod"/>
            </a:pPr>
            <a:r>
              <a:rPr lang="en-GB" sz="1550" dirty="0">
                <a:solidFill>
                  <a:schemeClr val="bg2"/>
                </a:solidFill>
                <a:latin typeface="+mj-lt"/>
              </a:rPr>
              <a:t>If using </a:t>
            </a:r>
            <a:r>
              <a:rPr lang="en-GB" sz="1550" b="1" dirty="0">
                <a:solidFill>
                  <a:schemeClr val="bg2"/>
                </a:solidFill>
              </a:rPr>
              <a:t>tab seals</a:t>
            </a:r>
            <a:r>
              <a:rPr lang="en-GB" sz="1550" dirty="0">
                <a:solidFill>
                  <a:schemeClr val="bg2"/>
                </a:solidFill>
                <a:latin typeface="+mj-lt"/>
              </a:rPr>
              <a:t>, are there enough and are they in the right places?</a:t>
            </a:r>
          </a:p>
        </p:txBody>
      </p:sp>
    </p:spTree>
    <p:extLst>
      <p:ext uri="{BB962C8B-B14F-4D97-AF65-F5344CB8AC3E}">
        <p14:creationId xmlns:p14="http://schemas.microsoft.com/office/powerpoint/2010/main" val="675700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D28E-F6CE-48A9-B2E6-7379F399E2D7}"/>
              </a:ext>
            </a:extLst>
          </p:cNvPr>
          <p:cNvSpPr>
            <a:spLocks noGrp="1"/>
          </p:cNvSpPr>
          <p:nvPr>
            <p:ph type="title"/>
          </p:nvPr>
        </p:nvSpPr>
        <p:spPr>
          <a:xfrm>
            <a:off x="205722" y="165258"/>
            <a:ext cx="8938278" cy="45143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000" dirty="0">
                <a:solidFill>
                  <a:srgbClr val="C00000"/>
                </a:solidFill>
                <a:latin typeface="+mn-lt"/>
              </a:rPr>
              <a:t>Useful Documents</a:t>
            </a:r>
          </a:p>
        </p:txBody>
      </p:sp>
      <p:sp>
        <p:nvSpPr>
          <p:cNvPr id="5" name="TextBox 4">
            <a:extLst>
              <a:ext uri="{FF2B5EF4-FFF2-40B4-BE49-F238E27FC236}">
                <a16:creationId xmlns:a16="http://schemas.microsoft.com/office/drawing/2014/main" id="{62E123E0-F461-4908-8A3E-90296ACA8565}"/>
              </a:ext>
            </a:extLst>
          </p:cNvPr>
          <p:cNvSpPr txBox="1"/>
          <p:nvPr/>
        </p:nvSpPr>
        <p:spPr>
          <a:xfrm>
            <a:off x="105867" y="609331"/>
            <a:ext cx="8938278" cy="2477601"/>
          </a:xfrm>
          <a:prstGeom prst="rect">
            <a:avLst/>
          </a:prstGeom>
          <a:noFill/>
        </p:spPr>
        <p:txBody>
          <a:bodyPr wrap="square">
            <a:spAutoFit/>
          </a:bodyPr>
          <a:lstStyle/>
          <a:p>
            <a:r>
              <a:rPr lang="en-GB" sz="1550" b="1" dirty="0">
                <a:solidFill>
                  <a:schemeClr val="bg2"/>
                </a:solidFill>
              </a:rPr>
              <a:t>Technical Specifications</a:t>
            </a:r>
          </a:p>
          <a:p>
            <a:r>
              <a:rPr lang="en-GB" sz="1550" dirty="0">
                <a:solidFill>
                  <a:schemeClr val="bg2"/>
                </a:solidFill>
                <a:latin typeface="+mj-lt"/>
                <a:hlinkClick r:id="rId3"/>
              </a:rPr>
              <a:t>Royal Mail Technical - Mailmark Letters and Large Letters</a:t>
            </a:r>
            <a:endParaRPr lang="en-GB" sz="1550" dirty="0">
              <a:solidFill>
                <a:schemeClr val="bg2"/>
              </a:solidFill>
              <a:latin typeface="+mj-lt"/>
            </a:endParaRPr>
          </a:p>
          <a:p>
            <a:r>
              <a:rPr lang="en-GB" sz="1550" dirty="0">
                <a:solidFill>
                  <a:schemeClr val="bg2"/>
                </a:solidFill>
                <a:latin typeface="+mj-lt"/>
                <a:hlinkClick r:id="rId4"/>
              </a:rPr>
              <a:t>Royal Mail Wholesale - Appendix M Mailmark Letters</a:t>
            </a:r>
            <a:r>
              <a:rPr lang="en-GB" sz="1550" dirty="0">
                <a:solidFill>
                  <a:schemeClr val="bg2"/>
                </a:solidFill>
                <a:latin typeface="+mj-lt"/>
              </a:rPr>
              <a:t> </a:t>
            </a:r>
          </a:p>
          <a:p>
            <a:r>
              <a:rPr lang="en-GB" sz="1550" dirty="0">
                <a:solidFill>
                  <a:schemeClr val="bg2"/>
                </a:solidFill>
                <a:latin typeface="+mj-lt"/>
                <a:hlinkClick r:id="rId5"/>
              </a:rPr>
              <a:t>Royal Mail Wholesale - Appendix M Mailmark Large Letters</a:t>
            </a:r>
            <a:endParaRPr lang="en-GB" sz="1550" dirty="0">
              <a:solidFill>
                <a:schemeClr val="bg2"/>
              </a:solidFill>
              <a:latin typeface="+mj-lt"/>
            </a:endParaRPr>
          </a:p>
          <a:p>
            <a:r>
              <a:rPr lang="en-GB" sz="1550" dirty="0">
                <a:solidFill>
                  <a:schemeClr val="bg2"/>
                </a:solidFill>
                <a:latin typeface="+mj-lt"/>
                <a:hlinkClick r:id="rId6"/>
              </a:rPr>
              <a:t>Royal Mail Wholesale - Mailmark</a:t>
            </a:r>
            <a:endParaRPr lang="en-GB" sz="1550" dirty="0">
              <a:solidFill>
                <a:schemeClr val="bg2"/>
              </a:solidFill>
              <a:latin typeface="+mj-lt"/>
            </a:endParaRPr>
          </a:p>
          <a:p>
            <a:r>
              <a:rPr lang="en-GB" sz="1550" dirty="0">
                <a:solidFill>
                  <a:schemeClr val="bg2"/>
                </a:solidFill>
                <a:latin typeface="+mj-lt"/>
              </a:rPr>
              <a:t> </a:t>
            </a:r>
          </a:p>
          <a:p>
            <a:endParaRPr lang="en-GB" sz="1550" dirty="0">
              <a:solidFill>
                <a:schemeClr val="bg2"/>
              </a:solidFill>
              <a:latin typeface="+mj-lt"/>
            </a:endParaRPr>
          </a:p>
          <a:p>
            <a:r>
              <a:rPr lang="en-GB" sz="1550" b="1" dirty="0">
                <a:solidFill>
                  <a:schemeClr val="bg2"/>
                </a:solidFill>
              </a:rPr>
              <a:t>Adjustments Explained</a:t>
            </a:r>
          </a:p>
          <a:p>
            <a:r>
              <a:rPr lang="en-GB" sz="1550" dirty="0">
                <a:solidFill>
                  <a:schemeClr val="bg2"/>
                </a:solidFill>
                <a:latin typeface="+mj-lt"/>
                <a:hlinkClick r:id="rId7"/>
              </a:rPr>
              <a:t>Royal Mail Technical - Adjustments explained</a:t>
            </a:r>
            <a:r>
              <a:rPr lang="en-GB" sz="1550" dirty="0">
                <a:solidFill>
                  <a:schemeClr val="bg2"/>
                </a:solidFill>
                <a:latin typeface="+mj-lt"/>
              </a:rPr>
              <a:t> </a:t>
            </a:r>
          </a:p>
          <a:p>
            <a:r>
              <a:rPr lang="en-GB" sz="1550" dirty="0">
                <a:solidFill>
                  <a:schemeClr val="bg2"/>
                </a:solidFill>
                <a:latin typeface="+mj-lt"/>
                <a:hlinkClick r:id="rId8"/>
              </a:rPr>
              <a:t>Royal Mail Wholesale - Adjustments explained</a:t>
            </a:r>
            <a:r>
              <a:rPr lang="en-GB" sz="1550" dirty="0">
                <a:solidFill>
                  <a:schemeClr val="bg2"/>
                </a:solidFill>
                <a:latin typeface="+mj-lt"/>
              </a:rPr>
              <a:t> </a:t>
            </a:r>
          </a:p>
        </p:txBody>
      </p:sp>
    </p:spTree>
    <p:extLst>
      <p:ext uri="{BB962C8B-B14F-4D97-AF65-F5344CB8AC3E}">
        <p14:creationId xmlns:p14="http://schemas.microsoft.com/office/powerpoint/2010/main" val="1169531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D28E-F6CE-48A9-B2E6-7379F399E2D7}"/>
              </a:ext>
            </a:extLst>
          </p:cNvPr>
          <p:cNvSpPr>
            <a:spLocks noGrp="1"/>
          </p:cNvSpPr>
          <p:nvPr>
            <p:ph type="title"/>
          </p:nvPr>
        </p:nvSpPr>
        <p:spPr>
          <a:xfrm>
            <a:off x="205722" y="165258"/>
            <a:ext cx="8938278" cy="45143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000" dirty="0">
                <a:solidFill>
                  <a:srgbClr val="C00000"/>
                </a:solidFill>
              </a:rPr>
              <a:t>Useful information in the Mailmark reports</a:t>
            </a:r>
            <a:endParaRPr lang="en-GB" sz="3000" dirty="0">
              <a:solidFill>
                <a:srgbClr val="C00000"/>
              </a:solidFill>
              <a:latin typeface="+mn-lt"/>
            </a:endParaRPr>
          </a:p>
        </p:txBody>
      </p:sp>
      <p:graphicFrame>
        <p:nvGraphicFramePr>
          <p:cNvPr id="3" name="Table 3">
            <a:extLst>
              <a:ext uri="{FF2B5EF4-FFF2-40B4-BE49-F238E27FC236}">
                <a16:creationId xmlns:a16="http://schemas.microsoft.com/office/drawing/2014/main" id="{928C7314-85A1-C36B-2CC1-711F4C8EEDF7}"/>
              </a:ext>
            </a:extLst>
          </p:cNvPr>
          <p:cNvGraphicFramePr>
            <a:graphicFrameLocks noGrp="1"/>
          </p:cNvGraphicFramePr>
          <p:nvPr>
            <p:extLst>
              <p:ext uri="{D42A27DB-BD31-4B8C-83A1-F6EECF244321}">
                <p14:modId xmlns:p14="http://schemas.microsoft.com/office/powerpoint/2010/main" val="4055588652"/>
              </p:ext>
            </p:extLst>
          </p:nvPr>
        </p:nvGraphicFramePr>
        <p:xfrm>
          <a:off x="299545" y="616688"/>
          <a:ext cx="8261132" cy="3479800"/>
        </p:xfrm>
        <a:graphic>
          <a:graphicData uri="http://schemas.openxmlformats.org/drawingml/2006/table">
            <a:tbl>
              <a:tblPr firstRow="1" bandRow="1">
                <a:tableStyleId>{5C22544A-7EE6-4342-B048-85BDC9FD1C3A}</a:tableStyleId>
              </a:tblPr>
              <a:tblGrid>
                <a:gridCol w="2376278">
                  <a:extLst>
                    <a:ext uri="{9D8B030D-6E8A-4147-A177-3AD203B41FA5}">
                      <a16:colId xmlns:a16="http://schemas.microsoft.com/office/drawing/2014/main" val="1218398285"/>
                    </a:ext>
                  </a:extLst>
                </a:gridCol>
                <a:gridCol w="4416243">
                  <a:extLst>
                    <a:ext uri="{9D8B030D-6E8A-4147-A177-3AD203B41FA5}">
                      <a16:colId xmlns:a16="http://schemas.microsoft.com/office/drawing/2014/main" val="4095363720"/>
                    </a:ext>
                  </a:extLst>
                </a:gridCol>
                <a:gridCol w="745602">
                  <a:extLst>
                    <a:ext uri="{9D8B030D-6E8A-4147-A177-3AD203B41FA5}">
                      <a16:colId xmlns:a16="http://schemas.microsoft.com/office/drawing/2014/main" val="863541561"/>
                    </a:ext>
                  </a:extLst>
                </a:gridCol>
                <a:gridCol w="723009">
                  <a:extLst>
                    <a:ext uri="{9D8B030D-6E8A-4147-A177-3AD203B41FA5}">
                      <a16:colId xmlns:a16="http://schemas.microsoft.com/office/drawing/2014/main" val="2499618471"/>
                    </a:ext>
                  </a:extLst>
                </a:gridCol>
              </a:tblGrid>
              <a:tr h="370840">
                <a:tc>
                  <a:txBody>
                    <a:bodyPr/>
                    <a:lstStyle/>
                    <a:p>
                      <a:r>
                        <a:rPr lang="en-GB" dirty="0"/>
                        <a:t>REPORT METRIC</a:t>
                      </a:r>
                    </a:p>
                  </a:txBody>
                  <a:tcPr/>
                </a:tc>
                <a:tc>
                  <a:txBody>
                    <a:bodyPr/>
                    <a:lstStyle/>
                    <a:p>
                      <a:r>
                        <a:rPr lang="en-GB" dirty="0"/>
                        <a:t>POTENTIAL ISSUES</a:t>
                      </a:r>
                    </a:p>
                  </a:txBody>
                  <a:tcPr/>
                </a:tc>
                <a:tc>
                  <a:txBody>
                    <a:bodyPr/>
                    <a:lstStyle/>
                    <a:p>
                      <a:r>
                        <a:rPr lang="en-GB" dirty="0"/>
                        <a:t>PDF</a:t>
                      </a:r>
                    </a:p>
                  </a:txBody>
                  <a:tcPr/>
                </a:tc>
                <a:tc>
                  <a:txBody>
                    <a:bodyPr/>
                    <a:lstStyle/>
                    <a:p>
                      <a:r>
                        <a:rPr lang="en-GB" dirty="0"/>
                        <a:t>MDD</a:t>
                      </a:r>
                    </a:p>
                  </a:txBody>
                  <a:tcPr/>
                </a:tc>
                <a:extLst>
                  <a:ext uri="{0D108BD9-81ED-4DB2-BD59-A6C34878D82A}">
                    <a16:rowId xmlns:a16="http://schemas.microsoft.com/office/drawing/2014/main" val="2462182260"/>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Mail seen, expected to be seen</a:t>
                      </a:r>
                    </a:p>
                    <a:p>
                      <a:endParaRPr lang="en-GB"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If not seen as expected this could indicate handover, processing, mailpiece quality issues</a:t>
                      </a:r>
                    </a:p>
                  </a:txBody>
                  <a:tcPr/>
                </a:tc>
                <a:tc>
                  <a:txBody>
                    <a:bodyPr/>
                    <a:lstStyle/>
                    <a:p>
                      <a:endParaRPr lang="en-GB" sz="1200" dirty="0"/>
                    </a:p>
                  </a:txBody>
                  <a:tcPr>
                    <a:solidFill>
                      <a:schemeClr val="accent3"/>
                    </a:solidFill>
                  </a:tcPr>
                </a:tc>
                <a:tc>
                  <a:txBody>
                    <a:bodyPr/>
                    <a:lstStyle/>
                    <a:p>
                      <a:endParaRPr lang="en-GB" sz="1200" dirty="0"/>
                    </a:p>
                  </a:txBody>
                  <a:tcPr>
                    <a:solidFill>
                      <a:schemeClr val="accent3"/>
                    </a:solidFill>
                  </a:tcPr>
                </a:tc>
                <a:extLst>
                  <a:ext uri="{0D108BD9-81ED-4DB2-BD59-A6C34878D82A}">
                    <a16:rowId xmlns:a16="http://schemas.microsoft.com/office/drawing/2014/main" val="3571875900"/>
                  </a:ext>
                </a:extLst>
              </a:tr>
              <a:tr h="370840">
                <a:tc>
                  <a:txBody>
                    <a:bodyPr/>
                    <a:lstStyle/>
                    <a:p>
                      <a:r>
                        <a:rPr lang="en-GB" sz="1200" dirty="0"/>
                        <a:t>Mail not seen, expected to be seen</a:t>
                      </a:r>
                    </a:p>
                  </a:txBody>
                  <a:tcPr/>
                </a:tc>
                <a:tc>
                  <a:txBody>
                    <a:bodyPr/>
                    <a:lstStyle/>
                    <a:p>
                      <a:r>
                        <a:rPr lang="en-GB" sz="1200" dirty="0"/>
                        <a:t>If not as expected could indicate handover, processing, mailpiece quality issues</a:t>
                      </a:r>
                    </a:p>
                  </a:txBody>
                  <a:tcPr/>
                </a:tc>
                <a:tc>
                  <a:txBody>
                    <a:bodyPr/>
                    <a:lstStyle/>
                    <a:p>
                      <a:endParaRPr lang="en-GB" sz="1200" dirty="0"/>
                    </a:p>
                  </a:txBody>
                  <a:tcPr>
                    <a:solidFill>
                      <a:schemeClr val="accent3"/>
                    </a:solidFill>
                  </a:tcPr>
                </a:tc>
                <a:tc>
                  <a:txBody>
                    <a:bodyPr/>
                    <a:lstStyle/>
                    <a:p>
                      <a:endParaRPr lang="en-GB" sz="1200" dirty="0"/>
                    </a:p>
                  </a:txBody>
                  <a:tcPr>
                    <a:solidFill>
                      <a:schemeClr val="accent3"/>
                    </a:solidFill>
                  </a:tcPr>
                </a:tc>
                <a:extLst>
                  <a:ext uri="{0D108BD9-81ED-4DB2-BD59-A6C34878D82A}">
                    <a16:rowId xmlns:a16="http://schemas.microsoft.com/office/drawing/2014/main" val="3907275067"/>
                  </a:ext>
                </a:extLst>
              </a:tr>
              <a:tr h="370840">
                <a:tc>
                  <a:txBody>
                    <a:bodyPr/>
                    <a:lstStyle/>
                    <a:p>
                      <a:r>
                        <a:rPr lang="en-GB" sz="1200" dirty="0"/>
                        <a:t>AEC%</a:t>
                      </a:r>
                    </a:p>
                  </a:txBody>
                  <a:tcPr/>
                </a:tc>
                <a:tc>
                  <a:txBody>
                    <a:bodyPr/>
                    <a:lstStyle/>
                    <a:p>
                      <a:r>
                        <a:rPr lang="en-GB" sz="1200" dirty="0"/>
                        <a:t>Barcode quality or substrate over the barcode.  The higher the %, the more our automation has had to apply algorithms to decode the modules / bars of the barcode.</a:t>
                      </a:r>
                    </a:p>
                  </a:txBody>
                  <a:tcPr/>
                </a:tc>
                <a:tc>
                  <a:txBody>
                    <a:bodyPr/>
                    <a:lstStyle/>
                    <a:p>
                      <a:r>
                        <a:rPr lang="en-GB" sz="1200" dirty="0"/>
                        <a:t>4</a:t>
                      </a:r>
                      <a:r>
                        <a:rPr lang="en-GB" sz="1200" baseline="30000" dirty="0"/>
                        <a:t>th</a:t>
                      </a:r>
                      <a:r>
                        <a:rPr lang="en-GB" sz="1200" dirty="0"/>
                        <a:t> April 2024</a:t>
                      </a:r>
                    </a:p>
                  </a:txBody>
                  <a:tcPr>
                    <a:solidFill>
                      <a:schemeClr val="accent3">
                        <a:lumMod val="40000"/>
                        <a:lumOff val="60000"/>
                      </a:schemeClr>
                    </a:solidFill>
                  </a:tcPr>
                </a:tc>
                <a:tc>
                  <a:txBody>
                    <a:bodyPr/>
                    <a:lstStyle/>
                    <a:p>
                      <a:endParaRPr lang="en-GB" sz="1200" dirty="0"/>
                    </a:p>
                  </a:txBody>
                  <a:tcPr>
                    <a:solidFill>
                      <a:schemeClr val="accent3"/>
                    </a:solidFill>
                  </a:tcPr>
                </a:tc>
                <a:extLst>
                  <a:ext uri="{0D108BD9-81ED-4DB2-BD59-A6C34878D82A}">
                    <a16:rowId xmlns:a16="http://schemas.microsoft.com/office/drawing/2014/main" val="1503168358"/>
                  </a:ext>
                </a:extLst>
              </a:tr>
              <a:tr h="230068">
                <a:tc>
                  <a:txBody>
                    <a:bodyPr/>
                    <a:lstStyle/>
                    <a:p>
                      <a:r>
                        <a:rPr lang="en-GB" sz="1200" dirty="0"/>
                        <a:t>Inaccurate Postcode</a:t>
                      </a:r>
                    </a:p>
                  </a:txBody>
                  <a:tcPr/>
                </a:tc>
                <a:tc>
                  <a:txBody>
                    <a:bodyPr/>
                    <a:lstStyle/>
                    <a:p>
                      <a:r>
                        <a:rPr lang="en-GB" sz="1200" dirty="0"/>
                        <a:t>Postcode in eManifest / Barcode has not been matched to PAF</a:t>
                      </a:r>
                    </a:p>
                  </a:txBody>
                  <a:tcPr/>
                </a:tc>
                <a:tc>
                  <a:txBody>
                    <a:bodyPr/>
                    <a:lstStyle/>
                    <a:p>
                      <a:endParaRPr lang="en-GB" sz="1200" dirty="0"/>
                    </a:p>
                  </a:txBody>
                  <a:tcPr>
                    <a:solidFill>
                      <a:srgbClr val="FF0000"/>
                    </a:solidFill>
                  </a:tcPr>
                </a:tc>
                <a:tc>
                  <a:txBody>
                    <a:bodyPr/>
                    <a:lstStyle/>
                    <a:p>
                      <a:endParaRPr lang="en-GB" sz="1200" dirty="0"/>
                    </a:p>
                  </a:txBody>
                  <a:tcPr>
                    <a:solidFill>
                      <a:schemeClr val="accent3"/>
                    </a:solidFill>
                  </a:tcPr>
                </a:tc>
                <a:extLst>
                  <a:ext uri="{0D108BD9-81ED-4DB2-BD59-A6C34878D82A}">
                    <a16:rowId xmlns:a16="http://schemas.microsoft.com/office/drawing/2014/main" val="2845534777"/>
                  </a:ext>
                </a:extLst>
              </a:tr>
              <a:tr h="234880">
                <a:tc>
                  <a:txBody>
                    <a:bodyPr/>
                    <a:lstStyle/>
                    <a:p>
                      <a:r>
                        <a:rPr lang="en-GB" sz="1200" dirty="0"/>
                        <a:t>Inaccurate DPS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DPS is a default or has not been matched to PAF</a:t>
                      </a:r>
                    </a:p>
                  </a:txBody>
                  <a:tcPr/>
                </a:tc>
                <a:tc>
                  <a:txBody>
                    <a:bodyPr/>
                    <a:lstStyle/>
                    <a:p>
                      <a:endParaRPr lang="en-GB" sz="1200" dirty="0"/>
                    </a:p>
                  </a:txBody>
                  <a:tcPr>
                    <a:solidFill>
                      <a:srgbClr val="FF0000"/>
                    </a:solidFill>
                  </a:tcPr>
                </a:tc>
                <a:tc>
                  <a:txBody>
                    <a:bodyPr/>
                    <a:lstStyle/>
                    <a:p>
                      <a:endParaRPr lang="en-GB" sz="1200" dirty="0"/>
                    </a:p>
                  </a:txBody>
                  <a:tcPr>
                    <a:solidFill>
                      <a:schemeClr val="accent3"/>
                    </a:solidFill>
                  </a:tcPr>
                </a:tc>
                <a:extLst>
                  <a:ext uri="{0D108BD9-81ED-4DB2-BD59-A6C34878D82A}">
                    <a16:rowId xmlns:a16="http://schemas.microsoft.com/office/drawing/2014/main" val="35861489"/>
                  </a:ext>
                </a:extLst>
              </a:tr>
              <a:tr h="239693">
                <a:tc>
                  <a:txBody>
                    <a:bodyPr/>
                    <a:lstStyle/>
                    <a:p>
                      <a:r>
                        <a:rPr lang="en-GB" sz="1200" dirty="0"/>
                        <a:t>Machineability</a:t>
                      </a:r>
                    </a:p>
                  </a:txBody>
                  <a:tcPr/>
                </a:tc>
                <a:tc>
                  <a:txBody>
                    <a:bodyPr/>
                    <a:lstStyle/>
                    <a:p>
                      <a:r>
                        <a:rPr lang="en-GB" sz="1200" dirty="0"/>
                        <a:t>Encompassing volume for Address and DPS Accuracy issues. </a:t>
                      </a:r>
                    </a:p>
                  </a:txBody>
                  <a:tcPr/>
                </a:tc>
                <a:tc>
                  <a:txBody>
                    <a:bodyPr/>
                    <a:lstStyle/>
                    <a:p>
                      <a:endParaRPr lang="en-GB" sz="1200" dirty="0"/>
                    </a:p>
                  </a:txBody>
                  <a:tcPr>
                    <a:solidFill>
                      <a:schemeClr val="accent3"/>
                    </a:solidFill>
                  </a:tcPr>
                </a:tc>
                <a:tc>
                  <a:txBody>
                    <a:bodyPr/>
                    <a:lstStyle/>
                    <a:p>
                      <a:endParaRPr lang="en-GB" sz="1200" dirty="0"/>
                    </a:p>
                  </a:txBody>
                  <a:tcPr>
                    <a:solidFill>
                      <a:schemeClr val="accent3"/>
                    </a:solidFill>
                  </a:tcPr>
                </a:tc>
                <a:extLst>
                  <a:ext uri="{0D108BD9-81ED-4DB2-BD59-A6C34878D82A}">
                    <a16:rowId xmlns:a16="http://schemas.microsoft.com/office/drawing/2014/main" val="2025833878"/>
                  </a:ext>
                </a:extLst>
              </a:tr>
              <a:tr h="370840">
                <a:tc>
                  <a:txBody>
                    <a:bodyPr/>
                    <a:lstStyle/>
                    <a:p>
                      <a:r>
                        <a:rPr lang="en-GB" sz="1200" dirty="0"/>
                        <a:t>Volume and % of mail seen on the wrong machine</a:t>
                      </a:r>
                    </a:p>
                  </a:txBody>
                  <a:tcPr/>
                </a:tc>
                <a:tc>
                  <a:txBody>
                    <a:bodyPr/>
                    <a:lstStyle/>
                    <a:p>
                      <a:r>
                        <a:rPr lang="en-GB" sz="1200" dirty="0"/>
                        <a:t>Indication that there is an issue with the design, presentation or declared format of the mailing. </a:t>
                      </a:r>
                    </a:p>
                  </a:txBody>
                  <a:tcPr/>
                </a:tc>
                <a:tc>
                  <a:txBody>
                    <a:bodyPr/>
                    <a:lstStyle/>
                    <a:p>
                      <a:r>
                        <a:rPr lang="en-GB" sz="1200" dirty="0"/>
                        <a:t>4</a:t>
                      </a:r>
                      <a:r>
                        <a:rPr lang="en-GB" sz="1200" baseline="30000" dirty="0"/>
                        <a:t>th</a:t>
                      </a:r>
                      <a:r>
                        <a:rPr lang="en-GB" sz="1200" dirty="0"/>
                        <a:t> April 2024</a:t>
                      </a:r>
                    </a:p>
                  </a:txBody>
                  <a:tcPr>
                    <a:solidFill>
                      <a:schemeClr val="accent3">
                        <a:lumMod val="40000"/>
                        <a:lumOff val="60000"/>
                      </a:schemeClr>
                    </a:solidFill>
                  </a:tcPr>
                </a:tc>
                <a:tc>
                  <a:txBody>
                    <a:bodyPr/>
                    <a:lstStyle/>
                    <a:p>
                      <a:r>
                        <a:rPr lang="en-GB" sz="1200" dirty="0"/>
                        <a:t>Later in 2024</a:t>
                      </a:r>
                    </a:p>
                  </a:txBody>
                  <a:tcPr>
                    <a:solidFill>
                      <a:srgbClr val="FFC000"/>
                    </a:solidFill>
                  </a:tcPr>
                </a:tc>
                <a:extLst>
                  <a:ext uri="{0D108BD9-81ED-4DB2-BD59-A6C34878D82A}">
                    <a16:rowId xmlns:a16="http://schemas.microsoft.com/office/drawing/2014/main" val="2962959262"/>
                  </a:ext>
                </a:extLst>
              </a:tr>
              <a:tr h="249318">
                <a:tc>
                  <a:txBody>
                    <a:bodyPr/>
                    <a:lstStyle/>
                    <a:p>
                      <a:r>
                        <a:rPr lang="en-GB" sz="1200" dirty="0"/>
                        <a:t>Missorts</a:t>
                      </a:r>
                    </a:p>
                  </a:txBody>
                  <a:tcPr/>
                </a:tc>
                <a:tc>
                  <a:txBody>
                    <a:bodyPr/>
                    <a:lstStyle/>
                    <a:p>
                      <a:r>
                        <a:rPr lang="en-GB" sz="1200" dirty="0"/>
                        <a:t>Sortation or handover issues</a:t>
                      </a:r>
                    </a:p>
                  </a:txBody>
                  <a:tcPr/>
                </a:tc>
                <a:tc>
                  <a:txBody>
                    <a:bodyPr/>
                    <a:lstStyle/>
                    <a:p>
                      <a:endParaRPr lang="en-GB" sz="1200" dirty="0"/>
                    </a:p>
                  </a:txBody>
                  <a:tcPr>
                    <a:solidFill>
                      <a:schemeClr val="accent3"/>
                    </a:solidFill>
                  </a:tcPr>
                </a:tc>
                <a:tc>
                  <a:txBody>
                    <a:bodyPr/>
                    <a:lstStyle/>
                    <a:p>
                      <a:endParaRPr lang="en-GB" sz="1200" dirty="0"/>
                    </a:p>
                  </a:txBody>
                  <a:tcPr>
                    <a:solidFill>
                      <a:schemeClr val="accent3"/>
                    </a:solidFill>
                  </a:tcPr>
                </a:tc>
                <a:extLst>
                  <a:ext uri="{0D108BD9-81ED-4DB2-BD59-A6C34878D82A}">
                    <a16:rowId xmlns:a16="http://schemas.microsoft.com/office/drawing/2014/main" val="4004677452"/>
                  </a:ext>
                </a:extLst>
              </a:tr>
            </a:tbl>
          </a:graphicData>
        </a:graphic>
      </p:graphicFrame>
      <p:sp>
        <p:nvSpPr>
          <p:cNvPr id="4" name="TextBox 3">
            <a:extLst>
              <a:ext uri="{FF2B5EF4-FFF2-40B4-BE49-F238E27FC236}">
                <a16:creationId xmlns:a16="http://schemas.microsoft.com/office/drawing/2014/main" id="{6A43B11B-F397-F23A-72FB-B7D6654B56C6}"/>
              </a:ext>
            </a:extLst>
          </p:cNvPr>
          <p:cNvSpPr txBox="1"/>
          <p:nvPr/>
        </p:nvSpPr>
        <p:spPr>
          <a:xfrm>
            <a:off x="205721" y="4390697"/>
            <a:ext cx="8678147" cy="752803"/>
          </a:xfrm>
          <a:prstGeom prst="rect">
            <a:avLst/>
          </a:prstGeom>
        </p:spPr>
        <p:txBody>
          <a:bodyPr vert="horz" wrap="square" lIns="0" tIns="0" rIns="0" bIns="0" rtlCol="0" anchor="t" anchorCtr="0">
            <a:normAutofit fontScale="47500" lnSpcReduction="20000"/>
          </a:bodyPr>
          <a:lstStyle/>
          <a:p>
            <a:r>
              <a:rPr lang="en-GB" sz="2200" b="1" dirty="0">
                <a:solidFill>
                  <a:schemeClr val="bg2"/>
                </a:solidFill>
              </a:rPr>
              <a:t>MDD</a:t>
            </a:r>
            <a:r>
              <a:rPr lang="en-GB" sz="2200" dirty="0">
                <a:solidFill>
                  <a:schemeClr val="bg2"/>
                </a:solidFill>
              </a:rPr>
              <a:t> – Mailmark Direct Data</a:t>
            </a:r>
          </a:p>
          <a:p>
            <a:endParaRPr lang="en-GB" sz="2200" dirty="0">
              <a:solidFill>
                <a:schemeClr val="bg2"/>
              </a:solidFill>
            </a:endParaRPr>
          </a:p>
          <a:p>
            <a:r>
              <a:rPr lang="en-GB" sz="2200" b="1" dirty="0">
                <a:solidFill>
                  <a:schemeClr val="bg2"/>
                </a:solidFill>
              </a:rPr>
              <a:t>AEC % </a:t>
            </a:r>
            <a:r>
              <a:rPr lang="en-GB" sz="2200" dirty="0">
                <a:solidFill>
                  <a:schemeClr val="bg2"/>
                </a:solidFill>
              </a:rPr>
              <a:t>- Average Error Correction. </a:t>
            </a:r>
            <a:r>
              <a:rPr lang="en-GB" sz="2200" dirty="0">
                <a:solidFill>
                  <a:schemeClr val="bg2"/>
                </a:solidFill>
                <a:effectLst/>
                <a:latin typeface="Calibri Light" panose="020F0302020204030204" pitchFamily="34" charset="0"/>
                <a:ea typeface="Calibri" panose="020F0502020204030204" pitchFamily="34" charset="0"/>
              </a:rPr>
              <a:t>Average Error Correction % - this is the level of correction required by our automation when deconstructing and reconstructing the modules / bars of the Mailmark code to read the content within.  The higher the % the more probability there is that there will be issues reading your barcodes as expected due to the application of algorithms required to decode the barcodes we have read. </a:t>
            </a:r>
            <a:endParaRPr lang="en-GB" sz="2200" dirty="0">
              <a:solidFill>
                <a:schemeClr val="bg2"/>
              </a:solidFill>
              <a:effectLst/>
              <a:latin typeface="Calibri" panose="020F0502020204030204" pitchFamily="34" charset="0"/>
              <a:ea typeface="Calibri" panose="020F0502020204030204" pitchFamily="34" charset="0"/>
            </a:endParaRPr>
          </a:p>
          <a:p>
            <a:r>
              <a:rPr lang="en-GB" sz="1400" dirty="0"/>
              <a:t> </a:t>
            </a:r>
          </a:p>
        </p:txBody>
      </p:sp>
    </p:spTree>
    <p:extLst>
      <p:ext uri="{BB962C8B-B14F-4D97-AF65-F5344CB8AC3E}">
        <p14:creationId xmlns:p14="http://schemas.microsoft.com/office/powerpoint/2010/main" val="3486355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D28E-F6CE-48A9-B2E6-7379F399E2D7}"/>
              </a:ext>
            </a:extLst>
          </p:cNvPr>
          <p:cNvSpPr>
            <a:spLocks noGrp="1"/>
          </p:cNvSpPr>
          <p:nvPr>
            <p:ph type="title"/>
          </p:nvPr>
        </p:nvSpPr>
        <p:spPr>
          <a:xfrm>
            <a:off x="203616" y="240999"/>
            <a:ext cx="7911685" cy="31531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000" dirty="0">
                <a:solidFill>
                  <a:srgbClr val="C00000"/>
                </a:solidFill>
                <a:latin typeface="+mn-lt"/>
              </a:rPr>
              <a:t>End</a:t>
            </a:r>
          </a:p>
        </p:txBody>
      </p:sp>
      <p:sp>
        <p:nvSpPr>
          <p:cNvPr id="9" name="Rectangle 2">
            <a:extLst>
              <a:ext uri="{FF2B5EF4-FFF2-40B4-BE49-F238E27FC236}">
                <a16:creationId xmlns:a16="http://schemas.microsoft.com/office/drawing/2014/main" id="{6C89370C-BCD7-4A9C-A37D-04F23C3B701A}"/>
              </a:ext>
            </a:extLst>
          </p:cNvPr>
          <p:cNvSpPr>
            <a:spLocks noChangeArrowheads="1"/>
          </p:cNvSpPr>
          <p:nvPr/>
        </p:nvSpPr>
        <p:spPr bwMode="auto">
          <a:xfrm>
            <a:off x="502898" y="611915"/>
            <a:ext cx="138548"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pPr>
            <a:br>
              <a:rPr kumimoji="0" lang="en-GB" altLang="en-US" sz="1200" b="0" i="0" u="none" strike="noStrike" cap="none" normalizeH="0" baseline="0" dirty="0">
                <a:ln>
                  <a:noFill/>
                </a:ln>
                <a:solidFill>
                  <a:srgbClr val="FFFFFF"/>
                </a:solidFill>
                <a:effectLst/>
                <a:latin typeface="+mj-lt"/>
                <a:ea typeface="Calibri" panose="020F0502020204030204" pitchFamily="34" charset="0"/>
              </a:rPr>
            </a:br>
            <a:br>
              <a:rPr kumimoji="0" lang="en-GB" altLang="en-US" sz="1200" b="0" i="0" u="none" strike="noStrike" cap="none" normalizeH="0" baseline="0" dirty="0">
                <a:ln>
                  <a:noFill/>
                </a:ln>
                <a:solidFill>
                  <a:srgbClr val="FFFFFF"/>
                </a:solidFill>
                <a:effectLst/>
                <a:latin typeface="+mj-lt"/>
                <a:ea typeface="Calibri" panose="020F0502020204030204" pitchFamily="34" charset="0"/>
              </a:rPr>
            </a:br>
            <a:endParaRPr kumimoji="0" lang="en-GB" alt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973696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7126114-515B-4ABD-BA2F-E9213FB9CDCA}"/>
              </a:ext>
            </a:extLst>
          </p:cNvPr>
          <p:cNvSpPr>
            <a:spLocks noGrp="1"/>
          </p:cNvSpPr>
          <p:nvPr>
            <p:ph idx="1"/>
          </p:nvPr>
        </p:nvSpPr>
        <p:spPr>
          <a:xfrm>
            <a:off x="417514" y="796159"/>
            <a:ext cx="8387527" cy="4255237"/>
          </a:xfrm>
        </p:spPr>
        <p:txBody>
          <a:bodyPr>
            <a:normAutofit/>
          </a:bodyPr>
          <a:lstStyle/>
          <a:p>
            <a:pPr>
              <a:buClr>
                <a:srgbClr val="C00000"/>
              </a:buClr>
            </a:pPr>
            <a:r>
              <a:rPr lang="en-GB" sz="1600" b="0" dirty="0"/>
              <a:t>Principles of Royal Mail’s technical specifications</a:t>
            </a:r>
          </a:p>
          <a:p>
            <a:pPr>
              <a:buClr>
                <a:srgbClr val="C00000"/>
              </a:buClr>
            </a:pPr>
            <a:r>
              <a:rPr lang="en-GB" sz="1600" b="0" dirty="0"/>
              <a:t>Common Barcode issues</a:t>
            </a:r>
          </a:p>
          <a:p>
            <a:pPr>
              <a:buClr>
                <a:srgbClr val="C00000"/>
              </a:buClr>
            </a:pPr>
            <a:r>
              <a:rPr lang="en-GB" sz="1600" b="0" dirty="0"/>
              <a:t>Common processing issues due to mailpiece design</a:t>
            </a:r>
          </a:p>
          <a:p>
            <a:pPr>
              <a:buClr>
                <a:srgbClr val="C00000"/>
              </a:buClr>
            </a:pPr>
            <a:r>
              <a:rPr lang="en-GB" sz="1600" b="0" dirty="0"/>
              <a:t>Common design errors</a:t>
            </a:r>
          </a:p>
          <a:p>
            <a:pPr>
              <a:buClr>
                <a:srgbClr val="C00000"/>
              </a:buClr>
            </a:pPr>
            <a:r>
              <a:rPr lang="en-GB" sz="1600" b="0" dirty="0"/>
              <a:t>Rationale and summary of key general requirements</a:t>
            </a:r>
          </a:p>
          <a:p>
            <a:pPr>
              <a:buClr>
                <a:srgbClr val="C00000"/>
              </a:buClr>
            </a:pPr>
            <a:r>
              <a:rPr lang="en-GB" sz="1600" b="0" dirty="0"/>
              <a:t>Rationale and summary of key design requirements</a:t>
            </a:r>
          </a:p>
          <a:p>
            <a:pPr>
              <a:buClr>
                <a:srgbClr val="C00000"/>
              </a:buClr>
            </a:pPr>
            <a:r>
              <a:rPr lang="en-GB" sz="1600" b="0" dirty="0"/>
              <a:t>‘One piece mailer’ definition and processing expectations</a:t>
            </a:r>
          </a:p>
          <a:p>
            <a:pPr>
              <a:buClr>
                <a:srgbClr val="C00000"/>
              </a:buClr>
            </a:pPr>
            <a:r>
              <a:rPr lang="en-GB" sz="1600" b="0" dirty="0"/>
              <a:t>‘One piece mailer’ designs</a:t>
            </a:r>
          </a:p>
          <a:p>
            <a:pPr>
              <a:buClr>
                <a:srgbClr val="C00000"/>
              </a:buClr>
            </a:pPr>
            <a:r>
              <a:rPr lang="en-GB" sz="1600" b="0" dirty="0"/>
              <a:t>Key processing issues</a:t>
            </a:r>
          </a:p>
          <a:p>
            <a:pPr>
              <a:buClr>
                <a:srgbClr val="C00000"/>
              </a:buClr>
            </a:pPr>
            <a:r>
              <a:rPr lang="en-GB" sz="1600" b="0" dirty="0"/>
              <a:t>Checklist</a:t>
            </a:r>
          </a:p>
          <a:p>
            <a:pPr>
              <a:buClr>
                <a:srgbClr val="C00000"/>
              </a:buClr>
            </a:pPr>
            <a:r>
              <a:rPr lang="en-GB" sz="1600" b="0" dirty="0"/>
              <a:t>Useful sections in the customer Mailmark reports</a:t>
            </a:r>
            <a:endParaRPr lang="en-GB" sz="1600" dirty="0"/>
          </a:p>
          <a:p>
            <a:pPr lvl="1"/>
            <a:r>
              <a:rPr lang="en-GB" sz="1050" dirty="0"/>
              <a:t>  </a:t>
            </a:r>
          </a:p>
        </p:txBody>
      </p:sp>
      <p:sp>
        <p:nvSpPr>
          <p:cNvPr id="11" name="Title 1">
            <a:extLst>
              <a:ext uri="{FF2B5EF4-FFF2-40B4-BE49-F238E27FC236}">
                <a16:creationId xmlns:a16="http://schemas.microsoft.com/office/drawing/2014/main" id="{52E50B30-1499-49C9-9E20-64D60BC38CBB}"/>
              </a:ext>
            </a:extLst>
          </p:cNvPr>
          <p:cNvSpPr>
            <a:spLocks noGrp="1"/>
          </p:cNvSpPr>
          <p:nvPr>
            <p:ph type="title"/>
          </p:nvPr>
        </p:nvSpPr>
        <p:spPr>
          <a:xfrm>
            <a:off x="417514" y="202462"/>
            <a:ext cx="6230540" cy="741759"/>
          </a:xfrm>
        </p:spPr>
        <p:txBody>
          <a:bodyPr/>
          <a:lstStyle/>
          <a:p>
            <a:r>
              <a:rPr lang="en-GB" b="1" dirty="0">
                <a:solidFill>
                  <a:srgbClr val="C00000"/>
                </a:solidFill>
                <a:latin typeface="+mn-lt"/>
              </a:rPr>
              <a:t>Content </a:t>
            </a:r>
          </a:p>
        </p:txBody>
      </p:sp>
    </p:spTree>
    <p:extLst>
      <p:ext uri="{BB962C8B-B14F-4D97-AF65-F5344CB8AC3E}">
        <p14:creationId xmlns:p14="http://schemas.microsoft.com/office/powerpoint/2010/main" val="22501715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D28E-F6CE-48A9-B2E6-7379F399E2D7}"/>
              </a:ext>
            </a:extLst>
          </p:cNvPr>
          <p:cNvSpPr>
            <a:spLocks noGrp="1"/>
          </p:cNvSpPr>
          <p:nvPr>
            <p:ph type="title"/>
          </p:nvPr>
        </p:nvSpPr>
        <p:spPr>
          <a:xfrm>
            <a:off x="205722" y="165258"/>
            <a:ext cx="7911685" cy="31531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000" dirty="0">
                <a:solidFill>
                  <a:srgbClr val="C00000"/>
                </a:solidFill>
                <a:latin typeface="+mn-lt"/>
              </a:rPr>
              <a:t>Principles of </a:t>
            </a:r>
            <a:r>
              <a:rPr lang="en-GB" sz="3000" dirty="0">
                <a:solidFill>
                  <a:srgbClr val="C00000"/>
                </a:solidFill>
              </a:rPr>
              <a:t>Royal Mail’s technical specifications</a:t>
            </a:r>
            <a:endParaRPr lang="en-GB" sz="3000" dirty="0">
              <a:solidFill>
                <a:srgbClr val="C00000"/>
              </a:solidFill>
              <a:latin typeface="+mn-lt"/>
            </a:endParaRPr>
          </a:p>
        </p:txBody>
      </p:sp>
      <p:sp>
        <p:nvSpPr>
          <p:cNvPr id="3" name="Text Placeholder 2">
            <a:extLst>
              <a:ext uri="{FF2B5EF4-FFF2-40B4-BE49-F238E27FC236}">
                <a16:creationId xmlns:a16="http://schemas.microsoft.com/office/drawing/2014/main" id="{88170340-B784-42EF-8184-2E6BC40B4B0C}"/>
              </a:ext>
            </a:extLst>
          </p:cNvPr>
          <p:cNvSpPr>
            <a:spLocks noGrp="1"/>
          </p:cNvSpPr>
          <p:nvPr>
            <p:ph type="body" sz="quarter" idx="13"/>
          </p:nvPr>
        </p:nvSpPr>
        <p:spPr>
          <a:xfrm>
            <a:off x="228600" y="619124"/>
            <a:ext cx="8705850" cy="4524375"/>
          </a:xfrm>
        </p:spPr>
        <p:txBody>
          <a:bodyPr>
            <a:normAutofit fontScale="850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500" b="1" dirty="0">
                <a:solidFill>
                  <a:schemeClr val="bg2"/>
                </a:solidFill>
              </a:rPr>
              <a:t>1. User Guide</a:t>
            </a:r>
          </a:p>
          <a:p>
            <a:pPr marL="592931" lvl="1" indent="-257175">
              <a:buAutoNum type="arabicPeriod"/>
            </a:pPr>
            <a:r>
              <a:rPr lang="en-GB" sz="1400" dirty="0">
                <a:solidFill>
                  <a:schemeClr val="bg2"/>
                </a:solidFill>
                <a:latin typeface="+mj-lt"/>
              </a:rPr>
              <a:t>Requirements have been designed based on what our machines are capable of processing.</a:t>
            </a:r>
          </a:p>
          <a:p>
            <a:pPr marL="592931" lvl="1" indent="-257175">
              <a:buAutoNum type="arabicPeriod"/>
            </a:pPr>
            <a:r>
              <a:rPr lang="en-GB" sz="1400" dirty="0">
                <a:solidFill>
                  <a:schemeClr val="bg2"/>
                </a:solidFill>
                <a:latin typeface="+mj-lt"/>
              </a:rPr>
              <a:t>Includes designs requested by, and tested for, customers.</a:t>
            </a:r>
          </a:p>
          <a:p>
            <a:pPr marL="592931" lvl="1" indent="-257175">
              <a:buAutoNum type="arabicPeriod"/>
            </a:pPr>
            <a:r>
              <a:rPr lang="en-GB" sz="1400" dirty="0">
                <a:solidFill>
                  <a:schemeClr val="bg2"/>
                </a:solidFill>
                <a:latin typeface="+mj-lt"/>
              </a:rPr>
              <a:t>Factors in Royal Mail has 3 different letter machine types and 1 large letter machine type.</a:t>
            </a:r>
          </a:p>
          <a:p>
            <a:pPr marL="592931" lvl="1" indent="-257175">
              <a:buAutoNum type="arabicPeriod"/>
            </a:pPr>
            <a:r>
              <a:rPr lang="en-GB" sz="1400" dirty="0">
                <a:solidFill>
                  <a:schemeClr val="bg2"/>
                </a:solidFill>
                <a:latin typeface="+mj-lt"/>
              </a:rPr>
              <a:t>Reflects that a letter may have up to 8 or more machine sorts before delivery.</a:t>
            </a:r>
          </a:p>
          <a:p>
            <a:r>
              <a:rPr lang="en-GB" sz="1500" b="1" dirty="0">
                <a:solidFill>
                  <a:schemeClr val="bg2"/>
                </a:solidFill>
              </a:rPr>
              <a:t>2. Choosing to use a non-tested design </a:t>
            </a:r>
          </a:p>
          <a:p>
            <a:pPr lvl="1"/>
            <a:r>
              <a:rPr lang="en-GB" sz="1400" dirty="0">
                <a:solidFill>
                  <a:schemeClr val="bg2"/>
                </a:solidFill>
                <a:latin typeface="+mj-lt"/>
              </a:rPr>
              <a:t>Customers are required to handover mailing items meeting the specification they pay for. If a customer chooses not to do so then charges may be applied. </a:t>
            </a:r>
          </a:p>
          <a:p>
            <a:pPr marL="592931" lvl="1" indent="-257175">
              <a:buAutoNum type="arabicPeriod"/>
            </a:pPr>
            <a:r>
              <a:rPr lang="en-GB" sz="1400" dirty="0">
                <a:solidFill>
                  <a:schemeClr val="bg2"/>
                </a:solidFill>
                <a:latin typeface="+mj-lt"/>
              </a:rPr>
              <a:t>If  the mail can be processed on the correct machine without issues and achieves a minimum of 90% barcode read rate then the principle of Mailmark is applied and no further checks on the mailing would be done post mailing. </a:t>
            </a:r>
          </a:p>
          <a:p>
            <a:pPr lvl="1"/>
            <a:r>
              <a:rPr lang="en-GB" sz="1400" dirty="0">
                <a:solidFill>
                  <a:schemeClr val="bg2"/>
                </a:solidFill>
                <a:latin typeface="+mj-lt"/>
              </a:rPr>
              <a:t>        </a:t>
            </a:r>
            <a:r>
              <a:rPr lang="en-GB" sz="1400" u="sng" dirty="0">
                <a:solidFill>
                  <a:schemeClr val="bg2"/>
                </a:solidFill>
                <a:latin typeface="+mj-lt"/>
              </a:rPr>
              <a:t>Note</a:t>
            </a:r>
            <a:r>
              <a:rPr lang="en-GB" sz="1400" dirty="0">
                <a:solidFill>
                  <a:schemeClr val="bg2"/>
                </a:solidFill>
                <a:latin typeface="+mj-lt"/>
              </a:rPr>
              <a:t>: no pre-processing checks are done by Royal Mail staff, mail is taken to the machines and processing is attempted.</a:t>
            </a:r>
          </a:p>
          <a:p>
            <a:pPr lvl="1"/>
            <a:r>
              <a:rPr lang="en-GB" sz="1400" dirty="0">
                <a:solidFill>
                  <a:schemeClr val="bg2"/>
                </a:solidFill>
                <a:latin typeface="+mj-lt"/>
              </a:rPr>
              <a:t>2.   If the mail cannot be processed as expected then iRP checks may  be undertaken post mailing and charges applied.</a:t>
            </a:r>
          </a:p>
          <a:p>
            <a:r>
              <a:rPr lang="en-GB" sz="1500" b="1" dirty="0">
                <a:solidFill>
                  <a:schemeClr val="bg2"/>
                </a:solidFill>
              </a:rPr>
              <a:t>3. Implications of mailing out of specification items </a:t>
            </a:r>
          </a:p>
          <a:p>
            <a:pPr marL="592931" lvl="1" indent="-257175">
              <a:buFont typeface="Wingdings" panose="05000000000000000000" pitchFamily="2" charset="2"/>
              <a:buAutoNum type="arabicPeriod"/>
            </a:pPr>
            <a:r>
              <a:rPr lang="en-GB" sz="1400" dirty="0">
                <a:solidFill>
                  <a:schemeClr val="bg2"/>
                </a:solidFill>
                <a:latin typeface="+mj-lt"/>
              </a:rPr>
              <a:t>Damage to the items mailed.</a:t>
            </a:r>
          </a:p>
          <a:p>
            <a:pPr marL="592931" lvl="1" indent="-257175">
              <a:buFont typeface="Wingdings" panose="05000000000000000000" pitchFamily="2" charset="2"/>
              <a:buAutoNum type="arabicPeriod"/>
            </a:pPr>
            <a:r>
              <a:rPr lang="en-GB" sz="1400" dirty="0">
                <a:solidFill>
                  <a:schemeClr val="bg2"/>
                </a:solidFill>
                <a:latin typeface="+mj-lt"/>
              </a:rPr>
              <a:t>Damage to other customer postings.</a:t>
            </a:r>
          </a:p>
          <a:p>
            <a:pPr marL="592931" lvl="1" indent="-257175">
              <a:buFont typeface="Wingdings" panose="05000000000000000000" pitchFamily="2" charset="2"/>
              <a:buAutoNum type="arabicPeriod"/>
            </a:pPr>
            <a:r>
              <a:rPr lang="en-GB" sz="1400" dirty="0">
                <a:solidFill>
                  <a:schemeClr val="bg2"/>
                </a:solidFill>
                <a:latin typeface="+mj-lt"/>
              </a:rPr>
              <a:t>Machine jams, machine damage.</a:t>
            </a:r>
          </a:p>
          <a:p>
            <a:pPr marL="592931" lvl="1" indent="-257175">
              <a:buFont typeface="Wingdings" panose="05000000000000000000" pitchFamily="2" charset="2"/>
              <a:buAutoNum type="arabicPeriod"/>
            </a:pPr>
            <a:r>
              <a:rPr lang="en-GB" sz="1400" dirty="0">
                <a:solidFill>
                  <a:schemeClr val="bg2"/>
                </a:solidFill>
                <a:latin typeface="+mj-lt"/>
              </a:rPr>
              <a:t>Item jams, item  rejects.</a:t>
            </a:r>
          </a:p>
          <a:p>
            <a:pPr marL="592931" lvl="1" indent="-257175">
              <a:buFont typeface="Wingdings" panose="05000000000000000000" pitchFamily="2" charset="2"/>
              <a:buAutoNum type="arabicPeriod"/>
            </a:pPr>
            <a:r>
              <a:rPr lang="en-GB" sz="1400" dirty="0">
                <a:solidFill>
                  <a:schemeClr val="bg2"/>
                </a:solidFill>
                <a:latin typeface="+mj-lt"/>
              </a:rPr>
              <a:t>Items rejected at the start of processing and requiring manual sortation or diversion to alternative machines which process different formats.</a:t>
            </a:r>
          </a:p>
          <a:p>
            <a:pPr marL="592931" lvl="1" indent="-257175">
              <a:buFont typeface="Wingdings" panose="05000000000000000000" pitchFamily="2" charset="2"/>
              <a:buAutoNum type="arabicPeriod"/>
            </a:pPr>
            <a:r>
              <a:rPr lang="en-GB" sz="1400" dirty="0">
                <a:solidFill>
                  <a:schemeClr val="bg2"/>
                </a:solidFill>
                <a:latin typeface="+mj-lt"/>
              </a:rPr>
              <a:t>Items detected as doubles which impacts item level reporting and contributes to missorts.</a:t>
            </a:r>
          </a:p>
          <a:p>
            <a:pPr marL="592931" lvl="1" indent="-257175">
              <a:buFont typeface="Wingdings" panose="05000000000000000000" pitchFamily="2" charset="2"/>
              <a:buAutoNum type="arabicPeriod"/>
            </a:pPr>
            <a:r>
              <a:rPr lang="en-GB" sz="1400" dirty="0">
                <a:solidFill>
                  <a:schemeClr val="bg2"/>
                </a:solidFill>
                <a:latin typeface="+mj-lt"/>
              </a:rPr>
              <a:t>Item level adjustment charges.</a:t>
            </a:r>
          </a:p>
          <a:p>
            <a:pPr marL="592931" lvl="1" indent="-257175">
              <a:buFont typeface="Wingdings" panose="05000000000000000000" pitchFamily="2" charset="2"/>
              <a:buAutoNum type="arabicPeriod"/>
            </a:pPr>
            <a:r>
              <a:rPr lang="en-GB" sz="1400" dirty="0">
                <a:solidFill>
                  <a:schemeClr val="bg2"/>
                </a:solidFill>
                <a:latin typeface="+mj-lt"/>
              </a:rPr>
              <a:t>Conversion of the mailing to an alternative product type or format.</a:t>
            </a:r>
          </a:p>
          <a:p>
            <a:r>
              <a:rPr lang="en-GB" sz="1500" b="1" dirty="0">
                <a:solidFill>
                  <a:schemeClr val="bg2"/>
                </a:solidFill>
              </a:rPr>
              <a:t>4. Support </a:t>
            </a:r>
          </a:p>
          <a:p>
            <a:pPr marL="592931" lvl="1" indent="-257175">
              <a:buFont typeface="Wingdings" panose="05000000000000000000" pitchFamily="2" charset="2"/>
              <a:buAutoNum type="arabicPeriod"/>
            </a:pPr>
            <a:r>
              <a:rPr lang="en-GB" sz="1400" dirty="0">
                <a:solidFill>
                  <a:schemeClr val="bg2"/>
                </a:solidFill>
                <a:latin typeface="+mj-lt"/>
              </a:rPr>
              <a:t>Our Mailmark, QA and Technical teams are available to check mailpiece designs and, if applicable,  undertake testing for letter format items.</a:t>
            </a:r>
            <a:endParaRPr lang="en-GB" sz="1400" dirty="0">
              <a:solidFill>
                <a:schemeClr val="bg2"/>
              </a:solidFill>
            </a:endParaRPr>
          </a:p>
          <a:p>
            <a:pPr marL="257175" indent="-257175">
              <a:buFont typeface="Wingdings" panose="05000000000000000000" pitchFamily="2" charset="2"/>
              <a:buAutoNum type="arabicPeriod"/>
            </a:pPr>
            <a:endParaRPr lang="en-GB" sz="1800" dirty="0"/>
          </a:p>
          <a:p>
            <a:pPr marL="257175" indent="-257175">
              <a:buFont typeface="Wingdings" panose="05000000000000000000" pitchFamily="2" charset="2"/>
              <a:buAutoNum type="arabicPeriod"/>
            </a:pPr>
            <a:endParaRPr lang="en-GB" sz="1800" dirty="0"/>
          </a:p>
          <a:p>
            <a:pPr marL="257175" indent="-257175">
              <a:buAutoNum type="arabicPeriod"/>
            </a:pPr>
            <a:endParaRPr lang="en-GB" dirty="0"/>
          </a:p>
        </p:txBody>
      </p:sp>
    </p:spTree>
    <p:extLst>
      <p:ext uri="{BB962C8B-B14F-4D97-AF65-F5344CB8AC3E}">
        <p14:creationId xmlns:p14="http://schemas.microsoft.com/office/powerpoint/2010/main" val="196940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D28E-F6CE-48A9-B2E6-7379F399E2D7}"/>
              </a:ext>
            </a:extLst>
          </p:cNvPr>
          <p:cNvSpPr>
            <a:spLocks noGrp="1"/>
          </p:cNvSpPr>
          <p:nvPr>
            <p:ph type="title"/>
          </p:nvPr>
        </p:nvSpPr>
        <p:spPr>
          <a:xfrm>
            <a:off x="211590" y="128052"/>
            <a:ext cx="7911685" cy="31531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000" dirty="0">
                <a:solidFill>
                  <a:srgbClr val="C00000"/>
                </a:solidFill>
                <a:latin typeface="+mn-lt"/>
              </a:rPr>
              <a:t>Common Barcode issues</a:t>
            </a:r>
          </a:p>
        </p:txBody>
      </p:sp>
      <p:sp>
        <p:nvSpPr>
          <p:cNvPr id="9" name="Rectangle 2">
            <a:extLst>
              <a:ext uri="{FF2B5EF4-FFF2-40B4-BE49-F238E27FC236}">
                <a16:creationId xmlns:a16="http://schemas.microsoft.com/office/drawing/2014/main" id="{6C89370C-BCD7-4A9C-A37D-04F23C3B701A}"/>
              </a:ext>
              <a:ext uri="{C183D7F6-B498-43B3-948B-1728B52AA6E4}">
                <adec:decorative xmlns:adec="http://schemas.microsoft.com/office/drawing/2017/decorative" val="1"/>
              </a:ext>
            </a:extLst>
          </p:cNvPr>
          <p:cNvSpPr>
            <a:spLocks noChangeArrowheads="1"/>
          </p:cNvSpPr>
          <p:nvPr/>
        </p:nvSpPr>
        <p:spPr bwMode="auto">
          <a:xfrm>
            <a:off x="502898" y="611915"/>
            <a:ext cx="138548"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pPr>
            <a:br>
              <a:rPr kumimoji="0" lang="en-GB" altLang="en-US" sz="1200" b="0" i="0" u="none" strike="noStrike" cap="none" normalizeH="0" baseline="0" dirty="0">
                <a:ln>
                  <a:noFill/>
                </a:ln>
                <a:solidFill>
                  <a:srgbClr val="FFFFFF"/>
                </a:solidFill>
                <a:effectLst/>
                <a:latin typeface="+mj-lt"/>
                <a:ea typeface="Calibri" panose="020F0502020204030204" pitchFamily="34" charset="0"/>
              </a:rPr>
            </a:br>
            <a:br>
              <a:rPr kumimoji="0" lang="en-GB" altLang="en-US" sz="1200" b="0" i="0" u="none" strike="noStrike" cap="none" normalizeH="0" baseline="0" dirty="0">
                <a:ln>
                  <a:noFill/>
                </a:ln>
                <a:solidFill>
                  <a:srgbClr val="FFFFFF"/>
                </a:solidFill>
                <a:effectLst/>
                <a:latin typeface="+mj-lt"/>
                <a:ea typeface="Calibri" panose="020F0502020204030204" pitchFamily="34" charset="0"/>
              </a:rPr>
            </a:br>
            <a:endParaRPr kumimoji="0" lang="en-GB" altLang="en-US" sz="1200" b="0" i="0" u="none" strike="noStrike" cap="none" normalizeH="0" baseline="0" dirty="0">
              <a:ln>
                <a:noFill/>
              </a:ln>
              <a:solidFill>
                <a:schemeClr val="tx1"/>
              </a:solidFill>
              <a:effectLst/>
              <a:latin typeface="+mj-lt"/>
            </a:endParaRPr>
          </a:p>
        </p:txBody>
      </p:sp>
      <p:pic>
        <p:nvPicPr>
          <p:cNvPr id="4" name="Picture 3" descr="Visuals of barcodes and characters.">
            <a:extLst>
              <a:ext uri="{FF2B5EF4-FFF2-40B4-BE49-F238E27FC236}">
                <a16:creationId xmlns:a16="http://schemas.microsoft.com/office/drawing/2014/main" id="{0A718BED-075F-46FD-9D95-CF7B2274656F}"/>
              </a:ext>
            </a:extLst>
          </p:cNvPr>
          <p:cNvPicPr>
            <a:picLocks noChangeAspect="1"/>
          </p:cNvPicPr>
          <p:nvPr/>
        </p:nvPicPr>
        <p:blipFill>
          <a:blip r:embed="rId3"/>
          <a:stretch>
            <a:fillRect/>
          </a:stretch>
        </p:blipFill>
        <p:spPr>
          <a:xfrm>
            <a:off x="211590" y="499546"/>
            <a:ext cx="5526044" cy="2683905"/>
          </a:xfrm>
          <a:prstGeom prst="rect">
            <a:avLst/>
          </a:prstGeom>
        </p:spPr>
      </p:pic>
      <p:pic>
        <p:nvPicPr>
          <p:cNvPr id="6" name="Picture 5" descr="Visual of 4state barcodes and characters available. ">
            <a:extLst>
              <a:ext uri="{FF2B5EF4-FFF2-40B4-BE49-F238E27FC236}">
                <a16:creationId xmlns:a16="http://schemas.microsoft.com/office/drawing/2014/main" id="{6EDA0110-8278-468A-8419-36912372672F}"/>
              </a:ext>
            </a:extLst>
          </p:cNvPr>
          <p:cNvPicPr>
            <a:picLocks noChangeAspect="1"/>
          </p:cNvPicPr>
          <p:nvPr/>
        </p:nvPicPr>
        <p:blipFill>
          <a:blip r:embed="rId4"/>
          <a:stretch>
            <a:fillRect/>
          </a:stretch>
        </p:blipFill>
        <p:spPr>
          <a:xfrm>
            <a:off x="211589" y="3243668"/>
            <a:ext cx="7825246" cy="874586"/>
          </a:xfrm>
          <a:prstGeom prst="rect">
            <a:avLst/>
          </a:prstGeom>
        </p:spPr>
      </p:pic>
      <p:pic>
        <p:nvPicPr>
          <p:cNvPr id="8" name="Picture 7" descr="Visuals of a 4state barcode and the characters within. ">
            <a:extLst>
              <a:ext uri="{FF2B5EF4-FFF2-40B4-BE49-F238E27FC236}">
                <a16:creationId xmlns:a16="http://schemas.microsoft.com/office/drawing/2014/main" id="{3DA39D87-5637-42CE-88B7-8A0CB5E1AC12}"/>
              </a:ext>
            </a:extLst>
          </p:cNvPr>
          <p:cNvPicPr>
            <a:picLocks noChangeAspect="1"/>
          </p:cNvPicPr>
          <p:nvPr/>
        </p:nvPicPr>
        <p:blipFill>
          <a:blip r:embed="rId5"/>
          <a:stretch>
            <a:fillRect/>
          </a:stretch>
        </p:blipFill>
        <p:spPr>
          <a:xfrm>
            <a:off x="211589" y="4178470"/>
            <a:ext cx="7864700" cy="874586"/>
          </a:xfrm>
          <a:prstGeom prst="rect">
            <a:avLst/>
          </a:prstGeom>
        </p:spPr>
      </p:pic>
      <p:sp>
        <p:nvSpPr>
          <p:cNvPr id="3" name="TextBox 2">
            <a:extLst>
              <a:ext uri="{FF2B5EF4-FFF2-40B4-BE49-F238E27FC236}">
                <a16:creationId xmlns:a16="http://schemas.microsoft.com/office/drawing/2014/main" id="{D5FB2563-D42D-5CC7-C386-2F1EF3C0A78A}"/>
              </a:ext>
            </a:extLst>
          </p:cNvPr>
          <p:cNvSpPr txBox="1"/>
          <p:nvPr/>
        </p:nvSpPr>
        <p:spPr>
          <a:xfrm>
            <a:off x="5943600" y="499546"/>
            <a:ext cx="2988810" cy="2683904"/>
          </a:xfrm>
          <a:prstGeom prst="rect">
            <a:avLst/>
          </a:prstGeom>
        </p:spPr>
        <p:txBody>
          <a:bodyPr vert="horz" wrap="square" lIns="0" tIns="0" rIns="0" bIns="0" rtlCol="0" anchor="t" anchorCtr="0">
            <a:normAutofit fontScale="92500" lnSpcReduction="10000"/>
          </a:bodyPr>
          <a:lstStyle/>
          <a:p>
            <a:pPr marL="342900" indent="-342900">
              <a:buAutoNum type="arabicPeriod"/>
            </a:pPr>
            <a:r>
              <a:rPr lang="en-GB" sz="1400" dirty="0">
                <a:latin typeface="+mj-lt"/>
              </a:rPr>
              <a:t>Printed in the ‘Route Code’</a:t>
            </a:r>
          </a:p>
          <a:p>
            <a:pPr marL="342900" indent="-342900">
              <a:buAutoNum type="arabicPeriod"/>
            </a:pPr>
            <a:r>
              <a:rPr lang="en-GB" sz="1400" dirty="0">
                <a:latin typeface="+mj-lt"/>
              </a:rPr>
              <a:t>Printed in the ‘Tag Code’ clear zone.</a:t>
            </a:r>
          </a:p>
          <a:p>
            <a:pPr marL="342900" indent="-342900">
              <a:buAutoNum type="arabicPeriod"/>
            </a:pPr>
            <a:r>
              <a:rPr lang="en-GB" sz="1400" dirty="0">
                <a:latin typeface="+mj-lt"/>
              </a:rPr>
              <a:t>Printed underneath a double film or poly seal. </a:t>
            </a:r>
          </a:p>
          <a:p>
            <a:pPr marL="342900" indent="-342900">
              <a:buAutoNum type="arabicPeriod"/>
            </a:pPr>
            <a:r>
              <a:rPr lang="en-GB" sz="1400" dirty="0">
                <a:latin typeface="+mj-lt"/>
              </a:rPr>
              <a:t>Print heads blocked &amp; causing a white line to run through the code. </a:t>
            </a:r>
          </a:p>
          <a:p>
            <a:pPr marL="342900" indent="-342900">
              <a:buAutoNum type="arabicPeriod"/>
            </a:pPr>
            <a:r>
              <a:rPr lang="en-GB" sz="1400" dirty="0">
                <a:latin typeface="+mj-lt"/>
              </a:rPr>
              <a:t>Printed on a substrate which is too porous and results in unclear barcode modules / bars.</a:t>
            </a:r>
          </a:p>
          <a:p>
            <a:pPr marL="342900" indent="-342900">
              <a:buAutoNum type="arabicPeriod"/>
            </a:pPr>
            <a:r>
              <a:rPr lang="en-GB" sz="1400" dirty="0">
                <a:latin typeface="+mj-lt"/>
              </a:rPr>
              <a:t>Printed on a substrate which does not allow the ink to set.</a:t>
            </a:r>
          </a:p>
          <a:p>
            <a:pPr marL="342900" indent="-342900">
              <a:buAutoNum type="arabicPeriod"/>
            </a:pPr>
            <a:r>
              <a:rPr lang="en-GB" sz="1400" dirty="0">
                <a:latin typeface="+mj-lt"/>
              </a:rPr>
              <a:t>Printed too close to the edge of the pack resulting the barcode surface being uneven. </a:t>
            </a:r>
          </a:p>
        </p:txBody>
      </p:sp>
    </p:spTree>
    <p:extLst>
      <p:ext uri="{BB962C8B-B14F-4D97-AF65-F5344CB8AC3E}">
        <p14:creationId xmlns:p14="http://schemas.microsoft.com/office/powerpoint/2010/main" val="378457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D28E-F6CE-48A9-B2E6-7379F399E2D7}"/>
              </a:ext>
            </a:extLst>
          </p:cNvPr>
          <p:cNvSpPr>
            <a:spLocks noGrp="1"/>
          </p:cNvSpPr>
          <p:nvPr>
            <p:ph type="title"/>
          </p:nvPr>
        </p:nvSpPr>
        <p:spPr>
          <a:xfrm>
            <a:off x="205722" y="165258"/>
            <a:ext cx="8773510" cy="31531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000" dirty="0">
                <a:solidFill>
                  <a:srgbClr val="C00000"/>
                </a:solidFill>
                <a:latin typeface="+mn-lt"/>
              </a:rPr>
              <a:t>Common processing issues due to mailpiece design</a:t>
            </a:r>
          </a:p>
        </p:txBody>
      </p:sp>
      <p:sp>
        <p:nvSpPr>
          <p:cNvPr id="3" name="Text Placeholder 2">
            <a:extLst>
              <a:ext uri="{FF2B5EF4-FFF2-40B4-BE49-F238E27FC236}">
                <a16:creationId xmlns:a16="http://schemas.microsoft.com/office/drawing/2014/main" id="{88170340-B784-42EF-8184-2E6BC40B4B0C}"/>
              </a:ext>
            </a:extLst>
          </p:cNvPr>
          <p:cNvSpPr>
            <a:spLocks noGrp="1"/>
          </p:cNvSpPr>
          <p:nvPr>
            <p:ph type="body" sz="quarter" idx="13"/>
          </p:nvPr>
        </p:nvSpPr>
        <p:spPr>
          <a:xfrm>
            <a:off x="228600" y="553897"/>
            <a:ext cx="8773510" cy="4455343"/>
          </a:xfrm>
        </p:spPr>
        <p:txBody>
          <a:bodyPr>
            <a:normAutofit fontScale="850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57175" indent="-257175">
              <a:buAutoNum type="arabicPeriod"/>
            </a:pPr>
            <a:r>
              <a:rPr lang="en-GB" sz="1575" b="1" dirty="0"/>
              <a:t>Non-adherence to the ‘One Piece Mailer’ designs, including paper wrapped letters</a:t>
            </a:r>
          </a:p>
          <a:p>
            <a:pPr marL="592931" lvl="1" indent="-257175">
              <a:buAutoNum type="arabicPeriod"/>
            </a:pPr>
            <a:r>
              <a:rPr lang="en-GB" sz="1425" dirty="0">
                <a:latin typeface="+mj-lt"/>
              </a:rPr>
              <a:t>Peelable adhesive used rather than that which exhibits fibre tear.</a:t>
            </a:r>
          </a:p>
          <a:p>
            <a:pPr marL="592931" lvl="1" indent="-257175">
              <a:buAutoNum type="arabicPeriod"/>
            </a:pPr>
            <a:r>
              <a:rPr lang="en-GB" sz="1425" dirty="0">
                <a:latin typeface="+mj-lt"/>
              </a:rPr>
              <a:t>Inclusion of non-paper inserts.</a:t>
            </a:r>
          </a:p>
          <a:p>
            <a:pPr marL="592931" lvl="1" indent="-257175">
              <a:buAutoNum type="arabicPeriod"/>
            </a:pPr>
            <a:r>
              <a:rPr lang="en-GB" sz="1425" dirty="0">
                <a:latin typeface="+mj-lt"/>
              </a:rPr>
              <a:t>Fold designs (gate, concertina, roll fold).</a:t>
            </a:r>
          </a:p>
          <a:p>
            <a:pPr marL="257175" indent="-257175">
              <a:buFont typeface="Wingdings" panose="05000000000000000000" pitchFamily="2" charset="2"/>
              <a:buAutoNum type="arabicPeriod"/>
            </a:pPr>
            <a:r>
              <a:rPr lang="en-GB" sz="1575" b="1" dirty="0"/>
              <a:t>Contents vs Outer </a:t>
            </a:r>
          </a:p>
          <a:p>
            <a:pPr marL="592931" lvl="1" indent="-257175">
              <a:buFont typeface="+mj-lt"/>
              <a:buAutoNum type="arabicPeriod" startAt="4"/>
            </a:pPr>
            <a:r>
              <a:rPr lang="en-GB" sz="1425" dirty="0">
                <a:latin typeface="+mj-lt"/>
              </a:rPr>
              <a:t>Excess paper on the top and short edges of letters with paper wrapped items i.e. not tightly wrapped.</a:t>
            </a:r>
          </a:p>
          <a:p>
            <a:pPr marL="592931" lvl="1" indent="-257175">
              <a:buAutoNum type="arabicPeriod" startAt="4"/>
            </a:pPr>
            <a:r>
              <a:rPr lang="en-GB" sz="1425" dirty="0">
                <a:latin typeface="+mj-lt"/>
              </a:rPr>
              <a:t>Excess poly / paper on the short edges for large letters.</a:t>
            </a:r>
          </a:p>
          <a:p>
            <a:pPr marL="257175" indent="-257175">
              <a:buFont typeface="Wingdings" panose="05000000000000000000" pitchFamily="2" charset="2"/>
              <a:buAutoNum type="arabicPeriod"/>
            </a:pPr>
            <a:r>
              <a:rPr lang="en-GB" sz="1575" b="1" dirty="0"/>
              <a:t>Flexibility / Stiffness</a:t>
            </a:r>
          </a:p>
          <a:p>
            <a:pPr marL="592931" lvl="1" indent="-257175">
              <a:buFont typeface="+mj-lt"/>
              <a:buAutoNum type="arabicPeriod" startAt="6"/>
            </a:pPr>
            <a:r>
              <a:rPr lang="en-GB" sz="1425" dirty="0">
                <a:latin typeface="+mj-lt"/>
              </a:rPr>
              <a:t>Letter format catalogues with too many pages, too many advertising inserts, all pages high quality gsm.</a:t>
            </a:r>
          </a:p>
          <a:p>
            <a:pPr marL="592931" lvl="1" indent="-257175">
              <a:buFont typeface="Wingdings" panose="05000000000000000000" pitchFamily="2" charset="2"/>
              <a:buAutoNum type="arabicPeriod" startAt="6"/>
            </a:pPr>
            <a:r>
              <a:rPr lang="en-GB" sz="1425" dirty="0">
                <a:latin typeface="+mj-lt"/>
              </a:rPr>
              <a:t>Letter format catalogues with perfect bound spines.</a:t>
            </a:r>
          </a:p>
          <a:p>
            <a:pPr marL="592931" lvl="1" indent="-257175">
              <a:buFont typeface="Wingdings" panose="05000000000000000000" pitchFamily="2" charset="2"/>
              <a:buAutoNum type="arabicPeriod" startAt="6"/>
            </a:pPr>
            <a:r>
              <a:rPr lang="en-GB" sz="1425" dirty="0">
                <a:latin typeface="+mj-lt"/>
              </a:rPr>
              <a:t>Large letter format items very thin and flimsy.</a:t>
            </a:r>
          </a:p>
          <a:p>
            <a:pPr marL="592931" lvl="1" indent="-257175">
              <a:buFont typeface="Wingdings" panose="05000000000000000000" pitchFamily="2" charset="2"/>
              <a:buAutoNum type="arabicPeriod" startAt="6"/>
            </a:pPr>
            <a:r>
              <a:rPr lang="en-GB" sz="1425" dirty="0">
                <a:latin typeface="+mj-lt"/>
              </a:rPr>
              <a:t>Items too thick. </a:t>
            </a:r>
          </a:p>
          <a:p>
            <a:pPr marL="257175" indent="-257175">
              <a:buFont typeface="Wingdings" panose="05000000000000000000" pitchFamily="2" charset="2"/>
              <a:buAutoNum type="arabicPeriod"/>
            </a:pPr>
            <a:r>
              <a:rPr lang="en-GB" sz="1575" b="1" dirty="0"/>
              <a:t>Sealing</a:t>
            </a:r>
          </a:p>
          <a:p>
            <a:pPr marL="678656" lvl="1" indent="-342900">
              <a:buFont typeface="+mj-lt"/>
              <a:buAutoNum type="arabicPeriod" startAt="10"/>
            </a:pPr>
            <a:r>
              <a:rPr lang="en-GB" sz="1425" dirty="0">
                <a:latin typeface="+mj-lt"/>
              </a:rPr>
              <a:t>Items poorly sealed or incorrect adhesive applied.</a:t>
            </a:r>
          </a:p>
          <a:p>
            <a:pPr marL="257175" indent="-257175">
              <a:buFont typeface="Wingdings" panose="05000000000000000000" pitchFamily="2" charset="2"/>
              <a:buAutoNum type="arabicPeriod"/>
            </a:pPr>
            <a:r>
              <a:rPr lang="en-GB" sz="1575" b="1" dirty="0"/>
              <a:t>Design</a:t>
            </a:r>
          </a:p>
          <a:p>
            <a:pPr marL="685800" lvl="1" indent="-342900">
              <a:buClr>
                <a:schemeClr val="bg2"/>
              </a:buClr>
              <a:buFont typeface="+mj-lt"/>
              <a:buAutoNum type="arabicPeriod" startAt="11"/>
            </a:pPr>
            <a:r>
              <a:rPr lang="en-GB" sz="1425" dirty="0">
                <a:latin typeface="+mj-lt"/>
              </a:rPr>
              <a:t>Lower quality gsm paper used.</a:t>
            </a:r>
          </a:p>
          <a:p>
            <a:pPr marL="685800" lvl="1" indent="-342900">
              <a:buClr>
                <a:schemeClr val="bg2"/>
              </a:buClr>
              <a:buFont typeface="+mj-lt"/>
              <a:buAutoNum type="arabicPeriod" startAt="11"/>
            </a:pPr>
            <a:r>
              <a:rPr lang="en-GB" sz="1425" dirty="0">
                <a:latin typeface="+mj-lt"/>
              </a:rPr>
              <a:t>Customers create ‘hybrid designs’.</a:t>
            </a:r>
          </a:p>
          <a:p>
            <a:pPr marL="685800" lvl="1" indent="-342900">
              <a:buClr>
                <a:schemeClr val="bg2"/>
              </a:buClr>
              <a:buFont typeface="+mj-lt"/>
              <a:buAutoNum type="arabicPeriod" startAt="11"/>
            </a:pPr>
            <a:r>
              <a:rPr lang="en-GB" sz="1425" dirty="0">
                <a:latin typeface="+mj-lt"/>
              </a:rPr>
              <a:t>Unwrapped (naked) letter format.</a:t>
            </a:r>
          </a:p>
          <a:p>
            <a:pPr marL="685800" lvl="1" indent="-342900">
              <a:buClr>
                <a:schemeClr val="bg2"/>
              </a:buClr>
              <a:buFont typeface="+mj-lt"/>
              <a:buAutoNum type="arabicPeriod" startAt="11"/>
            </a:pPr>
            <a:r>
              <a:rPr lang="en-GB" sz="1425" dirty="0">
                <a:latin typeface="+mj-lt"/>
              </a:rPr>
              <a:t>Poly wrapped letter format.</a:t>
            </a:r>
          </a:p>
          <a:p>
            <a:pPr marL="685800" lvl="1" indent="-342900">
              <a:buClr>
                <a:schemeClr val="bg2"/>
              </a:buClr>
              <a:buFont typeface="+mj-lt"/>
              <a:buAutoNum type="arabicPeriod" startAt="11"/>
            </a:pPr>
            <a:r>
              <a:rPr lang="en-GB" sz="1425" dirty="0">
                <a:latin typeface="+mj-lt"/>
              </a:rPr>
              <a:t>High gloss finish.</a:t>
            </a:r>
          </a:p>
          <a:p>
            <a:pPr marL="685800" lvl="1" indent="-342900">
              <a:buClr>
                <a:schemeClr val="bg2"/>
              </a:buClr>
              <a:buFont typeface="+mj-lt"/>
              <a:buAutoNum type="arabicPeriod" startAt="11"/>
            </a:pPr>
            <a:r>
              <a:rPr lang="en-GB" sz="1425" dirty="0">
                <a:latin typeface="+mj-lt"/>
              </a:rPr>
              <a:t>Single ply postcards.</a:t>
            </a:r>
          </a:p>
          <a:p>
            <a:pPr marL="685800" lvl="1" indent="-342900">
              <a:buClr>
                <a:schemeClr val="bg2"/>
              </a:buClr>
              <a:buFont typeface="+mj-lt"/>
              <a:buAutoNum type="arabicPeriod" startAt="11"/>
            </a:pPr>
            <a:r>
              <a:rPr lang="en-GB" sz="1425" dirty="0">
                <a:latin typeface="+mj-lt"/>
              </a:rPr>
              <a:t>French folded A4 ‘magazine’ into letter format.</a:t>
            </a:r>
          </a:p>
          <a:p>
            <a:pPr marL="685800" lvl="1" indent="-342900">
              <a:buClr>
                <a:schemeClr val="bg2"/>
              </a:buClr>
              <a:buFont typeface="+mj-lt"/>
              <a:buAutoNum type="arabicPeriod" startAt="11"/>
            </a:pPr>
            <a:r>
              <a:rPr lang="en-GB" sz="1425" dirty="0">
                <a:latin typeface="+mj-lt"/>
              </a:rPr>
              <a:t>Gusset style envelopes. </a:t>
            </a:r>
          </a:p>
          <a:p>
            <a:pPr marL="685800" lvl="1" indent="-342900">
              <a:buClr>
                <a:schemeClr val="bg2"/>
              </a:buClr>
              <a:buFont typeface="+mj-lt"/>
              <a:buAutoNum type="arabicPeriod" startAt="11"/>
            </a:pPr>
            <a:r>
              <a:rPr lang="en-GB" sz="1425" dirty="0">
                <a:latin typeface="+mj-lt"/>
              </a:rPr>
              <a:t>Fold in the incorrect orientation or location</a:t>
            </a:r>
            <a:endParaRPr lang="en-GB" sz="2100" dirty="0"/>
          </a:p>
          <a:p>
            <a:pPr marL="257175" indent="-257175">
              <a:buFont typeface="Wingdings" panose="05000000000000000000" pitchFamily="2" charset="2"/>
              <a:buAutoNum type="arabicPeriod"/>
            </a:pPr>
            <a:endParaRPr lang="en-GB" sz="1800" dirty="0"/>
          </a:p>
          <a:p>
            <a:pPr marL="257175" indent="-257175">
              <a:buAutoNum type="arabicPeriod"/>
            </a:pPr>
            <a:endParaRPr lang="en-GB" dirty="0"/>
          </a:p>
        </p:txBody>
      </p:sp>
    </p:spTree>
    <p:extLst>
      <p:ext uri="{BB962C8B-B14F-4D97-AF65-F5344CB8AC3E}">
        <p14:creationId xmlns:p14="http://schemas.microsoft.com/office/powerpoint/2010/main" val="395586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D28E-F6CE-48A9-B2E6-7379F399E2D7}"/>
              </a:ext>
            </a:extLst>
          </p:cNvPr>
          <p:cNvSpPr>
            <a:spLocks noGrp="1"/>
          </p:cNvSpPr>
          <p:nvPr>
            <p:ph type="title"/>
          </p:nvPr>
        </p:nvSpPr>
        <p:spPr>
          <a:xfrm>
            <a:off x="205722" y="71191"/>
            <a:ext cx="8938278" cy="45143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000" dirty="0">
                <a:solidFill>
                  <a:srgbClr val="C00000"/>
                </a:solidFill>
              </a:rPr>
              <a:t>Common design errors</a:t>
            </a:r>
            <a:endParaRPr lang="en-GB" sz="3000" dirty="0">
              <a:solidFill>
                <a:srgbClr val="C00000"/>
              </a:solidFill>
              <a:latin typeface="+mn-lt"/>
            </a:endParaRPr>
          </a:p>
        </p:txBody>
      </p:sp>
      <p:sp>
        <p:nvSpPr>
          <p:cNvPr id="5" name="TextBox 4">
            <a:extLst>
              <a:ext uri="{FF2B5EF4-FFF2-40B4-BE49-F238E27FC236}">
                <a16:creationId xmlns:a16="http://schemas.microsoft.com/office/drawing/2014/main" id="{62E123E0-F461-4908-8A3E-90296ACA8565}"/>
              </a:ext>
            </a:extLst>
          </p:cNvPr>
          <p:cNvSpPr txBox="1"/>
          <p:nvPr/>
        </p:nvSpPr>
        <p:spPr>
          <a:xfrm>
            <a:off x="102861" y="322912"/>
            <a:ext cx="8938278" cy="5016758"/>
          </a:xfrm>
          <a:prstGeom prst="rect">
            <a:avLst/>
          </a:prstGeom>
          <a:noFill/>
        </p:spPr>
        <p:txBody>
          <a:bodyPr wrap="square">
            <a:spAutoFit/>
          </a:bodyPr>
          <a:lstStyle/>
          <a:p>
            <a:r>
              <a:rPr lang="en-GB" sz="1000" b="1" dirty="0">
                <a:solidFill>
                  <a:schemeClr val="bg2"/>
                </a:solidFill>
              </a:rPr>
              <a:t>Dimensions</a:t>
            </a:r>
            <a:r>
              <a:rPr lang="en-GB" sz="1000" dirty="0">
                <a:solidFill>
                  <a:schemeClr val="bg2"/>
                </a:solidFill>
                <a:latin typeface="+mj-lt"/>
              </a:rPr>
              <a:t> </a:t>
            </a:r>
            <a:r>
              <a:rPr lang="en-GB" sz="1000" b="1" dirty="0">
                <a:solidFill>
                  <a:schemeClr val="bg2"/>
                </a:solidFill>
              </a:rPr>
              <a:t>and thickness</a:t>
            </a:r>
            <a:r>
              <a:rPr lang="en-GB" sz="1000" dirty="0">
                <a:solidFill>
                  <a:schemeClr val="bg2"/>
                </a:solidFill>
                <a:latin typeface="+mj-lt"/>
              </a:rPr>
              <a:t>.  The pack is measured by the finished size.  The min thickness of a letter is 0.25mm and a large letter 0.5mm, this overrides minimum gsm requirements. If items don’t meet the minimum thickness, there is greater chance of items being damaged and causing machine jams. </a:t>
            </a:r>
          </a:p>
          <a:p>
            <a:endParaRPr lang="en-GB" sz="1000" dirty="0">
              <a:solidFill>
                <a:schemeClr val="bg2"/>
              </a:solidFill>
              <a:latin typeface="+mj-lt"/>
            </a:endParaRPr>
          </a:p>
          <a:p>
            <a:r>
              <a:rPr lang="en-GB" sz="1000" b="1" dirty="0">
                <a:solidFill>
                  <a:schemeClr val="bg2"/>
                </a:solidFill>
              </a:rPr>
              <a:t>Paper quality and paper weight.  </a:t>
            </a:r>
            <a:r>
              <a:rPr lang="en-GB" sz="1000" dirty="0">
                <a:solidFill>
                  <a:schemeClr val="bg2"/>
                </a:solidFill>
                <a:latin typeface="+mj-lt"/>
              </a:rPr>
              <a:t>Must meet the design being mailed.  This supports the correct and efficient processing of the items. </a:t>
            </a:r>
          </a:p>
          <a:p>
            <a:endParaRPr lang="en-GB" sz="1000" dirty="0">
              <a:solidFill>
                <a:schemeClr val="bg2"/>
              </a:solidFill>
              <a:latin typeface="+mj-lt"/>
            </a:endParaRPr>
          </a:p>
          <a:p>
            <a:r>
              <a:rPr lang="en-GB" sz="1000" b="1" dirty="0">
                <a:solidFill>
                  <a:schemeClr val="bg2"/>
                </a:solidFill>
              </a:rPr>
              <a:t>Flexibility</a:t>
            </a:r>
            <a:r>
              <a:rPr lang="en-GB" sz="1000" b="1" dirty="0">
                <a:solidFill>
                  <a:schemeClr val="bg2"/>
                </a:solidFill>
                <a:latin typeface="+mj-lt"/>
              </a:rPr>
              <a:t>. </a:t>
            </a:r>
            <a:r>
              <a:rPr lang="en-GB" sz="1000" dirty="0">
                <a:solidFill>
                  <a:schemeClr val="bg2"/>
                </a:solidFill>
                <a:latin typeface="+mj-lt"/>
              </a:rPr>
              <a:t>Perfect bound spines are not acceptable for letters and letters must be able to bend.  Some letter catalogue mailings have too many pages/inserts or very high quality gsm for the outer which makes the pack too stiff. </a:t>
            </a:r>
          </a:p>
          <a:p>
            <a:endParaRPr lang="en-GB" sz="1000" dirty="0">
              <a:solidFill>
                <a:schemeClr val="bg2"/>
              </a:solidFill>
              <a:latin typeface="+mj-lt"/>
            </a:endParaRPr>
          </a:p>
          <a:p>
            <a:r>
              <a:rPr lang="en-GB" sz="1000" b="1" dirty="0">
                <a:solidFill>
                  <a:schemeClr val="bg2"/>
                </a:solidFill>
              </a:rPr>
              <a:t>Excess</a:t>
            </a:r>
            <a:r>
              <a:rPr lang="en-GB" sz="1000" dirty="0">
                <a:solidFill>
                  <a:schemeClr val="bg2"/>
                </a:solidFill>
                <a:latin typeface="+mj-lt"/>
              </a:rPr>
              <a:t> </a:t>
            </a:r>
            <a:r>
              <a:rPr lang="en-GB" sz="1000" b="1" dirty="0">
                <a:solidFill>
                  <a:schemeClr val="bg2"/>
                </a:solidFill>
              </a:rPr>
              <a:t>paper or polywrap.  </a:t>
            </a:r>
            <a:r>
              <a:rPr lang="en-GB" sz="1000" dirty="0">
                <a:solidFill>
                  <a:schemeClr val="bg2"/>
                </a:solidFill>
                <a:latin typeface="+mj-lt"/>
              </a:rPr>
              <a:t>If excessive, can catch on the machines and cause damage. </a:t>
            </a:r>
          </a:p>
          <a:p>
            <a:endParaRPr lang="en-GB" sz="1000" dirty="0">
              <a:solidFill>
                <a:schemeClr val="bg2"/>
              </a:solidFill>
              <a:latin typeface="+mj-lt"/>
            </a:endParaRPr>
          </a:p>
          <a:p>
            <a:r>
              <a:rPr lang="en-GB" sz="1000" b="1" dirty="0">
                <a:solidFill>
                  <a:schemeClr val="bg2"/>
                </a:solidFill>
              </a:rPr>
              <a:t>Adhesive</a:t>
            </a:r>
            <a:r>
              <a:rPr lang="en-GB" sz="1000" b="1" dirty="0">
                <a:solidFill>
                  <a:schemeClr val="bg2"/>
                </a:solidFill>
                <a:latin typeface="+mj-lt"/>
              </a:rPr>
              <a:t>.  </a:t>
            </a:r>
            <a:r>
              <a:rPr lang="en-GB" sz="1000" dirty="0">
                <a:solidFill>
                  <a:schemeClr val="bg2"/>
                </a:solidFill>
                <a:latin typeface="+mj-lt"/>
              </a:rPr>
              <a:t>The type and application is very important, particularly for ‘one piece mailers.  e.g. Light pressure seal adhesive does not give the pack strength and robustness needed.</a:t>
            </a:r>
          </a:p>
          <a:p>
            <a:endParaRPr lang="en-GB" sz="1000" b="1" dirty="0">
              <a:solidFill>
                <a:schemeClr val="bg2"/>
              </a:solidFill>
            </a:endParaRPr>
          </a:p>
          <a:p>
            <a:r>
              <a:rPr lang="en-GB" sz="1000" b="1" dirty="0">
                <a:solidFill>
                  <a:schemeClr val="bg2"/>
                </a:solidFill>
              </a:rPr>
              <a:t>Opening flap.  </a:t>
            </a:r>
            <a:r>
              <a:rPr lang="en-GB" sz="1000" dirty="0">
                <a:solidFill>
                  <a:schemeClr val="bg2"/>
                </a:solidFill>
                <a:latin typeface="+mj-lt"/>
              </a:rPr>
              <a:t>The location and design  is important because, if in the wrong place,  could catch on the automation during processing.  Packs which have openings half across the centre of the pack (window style), die cut apertures or where one side of the pack is shorter than the other (leaving a single ply edge) are out of specification and will cause processing issues. </a:t>
            </a:r>
            <a:endParaRPr lang="en-GB" sz="1000" b="1" dirty="0">
              <a:solidFill>
                <a:schemeClr val="bg2"/>
              </a:solidFill>
            </a:endParaRPr>
          </a:p>
          <a:p>
            <a:endParaRPr lang="en-GB" sz="1000" b="1" dirty="0">
              <a:solidFill>
                <a:schemeClr val="bg2"/>
              </a:solidFill>
              <a:latin typeface="+mj-lt"/>
            </a:endParaRPr>
          </a:p>
          <a:p>
            <a:r>
              <a:rPr lang="en-GB" sz="1000" b="1" dirty="0">
                <a:solidFill>
                  <a:schemeClr val="bg2"/>
                </a:solidFill>
              </a:rPr>
              <a:t>Fold.  </a:t>
            </a:r>
            <a:r>
              <a:rPr lang="en-GB" sz="1000" dirty="0">
                <a:solidFill>
                  <a:schemeClr val="bg2"/>
                </a:solidFill>
                <a:latin typeface="+mj-lt"/>
              </a:rPr>
              <a:t>There must be a fold on all items.  This fold must be on the edge we process the mail which is known as the ‘reference edge’.  The reference edge is the long edge underneath the Indicia on square or landscape items, or the long edge to the left of the Indicia for portrait items.  This applies to both letters and large letters. </a:t>
            </a:r>
          </a:p>
          <a:p>
            <a:endParaRPr lang="en-GB" sz="1000" dirty="0">
              <a:solidFill>
                <a:schemeClr val="bg2"/>
              </a:solidFill>
              <a:latin typeface="+mj-lt"/>
            </a:endParaRPr>
          </a:p>
          <a:p>
            <a:r>
              <a:rPr lang="en-GB" sz="1000" b="1" dirty="0">
                <a:solidFill>
                  <a:schemeClr val="bg2"/>
                </a:solidFill>
              </a:rPr>
              <a:t>Spines. </a:t>
            </a:r>
            <a:r>
              <a:rPr lang="en-GB" sz="1000" dirty="0">
                <a:solidFill>
                  <a:schemeClr val="bg2"/>
                </a:solidFill>
                <a:latin typeface="+mj-lt"/>
              </a:rPr>
              <a:t>For unwrapped Large Letters, the spine must be on the reference edge. This is the long edge underneath the Indicia on square or landscape items, or the long edge to the left of the Indicia for portrait items. For any insert, e.g. a catalogue, the spine must be on the reference edge.  This applies to both letters and large letters. </a:t>
            </a:r>
          </a:p>
          <a:p>
            <a:pPr marL="228600" indent="-228600">
              <a:buAutoNum type="arabicPeriod" startAt="6"/>
            </a:pPr>
            <a:endParaRPr lang="en-GB" sz="1000" dirty="0">
              <a:solidFill>
                <a:schemeClr val="bg2"/>
              </a:solidFill>
              <a:latin typeface="+mj-lt"/>
            </a:endParaRPr>
          </a:p>
          <a:p>
            <a:r>
              <a:rPr lang="en-GB" sz="1000" b="1" dirty="0">
                <a:solidFill>
                  <a:schemeClr val="bg2"/>
                </a:solidFill>
              </a:rPr>
              <a:t>Delivery and Return Address.  </a:t>
            </a:r>
            <a:r>
              <a:rPr lang="en-GB" sz="1000" dirty="0">
                <a:solidFill>
                  <a:schemeClr val="bg2"/>
                </a:solidFill>
                <a:latin typeface="+mj-lt"/>
              </a:rPr>
              <a:t>The font, print, location and formatting is important as these are read used by the machines to reconcile against the postcode and barcode, identify areas of interest (for processing) and identify areas to ignore. </a:t>
            </a:r>
          </a:p>
          <a:p>
            <a:endParaRPr lang="en-GB" sz="1000" dirty="0">
              <a:solidFill>
                <a:schemeClr val="bg2"/>
              </a:solidFill>
              <a:latin typeface="+mj-lt"/>
            </a:endParaRPr>
          </a:p>
          <a:p>
            <a:r>
              <a:rPr lang="en-GB" sz="1000" b="1" dirty="0">
                <a:solidFill>
                  <a:schemeClr val="bg2"/>
                </a:solidFill>
              </a:rPr>
              <a:t>Clear Zones. </a:t>
            </a:r>
            <a:r>
              <a:rPr lang="en-GB" sz="1000" dirty="0">
                <a:solidFill>
                  <a:schemeClr val="bg2"/>
                </a:solidFill>
                <a:latin typeface="+mj-lt"/>
              </a:rPr>
              <a:t>Mailmark barcode must not fall in these clear areas</a:t>
            </a:r>
            <a:r>
              <a:rPr lang="en-GB" sz="1000" b="1" dirty="0">
                <a:solidFill>
                  <a:schemeClr val="bg2"/>
                </a:solidFill>
              </a:rPr>
              <a:t> </a:t>
            </a:r>
            <a:r>
              <a:rPr lang="en-GB" sz="1000" dirty="0">
                <a:solidFill>
                  <a:schemeClr val="bg2"/>
                </a:solidFill>
                <a:latin typeface="+mj-lt"/>
              </a:rPr>
              <a:t>(frame around the outer, the route code and tag code) or they won’t be effectively read by the machines. </a:t>
            </a:r>
          </a:p>
          <a:p>
            <a:endParaRPr lang="en-GB" sz="1000" dirty="0">
              <a:solidFill>
                <a:schemeClr val="bg2"/>
              </a:solidFill>
              <a:latin typeface="+mj-lt"/>
            </a:endParaRPr>
          </a:p>
          <a:p>
            <a:r>
              <a:rPr lang="en-GB" sz="1000" b="1" dirty="0">
                <a:solidFill>
                  <a:schemeClr val="bg2"/>
                </a:solidFill>
              </a:rPr>
              <a:t>Pack</a:t>
            </a:r>
            <a:r>
              <a:rPr lang="en-GB" sz="1000" dirty="0">
                <a:solidFill>
                  <a:schemeClr val="bg2"/>
                </a:solidFill>
                <a:latin typeface="+mj-lt"/>
              </a:rPr>
              <a:t> </a:t>
            </a:r>
            <a:r>
              <a:rPr lang="en-GB" sz="1000" b="1" dirty="0">
                <a:solidFill>
                  <a:schemeClr val="bg2"/>
                </a:solidFill>
              </a:rPr>
              <a:t>edges.  </a:t>
            </a:r>
            <a:r>
              <a:rPr lang="en-GB" sz="1000" dirty="0">
                <a:solidFill>
                  <a:schemeClr val="bg2"/>
                </a:solidFill>
                <a:latin typeface="+mj-lt"/>
              </a:rPr>
              <a:t>All edges of mailers, particularly ‘one piece designs must meet.</a:t>
            </a:r>
          </a:p>
          <a:p>
            <a:endParaRPr lang="en-GB" sz="1000" dirty="0">
              <a:solidFill>
                <a:schemeClr val="bg2"/>
              </a:solidFill>
              <a:latin typeface="+mj-lt"/>
            </a:endParaRPr>
          </a:p>
          <a:p>
            <a:r>
              <a:rPr lang="en-GB" sz="1000" b="1" dirty="0">
                <a:solidFill>
                  <a:schemeClr val="bg2"/>
                </a:solidFill>
              </a:rPr>
              <a:t>Tab seals</a:t>
            </a:r>
            <a:r>
              <a:rPr lang="en-GB" sz="1000" b="1" dirty="0">
                <a:solidFill>
                  <a:schemeClr val="bg2"/>
                </a:solidFill>
                <a:latin typeface="+mj-lt"/>
              </a:rPr>
              <a:t>.  </a:t>
            </a:r>
            <a:r>
              <a:rPr lang="en-GB" sz="1000" dirty="0">
                <a:solidFill>
                  <a:schemeClr val="bg2"/>
                </a:solidFill>
                <a:latin typeface="+mj-lt"/>
              </a:rPr>
              <a:t>If used for letter mailings, they must be orientated correctly against the spine of the pack, there must be sufficient  and they must be in the right locations.</a:t>
            </a:r>
          </a:p>
        </p:txBody>
      </p:sp>
    </p:spTree>
    <p:extLst>
      <p:ext uri="{BB962C8B-B14F-4D97-AF65-F5344CB8AC3E}">
        <p14:creationId xmlns:p14="http://schemas.microsoft.com/office/powerpoint/2010/main" val="963891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D28E-F6CE-48A9-B2E6-7379F399E2D7}"/>
              </a:ext>
            </a:extLst>
          </p:cNvPr>
          <p:cNvSpPr>
            <a:spLocks noGrp="1"/>
          </p:cNvSpPr>
          <p:nvPr>
            <p:ph type="title"/>
          </p:nvPr>
        </p:nvSpPr>
        <p:spPr>
          <a:xfrm>
            <a:off x="203616" y="240999"/>
            <a:ext cx="8735432" cy="31531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000" dirty="0">
                <a:solidFill>
                  <a:srgbClr val="C00000"/>
                </a:solidFill>
                <a:latin typeface="+mn-lt"/>
              </a:rPr>
              <a:t>Rationale and Summary of key general requirements</a:t>
            </a:r>
          </a:p>
        </p:txBody>
      </p:sp>
      <p:sp>
        <p:nvSpPr>
          <p:cNvPr id="9" name="Rectangle 2">
            <a:extLst>
              <a:ext uri="{FF2B5EF4-FFF2-40B4-BE49-F238E27FC236}">
                <a16:creationId xmlns:a16="http://schemas.microsoft.com/office/drawing/2014/main" id="{6C89370C-BCD7-4A9C-A37D-04F23C3B701A}"/>
              </a:ext>
              <a:ext uri="{C183D7F6-B498-43B3-948B-1728B52AA6E4}">
                <adec:decorative xmlns:adec="http://schemas.microsoft.com/office/drawing/2017/decorative" val="1"/>
              </a:ext>
            </a:extLst>
          </p:cNvPr>
          <p:cNvSpPr>
            <a:spLocks noChangeArrowheads="1"/>
          </p:cNvSpPr>
          <p:nvPr/>
        </p:nvSpPr>
        <p:spPr bwMode="auto">
          <a:xfrm>
            <a:off x="502898" y="611915"/>
            <a:ext cx="138548"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pPr>
            <a:br>
              <a:rPr kumimoji="0" lang="en-GB" altLang="en-US" sz="1200" b="0" i="0" u="none" strike="noStrike" cap="none" normalizeH="0" baseline="0" dirty="0">
                <a:ln>
                  <a:noFill/>
                </a:ln>
                <a:solidFill>
                  <a:srgbClr val="FFFFFF"/>
                </a:solidFill>
                <a:effectLst/>
                <a:latin typeface="+mj-lt"/>
                <a:ea typeface="Calibri" panose="020F0502020204030204" pitchFamily="34" charset="0"/>
              </a:rPr>
            </a:br>
            <a:br>
              <a:rPr kumimoji="0" lang="en-GB" altLang="en-US" sz="1200" b="0" i="0" u="none" strike="noStrike" cap="none" normalizeH="0" baseline="0" dirty="0">
                <a:ln>
                  <a:noFill/>
                </a:ln>
                <a:solidFill>
                  <a:srgbClr val="FFFFFF"/>
                </a:solidFill>
                <a:effectLst/>
                <a:latin typeface="+mj-lt"/>
                <a:ea typeface="Calibri" panose="020F0502020204030204" pitchFamily="34" charset="0"/>
              </a:rPr>
            </a:br>
            <a:endParaRPr kumimoji="0" lang="en-GB" altLang="en-US" sz="1200" b="0" i="0" u="none" strike="noStrike" cap="none" normalizeH="0" baseline="0" dirty="0">
              <a:ln>
                <a:noFill/>
              </a:ln>
              <a:solidFill>
                <a:schemeClr val="tx1"/>
              </a:solidFill>
              <a:effectLst/>
              <a:latin typeface="+mj-lt"/>
            </a:endParaRPr>
          </a:p>
        </p:txBody>
      </p:sp>
      <p:graphicFrame>
        <p:nvGraphicFramePr>
          <p:cNvPr id="3" name="Table 3">
            <a:extLst>
              <a:ext uri="{FF2B5EF4-FFF2-40B4-BE49-F238E27FC236}">
                <a16:creationId xmlns:a16="http://schemas.microsoft.com/office/drawing/2014/main" id="{B7396803-DEC2-40B6-B4B1-C258B24765C0}"/>
              </a:ext>
            </a:extLst>
          </p:cNvPr>
          <p:cNvGraphicFramePr>
            <a:graphicFrameLocks noGrp="1"/>
          </p:cNvGraphicFramePr>
          <p:nvPr>
            <p:extLst>
              <p:ext uri="{D42A27DB-BD31-4B8C-83A1-F6EECF244321}">
                <p14:modId xmlns:p14="http://schemas.microsoft.com/office/powerpoint/2010/main" val="1997906603"/>
              </p:ext>
            </p:extLst>
          </p:nvPr>
        </p:nvGraphicFramePr>
        <p:xfrm>
          <a:off x="203615" y="611915"/>
          <a:ext cx="8664160" cy="4366260"/>
        </p:xfrm>
        <a:graphic>
          <a:graphicData uri="http://schemas.openxmlformats.org/drawingml/2006/table">
            <a:tbl>
              <a:tblPr firstRow="1" bandRow="1">
                <a:tableStyleId>{5C22544A-7EE6-4342-B048-85BDC9FD1C3A}</a:tableStyleId>
              </a:tblPr>
              <a:tblGrid>
                <a:gridCol w="1521490">
                  <a:extLst>
                    <a:ext uri="{9D8B030D-6E8A-4147-A177-3AD203B41FA5}">
                      <a16:colId xmlns:a16="http://schemas.microsoft.com/office/drawing/2014/main" val="1054249179"/>
                    </a:ext>
                  </a:extLst>
                </a:gridCol>
                <a:gridCol w="2526384">
                  <a:extLst>
                    <a:ext uri="{9D8B030D-6E8A-4147-A177-3AD203B41FA5}">
                      <a16:colId xmlns:a16="http://schemas.microsoft.com/office/drawing/2014/main" val="510846918"/>
                    </a:ext>
                  </a:extLst>
                </a:gridCol>
                <a:gridCol w="4616286">
                  <a:extLst>
                    <a:ext uri="{9D8B030D-6E8A-4147-A177-3AD203B41FA5}">
                      <a16:colId xmlns:a16="http://schemas.microsoft.com/office/drawing/2014/main" val="741099109"/>
                    </a:ext>
                  </a:extLst>
                </a:gridCol>
              </a:tblGrid>
              <a:tr h="236497">
                <a:tc>
                  <a:txBody>
                    <a:bodyPr/>
                    <a:lstStyle/>
                    <a:p>
                      <a:r>
                        <a:rPr lang="en-GB" sz="1200" dirty="0"/>
                        <a:t>Specification</a:t>
                      </a:r>
                    </a:p>
                  </a:txBody>
                  <a:tcPr marL="68580" marR="68580" marT="34290" marB="34290">
                    <a:solidFill>
                      <a:srgbClr val="C00000"/>
                    </a:solidFill>
                  </a:tcPr>
                </a:tc>
                <a:tc>
                  <a:txBody>
                    <a:bodyPr/>
                    <a:lstStyle/>
                    <a:p>
                      <a:r>
                        <a:rPr lang="en-GB" sz="1200" dirty="0"/>
                        <a:t>Design</a:t>
                      </a:r>
                    </a:p>
                  </a:txBody>
                  <a:tcPr marL="68580" marR="68580" marT="34290" marB="34290">
                    <a:solidFill>
                      <a:srgbClr val="C00000"/>
                    </a:solidFill>
                  </a:tcPr>
                </a:tc>
                <a:tc>
                  <a:txBody>
                    <a:bodyPr/>
                    <a:lstStyle/>
                    <a:p>
                      <a:r>
                        <a:rPr lang="en-GB" sz="1200" dirty="0"/>
                        <a:t>Rationale</a:t>
                      </a:r>
                    </a:p>
                  </a:txBody>
                  <a:tcPr marL="68580" marR="68580" marT="34290" marB="34290">
                    <a:solidFill>
                      <a:srgbClr val="C00000"/>
                    </a:solidFill>
                  </a:tcPr>
                </a:tc>
                <a:extLst>
                  <a:ext uri="{0D108BD9-81ED-4DB2-BD59-A6C34878D82A}">
                    <a16:rowId xmlns:a16="http://schemas.microsoft.com/office/drawing/2014/main" val="311668729"/>
                  </a:ext>
                </a:extLst>
              </a:tr>
              <a:tr h="1165860">
                <a:tc>
                  <a:txBody>
                    <a:bodyPr/>
                    <a:lstStyle/>
                    <a:p>
                      <a:r>
                        <a:rPr lang="en-GB" sz="1200" b="1" dirty="0">
                          <a:solidFill>
                            <a:schemeClr val="tx1"/>
                          </a:solidFill>
                          <a:latin typeface="+mn-lt"/>
                        </a:rPr>
                        <a:t>Addressing standards</a:t>
                      </a:r>
                    </a:p>
                  </a:txBody>
                  <a:tcPr marL="68580" marR="68580" marT="34290" marB="34290"/>
                </a:tc>
                <a:tc>
                  <a:txBody>
                    <a:bodyPr/>
                    <a:lstStyle/>
                    <a:p>
                      <a:r>
                        <a:rPr lang="en-GB" sz="1200" dirty="0">
                          <a:solidFill>
                            <a:schemeClr val="tx1"/>
                          </a:solidFill>
                          <a:latin typeface="+mj-lt"/>
                        </a:rPr>
                        <a:t>Delivery and Return Address location, font, font colour used and structure.</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j-lt"/>
                          <a:ea typeface="+mn-ea"/>
                          <a:cs typeface="+mn-cs"/>
                        </a:rPr>
                        <a:t>Requirement that the address (Delivery and Return)has a good contrast i.e.  is dark and not white on a dark background.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j-lt"/>
                          <a:ea typeface="+mn-ea"/>
                          <a:cs typeface="+mn-cs"/>
                        </a:rPr>
                        <a:t>Requirement that no other address is placed on the front of the mailpiece. </a:t>
                      </a:r>
                    </a:p>
                    <a:p>
                      <a:endParaRPr lang="en-GB" sz="1200" dirty="0">
                        <a:solidFill>
                          <a:schemeClr val="tx1"/>
                        </a:solidFill>
                        <a:latin typeface="+mj-lt"/>
                      </a:endParaRPr>
                    </a:p>
                  </a:txBody>
                  <a:tcPr marL="68580" marR="68580" marT="34290" marB="34290"/>
                </a:tc>
                <a:tc>
                  <a:txBody>
                    <a:bodyPr/>
                    <a:lstStyle/>
                    <a:p>
                      <a:r>
                        <a:rPr lang="en-GB" sz="1200" dirty="0">
                          <a:solidFill>
                            <a:schemeClr val="tx1"/>
                          </a:solidFill>
                          <a:latin typeface="+mj-lt"/>
                        </a:rPr>
                        <a:t>Our sortation software recognises which address to sort the mail to using font, structure &amp; location. </a:t>
                      </a:r>
                    </a:p>
                    <a:p>
                      <a:r>
                        <a:rPr lang="en-GB" sz="1200" dirty="0">
                          <a:solidFill>
                            <a:schemeClr val="tx1"/>
                          </a:solidFill>
                          <a:latin typeface="+mj-lt"/>
                        </a:rPr>
                        <a:t>Printing in white does not enable an address to be read correctly. </a:t>
                      </a:r>
                    </a:p>
                    <a:p>
                      <a:r>
                        <a:rPr lang="en-GB" sz="1200" dirty="0">
                          <a:solidFill>
                            <a:schemeClr val="tx1"/>
                          </a:solidFill>
                          <a:latin typeface="+mj-lt"/>
                        </a:rPr>
                        <a:t>The Delivery Address and Mailmark Barcode are reconciled against each other and PAF (Postcode Address File) referenced to sort the mail correctly. </a:t>
                      </a:r>
                    </a:p>
                    <a:p>
                      <a:r>
                        <a:rPr lang="en-GB" sz="1200" dirty="0">
                          <a:solidFill>
                            <a:schemeClr val="tx1"/>
                          </a:solidFill>
                          <a:latin typeface="+mj-lt"/>
                        </a:rPr>
                        <a:t>If a Default DPS is used and/or the Barcode is not read then the Delivery Address helps with the sortation.</a:t>
                      </a:r>
                    </a:p>
                  </a:txBody>
                  <a:tcPr marL="68580" marR="68580" marT="34290" marB="34290"/>
                </a:tc>
                <a:extLst>
                  <a:ext uri="{0D108BD9-81ED-4DB2-BD59-A6C34878D82A}">
                    <a16:rowId xmlns:a16="http://schemas.microsoft.com/office/drawing/2014/main" val="1342887051"/>
                  </a:ext>
                </a:extLst>
              </a:tr>
              <a:tr h="434340">
                <a:tc>
                  <a:txBody>
                    <a:bodyPr/>
                    <a:lstStyle/>
                    <a:p>
                      <a:r>
                        <a:rPr lang="en-GB" sz="1200" b="1" dirty="0">
                          <a:solidFill>
                            <a:schemeClr val="tx1"/>
                          </a:solidFill>
                          <a:latin typeface="+mn-lt"/>
                        </a:rPr>
                        <a:t>Barcode</a:t>
                      </a:r>
                    </a:p>
                  </a:txBody>
                  <a:tcPr marL="68580" marR="68580" marT="34290" marB="34290"/>
                </a:tc>
                <a:tc>
                  <a:txBody>
                    <a:bodyPr/>
                    <a:lstStyle/>
                    <a:p>
                      <a:r>
                        <a:rPr lang="en-GB" sz="1200" dirty="0">
                          <a:solidFill>
                            <a:schemeClr val="tx1"/>
                          </a:solidFill>
                          <a:latin typeface="+mj-lt"/>
                        </a:rPr>
                        <a:t>Print standards, location and content.</a:t>
                      </a:r>
                    </a:p>
                    <a:p>
                      <a:r>
                        <a:rPr lang="en-GB" sz="1200" dirty="0">
                          <a:solidFill>
                            <a:schemeClr val="tx1"/>
                          </a:solidFill>
                          <a:latin typeface="+mj-lt"/>
                        </a:rPr>
                        <a:t>Requirement that there is a good contrast between the barcode and substrate on which it is printed.</a:t>
                      </a:r>
                    </a:p>
                  </a:txBody>
                  <a:tcPr marL="68580" marR="68580" marT="34290" marB="34290"/>
                </a:tc>
                <a:tc>
                  <a:txBody>
                    <a:bodyPr/>
                    <a:lstStyle/>
                    <a:p>
                      <a:r>
                        <a:rPr lang="en-GB" sz="1200" dirty="0">
                          <a:solidFill>
                            <a:schemeClr val="tx1"/>
                          </a:solidFill>
                          <a:latin typeface="+mj-lt"/>
                        </a:rPr>
                        <a:t>Required for the correct sortation and item level reporting and class determination.  </a:t>
                      </a:r>
                    </a:p>
                    <a:p>
                      <a:endParaRPr lang="en-GB" sz="1200" dirty="0">
                        <a:solidFill>
                          <a:schemeClr val="tx1"/>
                        </a:solidFill>
                        <a:latin typeface="+mj-lt"/>
                      </a:endParaRPr>
                    </a:p>
                  </a:txBody>
                  <a:tcPr marL="68580" marR="68580" marT="34290" marB="34290"/>
                </a:tc>
                <a:extLst>
                  <a:ext uri="{0D108BD9-81ED-4DB2-BD59-A6C34878D82A}">
                    <a16:rowId xmlns:a16="http://schemas.microsoft.com/office/drawing/2014/main" val="806863209"/>
                  </a:ext>
                </a:extLst>
              </a:tr>
              <a:tr h="800100">
                <a:tc>
                  <a:txBody>
                    <a:bodyPr/>
                    <a:lstStyle/>
                    <a:p>
                      <a:r>
                        <a:rPr lang="en-GB" sz="1200" b="1" dirty="0">
                          <a:solidFill>
                            <a:schemeClr val="tx1"/>
                          </a:solidFill>
                          <a:latin typeface="+mn-lt"/>
                        </a:rPr>
                        <a:t>Flex</a:t>
                      </a:r>
                    </a:p>
                  </a:txBody>
                  <a:tcPr marL="68580" marR="68580" marT="34290" marB="34290"/>
                </a:tc>
                <a:tc>
                  <a:txBody>
                    <a:bodyPr/>
                    <a:lstStyle/>
                    <a:p>
                      <a:r>
                        <a:rPr lang="en-GB" sz="1200" dirty="0">
                          <a:solidFill>
                            <a:schemeClr val="tx1"/>
                          </a:solidFill>
                          <a:latin typeface="+mj-lt"/>
                        </a:rPr>
                        <a:t>Letters cannot be stiff i.e. no perfect bound spines and letter format catalogues should not have too many pages. </a:t>
                      </a:r>
                    </a:p>
                  </a:txBody>
                  <a:tcPr marL="68580" marR="68580" marT="34290" marB="34290"/>
                </a:tc>
                <a:tc>
                  <a:txBody>
                    <a:bodyPr/>
                    <a:lstStyle/>
                    <a:p>
                      <a:r>
                        <a:rPr lang="en-GB" sz="1200" dirty="0">
                          <a:solidFill>
                            <a:schemeClr val="tx1"/>
                          </a:solidFill>
                          <a:latin typeface="+mj-lt"/>
                        </a:rPr>
                        <a:t>Spines must be on the edge on which we process the mail to enable efficient sortation.  Letters have to flex (S shape as a rough guide) so they can go round belts and rollers. </a:t>
                      </a:r>
                    </a:p>
                    <a:p>
                      <a:r>
                        <a:rPr lang="en-GB" sz="1200" dirty="0">
                          <a:solidFill>
                            <a:schemeClr val="tx1"/>
                          </a:solidFill>
                          <a:latin typeface="+mj-lt"/>
                        </a:rPr>
                        <a:t>Large letters cannot be too floppy or won’t process effectively.</a:t>
                      </a:r>
                    </a:p>
                  </a:txBody>
                  <a:tcPr marL="68580" marR="68580" marT="34290" marB="34290"/>
                </a:tc>
                <a:extLst>
                  <a:ext uri="{0D108BD9-81ED-4DB2-BD59-A6C34878D82A}">
                    <a16:rowId xmlns:a16="http://schemas.microsoft.com/office/drawing/2014/main" val="2528634019"/>
                  </a:ext>
                </a:extLst>
              </a:tr>
              <a:tr h="434340">
                <a:tc>
                  <a:txBody>
                    <a:bodyPr/>
                    <a:lstStyle/>
                    <a:p>
                      <a:r>
                        <a:rPr lang="en-GB" sz="1200" b="1" dirty="0">
                          <a:solidFill>
                            <a:schemeClr val="tx1"/>
                          </a:solidFill>
                          <a:latin typeface="+mn-lt"/>
                        </a:rPr>
                        <a:t>Indicia</a:t>
                      </a:r>
                    </a:p>
                  </a:txBody>
                  <a:tcPr marL="68580" marR="68580" marT="34290" marB="34290"/>
                </a:tc>
                <a:tc>
                  <a:txBody>
                    <a:bodyPr/>
                    <a:lstStyle/>
                    <a:p>
                      <a:r>
                        <a:rPr lang="en-GB" sz="1200" dirty="0">
                          <a:solidFill>
                            <a:schemeClr val="tx1"/>
                          </a:solidFill>
                          <a:latin typeface="+mj-lt"/>
                        </a:rPr>
                        <a:t>Specific design requirements including size and print colour.</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j-lt"/>
                          <a:ea typeface="+mn-ea"/>
                          <a:cs typeface="+mn-cs"/>
                        </a:rPr>
                        <a:t>The print quality supports licence identification. </a:t>
                      </a:r>
                    </a:p>
                  </a:txBody>
                  <a:tcPr marL="68580" marR="68580" marT="34290" marB="34290"/>
                </a:tc>
                <a:tc>
                  <a:txBody>
                    <a:bodyPr/>
                    <a:lstStyle/>
                    <a:p>
                      <a:r>
                        <a:rPr lang="en-GB" sz="1200" dirty="0">
                          <a:solidFill>
                            <a:schemeClr val="tx1"/>
                          </a:solidFill>
                          <a:latin typeface="+mj-lt"/>
                        </a:rPr>
                        <a:t>The machines use the indicia to detect the mail stream (1</a:t>
                      </a:r>
                      <a:r>
                        <a:rPr lang="en-GB" sz="1200" baseline="30000" dirty="0">
                          <a:solidFill>
                            <a:schemeClr val="tx1"/>
                          </a:solidFill>
                          <a:latin typeface="+mj-lt"/>
                        </a:rPr>
                        <a:t>st</a:t>
                      </a:r>
                      <a:r>
                        <a:rPr lang="en-GB" sz="1200" dirty="0">
                          <a:solidFill>
                            <a:schemeClr val="tx1"/>
                          </a:solidFill>
                          <a:latin typeface="+mj-lt"/>
                        </a:rPr>
                        <a:t>, 2</a:t>
                      </a:r>
                      <a:r>
                        <a:rPr lang="en-GB" sz="1200" baseline="30000" dirty="0">
                          <a:solidFill>
                            <a:schemeClr val="tx1"/>
                          </a:solidFill>
                          <a:latin typeface="+mj-lt"/>
                        </a:rPr>
                        <a:t>nd</a:t>
                      </a:r>
                      <a:r>
                        <a:rPr lang="en-GB" sz="1200" dirty="0">
                          <a:solidFill>
                            <a:schemeClr val="tx1"/>
                          </a:solidFill>
                          <a:latin typeface="+mj-lt"/>
                        </a:rPr>
                        <a:t>, Economy Retail and DSA) and to orientate the mail during processing.</a:t>
                      </a:r>
                    </a:p>
                  </a:txBody>
                  <a:tcPr marL="68580" marR="68580" marT="34290" marB="34290"/>
                </a:tc>
                <a:extLst>
                  <a:ext uri="{0D108BD9-81ED-4DB2-BD59-A6C34878D82A}">
                    <a16:rowId xmlns:a16="http://schemas.microsoft.com/office/drawing/2014/main" val="4069260641"/>
                  </a:ext>
                </a:extLst>
              </a:tr>
            </a:tbl>
          </a:graphicData>
        </a:graphic>
      </p:graphicFrame>
    </p:spTree>
    <p:extLst>
      <p:ext uri="{BB962C8B-B14F-4D97-AF65-F5344CB8AC3E}">
        <p14:creationId xmlns:p14="http://schemas.microsoft.com/office/powerpoint/2010/main" val="1136865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D28E-F6CE-48A9-B2E6-7379F399E2D7}"/>
              </a:ext>
            </a:extLst>
          </p:cNvPr>
          <p:cNvSpPr>
            <a:spLocks noGrp="1"/>
          </p:cNvSpPr>
          <p:nvPr>
            <p:ph type="title"/>
          </p:nvPr>
        </p:nvSpPr>
        <p:spPr>
          <a:xfrm>
            <a:off x="203615" y="197290"/>
            <a:ext cx="8877322" cy="370916"/>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000" dirty="0">
                <a:solidFill>
                  <a:srgbClr val="C00000"/>
                </a:solidFill>
              </a:rPr>
              <a:t>Rationale and S</a:t>
            </a:r>
            <a:r>
              <a:rPr lang="en-GB" sz="3000" dirty="0">
                <a:solidFill>
                  <a:srgbClr val="C00000"/>
                </a:solidFill>
                <a:latin typeface="+mn-lt"/>
              </a:rPr>
              <a:t>ummary of key general requirements </a:t>
            </a:r>
            <a:r>
              <a:rPr lang="en-GB" sz="1200" dirty="0">
                <a:solidFill>
                  <a:srgbClr val="C00000"/>
                </a:solidFill>
                <a:latin typeface="+mn-lt"/>
              </a:rPr>
              <a:t>cont.</a:t>
            </a:r>
          </a:p>
        </p:txBody>
      </p:sp>
      <p:sp>
        <p:nvSpPr>
          <p:cNvPr id="9" name="Rectangle 2">
            <a:extLst>
              <a:ext uri="{FF2B5EF4-FFF2-40B4-BE49-F238E27FC236}">
                <a16:creationId xmlns:a16="http://schemas.microsoft.com/office/drawing/2014/main" id="{6C89370C-BCD7-4A9C-A37D-04F23C3B701A}"/>
              </a:ext>
            </a:extLst>
          </p:cNvPr>
          <p:cNvSpPr>
            <a:spLocks noChangeArrowheads="1"/>
          </p:cNvSpPr>
          <p:nvPr/>
        </p:nvSpPr>
        <p:spPr bwMode="auto">
          <a:xfrm>
            <a:off x="502898" y="611915"/>
            <a:ext cx="138548"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pPr>
            <a:br>
              <a:rPr kumimoji="0" lang="en-GB" altLang="en-US" sz="1200" b="0" i="0" u="none" strike="noStrike" cap="none" normalizeH="0" baseline="0" dirty="0">
                <a:ln>
                  <a:noFill/>
                </a:ln>
                <a:solidFill>
                  <a:srgbClr val="FFFFFF"/>
                </a:solidFill>
                <a:effectLst/>
                <a:latin typeface="+mj-lt"/>
                <a:ea typeface="Calibri" panose="020F0502020204030204" pitchFamily="34" charset="0"/>
              </a:rPr>
            </a:br>
            <a:br>
              <a:rPr kumimoji="0" lang="en-GB" altLang="en-US" sz="1200" b="0" i="0" u="none" strike="noStrike" cap="none" normalizeH="0" baseline="0" dirty="0">
                <a:ln>
                  <a:noFill/>
                </a:ln>
                <a:solidFill>
                  <a:srgbClr val="FFFFFF"/>
                </a:solidFill>
                <a:effectLst/>
                <a:latin typeface="+mj-lt"/>
                <a:ea typeface="Calibri" panose="020F0502020204030204" pitchFamily="34" charset="0"/>
              </a:rPr>
            </a:br>
            <a:endParaRPr kumimoji="0" lang="en-GB" altLang="en-US" sz="1200" b="0" i="0" u="none" strike="noStrike" cap="none" normalizeH="0" baseline="0" dirty="0">
              <a:ln>
                <a:noFill/>
              </a:ln>
              <a:solidFill>
                <a:schemeClr val="tx1"/>
              </a:solidFill>
              <a:effectLst/>
              <a:latin typeface="+mj-lt"/>
            </a:endParaRPr>
          </a:p>
        </p:txBody>
      </p:sp>
      <p:graphicFrame>
        <p:nvGraphicFramePr>
          <p:cNvPr id="3" name="Table 3">
            <a:extLst>
              <a:ext uri="{FF2B5EF4-FFF2-40B4-BE49-F238E27FC236}">
                <a16:creationId xmlns:a16="http://schemas.microsoft.com/office/drawing/2014/main" id="{B7396803-DEC2-40B6-B4B1-C258B24765C0}"/>
              </a:ext>
            </a:extLst>
          </p:cNvPr>
          <p:cNvGraphicFramePr>
            <a:graphicFrameLocks noGrp="1"/>
          </p:cNvGraphicFramePr>
          <p:nvPr>
            <p:extLst>
              <p:ext uri="{D42A27DB-BD31-4B8C-83A1-F6EECF244321}">
                <p14:modId xmlns:p14="http://schemas.microsoft.com/office/powerpoint/2010/main" val="2481210599"/>
              </p:ext>
            </p:extLst>
          </p:nvPr>
        </p:nvGraphicFramePr>
        <p:xfrm>
          <a:off x="203615" y="611915"/>
          <a:ext cx="8589512" cy="4332328"/>
        </p:xfrm>
        <a:graphic>
          <a:graphicData uri="http://schemas.openxmlformats.org/drawingml/2006/table">
            <a:tbl>
              <a:tblPr firstRow="1" bandRow="1">
                <a:tableStyleId>{5C22544A-7EE6-4342-B048-85BDC9FD1C3A}</a:tableStyleId>
              </a:tblPr>
              <a:tblGrid>
                <a:gridCol w="1216999">
                  <a:extLst>
                    <a:ext uri="{9D8B030D-6E8A-4147-A177-3AD203B41FA5}">
                      <a16:colId xmlns:a16="http://schemas.microsoft.com/office/drawing/2014/main" val="1054249179"/>
                    </a:ext>
                  </a:extLst>
                </a:gridCol>
                <a:gridCol w="3179751">
                  <a:extLst>
                    <a:ext uri="{9D8B030D-6E8A-4147-A177-3AD203B41FA5}">
                      <a16:colId xmlns:a16="http://schemas.microsoft.com/office/drawing/2014/main" val="510846918"/>
                    </a:ext>
                  </a:extLst>
                </a:gridCol>
                <a:gridCol w="4192762">
                  <a:extLst>
                    <a:ext uri="{9D8B030D-6E8A-4147-A177-3AD203B41FA5}">
                      <a16:colId xmlns:a16="http://schemas.microsoft.com/office/drawing/2014/main" val="741099109"/>
                    </a:ext>
                  </a:extLst>
                </a:gridCol>
              </a:tblGrid>
              <a:tr h="400408">
                <a:tc>
                  <a:txBody>
                    <a:bodyPr/>
                    <a:lstStyle/>
                    <a:p>
                      <a:r>
                        <a:rPr lang="en-GB" sz="1200" dirty="0"/>
                        <a:t>Specification</a:t>
                      </a:r>
                    </a:p>
                  </a:txBody>
                  <a:tcPr marL="68580" marR="68580" marT="34290" marB="34290">
                    <a:solidFill>
                      <a:srgbClr val="C00000"/>
                    </a:solidFill>
                  </a:tcPr>
                </a:tc>
                <a:tc>
                  <a:txBody>
                    <a:bodyPr/>
                    <a:lstStyle/>
                    <a:p>
                      <a:r>
                        <a:rPr lang="en-GB" sz="1200" dirty="0"/>
                        <a:t>Design</a:t>
                      </a:r>
                    </a:p>
                  </a:txBody>
                  <a:tcPr marL="68580" marR="68580" marT="34290" marB="34290">
                    <a:solidFill>
                      <a:srgbClr val="C00000"/>
                    </a:solidFill>
                  </a:tcPr>
                </a:tc>
                <a:tc>
                  <a:txBody>
                    <a:bodyPr/>
                    <a:lstStyle/>
                    <a:p>
                      <a:r>
                        <a:rPr lang="en-GB" sz="1200" dirty="0"/>
                        <a:t>Rationale</a:t>
                      </a:r>
                    </a:p>
                  </a:txBody>
                  <a:tcPr marL="68580" marR="68580" marT="34290" marB="34290">
                    <a:solidFill>
                      <a:srgbClr val="C00000"/>
                    </a:solidFill>
                  </a:tcPr>
                </a:tc>
                <a:extLst>
                  <a:ext uri="{0D108BD9-81ED-4DB2-BD59-A6C34878D82A}">
                    <a16:rowId xmlns:a16="http://schemas.microsoft.com/office/drawing/2014/main" val="311668729"/>
                  </a:ext>
                </a:extLst>
              </a:tr>
              <a:tr h="278130">
                <a:tc>
                  <a:txBody>
                    <a:bodyPr/>
                    <a:lstStyle/>
                    <a:p>
                      <a:r>
                        <a:rPr lang="en-GB" sz="1200" b="1" dirty="0">
                          <a:solidFill>
                            <a:schemeClr val="tx1"/>
                          </a:solidFill>
                          <a:latin typeface="+mn-lt"/>
                        </a:rPr>
                        <a:t>Inserts</a:t>
                      </a:r>
                    </a:p>
                  </a:txBody>
                  <a:tcPr marL="68580" marR="68580" marT="34290" marB="34290"/>
                </a:tc>
                <a:tc>
                  <a:txBody>
                    <a:bodyPr/>
                    <a:lstStyle/>
                    <a:p>
                      <a:r>
                        <a:rPr lang="en-GB" sz="1200" dirty="0">
                          <a:solidFill>
                            <a:schemeClr val="tx1"/>
                          </a:solidFill>
                          <a:latin typeface="+mj-lt"/>
                        </a:rPr>
                        <a:t>Paper only for ‘one-piece’ mailers</a:t>
                      </a:r>
                    </a:p>
                    <a:p>
                      <a:r>
                        <a:rPr lang="en-GB" sz="1200" dirty="0">
                          <a:solidFill>
                            <a:schemeClr val="tx1"/>
                          </a:solidFill>
                          <a:latin typeface="+mj-lt"/>
                        </a:rPr>
                        <a:t>No metal objects (letters)</a:t>
                      </a:r>
                    </a:p>
                    <a:p>
                      <a:r>
                        <a:rPr lang="en-GB" sz="1200" dirty="0">
                          <a:solidFill>
                            <a:schemeClr val="tx1"/>
                          </a:solidFill>
                          <a:latin typeface="+mj-lt"/>
                        </a:rPr>
                        <a:t>Pre-advised fixed locations</a:t>
                      </a:r>
                    </a:p>
                  </a:txBody>
                  <a:tcPr marL="68580" marR="68580" marT="34290" marB="34290"/>
                </a:tc>
                <a:tc>
                  <a:txBody>
                    <a:bodyPr/>
                    <a:lstStyle/>
                    <a:p>
                      <a:r>
                        <a:rPr lang="en-GB" sz="1200" dirty="0">
                          <a:solidFill>
                            <a:schemeClr val="tx1"/>
                          </a:solidFill>
                          <a:latin typeface="+mj-lt"/>
                        </a:rPr>
                        <a:t>Non paper inserts have not been tested on ‘one-piece’ mailers &amp; may cause items to rejected, item and machine damage. Credit cards have not been generically tested. </a:t>
                      </a:r>
                    </a:p>
                    <a:p>
                      <a:r>
                        <a:rPr lang="en-GB" sz="1200" dirty="0">
                          <a:solidFill>
                            <a:schemeClr val="tx1"/>
                          </a:solidFill>
                          <a:latin typeface="+mj-lt"/>
                        </a:rPr>
                        <a:t>Sachets of cream or liquid have not been tested but may be okay in Large letters if a single sachet of a small volume e.g. free face cream sample.  </a:t>
                      </a:r>
                    </a:p>
                  </a:txBody>
                  <a:tcPr marL="68580" marR="68580" marT="34290" marB="34290"/>
                </a:tc>
                <a:extLst>
                  <a:ext uri="{0D108BD9-81ED-4DB2-BD59-A6C34878D82A}">
                    <a16:rowId xmlns:a16="http://schemas.microsoft.com/office/drawing/2014/main" val="3783889764"/>
                  </a:ext>
                </a:extLst>
              </a:tr>
              <a:tr h="278130">
                <a:tc>
                  <a:txBody>
                    <a:bodyPr/>
                    <a:lstStyle/>
                    <a:p>
                      <a:r>
                        <a:rPr lang="en-GB" sz="1200" b="1" dirty="0">
                          <a:solidFill>
                            <a:schemeClr val="tx1"/>
                          </a:solidFill>
                          <a:latin typeface="+mn-lt"/>
                        </a:rPr>
                        <a:t>Paper or Poly outer</a:t>
                      </a:r>
                    </a:p>
                  </a:txBody>
                  <a:tcPr marL="68580" marR="68580" marT="34290" marB="34290"/>
                </a:tc>
                <a:tc>
                  <a:txBody>
                    <a:bodyPr/>
                    <a:lstStyle/>
                    <a:p>
                      <a:r>
                        <a:rPr lang="en-GB" sz="1200" dirty="0">
                          <a:solidFill>
                            <a:schemeClr val="tx1"/>
                          </a:solidFill>
                          <a:latin typeface="+mj-lt"/>
                        </a:rPr>
                        <a:t>Paper only for Letters</a:t>
                      </a:r>
                    </a:p>
                    <a:p>
                      <a:r>
                        <a:rPr lang="en-GB" sz="1200" dirty="0">
                          <a:solidFill>
                            <a:schemeClr val="tx1"/>
                          </a:solidFill>
                          <a:latin typeface="+mj-lt"/>
                        </a:rPr>
                        <a:t>Poly or Paper for Large Letters</a:t>
                      </a:r>
                    </a:p>
                  </a:txBody>
                  <a:tcPr marL="68580" marR="68580" marT="34290" marB="34290"/>
                </a:tc>
                <a:tc>
                  <a:txBody>
                    <a:bodyPr/>
                    <a:lstStyle/>
                    <a:p>
                      <a:r>
                        <a:rPr lang="en-GB" sz="1200" dirty="0">
                          <a:solidFill>
                            <a:schemeClr val="tx1"/>
                          </a:solidFill>
                          <a:latin typeface="+mj-lt"/>
                        </a:rPr>
                        <a:t>Our letter sorting machines simply cannot process poly wrapped or unwrapped items. </a:t>
                      </a:r>
                    </a:p>
                  </a:txBody>
                  <a:tcPr marL="68580" marR="68580" marT="34290" marB="34290"/>
                </a:tc>
                <a:extLst>
                  <a:ext uri="{0D108BD9-81ED-4DB2-BD59-A6C34878D82A}">
                    <a16:rowId xmlns:a16="http://schemas.microsoft.com/office/drawing/2014/main" val="2962934999"/>
                  </a:ext>
                </a:extLst>
              </a:tr>
              <a:tr h="278130">
                <a:tc rowSpan="3">
                  <a:txBody>
                    <a:bodyPr/>
                    <a:lstStyle/>
                    <a:p>
                      <a:r>
                        <a:rPr lang="en-GB" sz="1200" b="1" dirty="0">
                          <a:solidFill>
                            <a:schemeClr val="tx1"/>
                          </a:solidFill>
                          <a:latin typeface="+mn-lt"/>
                        </a:rPr>
                        <a:t>Postcards – traditional single ply</a:t>
                      </a:r>
                    </a:p>
                  </a:txBody>
                  <a:tcPr marL="68580" marR="68580" marT="34290" marB="34290"/>
                </a:tc>
                <a:tc>
                  <a:txBody>
                    <a:bodyPr/>
                    <a:lstStyle/>
                    <a:p>
                      <a:r>
                        <a:rPr lang="en-GB" sz="1200" dirty="0">
                          <a:solidFill>
                            <a:schemeClr val="tx1"/>
                          </a:solidFill>
                          <a:latin typeface="+mj-lt"/>
                        </a:rPr>
                        <a:t>1. Must be a minimum of 0.25mm thick</a:t>
                      </a:r>
                    </a:p>
                  </a:txBody>
                  <a:tcPr marL="68580" marR="68580" marT="34290" marB="34290"/>
                </a:tc>
                <a:tc rowSpan="3">
                  <a:txBody>
                    <a:bodyPr/>
                    <a:lstStyle/>
                    <a:p>
                      <a:r>
                        <a:rPr lang="en-GB" sz="1200" dirty="0">
                          <a:solidFill>
                            <a:schemeClr val="tx1"/>
                          </a:solidFill>
                          <a:latin typeface="+mj-lt"/>
                        </a:rPr>
                        <a:t>Single ply postcards are difficult to singulate (separate) during processing which impacts item level reporting and adversely affects processing.  Machine jams, items being detected as doubles and not singulating can happen when the item is too thin or has a highly glossy finish. </a:t>
                      </a:r>
                    </a:p>
                    <a:p>
                      <a:r>
                        <a:rPr lang="en-GB" sz="1200" dirty="0">
                          <a:solidFill>
                            <a:schemeClr val="tx1"/>
                          </a:solidFill>
                          <a:latin typeface="+mj-lt"/>
                        </a:rPr>
                        <a:t>Doubles are likely to result in missorts. </a:t>
                      </a:r>
                    </a:p>
                  </a:txBody>
                  <a:tcPr marL="68580" marR="68580" marT="34290" marB="34290"/>
                </a:tc>
                <a:extLst>
                  <a:ext uri="{0D108BD9-81ED-4DB2-BD59-A6C34878D82A}">
                    <a16:rowId xmlns:a16="http://schemas.microsoft.com/office/drawing/2014/main" val="1850619435"/>
                  </a:ext>
                </a:extLst>
              </a:tr>
              <a:tr h="278130">
                <a:tc vMerge="1">
                  <a:txBody>
                    <a:bodyPr/>
                    <a:lstStyle/>
                    <a:p>
                      <a:endParaRPr lang="en-GB" sz="1600" dirty="0">
                        <a:solidFill>
                          <a:schemeClr val="tx1"/>
                        </a:solidFill>
                        <a:latin typeface="+mj-lt"/>
                      </a:endParaRPr>
                    </a:p>
                  </a:txBody>
                  <a:tcPr/>
                </a:tc>
                <a:tc>
                  <a:txBody>
                    <a:bodyPr/>
                    <a:lstStyle/>
                    <a:p>
                      <a:r>
                        <a:rPr lang="en-GB" sz="1200" dirty="0">
                          <a:solidFill>
                            <a:schemeClr val="tx1"/>
                          </a:solidFill>
                          <a:latin typeface="+mj-lt"/>
                        </a:rPr>
                        <a:t>2. Are not permitted for Economy mailings (Network Access)</a:t>
                      </a:r>
                    </a:p>
                  </a:txBody>
                  <a:tcPr marL="68580" marR="68580" marT="34290" marB="34290"/>
                </a:tc>
                <a:tc vMerge="1">
                  <a:txBody>
                    <a:bodyPr/>
                    <a:lstStyle/>
                    <a:p>
                      <a:endParaRPr lang="en-GB" sz="1600" dirty="0">
                        <a:solidFill>
                          <a:schemeClr val="tx1"/>
                        </a:solidFill>
                        <a:latin typeface="+mj-lt"/>
                      </a:endParaRPr>
                    </a:p>
                  </a:txBody>
                  <a:tcPr/>
                </a:tc>
                <a:extLst>
                  <a:ext uri="{0D108BD9-81ED-4DB2-BD59-A6C34878D82A}">
                    <a16:rowId xmlns:a16="http://schemas.microsoft.com/office/drawing/2014/main" val="657730721"/>
                  </a:ext>
                </a:extLst>
              </a:tr>
              <a:tr h="426720">
                <a:tc vMerge="1">
                  <a:txBody>
                    <a:bodyPr/>
                    <a:lstStyle/>
                    <a:p>
                      <a:endParaRPr lang="en-GB" sz="1600" dirty="0">
                        <a:solidFill>
                          <a:schemeClr val="tx1"/>
                        </a:solidFill>
                        <a:latin typeface="+mj-lt"/>
                      </a:endParaRPr>
                    </a:p>
                  </a:txBody>
                  <a:tcPr/>
                </a:tc>
                <a:tc>
                  <a:txBody>
                    <a:bodyPr/>
                    <a:lstStyle/>
                    <a:p>
                      <a:r>
                        <a:rPr lang="en-GB" sz="1200" dirty="0">
                          <a:solidFill>
                            <a:schemeClr val="tx1"/>
                          </a:solidFill>
                          <a:latin typeface="+mj-lt"/>
                        </a:rPr>
                        <a:t>3. Are not permitted with Incentives</a:t>
                      </a:r>
                    </a:p>
                  </a:txBody>
                  <a:tcPr marL="68580" marR="68580" marT="34290" marB="34290"/>
                </a:tc>
                <a:tc vMerge="1">
                  <a:txBody>
                    <a:bodyPr/>
                    <a:lstStyle/>
                    <a:p>
                      <a:endParaRPr lang="en-GB" sz="1600" dirty="0">
                        <a:solidFill>
                          <a:schemeClr val="tx1"/>
                        </a:solidFill>
                        <a:latin typeface="+mj-lt"/>
                      </a:endParaRPr>
                    </a:p>
                  </a:txBody>
                  <a:tcPr/>
                </a:tc>
                <a:extLst>
                  <a:ext uri="{0D108BD9-81ED-4DB2-BD59-A6C34878D82A}">
                    <a16:rowId xmlns:a16="http://schemas.microsoft.com/office/drawing/2014/main" val="536718515"/>
                  </a:ext>
                </a:extLst>
              </a:tr>
              <a:tr h="982980">
                <a:tc>
                  <a:txBody>
                    <a:bodyPr/>
                    <a:lstStyle/>
                    <a:p>
                      <a:r>
                        <a:rPr lang="en-GB" sz="1200" b="1" dirty="0">
                          <a:solidFill>
                            <a:schemeClr val="tx1"/>
                          </a:solidFill>
                          <a:latin typeface="+mn-lt"/>
                        </a:rPr>
                        <a:t>Sealing</a:t>
                      </a:r>
                    </a:p>
                  </a:txBody>
                  <a:tcPr marL="68580" marR="68580" marT="34290" marB="34290"/>
                </a:tc>
                <a:tc>
                  <a:txBody>
                    <a:bodyPr/>
                    <a:lstStyle/>
                    <a:p>
                      <a:r>
                        <a:rPr lang="en-GB" sz="1200" dirty="0">
                          <a:solidFill>
                            <a:schemeClr val="tx1"/>
                          </a:solidFill>
                          <a:latin typeface="+mj-lt"/>
                        </a:rPr>
                        <a:t>Edges and opening flaps must be fully sealed. </a:t>
                      </a:r>
                    </a:p>
                    <a:p>
                      <a:r>
                        <a:rPr lang="en-GB" sz="1200" dirty="0">
                          <a:solidFill>
                            <a:schemeClr val="tx1"/>
                          </a:solidFill>
                          <a:latin typeface="+mj-lt"/>
                        </a:rPr>
                        <a:t>Adhesive must exhibit fibre tear, the only mailer which doesn’t require this is the ‘Feature Mailer’.</a:t>
                      </a:r>
                    </a:p>
                  </a:txBody>
                  <a:tcPr marL="68580" marR="68580" marT="34290" marB="34290"/>
                </a:tc>
                <a:tc>
                  <a:txBody>
                    <a:bodyPr/>
                    <a:lstStyle/>
                    <a:p>
                      <a:r>
                        <a:rPr lang="en-GB" sz="1200" dirty="0">
                          <a:solidFill>
                            <a:schemeClr val="tx1"/>
                          </a:solidFill>
                          <a:latin typeface="+mj-lt"/>
                        </a:rPr>
                        <a:t>The packs need to be strong enough to have multiple machine sorts, remain intact during processing and not be damaged or cause damage.  Having non-permanent adhesive can cause inserts to come loose or packs to open / be damaged / cause damage. </a:t>
                      </a:r>
                    </a:p>
                    <a:p>
                      <a:r>
                        <a:rPr lang="en-GB" sz="1200" dirty="0">
                          <a:solidFill>
                            <a:schemeClr val="tx1"/>
                          </a:solidFill>
                          <a:latin typeface="+mj-lt"/>
                        </a:rPr>
                        <a:t>Note that temperature changes or high/low temperatures may impact the adhesive sensitivities so this should be considered.</a:t>
                      </a:r>
                    </a:p>
                  </a:txBody>
                  <a:tcPr marL="68580" marR="68580" marT="34290" marB="34290"/>
                </a:tc>
                <a:extLst>
                  <a:ext uri="{0D108BD9-81ED-4DB2-BD59-A6C34878D82A}">
                    <a16:rowId xmlns:a16="http://schemas.microsoft.com/office/drawing/2014/main" val="1342887051"/>
                  </a:ext>
                </a:extLst>
              </a:tr>
            </a:tbl>
          </a:graphicData>
        </a:graphic>
      </p:graphicFrame>
    </p:spTree>
    <p:extLst>
      <p:ext uri="{BB962C8B-B14F-4D97-AF65-F5344CB8AC3E}">
        <p14:creationId xmlns:p14="http://schemas.microsoft.com/office/powerpoint/2010/main" val="4087204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D28E-F6CE-48A9-B2E6-7379F399E2D7}"/>
              </a:ext>
            </a:extLst>
          </p:cNvPr>
          <p:cNvSpPr>
            <a:spLocks noGrp="1"/>
          </p:cNvSpPr>
          <p:nvPr>
            <p:ph type="title"/>
          </p:nvPr>
        </p:nvSpPr>
        <p:spPr>
          <a:xfrm>
            <a:off x="203616" y="240999"/>
            <a:ext cx="8759409" cy="31531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000" dirty="0">
                <a:solidFill>
                  <a:srgbClr val="C00000"/>
                </a:solidFill>
              </a:rPr>
              <a:t>Rationale and S</a:t>
            </a:r>
            <a:r>
              <a:rPr lang="en-GB" sz="3000" dirty="0">
                <a:solidFill>
                  <a:srgbClr val="C00000"/>
                </a:solidFill>
                <a:latin typeface="+mn-lt"/>
              </a:rPr>
              <a:t>ummary of key general requirements </a:t>
            </a:r>
            <a:r>
              <a:rPr lang="en-GB" sz="1200" dirty="0">
                <a:solidFill>
                  <a:srgbClr val="C00000"/>
                </a:solidFill>
                <a:latin typeface="+mn-lt"/>
              </a:rPr>
              <a:t>cont.</a:t>
            </a:r>
            <a:endParaRPr lang="en-GB" sz="3000" dirty="0">
              <a:solidFill>
                <a:srgbClr val="C00000"/>
              </a:solidFill>
              <a:latin typeface="+mn-lt"/>
            </a:endParaRPr>
          </a:p>
        </p:txBody>
      </p:sp>
      <p:sp>
        <p:nvSpPr>
          <p:cNvPr id="9" name="Rectangle 2">
            <a:extLst>
              <a:ext uri="{FF2B5EF4-FFF2-40B4-BE49-F238E27FC236}">
                <a16:creationId xmlns:a16="http://schemas.microsoft.com/office/drawing/2014/main" id="{6C89370C-BCD7-4A9C-A37D-04F23C3B701A}"/>
              </a:ext>
            </a:extLst>
          </p:cNvPr>
          <p:cNvSpPr>
            <a:spLocks noChangeArrowheads="1"/>
          </p:cNvSpPr>
          <p:nvPr/>
        </p:nvSpPr>
        <p:spPr bwMode="auto">
          <a:xfrm>
            <a:off x="502898" y="611915"/>
            <a:ext cx="138548"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pPr>
            <a:br>
              <a:rPr kumimoji="0" lang="en-GB" altLang="en-US" sz="1200" b="0" i="0" u="none" strike="noStrike" cap="none" normalizeH="0" baseline="0" dirty="0">
                <a:ln>
                  <a:noFill/>
                </a:ln>
                <a:solidFill>
                  <a:srgbClr val="FFFFFF"/>
                </a:solidFill>
                <a:effectLst/>
                <a:latin typeface="+mj-lt"/>
                <a:ea typeface="Calibri" panose="020F0502020204030204" pitchFamily="34" charset="0"/>
              </a:rPr>
            </a:br>
            <a:br>
              <a:rPr kumimoji="0" lang="en-GB" altLang="en-US" sz="1200" b="0" i="0" u="none" strike="noStrike" cap="none" normalizeH="0" baseline="0" dirty="0">
                <a:ln>
                  <a:noFill/>
                </a:ln>
                <a:solidFill>
                  <a:srgbClr val="FFFFFF"/>
                </a:solidFill>
                <a:effectLst/>
                <a:latin typeface="+mj-lt"/>
                <a:ea typeface="Calibri" panose="020F0502020204030204" pitchFamily="34" charset="0"/>
              </a:rPr>
            </a:br>
            <a:endParaRPr kumimoji="0" lang="en-GB" altLang="en-US" sz="1200" b="0" i="0" u="none" strike="noStrike" cap="none" normalizeH="0" baseline="0" dirty="0">
              <a:ln>
                <a:noFill/>
              </a:ln>
              <a:solidFill>
                <a:schemeClr val="tx1"/>
              </a:solidFill>
              <a:effectLst/>
              <a:latin typeface="+mj-lt"/>
            </a:endParaRPr>
          </a:p>
        </p:txBody>
      </p:sp>
      <p:graphicFrame>
        <p:nvGraphicFramePr>
          <p:cNvPr id="3" name="Table 3">
            <a:extLst>
              <a:ext uri="{FF2B5EF4-FFF2-40B4-BE49-F238E27FC236}">
                <a16:creationId xmlns:a16="http://schemas.microsoft.com/office/drawing/2014/main" id="{B7396803-DEC2-40B6-B4B1-C258B24765C0}"/>
              </a:ext>
            </a:extLst>
          </p:cNvPr>
          <p:cNvGraphicFramePr>
            <a:graphicFrameLocks noGrp="1"/>
          </p:cNvGraphicFramePr>
          <p:nvPr>
            <p:extLst>
              <p:ext uri="{D42A27DB-BD31-4B8C-83A1-F6EECF244321}">
                <p14:modId xmlns:p14="http://schemas.microsoft.com/office/powerpoint/2010/main" val="1426143038"/>
              </p:ext>
            </p:extLst>
          </p:nvPr>
        </p:nvGraphicFramePr>
        <p:xfrm>
          <a:off x="203615" y="611915"/>
          <a:ext cx="8759410" cy="4515208"/>
        </p:xfrm>
        <a:graphic>
          <a:graphicData uri="http://schemas.openxmlformats.org/drawingml/2006/table">
            <a:tbl>
              <a:tblPr firstRow="1" bandRow="1">
                <a:tableStyleId>{5C22544A-7EE6-4342-B048-85BDC9FD1C3A}</a:tableStyleId>
              </a:tblPr>
              <a:tblGrid>
                <a:gridCol w="1301306">
                  <a:extLst>
                    <a:ext uri="{9D8B030D-6E8A-4147-A177-3AD203B41FA5}">
                      <a16:colId xmlns:a16="http://schemas.microsoft.com/office/drawing/2014/main" val="1054249179"/>
                    </a:ext>
                  </a:extLst>
                </a:gridCol>
                <a:gridCol w="4400580">
                  <a:extLst>
                    <a:ext uri="{9D8B030D-6E8A-4147-A177-3AD203B41FA5}">
                      <a16:colId xmlns:a16="http://schemas.microsoft.com/office/drawing/2014/main" val="510846918"/>
                    </a:ext>
                  </a:extLst>
                </a:gridCol>
                <a:gridCol w="3057524">
                  <a:extLst>
                    <a:ext uri="{9D8B030D-6E8A-4147-A177-3AD203B41FA5}">
                      <a16:colId xmlns:a16="http://schemas.microsoft.com/office/drawing/2014/main" val="741099109"/>
                    </a:ext>
                  </a:extLst>
                </a:gridCol>
              </a:tblGrid>
              <a:tr h="400408">
                <a:tc>
                  <a:txBody>
                    <a:bodyPr/>
                    <a:lstStyle/>
                    <a:p>
                      <a:r>
                        <a:rPr lang="en-GB" sz="1200" dirty="0"/>
                        <a:t>Specification</a:t>
                      </a:r>
                    </a:p>
                  </a:txBody>
                  <a:tcPr marL="68580" marR="68580" marT="34290" marB="34290">
                    <a:solidFill>
                      <a:srgbClr val="C00000"/>
                    </a:solidFill>
                  </a:tcPr>
                </a:tc>
                <a:tc>
                  <a:txBody>
                    <a:bodyPr/>
                    <a:lstStyle/>
                    <a:p>
                      <a:r>
                        <a:rPr lang="en-GB" sz="1200" dirty="0"/>
                        <a:t>Design</a:t>
                      </a:r>
                    </a:p>
                  </a:txBody>
                  <a:tcPr marL="68580" marR="68580" marT="34290" marB="34290">
                    <a:solidFill>
                      <a:srgbClr val="C00000"/>
                    </a:solidFill>
                  </a:tcPr>
                </a:tc>
                <a:tc>
                  <a:txBody>
                    <a:bodyPr/>
                    <a:lstStyle/>
                    <a:p>
                      <a:r>
                        <a:rPr lang="en-GB" sz="1200" dirty="0"/>
                        <a:t>Rationale</a:t>
                      </a:r>
                    </a:p>
                  </a:txBody>
                  <a:tcPr marL="68580" marR="68580" marT="34290" marB="34290">
                    <a:solidFill>
                      <a:srgbClr val="C00000"/>
                    </a:solidFill>
                  </a:tcPr>
                </a:tc>
                <a:extLst>
                  <a:ext uri="{0D108BD9-81ED-4DB2-BD59-A6C34878D82A}">
                    <a16:rowId xmlns:a16="http://schemas.microsoft.com/office/drawing/2014/main" val="311668729"/>
                  </a:ext>
                </a:extLst>
              </a:tr>
              <a:tr h="447361">
                <a:tc>
                  <a:txBody>
                    <a:bodyPr/>
                    <a:lstStyle/>
                    <a:p>
                      <a:r>
                        <a:rPr lang="en-GB" sz="1200" b="1" dirty="0">
                          <a:solidFill>
                            <a:schemeClr val="tx1"/>
                          </a:solidFill>
                          <a:latin typeface="+mn-lt"/>
                        </a:rPr>
                        <a:t>Size</a:t>
                      </a:r>
                    </a:p>
                  </a:txBody>
                  <a:tcPr marL="68580" marR="68580" marT="34290" marB="34290"/>
                </a:tc>
                <a:tc>
                  <a:txBody>
                    <a:bodyPr/>
                    <a:lstStyle/>
                    <a:p>
                      <a:r>
                        <a:rPr lang="en-GB" sz="1200" dirty="0">
                          <a:solidFill>
                            <a:schemeClr val="tx1"/>
                          </a:solidFill>
                          <a:latin typeface="+mj-lt"/>
                        </a:rPr>
                        <a:t>Pack dimensions are based on the </a:t>
                      </a:r>
                      <a:r>
                        <a:rPr lang="en-GB" sz="1200" b="1" u="sng" dirty="0">
                          <a:solidFill>
                            <a:schemeClr val="tx1"/>
                          </a:solidFill>
                          <a:latin typeface="+mj-lt"/>
                        </a:rPr>
                        <a:t>finished</a:t>
                      </a:r>
                      <a:r>
                        <a:rPr lang="en-GB" sz="1200" dirty="0">
                          <a:solidFill>
                            <a:schemeClr val="tx1"/>
                          </a:solidFill>
                          <a:latin typeface="+mj-lt"/>
                        </a:rPr>
                        <a:t> mailpiece, including the excess poly or paper.  </a:t>
                      </a:r>
                    </a:p>
                    <a:p>
                      <a:r>
                        <a:rPr lang="en-GB" sz="1200" dirty="0">
                          <a:solidFill>
                            <a:schemeClr val="tx1"/>
                          </a:solidFill>
                          <a:latin typeface="+mj-lt"/>
                        </a:rPr>
                        <a:t>For both letters and large letters there is a maximum permitted for the excess paper or poly.  This is to ensure minimum movement of the largest inserts (lateral movement).</a:t>
                      </a:r>
                    </a:p>
                  </a:txBody>
                  <a:tcPr marL="68580" marR="68580" marT="34290" marB="34290"/>
                </a:tc>
                <a:tc>
                  <a:txBody>
                    <a:bodyPr/>
                    <a:lstStyle/>
                    <a:p>
                      <a:r>
                        <a:rPr lang="en-GB" sz="1200" dirty="0">
                          <a:solidFill>
                            <a:schemeClr val="tx1"/>
                          </a:solidFill>
                          <a:latin typeface="+mj-lt"/>
                        </a:rPr>
                        <a:t>Minimum &amp;  maximum sizes enable items to be processed &amp; trayed (large letters are dropped into trays by the machines).  The excess poly &amp; paper permitted ensures items can be processed at speed and are not caught, do not cause jams &amp; limit damage.</a:t>
                      </a:r>
                    </a:p>
                  </a:txBody>
                  <a:tcPr marL="68580" marR="68580" marT="34290" marB="34290"/>
                </a:tc>
                <a:extLst>
                  <a:ext uri="{0D108BD9-81ED-4DB2-BD59-A6C34878D82A}">
                    <a16:rowId xmlns:a16="http://schemas.microsoft.com/office/drawing/2014/main" val="238387770"/>
                  </a:ext>
                </a:extLst>
              </a:tr>
              <a:tr h="447361">
                <a:tc>
                  <a:txBody>
                    <a:bodyPr/>
                    <a:lstStyle/>
                    <a:p>
                      <a:r>
                        <a:rPr lang="en-GB" sz="1200" b="1" dirty="0">
                          <a:solidFill>
                            <a:schemeClr val="tx1"/>
                          </a:solidFill>
                          <a:latin typeface="+mn-lt"/>
                        </a:rPr>
                        <a:t>Tabs</a:t>
                      </a:r>
                    </a:p>
                  </a:txBody>
                  <a:tcPr marL="68580" marR="68580" marT="34290" marB="34290"/>
                </a:tc>
                <a:tc>
                  <a:txBody>
                    <a:bodyPr/>
                    <a:lstStyle/>
                    <a:p>
                      <a:r>
                        <a:rPr lang="en-GB" sz="1200" dirty="0">
                          <a:solidFill>
                            <a:schemeClr val="tx1"/>
                          </a:solidFill>
                          <a:latin typeface="+mj-lt"/>
                        </a:rPr>
                        <a:t>Minimum of 3 required on any letter format item, its high risk if 5 are not used for heavier packs.  The pack must be able to flex and the fold / spine must be on the edge the mail is processed.  </a:t>
                      </a:r>
                    </a:p>
                  </a:txBody>
                  <a:tcPr marL="68580" marR="68580" marT="34290" marB="34290"/>
                </a:tc>
                <a:tc>
                  <a:txBody>
                    <a:bodyPr/>
                    <a:lstStyle/>
                    <a:p>
                      <a:r>
                        <a:rPr lang="en-GB" sz="1200" dirty="0">
                          <a:solidFill>
                            <a:schemeClr val="tx1"/>
                          </a:solidFill>
                          <a:latin typeface="+mj-lt"/>
                        </a:rPr>
                        <a:t>The location and strength of the tab seals are in place to ensure the item is not damaged during processing. </a:t>
                      </a:r>
                    </a:p>
                  </a:txBody>
                  <a:tcPr marL="68580" marR="68580" marT="34290" marB="34290"/>
                </a:tc>
                <a:extLst>
                  <a:ext uri="{0D108BD9-81ED-4DB2-BD59-A6C34878D82A}">
                    <a16:rowId xmlns:a16="http://schemas.microsoft.com/office/drawing/2014/main" val="870363019"/>
                  </a:ext>
                </a:extLst>
              </a:tr>
              <a:tr h="1165860">
                <a:tc>
                  <a:txBody>
                    <a:bodyPr/>
                    <a:lstStyle/>
                    <a:p>
                      <a:r>
                        <a:rPr lang="en-GB" sz="1200" b="1" dirty="0">
                          <a:solidFill>
                            <a:schemeClr val="tx1"/>
                          </a:solidFill>
                          <a:latin typeface="+mn-lt"/>
                        </a:rPr>
                        <a:t>Fold</a:t>
                      </a:r>
                    </a:p>
                    <a:p>
                      <a:r>
                        <a:rPr lang="en-GB" sz="1200" b="1" dirty="0">
                          <a:solidFill>
                            <a:schemeClr val="tx1"/>
                          </a:solidFill>
                          <a:latin typeface="+mn-lt"/>
                        </a:rPr>
                        <a:t>(Reference Edge)</a:t>
                      </a:r>
                    </a:p>
                  </a:txBody>
                  <a:tcPr marL="68580" marR="68580" marT="34290" marB="34290"/>
                </a:tc>
                <a:tc>
                  <a:txBody>
                    <a:bodyPr/>
                    <a:lstStyle/>
                    <a:p>
                      <a:r>
                        <a:rPr lang="en-GB" sz="1200" dirty="0">
                          <a:solidFill>
                            <a:schemeClr val="tx1"/>
                          </a:solidFill>
                          <a:latin typeface="+mj-lt"/>
                        </a:rPr>
                        <a:t>Must always be on the  edge on which we process the mail. This is;</a:t>
                      </a:r>
                    </a:p>
                    <a:p>
                      <a:r>
                        <a:rPr lang="en-GB" sz="1200" b="1" dirty="0">
                          <a:solidFill>
                            <a:schemeClr val="tx1"/>
                          </a:solidFill>
                          <a:latin typeface="+mj-lt"/>
                        </a:rPr>
                        <a:t>Square letters </a:t>
                      </a:r>
                      <a:r>
                        <a:rPr lang="en-GB" sz="1200" dirty="0">
                          <a:solidFill>
                            <a:schemeClr val="tx1"/>
                          </a:solidFill>
                          <a:latin typeface="+mj-lt"/>
                        </a:rPr>
                        <a:t>= underneath the Delivery Address &amp; Indicia</a:t>
                      </a:r>
                    </a:p>
                    <a:p>
                      <a:r>
                        <a:rPr lang="en-GB" sz="1200" b="1" dirty="0">
                          <a:solidFill>
                            <a:schemeClr val="tx1"/>
                          </a:solidFill>
                          <a:latin typeface="+mj-lt"/>
                        </a:rPr>
                        <a:t>Landscape letters </a:t>
                      </a:r>
                      <a:r>
                        <a:rPr lang="en-GB" sz="1200" dirty="0">
                          <a:solidFill>
                            <a:schemeClr val="tx1"/>
                          </a:solidFill>
                          <a:latin typeface="+mj-lt"/>
                        </a:rPr>
                        <a:t>= underneath the Delivery Address &amp; Indicia</a:t>
                      </a:r>
                    </a:p>
                    <a:p>
                      <a:r>
                        <a:rPr lang="en-GB" sz="1200" b="1" dirty="0">
                          <a:solidFill>
                            <a:schemeClr val="tx1"/>
                          </a:solidFill>
                          <a:latin typeface="+mj-lt"/>
                        </a:rPr>
                        <a:t>Portrait letters </a:t>
                      </a:r>
                      <a:r>
                        <a:rPr lang="en-GB" sz="1200" dirty="0">
                          <a:solidFill>
                            <a:schemeClr val="tx1"/>
                          </a:solidFill>
                          <a:latin typeface="+mj-lt"/>
                        </a:rPr>
                        <a:t>= to the left of the Delivery Address &amp; Indicia</a:t>
                      </a:r>
                    </a:p>
                    <a:p>
                      <a:r>
                        <a:rPr lang="en-GB" sz="1200" b="1" dirty="0">
                          <a:solidFill>
                            <a:schemeClr val="tx1"/>
                          </a:solidFill>
                          <a:latin typeface="+mj-lt"/>
                        </a:rPr>
                        <a:t>Landscape large letters </a:t>
                      </a:r>
                      <a:r>
                        <a:rPr lang="en-GB" sz="1200" dirty="0">
                          <a:solidFill>
                            <a:schemeClr val="tx1"/>
                          </a:solidFill>
                          <a:latin typeface="+mj-lt"/>
                        </a:rPr>
                        <a:t>= underneath the  Delivery Address &amp; Indicia</a:t>
                      </a:r>
                    </a:p>
                    <a:p>
                      <a:r>
                        <a:rPr lang="en-GB" sz="1200" b="1" dirty="0">
                          <a:solidFill>
                            <a:schemeClr val="tx1"/>
                          </a:solidFill>
                          <a:latin typeface="+mj-lt"/>
                        </a:rPr>
                        <a:t>Portrait large Letters </a:t>
                      </a:r>
                      <a:r>
                        <a:rPr lang="en-GB" sz="1200" dirty="0">
                          <a:solidFill>
                            <a:schemeClr val="tx1"/>
                          </a:solidFill>
                          <a:latin typeface="+mj-lt"/>
                        </a:rPr>
                        <a:t>= to the left of the Delivery Address and Indicia </a:t>
                      </a:r>
                    </a:p>
                  </a:txBody>
                  <a:tcPr marL="68580" marR="68580" marT="34290" marB="34290"/>
                </a:tc>
                <a:tc>
                  <a:txBody>
                    <a:bodyPr/>
                    <a:lstStyle/>
                    <a:p>
                      <a:r>
                        <a:rPr lang="en-GB" sz="1200" dirty="0">
                          <a:solidFill>
                            <a:schemeClr val="tx1"/>
                          </a:solidFill>
                          <a:latin typeface="+mj-lt"/>
                        </a:rPr>
                        <a:t>The edge must be fold or the item(s) may be detected as doubles (i.e. two mail pieces stuck together) and rejected. </a:t>
                      </a:r>
                    </a:p>
                    <a:p>
                      <a:r>
                        <a:rPr lang="en-GB" sz="1200" dirty="0">
                          <a:solidFill>
                            <a:schemeClr val="tx1"/>
                          </a:solidFill>
                          <a:latin typeface="+mj-lt"/>
                        </a:rPr>
                        <a:t>Also, the mail may be damaged, cause jams and machine breakdown. </a:t>
                      </a:r>
                    </a:p>
                  </a:txBody>
                  <a:tcPr marL="68580" marR="68580" marT="34290" marB="34290"/>
                </a:tc>
                <a:extLst>
                  <a:ext uri="{0D108BD9-81ED-4DB2-BD59-A6C34878D82A}">
                    <a16:rowId xmlns:a16="http://schemas.microsoft.com/office/drawing/2014/main" val="1342887051"/>
                  </a:ext>
                </a:extLst>
              </a:tr>
              <a:tr h="434340">
                <a:tc>
                  <a:txBody>
                    <a:bodyPr/>
                    <a:lstStyle/>
                    <a:p>
                      <a:r>
                        <a:rPr lang="en-GB" sz="1200" b="1" dirty="0">
                          <a:solidFill>
                            <a:schemeClr val="tx1"/>
                          </a:solidFill>
                          <a:latin typeface="+mn-lt"/>
                        </a:rPr>
                        <a:t>Flap – opening</a:t>
                      </a:r>
                    </a:p>
                  </a:txBody>
                  <a:tcPr marL="68580" marR="68580" marT="34290" marB="34290"/>
                </a:tc>
                <a:tc>
                  <a:txBody>
                    <a:bodyPr/>
                    <a:lstStyle/>
                    <a:p>
                      <a:pPr marL="228600" indent="-228600">
                        <a:buAutoNum type="arabicPeriod"/>
                      </a:pPr>
                      <a:r>
                        <a:rPr lang="en-GB" sz="1200" dirty="0">
                          <a:solidFill>
                            <a:schemeClr val="tx1"/>
                          </a:solidFill>
                          <a:latin typeface="+mj-lt"/>
                        </a:rPr>
                        <a:t>The preferred location for an envelope  is on the long top edge and on the reverse.</a:t>
                      </a:r>
                    </a:p>
                    <a:p>
                      <a:pPr marL="228600" indent="-228600">
                        <a:buAutoNum type="arabicPeriod"/>
                      </a:pPr>
                      <a:r>
                        <a:rPr lang="en-GB" sz="1200" kern="1200" dirty="0">
                          <a:solidFill>
                            <a:schemeClr val="tx1"/>
                          </a:solidFill>
                          <a:latin typeface="+mj-lt"/>
                          <a:ea typeface="+mn-ea"/>
                          <a:cs typeface="+mn-cs"/>
                        </a:rPr>
                        <a:t>If on the short side of a letter envelope, it </a:t>
                      </a:r>
                      <a:r>
                        <a:rPr lang="en-GB" sz="1200" kern="1200" dirty="0">
                          <a:solidFill>
                            <a:schemeClr val="dk1"/>
                          </a:solidFill>
                          <a:effectLst/>
                          <a:latin typeface="+mj-lt"/>
                          <a:ea typeface="+mn-ea"/>
                          <a:cs typeface="+mn-cs"/>
                        </a:rPr>
                        <a:t>should be on the back left edge as viewed from the front of the Letter.</a:t>
                      </a:r>
                      <a:endParaRPr lang="en-GB" sz="1200" kern="1200" dirty="0">
                        <a:solidFill>
                          <a:schemeClr val="tx1"/>
                        </a:solidFill>
                        <a:latin typeface="+mj-lt"/>
                        <a:ea typeface="+mn-ea"/>
                        <a:cs typeface="+mn-cs"/>
                      </a:endParaRPr>
                    </a:p>
                    <a:p>
                      <a:pPr marL="228600" indent="-228600">
                        <a:buAutoNum type="arabicPeriod"/>
                      </a:pPr>
                      <a:r>
                        <a:rPr lang="en-GB" sz="1200" kern="1200" dirty="0">
                          <a:solidFill>
                            <a:schemeClr val="tx1"/>
                          </a:solidFill>
                          <a:latin typeface="+mj-lt"/>
                          <a:ea typeface="+mn-ea"/>
                          <a:cs typeface="+mn-cs"/>
                        </a:rPr>
                        <a:t>For a one piece mailer it must be on the long edge (opposite edge on which we process the mail) along the top.</a:t>
                      </a:r>
                      <a:endParaRPr lang="en-GB" sz="1200" dirty="0">
                        <a:solidFill>
                          <a:schemeClr val="tx1"/>
                        </a:solidFill>
                        <a:latin typeface="+mj-lt"/>
                      </a:endParaRPr>
                    </a:p>
                  </a:txBody>
                  <a:tcPr marL="68580" marR="68580" marT="34290" marB="34290"/>
                </a:tc>
                <a:tc>
                  <a:txBody>
                    <a:bodyPr/>
                    <a:lstStyle/>
                    <a:p>
                      <a:r>
                        <a:rPr lang="en-GB" sz="1200" dirty="0">
                          <a:solidFill>
                            <a:schemeClr val="tx1"/>
                          </a:solidFill>
                          <a:latin typeface="+mj-lt"/>
                        </a:rPr>
                        <a:t>This is to support the correct processing of mail, item singulation, prevention of items catching or being damaged  and ensure that items can be processed separately. </a:t>
                      </a:r>
                    </a:p>
                  </a:txBody>
                  <a:tcPr marL="68580" marR="68580" marT="34290" marB="34290"/>
                </a:tc>
                <a:extLst>
                  <a:ext uri="{0D108BD9-81ED-4DB2-BD59-A6C34878D82A}">
                    <a16:rowId xmlns:a16="http://schemas.microsoft.com/office/drawing/2014/main" val="806863209"/>
                  </a:ext>
                </a:extLst>
              </a:tr>
            </a:tbl>
          </a:graphicData>
        </a:graphic>
      </p:graphicFrame>
    </p:spTree>
    <p:extLst>
      <p:ext uri="{BB962C8B-B14F-4D97-AF65-F5344CB8AC3E}">
        <p14:creationId xmlns:p14="http://schemas.microsoft.com/office/powerpoint/2010/main" val="37521619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RMG SR">
  <a:themeElements>
    <a:clrScheme name="Custom 1">
      <a:dk1>
        <a:sysClr val="windowText" lastClr="000000"/>
      </a:dk1>
      <a:lt1>
        <a:sysClr val="window" lastClr="FFFFFF"/>
      </a:lt1>
      <a:dk2>
        <a:srgbClr val="44546A"/>
      </a:dk2>
      <a:lt2>
        <a:srgbClr val="F4F4F3"/>
      </a:lt2>
      <a:accent1>
        <a:srgbClr val="DA202A"/>
      </a:accent1>
      <a:accent2>
        <a:srgbClr val="C1C6C8"/>
      </a:accent2>
      <a:accent3>
        <a:srgbClr val="53535A"/>
      </a:accent3>
      <a:accent4>
        <a:srgbClr val="404044"/>
      </a:accent4>
      <a:accent5>
        <a:srgbClr val="FFFFFF"/>
      </a:accent5>
      <a:accent6>
        <a:srgbClr val="62A531"/>
      </a:accent6>
      <a:hlink>
        <a:srgbClr val="0563C1"/>
      </a:hlink>
      <a:folHlink>
        <a:srgbClr val="954F72"/>
      </a:folHlink>
    </a:clrScheme>
    <a:fontScheme name="Custom 1">
      <a:majorFont>
        <a:latin typeface="ChevinBold"/>
        <a:ea typeface=""/>
        <a:cs typeface=""/>
      </a:majorFont>
      <a:minorFont>
        <a:latin typeface="Chevin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hevinBold"/>
        <a:ea typeface=""/>
        <a:cs typeface=""/>
      </a:majorFont>
      <a:minorFont>
        <a:latin typeface="Chevin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ChevinLight" pitchFamily="2"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ChevinLight" pitchFamily="2"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ctr"/>
      <a:lstStyle>
        <a:defPPr>
          <a:defRPr dirty="0"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Custom 8">
      <a:dk1>
        <a:srgbClr val="404040"/>
      </a:dk1>
      <a:lt1>
        <a:srgbClr val="FFFFFF"/>
      </a:lt1>
      <a:dk2>
        <a:srgbClr val="DA202A"/>
      </a:dk2>
      <a:lt2>
        <a:srgbClr val="000000"/>
      </a:lt2>
      <a:accent1>
        <a:srgbClr val="53535A"/>
      </a:accent1>
      <a:accent2>
        <a:srgbClr val="0892CB"/>
      </a:accent2>
      <a:accent3>
        <a:srgbClr val="62A531"/>
      </a:accent3>
      <a:accent4>
        <a:srgbClr val="088578"/>
      </a:accent4>
      <a:accent5>
        <a:srgbClr val="FDDA24"/>
      </a:accent5>
      <a:accent6>
        <a:srgbClr val="AADAEA"/>
      </a:accent6>
      <a:hlink>
        <a:srgbClr val="0892CB"/>
      </a:hlink>
      <a:folHlink>
        <a:srgbClr val="088578"/>
      </a:folHlink>
    </a:clrScheme>
    <a:fontScheme name="Royal Mail Font Them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t" anchorCtr="0">
        <a:normAutofit/>
      </a:bodyPr>
      <a:lstStyle>
        <a:defPPr>
          <a:defRPr dirty="0" smtClean="0"/>
        </a:defPPr>
      </a:lstStyle>
    </a:txDef>
  </a:objectDefaults>
  <a:extraClrSchemeLst/>
</a:theme>
</file>

<file path=ppt/theme/theme12.xml><?xml version="1.0" encoding="utf-8"?>
<a:theme xmlns:a="http://schemas.openxmlformats.org/drawingml/2006/main" name="Royal Mail Group">
  <a:themeElements>
    <a:clrScheme name="blank 2">
      <a:dk1>
        <a:srgbClr val="000000"/>
      </a:dk1>
      <a:lt1>
        <a:srgbClr val="FFFFFF"/>
      </a:lt1>
      <a:dk2>
        <a:srgbClr val="FF0000"/>
      </a:dk2>
      <a:lt2>
        <a:srgbClr val="DDDDDD"/>
      </a:lt2>
      <a:accent1>
        <a:srgbClr val="0000FF"/>
      </a:accent1>
      <a:accent2>
        <a:srgbClr val="FF0000"/>
      </a:accent2>
      <a:accent3>
        <a:srgbClr val="FFFFFF"/>
      </a:accent3>
      <a:accent4>
        <a:srgbClr val="000000"/>
      </a:accent4>
      <a:accent5>
        <a:srgbClr val="AAAAFF"/>
      </a:accent5>
      <a:accent6>
        <a:srgbClr val="E70000"/>
      </a:accent6>
      <a:hlink>
        <a:srgbClr val="666666"/>
      </a:hlink>
      <a:folHlink>
        <a:srgbClr val="DDDDDD"/>
      </a:folHlink>
    </a:clrScheme>
    <a:fontScheme name="blank">
      <a:majorFont>
        <a:latin typeface="ChevinBold"/>
        <a:ea typeface=""/>
        <a:cs typeface=""/>
      </a:majorFont>
      <a:minorFont>
        <a:latin typeface="Chevin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sy="-100000" rotWithShape="0">
                  <a:schemeClr val="bg2"/>
                </a:outerShdw>
              </a:effectLst>
            </a14:hiddenEffects>
          </a:ext>
        </a:extLst>
      </a:spPr>
      <a:bodyPr vert="horz" wrap="square" lIns="0" tIns="0" rIns="0" bIns="0" numCol="1" rtlCol="0" anchor="ctr" anchorCtr="0" compatLnSpc="1">
        <a:prstTxWarp prst="textNoShape">
          <a:avLst/>
        </a:prstTxWarp>
      </a:bodyPr>
      <a:lstStyle>
        <a:defPPr marL="0" marR="0" indent="0" algn="ctr" defTabSz="914400" rtl="0" eaLnBrk="1" fontAlgn="base" latinLnBrk="0" hangingPunct="1">
          <a:lnSpc>
            <a:spcPct val="90000"/>
          </a:lnSpc>
          <a:spcBef>
            <a:spcPct val="50000"/>
          </a:spcBef>
          <a:spcAft>
            <a:spcPct val="20000"/>
          </a:spcAft>
          <a:buClr>
            <a:schemeClr val="tx2"/>
          </a:buClr>
          <a:buSzTx/>
          <a:buFontTx/>
          <a:buNone/>
          <a:tabLst/>
          <a:defRPr kumimoji="0" sz="1800" b="0" i="0" u="none" strike="noStrike" cap="none" normalizeH="0" baseline="0" dirty="0" smtClean="0">
            <a:ln>
              <a:noFill/>
            </a:ln>
            <a:solidFill>
              <a:schemeClr val="tx1"/>
            </a:solidFill>
            <a:effectLst/>
            <a:latin typeface="ChevinLight" pitchFamily="2"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sy="-100000" rotWithShape="0">
                  <a:schemeClr val="bg2"/>
                </a:outerShdw>
              </a:effectLst>
            </a14:hiddenEffects>
          </a:ext>
        </a:extLst>
      </a:spPr>
      <a:bodyPr vert="horz" wrap="none" lIns="84308" tIns="42154" rIns="84308" bIns="42154" numCol="1" anchor="ctr" anchorCtr="0" compatLnSpc="1">
        <a:prstTxWarp prst="textNoShape">
          <a:avLst/>
        </a:prstTxWarp>
      </a:bodyPr>
      <a:lstStyle>
        <a:defPPr marL="0" marR="0" indent="0" algn="ctr" defTabSz="914400" rtl="0" eaLnBrk="1" fontAlgn="base" latinLnBrk="0" hangingPunct="1">
          <a:lnSpc>
            <a:spcPct val="90000"/>
          </a:lnSpc>
          <a:spcBef>
            <a:spcPct val="50000"/>
          </a:spcBef>
          <a:spcAft>
            <a:spcPct val="20000"/>
          </a:spcAft>
          <a:buClr>
            <a:schemeClr val="tx2"/>
          </a:buClr>
          <a:buSzTx/>
          <a:buFontTx/>
          <a:buNone/>
          <a:tabLst/>
          <a:defRPr kumimoji="0" lang="en-US" sz="2200" b="0" i="0" u="none" strike="noStrike" cap="none" normalizeH="0" baseline="0" smtClean="0">
            <a:ln>
              <a:noFill/>
            </a:ln>
            <a:solidFill>
              <a:schemeClr val="tx1"/>
            </a:solidFill>
            <a:effectLst/>
            <a:latin typeface="ChevinLight" pitchFamily="2" charset="0"/>
          </a:defRPr>
        </a:defPPr>
      </a:lstStyle>
    </a:lnDef>
  </a:objectDefaults>
  <a:extraClrSchemeLst>
    <a:extraClrScheme>
      <a:clrScheme name="blank 1">
        <a:dk1>
          <a:srgbClr val="000000"/>
        </a:dk1>
        <a:lt1>
          <a:srgbClr val="FFFFFF"/>
        </a:lt1>
        <a:dk2>
          <a:srgbClr val="FF0000"/>
        </a:dk2>
        <a:lt2>
          <a:srgbClr val="007E5F"/>
        </a:lt2>
        <a:accent1>
          <a:srgbClr val="204A91"/>
        </a:accent1>
        <a:accent2>
          <a:srgbClr val="FF0000"/>
        </a:accent2>
        <a:accent3>
          <a:srgbClr val="FFFFFF"/>
        </a:accent3>
        <a:accent4>
          <a:srgbClr val="000000"/>
        </a:accent4>
        <a:accent5>
          <a:srgbClr val="ABB1C7"/>
        </a:accent5>
        <a:accent6>
          <a:srgbClr val="E70000"/>
        </a:accent6>
        <a:hlink>
          <a:srgbClr val="666666"/>
        </a:hlink>
        <a:folHlink>
          <a:srgbClr val="DDDDDD"/>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FF0000"/>
        </a:dk2>
        <a:lt2>
          <a:srgbClr val="DDDDDD"/>
        </a:lt2>
        <a:accent1>
          <a:srgbClr val="0000FF"/>
        </a:accent1>
        <a:accent2>
          <a:srgbClr val="FF0000"/>
        </a:accent2>
        <a:accent3>
          <a:srgbClr val="FFFFFF"/>
        </a:accent3>
        <a:accent4>
          <a:srgbClr val="000000"/>
        </a:accent4>
        <a:accent5>
          <a:srgbClr val="AAAAFF"/>
        </a:accent5>
        <a:accent6>
          <a:srgbClr val="E70000"/>
        </a:accent6>
        <a:hlink>
          <a:srgbClr val="666666"/>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RMG SR">
  <a:themeElements>
    <a:clrScheme name="Custom 1">
      <a:dk1>
        <a:sysClr val="windowText" lastClr="000000"/>
      </a:dk1>
      <a:lt1>
        <a:sysClr val="window" lastClr="FFFFFF"/>
      </a:lt1>
      <a:dk2>
        <a:srgbClr val="44546A"/>
      </a:dk2>
      <a:lt2>
        <a:srgbClr val="F4F4F3"/>
      </a:lt2>
      <a:accent1>
        <a:srgbClr val="DA202A"/>
      </a:accent1>
      <a:accent2>
        <a:srgbClr val="C1C6C8"/>
      </a:accent2>
      <a:accent3>
        <a:srgbClr val="53535A"/>
      </a:accent3>
      <a:accent4>
        <a:srgbClr val="404044"/>
      </a:accent4>
      <a:accent5>
        <a:srgbClr val="FFFFFF"/>
      </a:accent5>
      <a:accent6>
        <a:srgbClr val="62A531"/>
      </a:accent6>
      <a:hlink>
        <a:srgbClr val="0563C1"/>
      </a:hlink>
      <a:folHlink>
        <a:srgbClr val="954F72"/>
      </a:folHlink>
    </a:clrScheme>
    <a:fontScheme name="Custom 1">
      <a:majorFont>
        <a:latin typeface="ChevinBold"/>
        <a:ea typeface=""/>
        <a:cs typeface=""/>
      </a:majorFont>
      <a:minorFont>
        <a:latin typeface="Chevin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RMG SR">
  <a:themeElements>
    <a:clrScheme name="Custom 1">
      <a:dk1>
        <a:sysClr val="windowText" lastClr="000000"/>
      </a:dk1>
      <a:lt1>
        <a:sysClr val="window" lastClr="FFFFFF"/>
      </a:lt1>
      <a:dk2>
        <a:srgbClr val="44546A"/>
      </a:dk2>
      <a:lt2>
        <a:srgbClr val="F4F4F3"/>
      </a:lt2>
      <a:accent1>
        <a:srgbClr val="DA202A"/>
      </a:accent1>
      <a:accent2>
        <a:srgbClr val="C1C6C8"/>
      </a:accent2>
      <a:accent3>
        <a:srgbClr val="53535A"/>
      </a:accent3>
      <a:accent4>
        <a:srgbClr val="404044"/>
      </a:accent4>
      <a:accent5>
        <a:srgbClr val="FFFFFF"/>
      </a:accent5>
      <a:accent6>
        <a:srgbClr val="62A531"/>
      </a:accent6>
      <a:hlink>
        <a:srgbClr val="0563C1"/>
      </a:hlink>
      <a:folHlink>
        <a:srgbClr val="954F72"/>
      </a:folHlink>
    </a:clrScheme>
    <a:fontScheme name="Custom 1">
      <a:majorFont>
        <a:latin typeface="ChevinBold"/>
        <a:ea typeface=""/>
        <a:cs typeface=""/>
      </a:majorFont>
      <a:minorFont>
        <a:latin typeface="Chevin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hevinBold"/>
        <a:ea typeface=""/>
        <a:cs typeface=""/>
      </a:majorFont>
      <a:minorFont>
        <a:latin typeface="Chevin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ChevinLight" pitchFamily="2"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ChevinLight" pitchFamily="2"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ctr"/>
      <a:lstStyle>
        <a:defPPr>
          <a:defRPr dirty="0"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hevinBold"/>
        <a:ea typeface=""/>
        <a:cs typeface=""/>
      </a:majorFont>
      <a:minorFont>
        <a:latin typeface="Chevin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ChevinLight" pitchFamily="2"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ChevinLight" pitchFamily="2"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ctr"/>
      <a:lstStyle>
        <a:defPPr>
          <a:defRPr dirty="0"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hevinBold"/>
        <a:ea typeface=""/>
        <a:cs typeface=""/>
      </a:majorFont>
      <a:minorFont>
        <a:latin typeface="Chevin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ChevinLight" pitchFamily="2"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ChevinLight" pitchFamily="2"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ctr"/>
      <a:lstStyle>
        <a:defPPr>
          <a:defRPr dirty="0"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hevinBold"/>
        <a:ea typeface=""/>
        <a:cs typeface=""/>
      </a:majorFont>
      <a:minorFont>
        <a:latin typeface="Chevin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ChevinLight" pitchFamily="2"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ChevinLight" pitchFamily="2"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ctr"/>
      <a:lstStyle>
        <a:defPPr>
          <a:defRPr dirty="0"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hevinBold"/>
        <a:ea typeface=""/>
        <a:cs typeface=""/>
      </a:majorFont>
      <a:minorFont>
        <a:latin typeface="Chevin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ChevinLight" pitchFamily="2"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ChevinLight" pitchFamily="2"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ctr"/>
      <a:lstStyle>
        <a:defPPr>
          <a:defRPr dirty="0"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hevinBold"/>
        <a:ea typeface=""/>
        <a:cs typeface=""/>
      </a:majorFont>
      <a:minorFont>
        <a:latin typeface="Chevin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ChevinLight" pitchFamily="2"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Tx/>
          <a:buSzTx/>
          <a:buFontTx/>
          <a:buNone/>
          <a:tabLst/>
          <a:defRPr kumimoji="0" lang="en-GB" sz="1000" b="0" i="0" u="none" strike="noStrike" cap="none" normalizeH="0" baseline="0" smtClean="0">
            <a:ln>
              <a:noFill/>
            </a:ln>
            <a:solidFill>
              <a:schemeClr val="tx1"/>
            </a:solidFill>
            <a:effectLst/>
            <a:latin typeface="ChevinLight" pitchFamily="2"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ctr"/>
      <a:lstStyle>
        <a:defPPr>
          <a:defRPr dirty="0"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F49EE6B8E0E64585FF01767C4907B5" ma:contentTypeVersion="8" ma:contentTypeDescription="Create a new document." ma:contentTypeScope="" ma:versionID="83781c3c9b82a5cf58e77a65af225061">
  <xsd:schema xmlns:xsd="http://www.w3.org/2001/XMLSchema" xmlns:xs="http://www.w3.org/2001/XMLSchema" xmlns:p="http://schemas.microsoft.com/office/2006/metadata/properties" xmlns:ns3="9d7ae4c1-9621-4ef6-b9eb-f050f4c881e3" targetNamespace="http://schemas.microsoft.com/office/2006/metadata/properties" ma:root="true" ma:fieldsID="cc241443f0d9fd83fe39362d989343b3" ns3:_="">
    <xsd:import namespace="9d7ae4c1-9621-4ef6-b9eb-f050f4c881e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7ae4c1-9621-4ef6-b9eb-f050f4c881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6E00C4-8E5F-4D91-8E5D-859C102EF101}">
  <ds:schemaRefs>
    <ds:schemaRef ds:uri="http://schemas.microsoft.com/office/2006/documentManagement/types"/>
    <ds:schemaRef ds:uri="http://schemas.microsoft.com/office/2006/metadata/properties"/>
    <ds:schemaRef ds:uri="http://purl.org/dc/terms/"/>
    <ds:schemaRef ds:uri="9d7ae4c1-9621-4ef6-b9eb-f050f4c881e3"/>
    <ds:schemaRef ds:uri="http://schemas.microsoft.com/office/infopath/2007/PartnerControls"/>
    <ds:schemaRef ds:uri="http://www.w3.org/XML/1998/namespace"/>
    <ds:schemaRef ds:uri="http://purl.org/dc/elements/1.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724D7A13-B4D5-4D96-AEC7-F4AACC9252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7ae4c1-9621-4ef6-b9eb-f050f4c881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A67728-27B1-4B9B-B925-AE8A465AFE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23393</TotalTime>
  <Words>4930</Words>
  <Application>Microsoft Office PowerPoint</Application>
  <PresentationFormat>On-screen Show (16:9)</PresentationFormat>
  <Paragraphs>438</Paragraphs>
  <Slides>19</Slides>
  <Notes>18</Notes>
  <HiddenSlides>0</HiddenSlides>
  <MMClips>0</MMClips>
  <ScaleCrop>false</ScaleCrop>
  <HeadingPairs>
    <vt:vector size="8" baseType="variant">
      <vt:variant>
        <vt:lpstr>Fonts Used</vt:lpstr>
      </vt:variant>
      <vt:variant>
        <vt:i4>7</vt:i4>
      </vt:variant>
      <vt:variant>
        <vt:lpstr>Theme</vt:lpstr>
      </vt:variant>
      <vt:variant>
        <vt:i4>12</vt:i4>
      </vt:variant>
      <vt:variant>
        <vt:lpstr>Embedded OLE Servers</vt:lpstr>
      </vt:variant>
      <vt:variant>
        <vt:i4>1</vt:i4>
      </vt:variant>
      <vt:variant>
        <vt:lpstr>Slide Titles</vt:lpstr>
      </vt:variant>
      <vt:variant>
        <vt:i4>19</vt:i4>
      </vt:variant>
    </vt:vector>
  </HeadingPairs>
  <TitlesOfParts>
    <vt:vector size="39" baseType="lpstr">
      <vt:lpstr>Arial</vt:lpstr>
      <vt:lpstr>Calibri</vt:lpstr>
      <vt:lpstr>Calibri Light</vt:lpstr>
      <vt:lpstr>ChevinBold</vt:lpstr>
      <vt:lpstr>ChevinLight</vt:lpstr>
      <vt:lpstr>Verdana</vt:lpstr>
      <vt:lpstr>Wingdings</vt:lpstr>
      <vt:lpstr>3_RMG SR</vt:lpstr>
      <vt:lpstr>4_RMG SR</vt:lpstr>
      <vt:lpstr>5_RMG SR</vt:lpstr>
      <vt:lpstr>7_Custom Design</vt:lpstr>
      <vt:lpstr>8_Custom Design</vt:lpstr>
      <vt:lpstr>9_Custom Design</vt:lpstr>
      <vt:lpstr>10_Custom Design</vt:lpstr>
      <vt:lpstr>11_Custom Design</vt:lpstr>
      <vt:lpstr>12_Custom Design</vt:lpstr>
      <vt:lpstr>13_Custom Design</vt:lpstr>
      <vt:lpstr>Office Theme</vt:lpstr>
      <vt:lpstr>Royal Mail Group</vt:lpstr>
      <vt:lpstr>think-cell Slide</vt:lpstr>
      <vt:lpstr>Check list of requirements  ‘Out of Specification’ conversion charges  v1 April 2024</vt:lpstr>
      <vt:lpstr>Content </vt:lpstr>
      <vt:lpstr>Principles of Royal Mail’s technical specifications</vt:lpstr>
      <vt:lpstr>Common Barcode issues</vt:lpstr>
      <vt:lpstr>Common processing issues due to mailpiece design</vt:lpstr>
      <vt:lpstr>Common design errors</vt:lpstr>
      <vt:lpstr>Rationale and Summary of key general requirements</vt:lpstr>
      <vt:lpstr>Rationale and Summary of key general requirements cont.</vt:lpstr>
      <vt:lpstr>Rationale and Summary of key general requirements cont.</vt:lpstr>
      <vt:lpstr>Rational and summary of key design requirements</vt:lpstr>
      <vt:lpstr>Rational and summary of key design requirements cont.</vt:lpstr>
      <vt:lpstr>‘One piece mailer’ definition &amp; processing expectations</vt:lpstr>
      <vt:lpstr>‘One piece mailer’ designs</vt:lpstr>
      <vt:lpstr>Key processing issues</vt:lpstr>
      <vt:lpstr>Key processing issues</vt:lpstr>
      <vt:lpstr>Checklist</vt:lpstr>
      <vt:lpstr>Useful Documents</vt:lpstr>
      <vt:lpstr>Useful information in the Mailmark reports</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Specification - Check list of requirements</dc:title>
  <dc:creator>heather.middleton@royalmail.com</dc:creator>
  <cp:lastModifiedBy>Heather Middleton</cp:lastModifiedBy>
  <cp:revision>858</cp:revision>
  <cp:lastPrinted>2017-11-02T10:50:46Z</cp:lastPrinted>
  <dcterms:created xsi:type="dcterms:W3CDTF">2015-05-07T13:29:31Z</dcterms:created>
  <dcterms:modified xsi:type="dcterms:W3CDTF">2024-03-27T09:42:03Z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0x010100A3F49EE6B8E0E64585FF01767C4907B5</vt:lpwstr>
  </property>
  <property fmtid="{D5CDD505-2E9C-101B-9397-08002B2CF9AE}" pid="3" name="MSIP_Label_980f36f3-41a5-4f45-a6a2-e224f336accd_Enabled">
    <vt:lpwstr>true</vt:lpwstr>
  </property>
  <property fmtid="{D5CDD505-2E9C-101B-9397-08002B2CF9AE}" pid="4" name="MSIP_Label_980f36f3-41a5-4f45-a6a2-e224f336accd_SetDate">
    <vt:lpwstr>2024-02-15T09:13:18Z</vt:lpwstr>
  </property>
  <property fmtid="{D5CDD505-2E9C-101B-9397-08002B2CF9AE}" pid="5" name="MSIP_Label_980f36f3-41a5-4f45-a6a2-e224f336accd_Method">
    <vt:lpwstr>Privileged</vt:lpwstr>
  </property>
  <property fmtid="{D5CDD505-2E9C-101B-9397-08002B2CF9AE}" pid="6" name="MSIP_Label_980f36f3-41a5-4f45-a6a2-e224f336accd_Name">
    <vt:lpwstr>980f36f3-41a5-4f45-a6a2-e224f336accd</vt:lpwstr>
  </property>
  <property fmtid="{D5CDD505-2E9C-101B-9397-08002B2CF9AE}" pid="7" name="MSIP_Label_980f36f3-41a5-4f45-a6a2-e224f336accd_SiteId">
    <vt:lpwstr>7a082108-90dd-41ac-be41-9b8feabee2da</vt:lpwstr>
  </property>
  <property fmtid="{D5CDD505-2E9C-101B-9397-08002B2CF9AE}" pid="8" name="MSIP_Label_980f36f3-41a5-4f45-a6a2-e224f336accd_ActionId">
    <vt:lpwstr>aa064fbf-3cfe-47d7-947a-80bb2d42f889</vt:lpwstr>
  </property>
  <property fmtid="{D5CDD505-2E9C-101B-9397-08002B2CF9AE}" pid="9" name="MSIP_Label_980f36f3-41a5-4f45-a6a2-e224f336accd_ContentBits">
    <vt:lpwstr>2</vt:lpwstr>
  </property>
</Properties>
</file>