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147376542" r:id="rId6"/>
    <p:sldId id="2147376550" r:id="rId7"/>
    <p:sldId id="2147376551" r:id="rId8"/>
    <p:sldId id="2147376545" r:id="rId9"/>
    <p:sldId id="257" r:id="rId10"/>
    <p:sldId id="2147376546" r:id="rId11"/>
    <p:sldId id="2147376547" r:id="rId12"/>
    <p:sldId id="2147376553" r:id="rId13"/>
    <p:sldId id="2147376549" r:id="rId1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A4D88-8EAB-4270-9170-8C104F7C8E7B}" v="1" dt="2025-04-08T07:18:34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08/04/2025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08/04/2025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8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2.svg"/><Relationship Id="rId5" Type="http://schemas.openxmlformats.org/officeDocument/2006/relationships/tags" Target="../tags/tag22.xml"/><Relationship Id="rId10" Type="http://schemas.openxmlformats.org/officeDocument/2006/relationships/image" Target="../media/image41.png"/><Relationship Id="rId4" Type="http://schemas.openxmlformats.org/officeDocument/2006/relationships/tags" Target="../tags/tag21.xml"/><Relationship Id="rId9" Type="http://schemas.openxmlformats.org/officeDocument/2006/relationships/image" Target="../media/image40.svg"/><Relationship Id="rId14" Type="http://schemas.openxmlformats.org/officeDocument/2006/relationships/hyperlink" Target="https://www.royalmailwholesale.com/testing-and-innova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ROYAL REINSTATED </a:t>
            </a:r>
            <a:r>
              <a:rPr lang="en-US" dirty="0"/>
              <a:t>MAILING INCENTIVE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incentive to reinstate a mailing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Summer Promotions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15%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200k Letters or Large Letters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15%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a mailing activity that has been removed from your plans and reinstated.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D744BFF-6CCA-3982-EC18-D73B15ED6409}"/>
              </a:ext>
            </a:extLst>
          </p:cNvPr>
          <p:cNvSpPr txBox="1">
            <a:spLocks/>
          </p:cNvSpPr>
          <p:nvPr/>
        </p:nvSpPr>
        <p:spPr>
          <a:xfrm>
            <a:off x="800948" y="6559642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4k items.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2CE9292-B53B-DA03-42FE-0FBE8F6AF2A6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801688" y="6372225"/>
            <a:ext cx="5208587" cy="133350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5467237" y="3477586"/>
            <a:ext cx="108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13 March</a:t>
            </a:r>
          </a:p>
          <a:p>
            <a:pPr algn="ctr"/>
            <a:r>
              <a:rPr lang="en-GB" b="1" dirty="0"/>
              <a:t>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5185973" y="4465807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5185973" y="2553551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7389033" y="4462759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7452385" y="2553551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7733648" y="3477586"/>
            <a:ext cx="108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28 March</a:t>
            </a:r>
          </a:p>
          <a:p>
            <a:pPr algn="ctr"/>
            <a:r>
              <a:rPr lang="en-GB" b="1" dirty="0"/>
              <a:t>2026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2872627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2762340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3153890" y="3429997"/>
            <a:ext cx="108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31 March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651117" y="2760407"/>
            <a:ext cx="38205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15% postage credit for up to 200k </a:t>
            </a:r>
            <a:r>
              <a:rPr lang="en-GB" sz="2800" dirty="0"/>
              <a:t>incremental advertising mail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593572" y="1640726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15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616320" y="2696836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28 March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</a:pPr>
            <a:r>
              <a:rPr lang="en-GB" sz="1600" dirty="0"/>
              <a:t>Explain when you stopped mailing and why you are bringing back the mailing.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You tell us about the objectives and strategy for your new  activity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profiling? existing customer base.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and ROI.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measures, for example?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One-Piece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Widescreen</PresentationFormat>
  <Paragraphs>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Impact</vt:lpstr>
      <vt:lpstr>Wingdings</vt:lpstr>
      <vt:lpstr>Office Theme</vt:lpstr>
      <vt:lpstr>ROYAL REINSTATED MAILING INCENTIVE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2025-04-08T07:24:01Z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