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1677" r:id="rId6"/>
    <p:sldId id="2147376536" r:id="rId7"/>
    <p:sldId id="2147376535" r:id="rId8"/>
    <p:sldId id="4610" r:id="rId9"/>
    <p:sldId id="3626" r:id="rId10"/>
    <p:sldId id="2147309499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C304"/>
    <a:srgbClr val="82CBD4"/>
    <a:srgbClr val="95C121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D3BCA-C7F6-4D5C-8EBB-7F7F4D8EE5FC}" v="30" dt="2023-12-05T14:43:25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3205" autoAdjust="0"/>
  </p:normalViewPr>
  <p:slideViewPr>
    <p:cSldViewPr snapToGrid="0">
      <p:cViewPr varScale="1">
        <p:scale>
          <a:sx n="62" d="100"/>
          <a:sy n="62" d="100"/>
        </p:scale>
        <p:origin x="860" y="48"/>
      </p:cViewPr>
      <p:guideLst>
        <p:guide orient="horz" pos="268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580"/>
    </p:cViewPr>
  </p:sorterViewPr>
  <p:notesViewPr>
    <p:cSldViewPr snapToGrid="0" showGuides="1">
      <p:cViewPr varScale="1">
        <p:scale>
          <a:sx n="58" d="100"/>
          <a:sy n="58" d="100"/>
        </p:scale>
        <p:origin x="114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hyperlink" Target="mailto:Mailmarkqa@royalmail.com" TargetMode="External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hyperlink" Target="http://www.royalmailwholesale.com/" TargetMode="External"/><Relationship Id="rId1" Type="http://schemas.openxmlformats.org/officeDocument/2006/relationships/hyperlink" Target="mailto:Mailmark@royalmail.com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svg"/><Relationship Id="rId3" Type="http://schemas.openxmlformats.org/officeDocument/2006/relationships/hyperlink" Target="mailto:Mailmark@royalmail.com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hyperlink" Target="http://www.royalmailwholesale.com/" TargetMode="External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hyperlink" Target="mailto:Mailmarkqa@royal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56185-05E0-440C-9ECF-8F9EDDA11A1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5922E-F930-4EEF-B0E9-B192CDC00AF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Get in Touch</a:t>
          </a:r>
          <a:endParaRPr lang="en-US"/>
        </a:p>
      </dgm:t>
    </dgm:pt>
    <dgm:pt modelId="{5529A343-A414-46FB-8ABF-B8B7183F66FE}" type="parTrans" cxnId="{94378147-54C5-41C5-A1A5-873436FE9B3F}">
      <dgm:prSet/>
      <dgm:spPr/>
      <dgm:t>
        <a:bodyPr/>
        <a:lstStyle/>
        <a:p>
          <a:endParaRPr lang="en-US"/>
        </a:p>
      </dgm:t>
    </dgm:pt>
    <dgm:pt modelId="{36BCBCEC-7550-41FB-87EE-E3621104F793}" type="sibTrans" cxnId="{94378147-54C5-41C5-A1A5-873436FE9B3F}">
      <dgm:prSet/>
      <dgm:spPr/>
      <dgm:t>
        <a:bodyPr/>
        <a:lstStyle/>
        <a:p>
          <a:endParaRPr lang="en-US"/>
        </a:p>
      </dgm:t>
    </dgm:pt>
    <dgm:pt modelId="{C7D6DEC0-F534-4315-AC3E-D991DF4F93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Speak to your mail provider or whoever will mange the application. If you have not got a Participant or Supply Chain email: </a:t>
          </a:r>
          <a:r>
            <a:rPr lang="en-GB" sz="1400" dirty="0">
              <a:hlinkClick xmlns:r="http://schemas.openxmlformats.org/officeDocument/2006/relationships" r:id="rId1"/>
            </a:rPr>
            <a:t>Mailmark@royalmail.com</a:t>
          </a:r>
          <a:r>
            <a:rPr lang="en-GB" sz="1400" dirty="0"/>
            <a:t> </a:t>
          </a:r>
          <a:r>
            <a:rPr lang="en-GB" sz="1600" dirty="0"/>
            <a:t>to set up</a:t>
          </a:r>
          <a:endParaRPr lang="en-US" sz="1600" dirty="0"/>
        </a:p>
      </dgm:t>
    </dgm:pt>
    <dgm:pt modelId="{863A2B95-EDD2-4CAC-B519-5CC06DACA1E4}" type="parTrans" cxnId="{5FBAB55C-0941-4B1F-A4B7-2E92333B8BDE}">
      <dgm:prSet/>
      <dgm:spPr/>
      <dgm:t>
        <a:bodyPr/>
        <a:lstStyle/>
        <a:p>
          <a:endParaRPr lang="en-US"/>
        </a:p>
      </dgm:t>
    </dgm:pt>
    <dgm:pt modelId="{17B98F6F-E010-4911-BDE0-F7E95D7BF541}" type="sibTrans" cxnId="{5FBAB55C-0941-4B1F-A4B7-2E92333B8BDE}">
      <dgm:prSet/>
      <dgm:spPr/>
      <dgm:t>
        <a:bodyPr/>
        <a:lstStyle/>
        <a:p>
          <a:endParaRPr lang="en-US"/>
        </a:p>
      </dgm:t>
    </dgm:pt>
    <dgm:pt modelId="{B04C9488-7E67-4B44-8D07-B5D1D267598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 dirty="0"/>
            <a:t>Apply online</a:t>
          </a:r>
          <a:endParaRPr lang="en-US" dirty="0"/>
        </a:p>
      </dgm:t>
    </dgm:pt>
    <dgm:pt modelId="{171477BB-B8AD-4249-A4A9-04530380D7B1}" type="parTrans" cxnId="{939D3D88-ED4F-4A9B-8BF1-42B4D2EF29DF}">
      <dgm:prSet/>
      <dgm:spPr/>
      <dgm:t>
        <a:bodyPr/>
        <a:lstStyle/>
        <a:p>
          <a:endParaRPr lang="en-US"/>
        </a:p>
      </dgm:t>
    </dgm:pt>
    <dgm:pt modelId="{939E7C08-EB0F-464F-8F0D-6012D17BF6C6}" type="sibTrans" cxnId="{939D3D88-ED4F-4A9B-8BF1-42B4D2EF29DF}">
      <dgm:prSet/>
      <dgm:spPr/>
      <dgm:t>
        <a:bodyPr/>
        <a:lstStyle/>
        <a:p>
          <a:endParaRPr lang="en-US"/>
        </a:p>
      </dgm:t>
    </dgm:pt>
    <dgm:pt modelId="{31709171-581F-41C3-A436-A0C422E57C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Use the link to the online application.  Your application can be completed by an agent and must be submitted at least 10 days before posting. </a:t>
          </a:r>
          <a:r>
            <a:rPr lang="en-US" sz="1600" dirty="0"/>
            <a:t>For more information and  to apply go to </a:t>
          </a:r>
          <a:r>
            <a:rPr lang="en-US" sz="1400" dirty="0">
              <a:hlinkClick xmlns:r="http://schemas.openxmlformats.org/officeDocument/2006/relationships" r:id="rId2"/>
            </a:rPr>
            <a:t>www.royalmailwholesale.com</a:t>
          </a:r>
          <a:endParaRPr lang="en-US" sz="1400" dirty="0"/>
        </a:p>
      </dgm:t>
    </dgm:pt>
    <dgm:pt modelId="{50CCDB70-0221-46F7-A2D8-A6B586D44DE9}" type="parTrans" cxnId="{0C01C0B9-F053-418B-8891-430ECD76D830}">
      <dgm:prSet/>
      <dgm:spPr/>
      <dgm:t>
        <a:bodyPr/>
        <a:lstStyle/>
        <a:p>
          <a:endParaRPr lang="en-US"/>
        </a:p>
      </dgm:t>
    </dgm:pt>
    <dgm:pt modelId="{1405CD79-D8C0-430B-B814-8B5018C92460}" type="sibTrans" cxnId="{0C01C0B9-F053-418B-8891-430ECD76D830}">
      <dgm:prSet/>
      <dgm:spPr/>
      <dgm:t>
        <a:bodyPr/>
        <a:lstStyle/>
        <a:p>
          <a:endParaRPr lang="en-US"/>
        </a:p>
      </dgm:t>
    </dgm:pt>
    <dgm:pt modelId="{13D0B0E9-E381-442A-81F5-A8244C79418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Test your mailings</a:t>
          </a:r>
          <a:endParaRPr lang="en-US"/>
        </a:p>
      </dgm:t>
    </dgm:pt>
    <dgm:pt modelId="{02448CCB-1418-4D6A-BF51-ED1AFE5987A9}" type="parTrans" cxnId="{61421F38-1F65-421C-838F-5E5D8C8EB3CB}">
      <dgm:prSet/>
      <dgm:spPr/>
      <dgm:t>
        <a:bodyPr/>
        <a:lstStyle/>
        <a:p>
          <a:endParaRPr lang="en-US"/>
        </a:p>
      </dgm:t>
    </dgm:pt>
    <dgm:pt modelId="{04F2D041-F37E-44AD-8B7E-6A394AC5D5A2}" type="sibTrans" cxnId="{61421F38-1F65-421C-838F-5E5D8C8EB3CB}">
      <dgm:prSet/>
      <dgm:spPr/>
      <dgm:t>
        <a:bodyPr/>
        <a:lstStyle/>
        <a:p>
          <a:endParaRPr lang="en-US"/>
        </a:p>
      </dgm:t>
    </dgm:pt>
    <dgm:pt modelId="{28AEBCC6-D735-41F3-BCC0-E6F6044F86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Test your barcoded items and </a:t>
          </a:r>
          <a:r>
            <a:rPr lang="en-GB" sz="1600" dirty="0" err="1"/>
            <a:t>eManifest</a:t>
          </a:r>
          <a:r>
            <a:rPr lang="en-GB" sz="1600" dirty="0"/>
            <a:t> systems with our Quality Assurance team if needed</a:t>
          </a:r>
          <a:r>
            <a:rPr lang="en-GB" sz="1400" dirty="0"/>
            <a:t>. </a:t>
          </a:r>
          <a:r>
            <a:rPr lang="en-GB" sz="1400" dirty="0">
              <a:hlinkClick xmlns:r="http://schemas.openxmlformats.org/officeDocument/2006/relationships" r:id="rId3"/>
            </a:rPr>
            <a:t>Mailmarkqa@royalmail.com</a:t>
          </a:r>
          <a:endParaRPr lang="en-GB" sz="1400" dirty="0"/>
        </a:p>
        <a:p>
          <a:pPr>
            <a:lnSpc>
              <a:spcPct val="100000"/>
            </a:lnSpc>
          </a:pPr>
          <a:endParaRPr lang="en-US" sz="1400" dirty="0"/>
        </a:p>
      </dgm:t>
    </dgm:pt>
    <dgm:pt modelId="{74FA5F4F-3E86-4D5B-B638-3039EE140AC5}" type="parTrans" cxnId="{99A731BA-5372-465A-BE1F-1CEE78122DC5}">
      <dgm:prSet/>
      <dgm:spPr/>
      <dgm:t>
        <a:bodyPr/>
        <a:lstStyle/>
        <a:p>
          <a:endParaRPr lang="en-US"/>
        </a:p>
      </dgm:t>
    </dgm:pt>
    <dgm:pt modelId="{69674C85-DE94-49C9-AE15-130AA6AB366E}" type="sibTrans" cxnId="{99A731BA-5372-465A-BE1F-1CEE78122DC5}">
      <dgm:prSet/>
      <dgm:spPr/>
      <dgm:t>
        <a:bodyPr/>
        <a:lstStyle/>
        <a:p>
          <a:endParaRPr lang="en-US"/>
        </a:p>
      </dgm:t>
    </dgm:pt>
    <dgm:pt modelId="{3D86D0F8-B077-4F39-AA18-BB32AE43D8F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Send your mailings</a:t>
          </a:r>
          <a:endParaRPr lang="en-US"/>
        </a:p>
      </dgm:t>
    </dgm:pt>
    <dgm:pt modelId="{00681131-5D69-4969-839C-B19E7BD45BC2}" type="parTrans" cxnId="{D9D334F1-945D-4014-B793-7C57D934A4B9}">
      <dgm:prSet/>
      <dgm:spPr/>
      <dgm:t>
        <a:bodyPr/>
        <a:lstStyle/>
        <a:p>
          <a:endParaRPr lang="en-US"/>
        </a:p>
      </dgm:t>
    </dgm:pt>
    <dgm:pt modelId="{7B4F3204-1084-4240-B049-EE7CFA5ADA63}" type="sibTrans" cxnId="{D9D334F1-945D-4014-B793-7C57D934A4B9}">
      <dgm:prSet/>
      <dgm:spPr/>
      <dgm:t>
        <a:bodyPr/>
        <a:lstStyle/>
        <a:p>
          <a:endParaRPr lang="en-US"/>
        </a:p>
      </dgm:t>
    </dgm:pt>
    <dgm:pt modelId="{6BFC8FD8-871F-4B5F-8C1D-C882232671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Notify us of your  </a:t>
          </a:r>
          <a:r>
            <a:rPr lang="en-GB" sz="1600" dirty="0" err="1"/>
            <a:t>eManifest</a:t>
          </a:r>
          <a:r>
            <a:rPr lang="en-GB" sz="1600" dirty="0"/>
            <a:t> numbers </a:t>
          </a:r>
          <a:r>
            <a:rPr lang="en-GB" sz="1600" b="1" dirty="0"/>
            <a:t>within 5 days of posting </a:t>
          </a:r>
          <a:r>
            <a:rPr lang="en-GB" sz="1600" dirty="0"/>
            <a:t>and send us the images of your campaign.  Post your items before 30</a:t>
          </a:r>
          <a:r>
            <a:rPr lang="en-GB" sz="1600" baseline="30000" dirty="0"/>
            <a:t>th</a:t>
          </a:r>
          <a:r>
            <a:rPr lang="en-GB" sz="1600" dirty="0"/>
            <a:t> November 2024</a:t>
          </a:r>
          <a:endParaRPr lang="en-US" sz="1600" dirty="0"/>
        </a:p>
      </dgm:t>
    </dgm:pt>
    <dgm:pt modelId="{C7D2B1C7-9622-45EC-B134-8CBF6436A6E4}" type="parTrans" cxnId="{154E8254-7382-430A-AC65-6B6F49E902B5}">
      <dgm:prSet/>
      <dgm:spPr/>
      <dgm:t>
        <a:bodyPr/>
        <a:lstStyle/>
        <a:p>
          <a:endParaRPr lang="en-US"/>
        </a:p>
      </dgm:t>
    </dgm:pt>
    <dgm:pt modelId="{64F617C7-2FF6-4D88-ABAE-E1EAA044037C}" type="sibTrans" cxnId="{154E8254-7382-430A-AC65-6B6F49E902B5}">
      <dgm:prSet/>
      <dgm:spPr/>
      <dgm:t>
        <a:bodyPr/>
        <a:lstStyle/>
        <a:p>
          <a:endParaRPr lang="en-US"/>
        </a:p>
      </dgm:t>
    </dgm:pt>
    <dgm:pt modelId="{21829533-8361-4DB2-9A16-15771BFA4C5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Review the results</a:t>
          </a:r>
          <a:endParaRPr lang="en-US"/>
        </a:p>
      </dgm:t>
    </dgm:pt>
    <dgm:pt modelId="{40D6D51F-728C-468C-A515-29737438FF93}" type="parTrans" cxnId="{5E4365DC-9A97-4484-ABC5-25F7BF40CF5E}">
      <dgm:prSet/>
      <dgm:spPr/>
      <dgm:t>
        <a:bodyPr/>
        <a:lstStyle/>
        <a:p>
          <a:endParaRPr lang="en-US"/>
        </a:p>
      </dgm:t>
    </dgm:pt>
    <dgm:pt modelId="{A25374E1-0528-4D7C-9F02-434881782BB9}" type="sibTrans" cxnId="{5E4365DC-9A97-4484-ABC5-25F7BF40CF5E}">
      <dgm:prSet/>
      <dgm:spPr/>
      <dgm:t>
        <a:bodyPr/>
        <a:lstStyle/>
        <a:p>
          <a:endParaRPr lang="en-US"/>
        </a:p>
      </dgm:t>
    </dgm:pt>
    <dgm:pt modelId="{81DEBCCC-C6C1-4747-ADE3-A48B9870C5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When you have completed your activity you need to review the results to check the performance of your mailing</a:t>
          </a:r>
          <a:endParaRPr lang="en-US" sz="1600" dirty="0"/>
        </a:p>
      </dgm:t>
    </dgm:pt>
    <dgm:pt modelId="{EBC9FF0A-E26F-48E2-82C8-A99A1777F403}" type="parTrans" cxnId="{74E6BFD6-B718-4B07-8EB4-78B26DFF3926}">
      <dgm:prSet/>
      <dgm:spPr/>
      <dgm:t>
        <a:bodyPr/>
        <a:lstStyle/>
        <a:p>
          <a:endParaRPr lang="en-US"/>
        </a:p>
      </dgm:t>
    </dgm:pt>
    <dgm:pt modelId="{79725261-56DC-4A61-BEA5-0F479DB75F29}" type="sibTrans" cxnId="{74E6BFD6-B718-4B07-8EB4-78B26DFF3926}">
      <dgm:prSet/>
      <dgm:spPr/>
      <dgm:t>
        <a:bodyPr/>
        <a:lstStyle/>
        <a:p>
          <a:endParaRPr lang="en-US"/>
        </a:p>
      </dgm:t>
    </dgm:pt>
    <dgm:pt modelId="{4E54E3D3-6E5F-4D61-BC6C-B338FF88B6DD}" type="pres">
      <dgm:prSet presAssocID="{90056185-05E0-440C-9ECF-8F9EDDA11A1E}" presName="root" presStyleCnt="0">
        <dgm:presLayoutVars>
          <dgm:dir/>
          <dgm:resizeHandles val="exact"/>
        </dgm:presLayoutVars>
      </dgm:prSet>
      <dgm:spPr/>
    </dgm:pt>
    <dgm:pt modelId="{7169C694-7E15-40D2-9518-8DC7E5A40F84}" type="pres">
      <dgm:prSet presAssocID="{1845922E-F930-4EEF-B0E9-B192CDC00AF3}" presName="compNode" presStyleCnt="0"/>
      <dgm:spPr/>
    </dgm:pt>
    <dgm:pt modelId="{141967B1-AC94-4E2A-99CF-F59A5CE33EDE}" type="pres">
      <dgm:prSet presAssocID="{1845922E-F930-4EEF-B0E9-B192CDC00AF3}" presName="iconRect" presStyleLbl="node1" presStyleIdx="0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B7A2761A-2433-4420-8D82-A2BAA5752548}" type="pres">
      <dgm:prSet presAssocID="{1845922E-F930-4EEF-B0E9-B192CDC00AF3}" presName="iconSpace" presStyleCnt="0"/>
      <dgm:spPr/>
    </dgm:pt>
    <dgm:pt modelId="{B8162970-E54F-43E5-84B4-6B091E9BF192}" type="pres">
      <dgm:prSet presAssocID="{1845922E-F930-4EEF-B0E9-B192CDC00AF3}" presName="parTx" presStyleLbl="revTx" presStyleIdx="0" presStyleCnt="10">
        <dgm:presLayoutVars>
          <dgm:chMax val="0"/>
          <dgm:chPref val="0"/>
        </dgm:presLayoutVars>
      </dgm:prSet>
      <dgm:spPr/>
    </dgm:pt>
    <dgm:pt modelId="{638445B6-F0B4-4226-A3B2-58AE26FD1BBD}" type="pres">
      <dgm:prSet presAssocID="{1845922E-F930-4EEF-B0E9-B192CDC00AF3}" presName="txSpace" presStyleCnt="0"/>
      <dgm:spPr/>
    </dgm:pt>
    <dgm:pt modelId="{11900969-8C7D-4989-A3E0-3B36434B8BC4}" type="pres">
      <dgm:prSet presAssocID="{1845922E-F930-4EEF-B0E9-B192CDC00AF3}" presName="desTx" presStyleLbl="revTx" presStyleIdx="1" presStyleCnt="10" custScaleX="116898" custScaleY="100682">
        <dgm:presLayoutVars/>
      </dgm:prSet>
      <dgm:spPr/>
    </dgm:pt>
    <dgm:pt modelId="{ECF69AC2-EC15-4BEC-B441-334D5301CF1B}" type="pres">
      <dgm:prSet presAssocID="{36BCBCEC-7550-41FB-87EE-E3621104F793}" presName="sibTrans" presStyleCnt="0"/>
      <dgm:spPr/>
    </dgm:pt>
    <dgm:pt modelId="{840F90C2-581C-449F-8413-081748AD3E4B}" type="pres">
      <dgm:prSet presAssocID="{B04C9488-7E67-4B44-8D07-B5D1D2675989}" presName="compNode" presStyleCnt="0"/>
      <dgm:spPr/>
    </dgm:pt>
    <dgm:pt modelId="{BB6BD35F-27EE-4C1B-B454-205079C6D8DE}" type="pres">
      <dgm:prSet presAssocID="{B04C9488-7E67-4B44-8D07-B5D1D2675989}" presName="iconRect" presStyleLbl="node1" presStyleIdx="1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9A4EA48-341F-4AC9-9C86-AFA50AAB7FCF}" type="pres">
      <dgm:prSet presAssocID="{B04C9488-7E67-4B44-8D07-B5D1D2675989}" presName="iconSpace" presStyleCnt="0"/>
      <dgm:spPr/>
    </dgm:pt>
    <dgm:pt modelId="{041B5ADB-7E40-4EC2-B2FE-5803A36B095F}" type="pres">
      <dgm:prSet presAssocID="{B04C9488-7E67-4B44-8D07-B5D1D2675989}" presName="parTx" presStyleLbl="revTx" presStyleIdx="2" presStyleCnt="10" custLinFactNeighborX="-13736" custLinFactNeighborY="38311">
        <dgm:presLayoutVars>
          <dgm:chMax val="0"/>
          <dgm:chPref val="0"/>
        </dgm:presLayoutVars>
      </dgm:prSet>
      <dgm:spPr/>
    </dgm:pt>
    <dgm:pt modelId="{B268E1E3-3A7B-4F32-85E4-50F9A3F62FD8}" type="pres">
      <dgm:prSet presAssocID="{B04C9488-7E67-4B44-8D07-B5D1D2675989}" presName="txSpace" presStyleCnt="0"/>
      <dgm:spPr/>
    </dgm:pt>
    <dgm:pt modelId="{15A9CBFF-FBB1-43CB-8A35-4D02EF48047E}" type="pres">
      <dgm:prSet presAssocID="{B04C9488-7E67-4B44-8D07-B5D1D2675989}" presName="desTx" presStyleLbl="revTx" presStyleIdx="3" presStyleCnt="10" custScaleX="122287" custScaleY="126014" custLinFactNeighborX="-8181" custLinFactNeighborY="21115">
        <dgm:presLayoutVars/>
      </dgm:prSet>
      <dgm:spPr/>
    </dgm:pt>
    <dgm:pt modelId="{129B18C4-7B16-4AD1-84C4-46FCA18CBC0C}" type="pres">
      <dgm:prSet presAssocID="{939E7C08-EB0F-464F-8F0D-6012D17BF6C6}" presName="sibTrans" presStyleCnt="0"/>
      <dgm:spPr/>
    </dgm:pt>
    <dgm:pt modelId="{42F812F5-E3B8-4FDE-B2E7-693670FF715C}" type="pres">
      <dgm:prSet presAssocID="{13D0B0E9-E381-442A-81F5-A8244C794182}" presName="compNode" presStyleCnt="0"/>
      <dgm:spPr/>
    </dgm:pt>
    <dgm:pt modelId="{20A11024-3693-41A3-9580-2AB6DC0D8E62}" type="pres">
      <dgm:prSet presAssocID="{13D0B0E9-E381-442A-81F5-A8244C794182}" presName="iconRect" presStyleLbl="node1" presStyleIdx="2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326583D5-02F9-4821-9C42-93191FEB1FE8}" type="pres">
      <dgm:prSet presAssocID="{13D0B0E9-E381-442A-81F5-A8244C794182}" presName="iconSpace" presStyleCnt="0"/>
      <dgm:spPr/>
    </dgm:pt>
    <dgm:pt modelId="{0F9A85B1-F6AC-45FA-A44F-2FAFF7929448}" type="pres">
      <dgm:prSet presAssocID="{13D0B0E9-E381-442A-81F5-A8244C794182}" presName="parTx" presStyleLbl="revTx" presStyleIdx="4" presStyleCnt="10">
        <dgm:presLayoutVars>
          <dgm:chMax val="0"/>
          <dgm:chPref val="0"/>
        </dgm:presLayoutVars>
      </dgm:prSet>
      <dgm:spPr/>
    </dgm:pt>
    <dgm:pt modelId="{DB7FB0CE-1ED0-4DDB-A42B-644B1644CE0A}" type="pres">
      <dgm:prSet presAssocID="{13D0B0E9-E381-442A-81F5-A8244C794182}" presName="txSpace" presStyleCnt="0"/>
      <dgm:spPr/>
    </dgm:pt>
    <dgm:pt modelId="{D945093B-E4BC-47AD-B8A1-681EA2C3B9BA}" type="pres">
      <dgm:prSet presAssocID="{13D0B0E9-E381-442A-81F5-A8244C794182}" presName="desTx" presStyleLbl="revTx" presStyleIdx="5" presStyleCnt="10" custScaleX="124881" custScaleY="112377">
        <dgm:presLayoutVars/>
      </dgm:prSet>
      <dgm:spPr/>
    </dgm:pt>
    <dgm:pt modelId="{69CA55E1-642F-413E-B9B6-1CC6F73B3E86}" type="pres">
      <dgm:prSet presAssocID="{04F2D041-F37E-44AD-8B7E-6A394AC5D5A2}" presName="sibTrans" presStyleCnt="0"/>
      <dgm:spPr/>
    </dgm:pt>
    <dgm:pt modelId="{856684D0-6F87-48DC-ACF8-078D4596ED4D}" type="pres">
      <dgm:prSet presAssocID="{3D86D0F8-B077-4F39-AA18-BB32AE43D8FC}" presName="compNode" presStyleCnt="0"/>
      <dgm:spPr/>
    </dgm:pt>
    <dgm:pt modelId="{35E2BE62-C211-4DBA-9383-3751EE31383D}" type="pres">
      <dgm:prSet presAssocID="{3D86D0F8-B077-4F39-AA18-BB32AE43D8FC}" presName="iconRect" presStyleLbl="node1" presStyleIdx="3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CA07EFC4-0CB7-40E5-A9F8-CCA86395A71F}" type="pres">
      <dgm:prSet presAssocID="{3D86D0F8-B077-4F39-AA18-BB32AE43D8FC}" presName="iconSpace" presStyleCnt="0"/>
      <dgm:spPr/>
    </dgm:pt>
    <dgm:pt modelId="{51E1E4A5-B000-4722-9E66-7F37D9B44D9D}" type="pres">
      <dgm:prSet presAssocID="{3D86D0F8-B077-4F39-AA18-BB32AE43D8FC}" presName="parTx" presStyleLbl="revTx" presStyleIdx="6" presStyleCnt="10">
        <dgm:presLayoutVars>
          <dgm:chMax val="0"/>
          <dgm:chPref val="0"/>
        </dgm:presLayoutVars>
      </dgm:prSet>
      <dgm:spPr/>
    </dgm:pt>
    <dgm:pt modelId="{46A3FA0D-50E3-4170-8D2D-EF241408AFAC}" type="pres">
      <dgm:prSet presAssocID="{3D86D0F8-B077-4F39-AA18-BB32AE43D8FC}" presName="txSpace" presStyleCnt="0"/>
      <dgm:spPr/>
    </dgm:pt>
    <dgm:pt modelId="{B1450786-177A-4CDC-A371-3DAB61E76F1C}" type="pres">
      <dgm:prSet presAssocID="{3D86D0F8-B077-4F39-AA18-BB32AE43D8FC}" presName="desTx" presStyleLbl="revTx" presStyleIdx="7" presStyleCnt="10">
        <dgm:presLayoutVars/>
      </dgm:prSet>
      <dgm:spPr/>
    </dgm:pt>
    <dgm:pt modelId="{DF4F2BF7-CF1C-4F32-BA37-04B46EDCCD13}" type="pres">
      <dgm:prSet presAssocID="{7B4F3204-1084-4240-B049-EE7CFA5ADA63}" presName="sibTrans" presStyleCnt="0"/>
      <dgm:spPr/>
    </dgm:pt>
    <dgm:pt modelId="{04CF29CE-B688-45D1-9D02-8B191923C6CA}" type="pres">
      <dgm:prSet presAssocID="{21829533-8361-4DB2-9A16-15771BFA4C5D}" presName="compNode" presStyleCnt="0"/>
      <dgm:spPr/>
    </dgm:pt>
    <dgm:pt modelId="{8A85CE98-B8FD-4193-B4B6-2E7B1604B21B}" type="pres">
      <dgm:prSet presAssocID="{21829533-8361-4DB2-9A16-15771BFA4C5D}" presName="iconRect" presStyleLbl="node1" presStyleIdx="4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9EF4E86-1D44-49A4-B428-90B55B67363E}" type="pres">
      <dgm:prSet presAssocID="{21829533-8361-4DB2-9A16-15771BFA4C5D}" presName="iconSpace" presStyleCnt="0"/>
      <dgm:spPr/>
    </dgm:pt>
    <dgm:pt modelId="{79C81D4C-4AAF-4B9A-9019-40FF30AB32A6}" type="pres">
      <dgm:prSet presAssocID="{21829533-8361-4DB2-9A16-15771BFA4C5D}" presName="parTx" presStyleLbl="revTx" presStyleIdx="8" presStyleCnt="10">
        <dgm:presLayoutVars>
          <dgm:chMax val="0"/>
          <dgm:chPref val="0"/>
        </dgm:presLayoutVars>
      </dgm:prSet>
      <dgm:spPr/>
    </dgm:pt>
    <dgm:pt modelId="{8CFEB056-A005-416D-86C0-0FB247C6EDA8}" type="pres">
      <dgm:prSet presAssocID="{21829533-8361-4DB2-9A16-15771BFA4C5D}" presName="txSpace" presStyleCnt="0"/>
      <dgm:spPr/>
    </dgm:pt>
    <dgm:pt modelId="{A3418BDE-7254-4CAB-86DB-4EE94C45A235}" type="pres">
      <dgm:prSet presAssocID="{21829533-8361-4DB2-9A16-15771BFA4C5D}" presName="desTx" presStyleLbl="revTx" presStyleIdx="9" presStyleCnt="10">
        <dgm:presLayoutVars/>
      </dgm:prSet>
      <dgm:spPr/>
    </dgm:pt>
  </dgm:ptLst>
  <dgm:cxnLst>
    <dgm:cxn modelId="{6DD79C2B-A2C4-402F-AC00-D4FC059957C1}" type="presOf" srcId="{B04C9488-7E67-4B44-8D07-B5D1D2675989}" destId="{041B5ADB-7E40-4EC2-B2FE-5803A36B095F}" srcOrd="0" destOrd="0" presId="urn:microsoft.com/office/officeart/2018/2/layout/IconLabelDescriptionList"/>
    <dgm:cxn modelId="{61421F38-1F65-421C-838F-5E5D8C8EB3CB}" srcId="{90056185-05E0-440C-9ECF-8F9EDDA11A1E}" destId="{13D0B0E9-E381-442A-81F5-A8244C794182}" srcOrd="2" destOrd="0" parTransId="{02448CCB-1418-4D6A-BF51-ED1AFE5987A9}" sibTransId="{04F2D041-F37E-44AD-8B7E-6A394AC5D5A2}"/>
    <dgm:cxn modelId="{5FBAB55C-0941-4B1F-A4B7-2E92333B8BDE}" srcId="{1845922E-F930-4EEF-B0E9-B192CDC00AF3}" destId="{C7D6DEC0-F534-4315-AC3E-D991DF4F9317}" srcOrd="0" destOrd="0" parTransId="{863A2B95-EDD2-4CAC-B519-5CC06DACA1E4}" sibTransId="{17B98F6F-E010-4911-BDE0-F7E95D7BF541}"/>
    <dgm:cxn modelId="{1C21BE42-1E9C-4BD6-A67B-5AEFB337DC9D}" type="presOf" srcId="{28AEBCC6-D735-41F3-BCC0-E6F6044F8694}" destId="{D945093B-E4BC-47AD-B8A1-681EA2C3B9BA}" srcOrd="0" destOrd="0" presId="urn:microsoft.com/office/officeart/2018/2/layout/IconLabelDescriptionList"/>
    <dgm:cxn modelId="{94378147-54C5-41C5-A1A5-873436FE9B3F}" srcId="{90056185-05E0-440C-9ECF-8F9EDDA11A1E}" destId="{1845922E-F930-4EEF-B0E9-B192CDC00AF3}" srcOrd="0" destOrd="0" parTransId="{5529A343-A414-46FB-8ABF-B8B7183F66FE}" sibTransId="{36BCBCEC-7550-41FB-87EE-E3621104F793}"/>
    <dgm:cxn modelId="{E5BAB16C-379A-4298-9C21-5936B5FFB445}" type="presOf" srcId="{3D86D0F8-B077-4F39-AA18-BB32AE43D8FC}" destId="{51E1E4A5-B000-4722-9E66-7F37D9B44D9D}" srcOrd="0" destOrd="0" presId="urn:microsoft.com/office/officeart/2018/2/layout/IconLabelDescriptionList"/>
    <dgm:cxn modelId="{154E8254-7382-430A-AC65-6B6F49E902B5}" srcId="{3D86D0F8-B077-4F39-AA18-BB32AE43D8FC}" destId="{6BFC8FD8-871F-4B5F-8C1D-C88223267155}" srcOrd="0" destOrd="0" parTransId="{C7D2B1C7-9622-45EC-B134-8CBF6436A6E4}" sibTransId="{64F617C7-2FF6-4D88-ABAE-E1EAA044037C}"/>
    <dgm:cxn modelId="{A5D18886-05BD-4866-A215-56D7150F3927}" type="presOf" srcId="{21829533-8361-4DB2-9A16-15771BFA4C5D}" destId="{79C81D4C-4AAF-4B9A-9019-40FF30AB32A6}" srcOrd="0" destOrd="0" presId="urn:microsoft.com/office/officeart/2018/2/layout/IconLabelDescriptionList"/>
    <dgm:cxn modelId="{939D3D88-ED4F-4A9B-8BF1-42B4D2EF29DF}" srcId="{90056185-05E0-440C-9ECF-8F9EDDA11A1E}" destId="{B04C9488-7E67-4B44-8D07-B5D1D2675989}" srcOrd="1" destOrd="0" parTransId="{171477BB-B8AD-4249-A4A9-04530380D7B1}" sibTransId="{939E7C08-EB0F-464F-8F0D-6012D17BF6C6}"/>
    <dgm:cxn modelId="{EA9BBCAE-DFB5-4942-926F-CE6C0BDF4BC2}" type="presOf" srcId="{C7D6DEC0-F534-4315-AC3E-D991DF4F9317}" destId="{11900969-8C7D-4989-A3E0-3B36434B8BC4}" srcOrd="0" destOrd="0" presId="urn:microsoft.com/office/officeart/2018/2/layout/IconLabelDescriptionList"/>
    <dgm:cxn modelId="{0C01C0B9-F053-418B-8891-430ECD76D830}" srcId="{B04C9488-7E67-4B44-8D07-B5D1D2675989}" destId="{31709171-581F-41C3-A436-A0C422E57CD4}" srcOrd="0" destOrd="0" parTransId="{50CCDB70-0221-46F7-A2D8-A6B586D44DE9}" sibTransId="{1405CD79-D8C0-430B-B814-8B5018C92460}"/>
    <dgm:cxn modelId="{99A731BA-5372-465A-BE1F-1CEE78122DC5}" srcId="{13D0B0E9-E381-442A-81F5-A8244C794182}" destId="{28AEBCC6-D735-41F3-BCC0-E6F6044F8694}" srcOrd="0" destOrd="0" parTransId="{74FA5F4F-3E86-4D5B-B638-3039EE140AC5}" sibTransId="{69674C85-DE94-49C9-AE15-130AA6AB366E}"/>
    <dgm:cxn modelId="{D22404C3-233D-4569-8FC8-F849D42AA3BC}" type="presOf" srcId="{1845922E-F930-4EEF-B0E9-B192CDC00AF3}" destId="{B8162970-E54F-43E5-84B4-6B091E9BF192}" srcOrd="0" destOrd="0" presId="urn:microsoft.com/office/officeart/2018/2/layout/IconLabelDescriptionList"/>
    <dgm:cxn modelId="{74E6BFD6-B718-4B07-8EB4-78B26DFF3926}" srcId="{21829533-8361-4DB2-9A16-15771BFA4C5D}" destId="{81DEBCCC-C6C1-4747-ADE3-A48B9870C5B9}" srcOrd="0" destOrd="0" parTransId="{EBC9FF0A-E26F-48E2-82C8-A99A1777F403}" sibTransId="{79725261-56DC-4A61-BEA5-0F479DB75F29}"/>
    <dgm:cxn modelId="{5E4365DC-9A97-4484-ABC5-25F7BF40CF5E}" srcId="{90056185-05E0-440C-9ECF-8F9EDDA11A1E}" destId="{21829533-8361-4DB2-9A16-15771BFA4C5D}" srcOrd="4" destOrd="0" parTransId="{40D6D51F-728C-468C-A515-29737438FF93}" sibTransId="{A25374E1-0528-4D7C-9F02-434881782BB9}"/>
    <dgm:cxn modelId="{F22607E2-E8B1-4F6D-A66E-619E6FFEFDF8}" type="presOf" srcId="{90056185-05E0-440C-9ECF-8F9EDDA11A1E}" destId="{4E54E3D3-6E5F-4D61-BC6C-B338FF88B6DD}" srcOrd="0" destOrd="0" presId="urn:microsoft.com/office/officeart/2018/2/layout/IconLabelDescriptionList"/>
    <dgm:cxn modelId="{63E846E4-2FD9-4160-A594-5E6BF2A2B6B8}" type="presOf" srcId="{13D0B0E9-E381-442A-81F5-A8244C794182}" destId="{0F9A85B1-F6AC-45FA-A44F-2FAFF7929448}" srcOrd="0" destOrd="0" presId="urn:microsoft.com/office/officeart/2018/2/layout/IconLabelDescriptionList"/>
    <dgm:cxn modelId="{D9D334F1-945D-4014-B793-7C57D934A4B9}" srcId="{90056185-05E0-440C-9ECF-8F9EDDA11A1E}" destId="{3D86D0F8-B077-4F39-AA18-BB32AE43D8FC}" srcOrd="3" destOrd="0" parTransId="{00681131-5D69-4969-839C-B19E7BD45BC2}" sibTransId="{7B4F3204-1084-4240-B049-EE7CFA5ADA63}"/>
    <dgm:cxn modelId="{326E36F1-21B9-4A7C-9058-349B92BC9378}" type="presOf" srcId="{31709171-581F-41C3-A436-A0C422E57CD4}" destId="{15A9CBFF-FBB1-43CB-8A35-4D02EF48047E}" srcOrd="0" destOrd="0" presId="urn:microsoft.com/office/officeart/2018/2/layout/IconLabelDescriptionList"/>
    <dgm:cxn modelId="{838BE2F8-BA59-4A23-932E-FC715349BB64}" type="presOf" srcId="{81DEBCCC-C6C1-4747-ADE3-A48B9870C5B9}" destId="{A3418BDE-7254-4CAB-86DB-4EE94C45A235}" srcOrd="0" destOrd="0" presId="urn:microsoft.com/office/officeart/2018/2/layout/IconLabelDescriptionList"/>
    <dgm:cxn modelId="{C9801BFD-9B9C-4973-B3E7-FEF7EDBFD18D}" type="presOf" srcId="{6BFC8FD8-871F-4B5F-8C1D-C88223267155}" destId="{B1450786-177A-4CDC-A371-3DAB61E76F1C}" srcOrd="0" destOrd="0" presId="urn:microsoft.com/office/officeart/2018/2/layout/IconLabelDescriptionList"/>
    <dgm:cxn modelId="{AF00556F-C905-4932-AF54-9682F04453FE}" type="presParOf" srcId="{4E54E3D3-6E5F-4D61-BC6C-B338FF88B6DD}" destId="{7169C694-7E15-40D2-9518-8DC7E5A40F84}" srcOrd="0" destOrd="0" presId="urn:microsoft.com/office/officeart/2018/2/layout/IconLabelDescriptionList"/>
    <dgm:cxn modelId="{BACE5895-74DB-497B-B418-9FEEE014DE9C}" type="presParOf" srcId="{7169C694-7E15-40D2-9518-8DC7E5A40F84}" destId="{141967B1-AC94-4E2A-99CF-F59A5CE33EDE}" srcOrd="0" destOrd="0" presId="urn:microsoft.com/office/officeart/2018/2/layout/IconLabelDescriptionList"/>
    <dgm:cxn modelId="{2E2384D6-3823-423C-A1F3-AA66BBFE8087}" type="presParOf" srcId="{7169C694-7E15-40D2-9518-8DC7E5A40F84}" destId="{B7A2761A-2433-4420-8D82-A2BAA5752548}" srcOrd="1" destOrd="0" presId="urn:microsoft.com/office/officeart/2018/2/layout/IconLabelDescriptionList"/>
    <dgm:cxn modelId="{9C668F3C-C206-40C1-9D61-FBB19F135358}" type="presParOf" srcId="{7169C694-7E15-40D2-9518-8DC7E5A40F84}" destId="{B8162970-E54F-43E5-84B4-6B091E9BF192}" srcOrd="2" destOrd="0" presId="urn:microsoft.com/office/officeart/2018/2/layout/IconLabelDescriptionList"/>
    <dgm:cxn modelId="{78882717-32AD-43BA-9CBD-8934F840A443}" type="presParOf" srcId="{7169C694-7E15-40D2-9518-8DC7E5A40F84}" destId="{638445B6-F0B4-4226-A3B2-58AE26FD1BBD}" srcOrd="3" destOrd="0" presId="urn:microsoft.com/office/officeart/2018/2/layout/IconLabelDescriptionList"/>
    <dgm:cxn modelId="{22797368-BAB9-4057-B9A4-A4D82DC9B89E}" type="presParOf" srcId="{7169C694-7E15-40D2-9518-8DC7E5A40F84}" destId="{11900969-8C7D-4989-A3E0-3B36434B8BC4}" srcOrd="4" destOrd="0" presId="urn:microsoft.com/office/officeart/2018/2/layout/IconLabelDescriptionList"/>
    <dgm:cxn modelId="{5049FFA4-7B21-442E-963F-940D1CDF9343}" type="presParOf" srcId="{4E54E3D3-6E5F-4D61-BC6C-B338FF88B6DD}" destId="{ECF69AC2-EC15-4BEC-B441-334D5301CF1B}" srcOrd="1" destOrd="0" presId="urn:microsoft.com/office/officeart/2018/2/layout/IconLabelDescriptionList"/>
    <dgm:cxn modelId="{CCB7073E-CD34-4E40-B29C-4FFC366CF826}" type="presParOf" srcId="{4E54E3D3-6E5F-4D61-BC6C-B338FF88B6DD}" destId="{840F90C2-581C-449F-8413-081748AD3E4B}" srcOrd="2" destOrd="0" presId="urn:microsoft.com/office/officeart/2018/2/layout/IconLabelDescriptionList"/>
    <dgm:cxn modelId="{9ACC3606-0FE6-412B-9E91-521FC1C6D2FF}" type="presParOf" srcId="{840F90C2-581C-449F-8413-081748AD3E4B}" destId="{BB6BD35F-27EE-4C1B-B454-205079C6D8DE}" srcOrd="0" destOrd="0" presId="urn:microsoft.com/office/officeart/2018/2/layout/IconLabelDescriptionList"/>
    <dgm:cxn modelId="{93FBDC1B-CBF1-4157-94DA-D5F8B8A8A0AA}" type="presParOf" srcId="{840F90C2-581C-449F-8413-081748AD3E4B}" destId="{19A4EA48-341F-4AC9-9C86-AFA50AAB7FCF}" srcOrd="1" destOrd="0" presId="urn:microsoft.com/office/officeart/2018/2/layout/IconLabelDescriptionList"/>
    <dgm:cxn modelId="{EADDA6F2-204E-4E00-BC4B-E5497841CEE4}" type="presParOf" srcId="{840F90C2-581C-449F-8413-081748AD3E4B}" destId="{041B5ADB-7E40-4EC2-B2FE-5803A36B095F}" srcOrd="2" destOrd="0" presId="urn:microsoft.com/office/officeart/2018/2/layout/IconLabelDescriptionList"/>
    <dgm:cxn modelId="{EABDFDFC-6FB3-4567-B135-3E9DFA06A4EE}" type="presParOf" srcId="{840F90C2-581C-449F-8413-081748AD3E4B}" destId="{B268E1E3-3A7B-4F32-85E4-50F9A3F62FD8}" srcOrd="3" destOrd="0" presId="urn:microsoft.com/office/officeart/2018/2/layout/IconLabelDescriptionList"/>
    <dgm:cxn modelId="{1B6BACD2-6195-43A1-B3D5-793182435DDA}" type="presParOf" srcId="{840F90C2-581C-449F-8413-081748AD3E4B}" destId="{15A9CBFF-FBB1-43CB-8A35-4D02EF48047E}" srcOrd="4" destOrd="0" presId="urn:microsoft.com/office/officeart/2018/2/layout/IconLabelDescriptionList"/>
    <dgm:cxn modelId="{0BFBA623-31CC-499E-B06F-20817E047CEF}" type="presParOf" srcId="{4E54E3D3-6E5F-4D61-BC6C-B338FF88B6DD}" destId="{129B18C4-7B16-4AD1-84C4-46FCA18CBC0C}" srcOrd="3" destOrd="0" presId="urn:microsoft.com/office/officeart/2018/2/layout/IconLabelDescriptionList"/>
    <dgm:cxn modelId="{55D15478-8735-4A0F-9DD4-6842E8560991}" type="presParOf" srcId="{4E54E3D3-6E5F-4D61-BC6C-B338FF88B6DD}" destId="{42F812F5-E3B8-4FDE-B2E7-693670FF715C}" srcOrd="4" destOrd="0" presId="urn:microsoft.com/office/officeart/2018/2/layout/IconLabelDescriptionList"/>
    <dgm:cxn modelId="{53CBEEB8-5061-44C1-A547-9F89E0A9936B}" type="presParOf" srcId="{42F812F5-E3B8-4FDE-B2E7-693670FF715C}" destId="{20A11024-3693-41A3-9580-2AB6DC0D8E62}" srcOrd="0" destOrd="0" presId="urn:microsoft.com/office/officeart/2018/2/layout/IconLabelDescriptionList"/>
    <dgm:cxn modelId="{6758E520-5638-4CF1-BFF3-BFE3C9D7DEF9}" type="presParOf" srcId="{42F812F5-E3B8-4FDE-B2E7-693670FF715C}" destId="{326583D5-02F9-4821-9C42-93191FEB1FE8}" srcOrd="1" destOrd="0" presId="urn:microsoft.com/office/officeart/2018/2/layout/IconLabelDescriptionList"/>
    <dgm:cxn modelId="{5519F1EF-FEF6-4713-BEA3-3053B212EDF4}" type="presParOf" srcId="{42F812F5-E3B8-4FDE-B2E7-693670FF715C}" destId="{0F9A85B1-F6AC-45FA-A44F-2FAFF7929448}" srcOrd="2" destOrd="0" presId="urn:microsoft.com/office/officeart/2018/2/layout/IconLabelDescriptionList"/>
    <dgm:cxn modelId="{9A6F3DB8-3C5B-4C40-B0FB-28931EF77542}" type="presParOf" srcId="{42F812F5-E3B8-4FDE-B2E7-693670FF715C}" destId="{DB7FB0CE-1ED0-4DDB-A42B-644B1644CE0A}" srcOrd="3" destOrd="0" presId="urn:microsoft.com/office/officeart/2018/2/layout/IconLabelDescriptionList"/>
    <dgm:cxn modelId="{34550DE2-E4FA-4322-B0D4-A46EDC3A970F}" type="presParOf" srcId="{42F812F5-E3B8-4FDE-B2E7-693670FF715C}" destId="{D945093B-E4BC-47AD-B8A1-681EA2C3B9BA}" srcOrd="4" destOrd="0" presId="urn:microsoft.com/office/officeart/2018/2/layout/IconLabelDescriptionList"/>
    <dgm:cxn modelId="{73E72EFA-995C-4C0E-B4B0-FD01F16C1A7A}" type="presParOf" srcId="{4E54E3D3-6E5F-4D61-BC6C-B338FF88B6DD}" destId="{69CA55E1-642F-413E-B9B6-1CC6F73B3E86}" srcOrd="5" destOrd="0" presId="urn:microsoft.com/office/officeart/2018/2/layout/IconLabelDescriptionList"/>
    <dgm:cxn modelId="{91903373-F671-48AD-AA85-A8EDE9FABE09}" type="presParOf" srcId="{4E54E3D3-6E5F-4D61-BC6C-B338FF88B6DD}" destId="{856684D0-6F87-48DC-ACF8-078D4596ED4D}" srcOrd="6" destOrd="0" presId="urn:microsoft.com/office/officeart/2018/2/layout/IconLabelDescriptionList"/>
    <dgm:cxn modelId="{BDB15ED9-07E8-4379-8FFC-F244B66E7A9B}" type="presParOf" srcId="{856684D0-6F87-48DC-ACF8-078D4596ED4D}" destId="{35E2BE62-C211-4DBA-9383-3751EE31383D}" srcOrd="0" destOrd="0" presId="urn:microsoft.com/office/officeart/2018/2/layout/IconLabelDescriptionList"/>
    <dgm:cxn modelId="{326CB193-3F0A-4D0E-A3D3-4BAC3097FB28}" type="presParOf" srcId="{856684D0-6F87-48DC-ACF8-078D4596ED4D}" destId="{CA07EFC4-0CB7-40E5-A9F8-CCA86395A71F}" srcOrd="1" destOrd="0" presId="urn:microsoft.com/office/officeart/2018/2/layout/IconLabelDescriptionList"/>
    <dgm:cxn modelId="{07EC1FB3-701A-44C1-82DA-B21D3D47902D}" type="presParOf" srcId="{856684D0-6F87-48DC-ACF8-078D4596ED4D}" destId="{51E1E4A5-B000-4722-9E66-7F37D9B44D9D}" srcOrd="2" destOrd="0" presId="urn:microsoft.com/office/officeart/2018/2/layout/IconLabelDescriptionList"/>
    <dgm:cxn modelId="{C5637489-C26B-4518-ADCB-F6AB4B4286B3}" type="presParOf" srcId="{856684D0-6F87-48DC-ACF8-078D4596ED4D}" destId="{46A3FA0D-50E3-4170-8D2D-EF241408AFAC}" srcOrd="3" destOrd="0" presId="urn:microsoft.com/office/officeart/2018/2/layout/IconLabelDescriptionList"/>
    <dgm:cxn modelId="{56CFABA0-BB7E-4073-BED9-D6D5E5EDD833}" type="presParOf" srcId="{856684D0-6F87-48DC-ACF8-078D4596ED4D}" destId="{B1450786-177A-4CDC-A371-3DAB61E76F1C}" srcOrd="4" destOrd="0" presId="urn:microsoft.com/office/officeart/2018/2/layout/IconLabelDescriptionList"/>
    <dgm:cxn modelId="{2CEDCE93-8B54-4CD1-8DB8-3FF832C2271D}" type="presParOf" srcId="{4E54E3D3-6E5F-4D61-BC6C-B338FF88B6DD}" destId="{DF4F2BF7-CF1C-4F32-BA37-04B46EDCCD13}" srcOrd="7" destOrd="0" presId="urn:microsoft.com/office/officeart/2018/2/layout/IconLabelDescriptionList"/>
    <dgm:cxn modelId="{2A1E6D00-4712-4102-94DD-C06774DE03EA}" type="presParOf" srcId="{4E54E3D3-6E5F-4D61-BC6C-B338FF88B6DD}" destId="{04CF29CE-B688-45D1-9D02-8B191923C6CA}" srcOrd="8" destOrd="0" presId="urn:microsoft.com/office/officeart/2018/2/layout/IconLabelDescriptionList"/>
    <dgm:cxn modelId="{01ABACF9-C8D7-459F-916E-A5BE51ACF627}" type="presParOf" srcId="{04CF29CE-B688-45D1-9D02-8B191923C6CA}" destId="{8A85CE98-B8FD-4193-B4B6-2E7B1604B21B}" srcOrd="0" destOrd="0" presId="urn:microsoft.com/office/officeart/2018/2/layout/IconLabelDescriptionList"/>
    <dgm:cxn modelId="{88F686BB-948C-40A5-9447-78D707B95373}" type="presParOf" srcId="{04CF29CE-B688-45D1-9D02-8B191923C6CA}" destId="{19EF4E86-1D44-49A4-B428-90B55B67363E}" srcOrd="1" destOrd="0" presId="urn:microsoft.com/office/officeart/2018/2/layout/IconLabelDescriptionList"/>
    <dgm:cxn modelId="{65E68EC2-64D0-4E89-B8C2-54DA22E0FCD1}" type="presParOf" srcId="{04CF29CE-B688-45D1-9D02-8B191923C6CA}" destId="{79C81D4C-4AAF-4B9A-9019-40FF30AB32A6}" srcOrd="2" destOrd="0" presId="urn:microsoft.com/office/officeart/2018/2/layout/IconLabelDescriptionList"/>
    <dgm:cxn modelId="{E76A1364-2E86-48F0-B526-E8A152D3C8D8}" type="presParOf" srcId="{04CF29CE-B688-45D1-9D02-8B191923C6CA}" destId="{8CFEB056-A005-416D-86C0-0FB247C6EDA8}" srcOrd="3" destOrd="0" presId="urn:microsoft.com/office/officeart/2018/2/layout/IconLabelDescriptionList"/>
    <dgm:cxn modelId="{487F62C4-8C79-4740-BE0B-8BDA52AF66A1}" type="presParOf" srcId="{04CF29CE-B688-45D1-9D02-8B191923C6CA}" destId="{A3418BDE-7254-4CAB-86DB-4EE94C45A23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967B1-AC94-4E2A-99CF-F59A5CE33EDE}">
      <dsp:nvSpPr>
        <dsp:cNvPr id="0" name=""/>
        <dsp:cNvSpPr/>
      </dsp:nvSpPr>
      <dsp:spPr>
        <a:xfrm>
          <a:off x="164453" y="804424"/>
          <a:ext cx="632945" cy="6329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62970-E54F-43E5-84B4-6B091E9BF192}">
      <dsp:nvSpPr>
        <dsp:cNvPr id="0" name=""/>
        <dsp:cNvSpPr/>
      </dsp:nvSpPr>
      <dsp:spPr>
        <a:xfrm>
          <a:off x="164453" y="1571643"/>
          <a:ext cx="1808415" cy="27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b="1" kern="1200"/>
            <a:t>Get in Touch</a:t>
          </a:r>
          <a:endParaRPr lang="en-US" sz="1700" kern="1200"/>
        </a:p>
      </dsp:txBody>
      <dsp:txXfrm>
        <a:off x="164453" y="1571643"/>
        <a:ext cx="1808415" cy="271262"/>
      </dsp:txXfrm>
    </dsp:sp>
    <dsp:sp modelId="{11900969-8C7D-4989-A3E0-3B36434B8BC4}">
      <dsp:nvSpPr>
        <dsp:cNvPr id="0" name=""/>
        <dsp:cNvSpPr/>
      </dsp:nvSpPr>
      <dsp:spPr>
        <a:xfrm>
          <a:off x="11660" y="1890191"/>
          <a:ext cx="2114001" cy="205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Speak to your mail provider or whoever will mange the application. If you have not got a Participant or Supply Chain email: </a:t>
          </a:r>
          <a:r>
            <a:rPr lang="en-GB" sz="1400" kern="1200" dirty="0">
              <a:hlinkClick xmlns:r="http://schemas.openxmlformats.org/officeDocument/2006/relationships" r:id="rId3"/>
            </a:rPr>
            <a:t>Mailmark@royalmail.com</a:t>
          </a:r>
          <a:r>
            <a:rPr lang="en-GB" sz="1400" kern="1200" dirty="0"/>
            <a:t> </a:t>
          </a:r>
          <a:r>
            <a:rPr lang="en-GB" sz="1600" kern="1200" dirty="0"/>
            <a:t>to set up</a:t>
          </a:r>
          <a:endParaRPr lang="en-US" sz="1600" kern="1200" dirty="0"/>
        </a:p>
      </dsp:txBody>
      <dsp:txXfrm>
        <a:off x="11660" y="1890191"/>
        <a:ext cx="2114001" cy="2052045"/>
      </dsp:txXfrm>
    </dsp:sp>
    <dsp:sp modelId="{BB6BD35F-27EE-4C1B-B454-205079C6D8DE}">
      <dsp:nvSpPr>
        <dsp:cNvPr id="0" name=""/>
        <dsp:cNvSpPr/>
      </dsp:nvSpPr>
      <dsp:spPr>
        <a:xfrm>
          <a:off x="2643655" y="604331"/>
          <a:ext cx="632945" cy="63294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B5ADB-7E40-4EC2-B2FE-5803A36B095F}">
      <dsp:nvSpPr>
        <dsp:cNvPr id="0" name=""/>
        <dsp:cNvSpPr/>
      </dsp:nvSpPr>
      <dsp:spPr>
        <a:xfrm>
          <a:off x="2395251" y="1475473"/>
          <a:ext cx="1808415" cy="27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b="1" kern="1200" dirty="0"/>
            <a:t>Apply online</a:t>
          </a:r>
          <a:endParaRPr lang="en-US" sz="1700" kern="1200" dirty="0"/>
        </a:p>
      </dsp:txBody>
      <dsp:txXfrm>
        <a:off x="2395251" y="1475473"/>
        <a:ext cx="1808415" cy="271262"/>
      </dsp:txXfrm>
    </dsp:sp>
    <dsp:sp modelId="{15A9CBFF-FBB1-43CB-8A35-4D02EF48047E}">
      <dsp:nvSpPr>
        <dsp:cNvPr id="0" name=""/>
        <dsp:cNvSpPr/>
      </dsp:nvSpPr>
      <dsp:spPr>
        <a:xfrm>
          <a:off x="2294188" y="1767864"/>
          <a:ext cx="2211457" cy="285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Use the link to the online application.  Your application can be completed by an agent and must be submitted at least 10 days before posting. </a:t>
          </a:r>
          <a:r>
            <a:rPr lang="en-US" sz="1600" kern="1200" dirty="0"/>
            <a:t>For more information and  to apply go to </a:t>
          </a:r>
          <a:r>
            <a:rPr lang="en-US" sz="1400" kern="1200" dirty="0">
              <a:hlinkClick xmlns:r="http://schemas.openxmlformats.org/officeDocument/2006/relationships" r:id="rId6"/>
            </a:rPr>
            <a:t>www.royalmailwholesale.com</a:t>
          </a:r>
          <a:endParaRPr lang="en-US" sz="1400" kern="1200" dirty="0"/>
        </a:p>
      </dsp:txBody>
      <dsp:txXfrm>
        <a:off x="2294188" y="1767864"/>
        <a:ext cx="2211457" cy="2852418"/>
      </dsp:txXfrm>
    </dsp:sp>
    <dsp:sp modelId="{20A11024-3693-41A3-9580-2AB6DC0D8E62}">
      <dsp:nvSpPr>
        <dsp:cNvPr id="0" name=""/>
        <dsp:cNvSpPr/>
      </dsp:nvSpPr>
      <dsp:spPr>
        <a:xfrm>
          <a:off x="5195041" y="749451"/>
          <a:ext cx="632945" cy="6329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A85B1-F6AC-45FA-A44F-2FAFF7929448}">
      <dsp:nvSpPr>
        <dsp:cNvPr id="0" name=""/>
        <dsp:cNvSpPr/>
      </dsp:nvSpPr>
      <dsp:spPr>
        <a:xfrm>
          <a:off x="5195041" y="1516670"/>
          <a:ext cx="1808415" cy="27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/>
            <a:t>Test your mailings</a:t>
          </a:r>
          <a:endParaRPr lang="en-US" sz="1700" kern="1200"/>
        </a:p>
      </dsp:txBody>
      <dsp:txXfrm>
        <a:off x="5195041" y="1516670"/>
        <a:ext cx="1808415" cy="271262"/>
      </dsp:txXfrm>
    </dsp:sp>
    <dsp:sp modelId="{D945093B-E4BC-47AD-B8A1-681EA2C3B9BA}">
      <dsp:nvSpPr>
        <dsp:cNvPr id="0" name=""/>
        <dsp:cNvSpPr/>
      </dsp:nvSpPr>
      <dsp:spPr>
        <a:xfrm>
          <a:off x="4970065" y="1725272"/>
          <a:ext cx="2258367" cy="227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Test your barcoded items and </a:t>
          </a:r>
          <a:r>
            <a:rPr lang="en-GB" sz="1600" kern="1200" dirty="0" err="1"/>
            <a:t>eManifest</a:t>
          </a:r>
          <a:r>
            <a:rPr lang="en-GB" sz="1600" kern="1200" dirty="0"/>
            <a:t> systems with our Quality Assurance team if needed</a:t>
          </a:r>
          <a:r>
            <a:rPr lang="en-GB" sz="1400" kern="1200" dirty="0"/>
            <a:t>. </a:t>
          </a:r>
          <a:r>
            <a:rPr lang="en-GB" sz="1400" kern="1200" dirty="0">
              <a:hlinkClick xmlns:r="http://schemas.openxmlformats.org/officeDocument/2006/relationships" r:id="rId9"/>
            </a:rPr>
            <a:t>Mailmarkqa@royalmail.com</a:t>
          </a:r>
          <a:endParaRPr lang="en-GB" sz="14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970065" y="1725272"/>
        <a:ext cx="2258367" cy="2271937"/>
      </dsp:txXfrm>
    </dsp:sp>
    <dsp:sp modelId="{35E2BE62-C211-4DBA-9383-3751EE31383D}">
      <dsp:nvSpPr>
        <dsp:cNvPr id="0" name=""/>
        <dsp:cNvSpPr/>
      </dsp:nvSpPr>
      <dsp:spPr>
        <a:xfrm>
          <a:off x="7544906" y="812008"/>
          <a:ext cx="632945" cy="632945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1E4A5-B000-4722-9E66-7F37D9B44D9D}">
      <dsp:nvSpPr>
        <dsp:cNvPr id="0" name=""/>
        <dsp:cNvSpPr/>
      </dsp:nvSpPr>
      <dsp:spPr>
        <a:xfrm>
          <a:off x="7544906" y="1579227"/>
          <a:ext cx="1808415" cy="27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/>
            <a:t>Send your mailings</a:t>
          </a:r>
          <a:endParaRPr lang="en-US" sz="1700" kern="1200"/>
        </a:p>
      </dsp:txBody>
      <dsp:txXfrm>
        <a:off x="7544906" y="1579227"/>
        <a:ext cx="1808415" cy="271262"/>
      </dsp:txXfrm>
    </dsp:sp>
    <dsp:sp modelId="{B1450786-177A-4CDC-A371-3DAB61E76F1C}">
      <dsp:nvSpPr>
        <dsp:cNvPr id="0" name=""/>
        <dsp:cNvSpPr/>
      </dsp:nvSpPr>
      <dsp:spPr>
        <a:xfrm>
          <a:off x="7544906" y="1912942"/>
          <a:ext cx="1808415" cy="2021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Notify us of your  </a:t>
          </a:r>
          <a:r>
            <a:rPr lang="en-GB" sz="1600" kern="1200" dirty="0" err="1"/>
            <a:t>eManifest</a:t>
          </a:r>
          <a:r>
            <a:rPr lang="en-GB" sz="1600" kern="1200" dirty="0"/>
            <a:t> numbers </a:t>
          </a:r>
          <a:r>
            <a:rPr lang="en-GB" sz="1600" b="1" kern="1200" dirty="0"/>
            <a:t>within 5 days of posting </a:t>
          </a:r>
          <a:r>
            <a:rPr lang="en-GB" sz="1600" kern="1200" dirty="0"/>
            <a:t>and send us the images of your campaign.  Post your items before 30</a:t>
          </a:r>
          <a:r>
            <a:rPr lang="en-GB" sz="1600" kern="1200" baseline="30000" dirty="0"/>
            <a:t>th</a:t>
          </a:r>
          <a:r>
            <a:rPr lang="en-GB" sz="1600" kern="1200" dirty="0"/>
            <a:t> November 2024</a:t>
          </a:r>
          <a:endParaRPr lang="en-US" sz="1600" kern="1200" dirty="0"/>
        </a:p>
      </dsp:txBody>
      <dsp:txXfrm>
        <a:off x="7544906" y="1912942"/>
        <a:ext cx="1808415" cy="2021710"/>
      </dsp:txXfrm>
    </dsp:sp>
    <dsp:sp modelId="{8A85CE98-B8FD-4193-B4B6-2E7B1604B21B}">
      <dsp:nvSpPr>
        <dsp:cNvPr id="0" name=""/>
        <dsp:cNvSpPr/>
      </dsp:nvSpPr>
      <dsp:spPr>
        <a:xfrm>
          <a:off x="9669794" y="812008"/>
          <a:ext cx="632945" cy="632945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81D4C-4AAF-4B9A-9019-40FF30AB32A6}">
      <dsp:nvSpPr>
        <dsp:cNvPr id="0" name=""/>
        <dsp:cNvSpPr/>
      </dsp:nvSpPr>
      <dsp:spPr>
        <a:xfrm>
          <a:off x="9669794" y="1579227"/>
          <a:ext cx="1808415" cy="27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/>
            <a:t>Review the results</a:t>
          </a:r>
          <a:endParaRPr lang="en-US" sz="1700" kern="1200"/>
        </a:p>
      </dsp:txBody>
      <dsp:txXfrm>
        <a:off x="9669794" y="1579227"/>
        <a:ext cx="1808415" cy="271262"/>
      </dsp:txXfrm>
    </dsp:sp>
    <dsp:sp modelId="{A3418BDE-7254-4CAB-86DB-4EE94C45A235}">
      <dsp:nvSpPr>
        <dsp:cNvPr id="0" name=""/>
        <dsp:cNvSpPr/>
      </dsp:nvSpPr>
      <dsp:spPr>
        <a:xfrm>
          <a:off x="9669794" y="1912942"/>
          <a:ext cx="1808415" cy="2021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When you have completed your activity you need to review the results to check the performance of your mailing</a:t>
          </a:r>
          <a:endParaRPr lang="en-US" sz="1600" kern="1200" dirty="0"/>
        </a:p>
      </dsp:txBody>
      <dsp:txXfrm>
        <a:off x="9669794" y="1912942"/>
        <a:ext cx="1808415" cy="2021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22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0899"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68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TEXT, Image left, 2 columns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9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8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royalmailwholesale.com/testing-and-innovatio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ilmark@royalmail.com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hyperlink" Target="https://www.royalmailwholesale.com/royal-mail-mailmark-reporting-updates" TargetMode="Externa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8C49-0DAD-4BBE-826D-05A86D12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ROYAL MAIL MAILMARK AMNESTY </a:t>
            </a:r>
            <a:br>
              <a:rPr lang="en-US" dirty="0"/>
            </a:br>
            <a:r>
              <a:rPr lang="en-US" dirty="0"/>
              <a:t>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9F119-D3A0-4762-9612-883063643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December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0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2A5B5E-E0DE-415B-A6F4-CFEEF738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241151"/>
            <a:ext cx="8861201" cy="475686"/>
          </a:xfrm>
        </p:spPr>
        <p:txBody>
          <a:bodyPr/>
          <a:lstStyle/>
          <a:p>
            <a:r>
              <a:rPr lang="en-GB" dirty="0"/>
              <a:t>Mailmark Amnesty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E2F29-E178-45FC-975E-4D4DEC369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999" y="892238"/>
            <a:ext cx="8861199" cy="282937"/>
          </a:xfrm>
        </p:spPr>
        <p:txBody>
          <a:bodyPr/>
          <a:lstStyle/>
          <a:p>
            <a:r>
              <a:rPr lang="en-GB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We are pleased to be offering a Mailmark Adjustment Amnesty during 2024. The amnesty will create a safe environment for a customer to test mail that is new to Mailmark and protect them from receiving certain adjustment charges.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186F85E-9BDC-4E28-AE46-0CBEE7AC0FA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E40DF4C9-1C02-4D83-B456-B9F8C51BD9A1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B2B8199D-66B6-4531-A1F2-67B46C68E967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15D6123C-4457-41A3-A967-C9EBF80D0119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2F2EE-E779-4D84-8F57-0277042E6E7E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99133-18D5-4940-9C5E-C29710CEED7C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72EEB-7821-4F6E-828A-74A07DC7AE63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559F1-ECF7-4CE5-9E80-8EE9DB5291D7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Graphic 19" descr="Unlock">
            <a:extLst>
              <a:ext uri="{FF2B5EF4-FFF2-40B4-BE49-F238E27FC236}">
                <a16:creationId xmlns:a16="http://schemas.microsoft.com/office/drawing/2014/main" id="{836BA303-4F18-4144-B4EF-5ACF4F585F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8026BC-EC87-4959-8527-6E392AFF0083}"/>
              </a:ext>
            </a:extLst>
          </p:cNvPr>
          <p:cNvSpPr txBox="1"/>
          <p:nvPr/>
        </p:nvSpPr>
        <p:spPr>
          <a:xfrm>
            <a:off x="1240079" y="4222621"/>
            <a:ext cx="207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49884-5C52-4DC3-8F38-34EA0D2E0165}"/>
              </a:ext>
            </a:extLst>
          </p:cNvPr>
          <p:cNvSpPr txBox="1"/>
          <p:nvPr/>
        </p:nvSpPr>
        <p:spPr>
          <a:xfrm>
            <a:off x="3558573" y="4527638"/>
            <a:ext cx="2407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cs typeface="Times New Roman" panose="02020603050405020304" pitchFamily="18" charset="0"/>
              </a:rPr>
              <a:t>During the amnesty Royal Mail will not apply certain Mailmark adjustment charges (see slide 3 for details). 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4DE65-307F-4D2F-B64E-B58DCC80C558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WHAT WILL IT DO?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8C6A0-8950-4653-A122-E1494FE3511E}"/>
              </a:ext>
            </a:extLst>
          </p:cNvPr>
          <p:cNvSpPr txBox="1"/>
          <p:nvPr/>
        </p:nvSpPr>
        <p:spPr>
          <a:xfrm>
            <a:off x="6496987" y="4527638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prstClr val="black"/>
                </a:solidFill>
                <a:cs typeface="Times New Roman" panose="02020603050405020304" pitchFamily="18" charset="0"/>
              </a:rPr>
              <a:t>Customers will be allowed </a:t>
            </a:r>
            <a:r>
              <a:rPr lang="en-GB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one amnesty per Supply Chain. </a:t>
            </a:r>
            <a:r>
              <a:rPr lang="en-GB" sz="1800" dirty="0">
                <a:solidFill>
                  <a:prstClr val="black"/>
                </a:solidFill>
                <a:cs typeface="Times New Roman" panose="02020603050405020304" pitchFamily="18" charset="0"/>
              </a:rPr>
              <a:t>The amnesty will cover up to </a:t>
            </a:r>
            <a:r>
              <a:rPr lang="en-GB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5 </a:t>
            </a:r>
            <a:r>
              <a:rPr lang="en-GB" sz="18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eManifests</a:t>
            </a:r>
            <a:endParaRPr lang="en-GB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ACA290-B65F-4098-A23C-EACFBE78D729}"/>
              </a:ext>
            </a:extLst>
          </p:cNvPr>
          <p:cNvSpPr txBox="1"/>
          <p:nvPr/>
        </p:nvSpPr>
        <p:spPr>
          <a:xfrm>
            <a:off x="6530494" y="4195294"/>
            <a:ext cx="220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HOW WILL IT WORK?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70964-23FB-47F3-BAC3-C1E0F66CF08D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Customers can post mail using the amnesty from 22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January until the 30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November 2024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FA46C-5FBD-4E24-9308-324960AF2B23}"/>
              </a:ext>
            </a:extLst>
          </p:cNvPr>
          <p:cNvSpPr txBox="1"/>
          <p:nvPr/>
        </p:nvSpPr>
        <p:spPr>
          <a:xfrm>
            <a:off x="9093360" y="4222622"/>
            <a:ext cx="209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WHEN CAN I POST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1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083CFF5-0307-41EA-8FF0-F05CE93AF9B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32" name="Target">
              <a:extLst>
                <a:ext uri="{FF2B5EF4-FFF2-40B4-BE49-F238E27FC236}">
                  <a16:creationId xmlns:a16="http://schemas.microsoft.com/office/drawing/2014/main" id="{1E0730BE-D8B9-4204-98B2-10CA0076056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arget">
              <a:extLst>
                <a:ext uri="{FF2B5EF4-FFF2-40B4-BE49-F238E27FC236}">
                  <a16:creationId xmlns:a16="http://schemas.microsoft.com/office/drawing/2014/main" id="{B20E0DDC-178A-4524-BA1C-296407E6B87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arget">
              <a:extLst>
                <a:ext uri="{FF2B5EF4-FFF2-40B4-BE49-F238E27FC236}">
                  <a16:creationId xmlns:a16="http://schemas.microsoft.com/office/drawing/2014/main" id="{E3BEF30B-10CB-43AD-B3EB-14F0F0A32A0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9CBCFE-82B4-4F42-A5C4-73DF06201464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5BB6E-828A-48C8-AFA6-E502A7A6E8F1}"/>
              </a:ext>
            </a:extLst>
          </p:cNvPr>
          <p:cNvSpPr txBox="1"/>
          <p:nvPr/>
        </p:nvSpPr>
        <p:spPr>
          <a:xfrm>
            <a:off x="4627793" y="27915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£</a:t>
            </a:r>
          </a:p>
        </p:txBody>
      </p:sp>
      <p:grpSp>
        <p:nvGrpSpPr>
          <p:cNvPr id="39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7FAE2BC-EFF3-44DD-8D7C-36753C4418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40" name="Application">
              <a:extLst>
                <a:ext uri="{FF2B5EF4-FFF2-40B4-BE49-F238E27FC236}">
                  <a16:creationId xmlns:a16="http://schemas.microsoft.com/office/drawing/2014/main" id="{F743D702-8C00-4C89-9B13-11F8447B05E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pplication">
              <a:extLst>
                <a:ext uri="{FF2B5EF4-FFF2-40B4-BE49-F238E27FC236}">
                  <a16:creationId xmlns:a16="http://schemas.microsoft.com/office/drawing/2014/main" id="{1B9A4A84-9C9D-4856-B6A7-C26D8E4B1D4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Application">
              <a:extLst>
                <a:ext uri="{FF2B5EF4-FFF2-40B4-BE49-F238E27FC236}">
                  <a16:creationId xmlns:a16="http://schemas.microsoft.com/office/drawing/2014/main" id="{95976E1D-D4CA-4AD5-9A3C-6752A327F2F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Application">
              <a:extLst>
                <a:ext uri="{FF2B5EF4-FFF2-40B4-BE49-F238E27FC236}">
                  <a16:creationId xmlns:a16="http://schemas.microsoft.com/office/drawing/2014/main" id="{C3678537-696B-46B1-8174-E0F042E86BA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pplication">
              <a:extLst>
                <a:ext uri="{FF2B5EF4-FFF2-40B4-BE49-F238E27FC236}">
                  <a16:creationId xmlns:a16="http://schemas.microsoft.com/office/drawing/2014/main" id="{6F0FF204-E251-450A-AB71-15B62597D05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Application">
              <a:extLst>
                <a:ext uri="{FF2B5EF4-FFF2-40B4-BE49-F238E27FC236}">
                  <a16:creationId xmlns:a16="http://schemas.microsoft.com/office/drawing/2014/main" id="{36B179DE-725B-46A3-9607-C011B4DCA74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96D7EFB-C1C9-40FF-BF72-2A53BA1DF974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C9B225-82D5-4E18-B006-622C75E90465}"/>
              </a:ext>
            </a:extLst>
          </p:cNvPr>
          <p:cNvSpPr txBox="1"/>
          <p:nvPr/>
        </p:nvSpPr>
        <p:spPr>
          <a:xfrm>
            <a:off x="1245747" y="4516926"/>
            <a:ext cx="214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Customers and/or types of mail that have not used Mailmark before.</a:t>
            </a:r>
          </a:p>
        </p:txBody>
      </p:sp>
    </p:spTree>
    <p:extLst>
      <p:ext uri="{BB962C8B-B14F-4D97-AF65-F5344CB8AC3E}">
        <p14:creationId xmlns:p14="http://schemas.microsoft.com/office/powerpoint/2010/main" val="70564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F28D-115C-4FAF-84C9-90C045D9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500914"/>
            <a:ext cx="10139960" cy="542126"/>
          </a:xfrm>
        </p:spPr>
        <p:txBody>
          <a:bodyPr/>
          <a:lstStyle/>
          <a:p>
            <a:r>
              <a:rPr lang="en-GB" dirty="0"/>
              <a:t>Adjustment charges included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89E8E-B202-48E5-9F25-25414DEFE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999" y="1098108"/>
            <a:ext cx="8861199" cy="282937"/>
          </a:xfrm>
        </p:spPr>
        <p:txBody>
          <a:bodyPr/>
          <a:lstStyle/>
          <a:p>
            <a:r>
              <a:rPr lang="en-GB" dirty="0"/>
              <a:t>During the Amnesty the following charges will not be raised.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45E05-4AB9-484B-B311-62F76FB35E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5F3B9-2C69-4291-A372-ECBF14697D51}"/>
              </a:ext>
            </a:extLst>
          </p:cNvPr>
          <p:cNvSpPr txBox="1"/>
          <p:nvPr/>
        </p:nvSpPr>
        <p:spPr>
          <a:xfrm>
            <a:off x="340273" y="5704304"/>
            <a:ext cx="1069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All other adjustment charges not listed above may be charged as normal.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4D471-32E5-48BE-8E14-F4DC018C4E18}"/>
              </a:ext>
            </a:extLst>
          </p:cNvPr>
          <p:cNvSpPr txBox="1"/>
          <p:nvPr/>
        </p:nvSpPr>
        <p:spPr>
          <a:xfrm>
            <a:off x="850186" y="1681175"/>
            <a:ext cx="1080070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Barcode not Seen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</a:t>
            </a:r>
          </a:p>
          <a:p>
            <a:pPr algn="l" fontAlgn="b"/>
            <a:r>
              <a:rPr lang="en-GB" sz="1600" b="1" dirty="0"/>
              <a:t>(To qualify for barcode not seen you must have tested your items with the Quality Assurance Team)</a:t>
            </a:r>
          </a:p>
          <a:p>
            <a:pPr algn="l" fontAlgn="b"/>
            <a:endParaRPr lang="en-GB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Postcode Accuracy</a:t>
            </a:r>
          </a:p>
          <a:p>
            <a:pPr algn="l" fontAlgn="b"/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Delivery Point Suffix</a:t>
            </a:r>
          </a:p>
          <a:p>
            <a:pPr algn="l" fontAlgn="b"/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Default Postcode</a:t>
            </a:r>
          </a:p>
          <a:p>
            <a:pPr fontAlgn="b"/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Unmanifested</a:t>
            </a:r>
          </a:p>
          <a:p>
            <a:pPr fontAlgn="b"/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Missing or incorrect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eManifest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ID's</a:t>
            </a:r>
          </a:p>
          <a:p>
            <a:pPr fontAlgn="b"/>
            <a:endParaRPr lang="en-GB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"/>
            <a:endParaRPr lang="en-GB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en-GB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5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642C6-F656-42EF-AF5F-9F875E3ABC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0407C2CE-D201-A061-41A5-0326C1D44C4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7376217"/>
              </p:ext>
            </p:extLst>
          </p:nvPr>
        </p:nvGraphicFramePr>
        <p:xfrm>
          <a:off x="266700" y="1962364"/>
          <a:ext cx="11489871" cy="474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47D4FFDD-B85E-4A81-8453-A2D61584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4338"/>
            <a:ext cx="8861425" cy="474662"/>
          </a:xfrm>
        </p:spPr>
        <p:txBody>
          <a:bodyPr/>
          <a:lstStyle/>
          <a:p>
            <a:r>
              <a:rPr lang="en-GB" dirty="0"/>
              <a:t>The Mailmark Amnesty process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2F5B35-5133-4892-B981-0792B7FC2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544" y="891389"/>
            <a:ext cx="8861425" cy="282575"/>
          </a:xfrm>
        </p:spPr>
        <p:txBody>
          <a:bodyPr/>
          <a:lstStyle/>
          <a:p>
            <a:r>
              <a:rPr lang="en-GB" dirty="0"/>
              <a:t>We are accepting applications up to 30</a:t>
            </a:r>
            <a:r>
              <a:rPr lang="en-GB" baseline="30000" dirty="0"/>
              <a:t>th</a:t>
            </a:r>
            <a:r>
              <a:rPr lang="en-GB" dirty="0"/>
              <a:t> June 2024</a:t>
            </a:r>
          </a:p>
        </p:txBody>
      </p:sp>
      <p:sp>
        <p:nvSpPr>
          <p:cNvPr id="10" name="Action Button: Go to End 9">
            <a:hlinkClick r:id="rId7" highlightClick="1"/>
            <a:extLst>
              <a:ext uri="{FF2B5EF4-FFF2-40B4-BE49-F238E27FC236}">
                <a16:creationId xmlns:a16="http://schemas.microsoft.com/office/drawing/2014/main" id="{A2A86268-36E8-4170-A45A-8CCEDA875F3F}"/>
              </a:ext>
            </a:extLst>
          </p:cNvPr>
          <p:cNvSpPr/>
          <p:nvPr/>
        </p:nvSpPr>
        <p:spPr>
          <a:xfrm>
            <a:off x="485775" y="1251633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9374F-141D-400E-B499-9052F6E7F741}"/>
              </a:ext>
            </a:extLst>
          </p:cNvPr>
          <p:cNvSpPr/>
          <p:nvPr/>
        </p:nvSpPr>
        <p:spPr>
          <a:xfrm>
            <a:off x="961179" y="12742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20032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CB102-9C65-4459-BA67-9BBE356DD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19627-F98D-4631-924C-5B4051B029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2000" dirty="0"/>
              <a:t>Supply Chain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BA53A-8AB4-4D1F-89A3-0F4B454A0BE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61656" y="2188396"/>
            <a:ext cx="2488432" cy="860043"/>
          </a:xfrm>
        </p:spPr>
        <p:txBody>
          <a:bodyPr/>
          <a:lstStyle/>
          <a:p>
            <a:r>
              <a:rPr lang="en-GB" sz="2000" dirty="0"/>
              <a:t>Tell us about your mail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93BE0-778E-4013-BF1A-9BE2A606E9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2000" dirty="0"/>
              <a:t>Provide details of the mailing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15C96F-71A8-45E8-869B-BA8AB5D76E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0928" y="3048439"/>
            <a:ext cx="2320020" cy="2529676"/>
          </a:xfrm>
        </p:spPr>
        <p:txBody>
          <a:bodyPr/>
          <a:lstStyle/>
          <a:p>
            <a:pPr>
              <a:buSzPct val="130000"/>
            </a:pPr>
            <a:r>
              <a:rPr lang="en-GB" sz="1600" dirty="0"/>
              <a:t>The Mailmark Supply Chain ID (SCID) </a:t>
            </a:r>
          </a:p>
          <a:p>
            <a:pPr>
              <a:buSzPct val="130000"/>
            </a:pPr>
            <a:r>
              <a:rPr lang="en-GB" sz="1600" dirty="0"/>
              <a:t>If you have not got a Participant or Supply Chain email: </a:t>
            </a:r>
            <a:r>
              <a:rPr lang="en-GB" sz="1400" dirty="0">
                <a:hlinkClick r:id="rId2"/>
              </a:rPr>
              <a:t>Mailmark@royalmail.com</a:t>
            </a:r>
            <a:r>
              <a:rPr lang="en-GB" sz="1400" dirty="0"/>
              <a:t> </a:t>
            </a:r>
            <a:r>
              <a:rPr lang="en-GB" sz="1600" dirty="0"/>
              <a:t>to set up.</a:t>
            </a:r>
          </a:p>
          <a:p>
            <a:pPr>
              <a:buSzPct val="130000"/>
            </a:pPr>
            <a:endParaRPr lang="en-GB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7CCCC8-533A-4BF0-BBA6-90AC76103F6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0068" y="3034353"/>
            <a:ext cx="2320020" cy="2529676"/>
          </a:xfrm>
        </p:spPr>
        <p:txBody>
          <a:bodyPr/>
          <a:lstStyle/>
          <a:p>
            <a:pPr>
              <a:buSzPct val="130000"/>
            </a:pPr>
            <a:r>
              <a:rPr lang="en-GB" sz="1600" dirty="0"/>
              <a:t>What service you currently use for this mail (e.g. OCR, Manual) and the type of item posted (e.g. Envelope, One Piece Mailer.)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8C75D4-FC89-4375-B6A5-B27A40AF711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2993521"/>
            <a:ext cx="2320020" cy="2529676"/>
          </a:xfrm>
        </p:spPr>
        <p:txBody>
          <a:bodyPr/>
          <a:lstStyle/>
          <a:p>
            <a:pPr>
              <a:buSzPct val="130000"/>
            </a:pPr>
            <a:r>
              <a:rPr lang="en-GB" sz="1600" dirty="0"/>
              <a:t>The </a:t>
            </a:r>
            <a:r>
              <a:rPr lang="en-GB" sz="1600" dirty="0" err="1"/>
              <a:t>eManifest</a:t>
            </a:r>
            <a:r>
              <a:rPr lang="en-GB" sz="1600" dirty="0"/>
              <a:t>/s for your mailing, handover dates and the volume</a:t>
            </a:r>
          </a:p>
          <a:p>
            <a:pPr>
              <a:buSzPct val="130000"/>
            </a:pPr>
            <a:r>
              <a:rPr lang="en-GB" sz="1600" dirty="0"/>
              <a:t>Your Mailing Agent will be able to provide you with the details.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C0D447-ED71-4778-BDE7-DCDB5EB1A2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sz="2000" dirty="0"/>
              <a:t>Send images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EF156B-FA6C-4E3D-B14B-B44F955D2B7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2979435"/>
            <a:ext cx="2320020" cy="2543762"/>
          </a:xfrm>
        </p:spPr>
        <p:txBody>
          <a:bodyPr/>
          <a:lstStyle/>
          <a:p>
            <a:r>
              <a:rPr lang="en-GB" sz="1600" dirty="0"/>
              <a:t>You will need to provide an Image of the item (front and back) at least 5 working days before posting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5BF54A0-1086-4EB7-9971-752429C3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detail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5F0AEC-9BBE-4F02-B8FC-C9387D7D58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531" y="977452"/>
            <a:ext cx="8861199" cy="282937"/>
          </a:xfrm>
        </p:spPr>
        <p:txBody>
          <a:bodyPr/>
          <a:lstStyle/>
          <a:p>
            <a:r>
              <a:rPr lang="en-GB" dirty="0"/>
              <a:t>This will help us process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242948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A044-CEA2-47CA-AAD5-E3BF73FE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ED5F-348B-426E-A220-DBE1D20FBE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EC97-FE44-4C01-8C32-F652BDB85593}"/>
              </a:ext>
            </a:extLst>
          </p:cNvPr>
          <p:cNvSpPr/>
          <p:nvPr/>
        </p:nvSpPr>
        <p:spPr>
          <a:xfrm>
            <a:off x="1136897" y="2503045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formats are included?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096F98-11FB-4F84-A9DA-E883057EB28A}"/>
              </a:ext>
            </a:extLst>
          </p:cNvPr>
          <p:cNvSpPr/>
          <p:nvPr/>
        </p:nvSpPr>
        <p:spPr>
          <a:xfrm>
            <a:off x="4942098" y="2503045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Letters and large letters are included in the Amnesty.  Postcards are not eligible.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ACCD3-11A7-4BFE-9C4E-4607B0DE004B}"/>
              </a:ext>
            </a:extLst>
          </p:cNvPr>
          <p:cNvSpPr/>
          <p:nvPr/>
        </p:nvSpPr>
        <p:spPr>
          <a:xfrm>
            <a:off x="1136897" y="3290087"/>
            <a:ext cx="3805200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Where can I check the performance of my mailing?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30332-51C5-4A92-B5BA-D3E4EF33D77B}"/>
              </a:ext>
            </a:extLst>
          </p:cNvPr>
          <p:cNvSpPr/>
          <p:nvPr/>
        </p:nvSpPr>
        <p:spPr>
          <a:xfrm>
            <a:off x="4942098" y="3290087"/>
            <a:ext cx="6527748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find user guides and how to sign up for reporting at </a:t>
            </a:r>
            <a:r>
              <a:rPr lang="en-GB" sz="1600" dirty="0">
                <a:hlinkClick r:id="rId18"/>
              </a:rPr>
              <a:t>Royal Mail Wholesale - Royal Mail Mailmark Reporting Updates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F1A4C-57BA-4043-9CA1-32D94A7FE455}"/>
              </a:ext>
            </a:extLst>
          </p:cNvPr>
          <p:cNvSpPr/>
          <p:nvPr/>
        </p:nvSpPr>
        <p:spPr>
          <a:xfrm>
            <a:off x="1136897" y="4087639"/>
            <a:ext cx="3805200" cy="7909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Do I need to send items to the Mailmark Quality Assurance team?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E3ED3-AAE0-4D15-A8F9-BD6074CBF47B}"/>
              </a:ext>
            </a:extLst>
          </p:cNvPr>
          <p:cNvSpPr/>
          <p:nvPr/>
        </p:nvSpPr>
        <p:spPr>
          <a:xfrm>
            <a:off x="4942098" y="4087639"/>
            <a:ext cx="6527748" cy="7909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This is optional. The QA team will need to check your mailing item before you post for you to be exempt from the barcode not seen adjustment charge. </a:t>
            </a:r>
          </a:p>
        </p:txBody>
      </p:sp>
      <p:grpSp>
        <p:nvGrpSpPr>
          <p:cNvPr id="25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3939D0-7F7E-4A7C-B118-045A6BB389D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5999" y="2658564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6" name="Help">
              <a:extLst>
                <a:ext uri="{FF2B5EF4-FFF2-40B4-BE49-F238E27FC236}">
                  <a16:creationId xmlns:a16="http://schemas.microsoft.com/office/drawing/2014/main" id="{D1E57D8F-D754-4D4F-972D-DFD5A174F642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0D34C15E-65CE-4895-8223-6C69F2BC7CE8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Help">
              <a:extLst>
                <a:ext uri="{FF2B5EF4-FFF2-40B4-BE49-F238E27FC236}">
                  <a16:creationId xmlns:a16="http://schemas.microsoft.com/office/drawing/2014/main" id="{D390CFD1-6772-4637-82C0-2BFEDFED0C71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93E4069-5F18-4149-9332-341655320B5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5999" y="3441583"/>
            <a:ext cx="541434" cy="542925"/>
            <a:chOff x="44" y="44"/>
            <a:chExt cx="363" cy="364"/>
          </a:xfrm>
          <a:solidFill>
            <a:schemeClr val="accent2"/>
          </a:solidFill>
        </p:grpSpPr>
        <p:sp>
          <p:nvSpPr>
            <p:cNvPr id="30" name="Help">
              <a:extLst>
                <a:ext uri="{FF2B5EF4-FFF2-40B4-BE49-F238E27FC236}">
                  <a16:creationId xmlns:a16="http://schemas.microsoft.com/office/drawing/2014/main" id="{A04560A9-10CA-415C-B69A-BB6E63B0FD19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D572A56E-6A85-4522-9854-5D0DAAC2D19D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Help">
              <a:extLst>
                <a:ext uri="{FF2B5EF4-FFF2-40B4-BE49-F238E27FC236}">
                  <a16:creationId xmlns:a16="http://schemas.microsoft.com/office/drawing/2014/main" id="{A7ECD700-47F7-4DD1-928B-95449B41C43A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B15AD6-1E54-438F-95E9-6519FC8D733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85999" y="4224603"/>
            <a:ext cx="541434" cy="542925"/>
            <a:chOff x="44" y="44"/>
            <a:chExt cx="363" cy="364"/>
          </a:xfrm>
          <a:solidFill>
            <a:schemeClr val="accent3"/>
          </a:solidFill>
        </p:grpSpPr>
        <p:sp>
          <p:nvSpPr>
            <p:cNvPr id="34" name="Help">
              <a:extLst>
                <a:ext uri="{FF2B5EF4-FFF2-40B4-BE49-F238E27FC236}">
                  <a16:creationId xmlns:a16="http://schemas.microsoft.com/office/drawing/2014/main" id="{7EE75E5C-C249-4F64-9447-BF10A969B87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CF295AEC-7E4E-4606-A34F-C376E72B9942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Help">
              <a:extLst>
                <a:ext uri="{FF2B5EF4-FFF2-40B4-BE49-F238E27FC236}">
                  <a16:creationId xmlns:a16="http://schemas.microsoft.com/office/drawing/2014/main" id="{57A7AFEC-CDFA-4AB1-9EEE-FF505AA891B1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DAA59DA-C79B-485A-B7CE-9653A81EBC1B}"/>
              </a:ext>
            </a:extLst>
          </p:cNvPr>
          <p:cNvSpPr txBox="1"/>
          <p:nvPr/>
        </p:nvSpPr>
        <p:spPr>
          <a:xfrm>
            <a:off x="5103166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93F5FF-B217-4858-80CC-54566F42BCDF}"/>
              </a:ext>
            </a:extLst>
          </p:cNvPr>
          <p:cNvSpPr/>
          <p:nvPr/>
        </p:nvSpPr>
        <p:spPr>
          <a:xfrm>
            <a:off x="1136897" y="4885191"/>
            <a:ext cx="3805200" cy="7909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happens if my mailing goes over multiple days?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4EAEA4-7371-4F1F-8A41-2420AA22C5CB}"/>
              </a:ext>
            </a:extLst>
          </p:cNvPr>
          <p:cNvSpPr/>
          <p:nvPr/>
        </p:nvSpPr>
        <p:spPr>
          <a:xfrm>
            <a:off x="4942098" y="4881305"/>
            <a:ext cx="6527748" cy="7909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The Mailmark Amnesty covers up to 5 </a:t>
            </a:r>
            <a:r>
              <a:rPr lang="en-US" sz="1600" dirty="0" err="1">
                <a:solidFill>
                  <a:schemeClr val="tx1"/>
                </a:solidFill>
              </a:rPr>
              <a:t>eManifests</a:t>
            </a:r>
            <a:r>
              <a:rPr lang="en-US" sz="160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3B333CC-F99D-4269-864C-887E0B95BC93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85999" y="5007623"/>
            <a:ext cx="541434" cy="542925"/>
            <a:chOff x="44" y="44"/>
            <a:chExt cx="363" cy="364"/>
          </a:xfrm>
          <a:solidFill>
            <a:schemeClr val="accent3"/>
          </a:solidFill>
        </p:grpSpPr>
        <p:sp>
          <p:nvSpPr>
            <p:cNvPr id="39" name="Help">
              <a:extLst>
                <a:ext uri="{FF2B5EF4-FFF2-40B4-BE49-F238E27FC236}">
                  <a16:creationId xmlns:a16="http://schemas.microsoft.com/office/drawing/2014/main" id="{6EDF89C1-B748-48F4-AE68-A3DAB911527C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Help">
              <a:extLst>
                <a:ext uri="{FF2B5EF4-FFF2-40B4-BE49-F238E27FC236}">
                  <a16:creationId xmlns:a16="http://schemas.microsoft.com/office/drawing/2014/main" id="{2622C42C-E381-4E59-94E0-302839C53339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Help">
              <a:extLst>
                <a:ext uri="{FF2B5EF4-FFF2-40B4-BE49-F238E27FC236}">
                  <a16:creationId xmlns:a16="http://schemas.microsoft.com/office/drawing/2014/main" id="{AC78156A-1687-40BD-8837-7D562BAEBED4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57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00D6-0F0F-4CC7-B40E-E7E2796E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67285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7" ma:contentTypeDescription="Create a new document." ma:contentTypeScope="" ma:versionID="73b2507ab5445555b05777d4b91d351f">
  <xsd:schema xmlns:xsd="http://www.w3.org/2001/XMLSchema" xmlns:xs="http://www.w3.org/2001/XMLSchema" xmlns:p="http://schemas.microsoft.com/office/2006/metadata/properties" xmlns:ns2="4be9f171-eef0-4f28-8842-fd062038bb63" xmlns:ns3="b00cedf0-f603-49fc-9524-e6cb166a8c07" targetNamespace="http://schemas.microsoft.com/office/2006/metadata/properties" ma:root="true" ma:fieldsID="9b3a551a441ddf4a6d55beee7a7a5ec1" ns2:_="" ns3:_="">
    <xsd:import namespace="4be9f171-eef0-4f28-8842-fd062038bb63"/>
    <xsd:import namespace="b00cedf0-f603-49fc-9524-e6cb166a8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cedf0-f603-49fc-9524-e6cb166a8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1A0B5A-0F16-41B3-8A2F-1F42330CA88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be9f171-eef0-4f28-8842-fd062038bb6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6C021C-3D16-41F5-AE93-78570B3BB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b00cedf0-f603-49fc-9524-e6cb166a8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640</Words>
  <Application>Microsoft Office PowerPoint</Application>
  <PresentationFormat>Widescreen</PresentationFormat>
  <Paragraphs>73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Impact</vt:lpstr>
      <vt:lpstr>Segoe UI</vt:lpstr>
      <vt:lpstr>Wingdings</vt:lpstr>
      <vt:lpstr>Office Theme</vt:lpstr>
      <vt:lpstr>ROYAL MAIL MAILMARK AMNESTY  2024</vt:lpstr>
      <vt:lpstr>Mailmark Amnesty</vt:lpstr>
      <vt:lpstr>Adjustment charges included </vt:lpstr>
      <vt:lpstr>The Mailmark Amnesty process</vt:lpstr>
      <vt:lpstr>Application detail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35</cp:revision>
  <dcterms:created xsi:type="dcterms:W3CDTF">2018-10-03T11:19:32Z</dcterms:created>
  <dcterms:modified xsi:type="dcterms:W3CDTF">2023-12-05T14:43:29Z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2023-10-31T17:30:49Z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