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4"/>
  </p:sldMasterIdLst>
  <p:notesMasterIdLst>
    <p:notesMasterId r:id="rId20"/>
  </p:notesMasterIdLst>
  <p:sldIdLst>
    <p:sldId id="265" r:id="rId5"/>
    <p:sldId id="267" r:id="rId6"/>
    <p:sldId id="2147475094" r:id="rId7"/>
    <p:sldId id="274" r:id="rId8"/>
    <p:sldId id="2147475108" r:id="rId9"/>
    <p:sldId id="2147475090" r:id="rId10"/>
    <p:sldId id="2147475091" r:id="rId11"/>
    <p:sldId id="2147475092" r:id="rId12"/>
    <p:sldId id="2147475095" r:id="rId13"/>
    <p:sldId id="2147475093" r:id="rId14"/>
    <p:sldId id="277" r:id="rId15"/>
    <p:sldId id="2147475088" r:id="rId16"/>
    <p:sldId id="2147475084" r:id="rId17"/>
    <p:sldId id="2147475085" r:id="rId18"/>
    <p:sldId id="214747510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21C3740-B010-160A-3258-6D6E8989230C}" name="Shaun Roberts" initials="SR" userId="S::shaun.roberts@royalmail.com::ebf1fe19-d20f-46b3-b038-c19bbf0e1973" providerId="AD"/>
  <p188:author id="{73F9AF88-0FEC-0B3F-82D6-79301B0F48A2}" name="Heather Middleton" initials="HM" userId="S::heather.middleton@royalmail.com::6e34c848-5e29-439d-9a87-7cab8f059fca" providerId="AD"/>
  <p188:author id="{FE6ADFB2-2A23-FDCA-F432-589C49507BB1}" name="Tim Cable" initials="TC" userId="S::tim.cable@marketreach.co.uk::7f7b60d2-54f7-4733-96bc-65ecffbc605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Tim Cable" initials="TC" lastIdx="3" clrIdx="6">
    <p:extLst>
      <p:ext uri="{19B8F6BF-5375-455C-9EA6-DF929625EA0E}">
        <p15:presenceInfo xmlns:p15="http://schemas.microsoft.com/office/powerpoint/2012/main" userId="Tim Cable" providerId="None"/>
      </p:ext>
    </p:extLst>
  </p:cmAuthor>
  <p:cmAuthor id="1" name="Shaun Roberts" initials="SR" lastIdx="5" clrIdx="0">
    <p:extLst>
      <p:ext uri="{19B8F6BF-5375-455C-9EA6-DF929625EA0E}">
        <p15:presenceInfo xmlns:p15="http://schemas.microsoft.com/office/powerpoint/2012/main" userId="S-1-5-21-3684057560-553081627-3205033306-57909" providerId="AD"/>
      </p:ext>
    </p:extLst>
  </p:cmAuthor>
  <p:cmAuthor id="2" name="Ravi Chauhan" initials="RC" lastIdx="5" clrIdx="1">
    <p:extLst>
      <p:ext uri="{19B8F6BF-5375-455C-9EA6-DF929625EA0E}">
        <p15:presenceInfo xmlns:p15="http://schemas.microsoft.com/office/powerpoint/2012/main" userId="S::ravi.chauhan@royalmail.com::acb32b50-ad99-4722-ba26-a03be9503c15" providerId="AD"/>
      </p:ext>
    </p:extLst>
  </p:cmAuthor>
  <p:cmAuthor id="3" name="Shaun Roberts" initials="SR [2]" lastIdx="2" clrIdx="2">
    <p:extLst>
      <p:ext uri="{19B8F6BF-5375-455C-9EA6-DF929625EA0E}">
        <p15:presenceInfo xmlns:p15="http://schemas.microsoft.com/office/powerpoint/2012/main" userId="S::shaun.roberts@royalmail.com::ebf1fe19-d20f-46b3-b038-c19bbf0e1973" providerId="AD"/>
      </p:ext>
    </p:extLst>
  </p:cmAuthor>
  <p:cmAuthor id="4" name="Clare Walker" initials="CW" lastIdx="10" clrIdx="3">
    <p:extLst>
      <p:ext uri="{19B8F6BF-5375-455C-9EA6-DF929625EA0E}">
        <p15:presenceInfo xmlns:p15="http://schemas.microsoft.com/office/powerpoint/2012/main" userId="S::clare.l.walker@royalmail.com::36d287ed-edea-4b20-ba42-472b87689d5e" providerId="AD"/>
      </p:ext>
    </p:extLst>
  </p:cmAuthor>
  <p:cmAuthor id="5" name="Daniel Quy" initials="DQ" lastIdx="1" clrIdx="4">
    <p:extLst>
      <p:ext uri="{19B8F6BF-5375-455C-9EA6-DF929625EA0E}">
        <p15:presenceInfo xmlns:p15="http://schemas.microsoft.com/office/powerpoint/2012/main" userId="S::daniel.quy@royalmail.com::a8329377-cc98-4ced-9cd3-53c27faea658" providerId="AD"/>
      </p:ext>
    </p:extLst>
  </p:cmAuthor>
  <p:cmAuthor id="6" name="Mike Haskins" initials="MH" lastIdx="5" clrIdx="5">
    <p:extLst>
      <p:ext uri="{19B8F6BF-5375-455C-9EA6-DF929625EA0E}">
        <p15:presenceInfo xmlns:p15="http://schemas.microsoft.com/office/powerpoint/2012/main" userId="S::mike.haskins@royalmail.com::94043657-ade3-401f-a94b-16f1a90a28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856F0C-DDCE-4D36-9211-089FD3F76D46}" v="1" dt="2026-06-29T08:06:42.7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404" autoAdjust="0"/>
  </p:normalViewPr>
  <p:slideViewPr>
    <p:cSldViewPr snapToGrid="0">
      <p:cViewPr varScale="1">
        <p:scale>
          <a:sx n="70" d="100"/>
          <a:sy n="70" d="100"/>
        </p:scale>
        <p:origin x="51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1-27T16:39:16.539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1-27T16:39:16.544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0T16:20:52.783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0T16:20:52.784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1-27T16:41:43.413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0T16:16:21.111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0T16:16:21.112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1-27T16:39:16.539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1-27T16:41:43.413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0T16:18:33.769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0T16:18:33.770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1-27T16:39:16.539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8E0B5C-C86C-41AE-BCCD-4122CD970861}" type="datetimeFigureOut">
              <a:rPr lang="en-GB" smtClean="0"/>
              <a:t>30/06/2026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35FBD-136E-41AA-9EF2-01C2E61829F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2726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4.jpeg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4" Type="http://schemas.openxmlformats.org/officeDocument/2006/relationships/image" Target="../media/image9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4" Type="http://schemas.openxmlformats.org/officeDocument/2006/relationships/image" Target="../media/image9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4" Type="http://schemas.openxmlformats.org/officeDocument/2006/relationships/image" Target="../media/image9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4" Type="http://schemas.openxmlformats.org/officeDocument/2006/relationships/image" Target="../media/image9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4" Type="http://schemas.openxmlformats.org/officeDocument/2006/relationships/image" Target="../media/image9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4" Type="http://schemas.openxmlformats.org/officeDocument/2006/relationships/image" Target="../media/image9.e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Relationship Id="rId6" Type="http://schemas.openxmlformats.org/officeDocument/2006/relationships/image" Target="../media/image2.png"/><Relationship Id="rId5" Type="http://schemas.openxmlformats.org/officeDocument/2006/relationships/image" Target="../media/image12.png"/><Relationship Id="rId4" Type="http://schemas.openxmlformats.org/officeDocument/2006/relationships/image" Target="../media/image11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Relationship Id="rId6" Type="http://schemas.openxmlformats.org/officeDocument/2006/relationships/image" Target="../media/image2.png"/><Relationship Id="rId5" Type="http://schemas.openxmlformats.org/officeDocument/2006/relationships/image" Target="../media/image13.png"/><Relationship Id="rId4" Type="http://schemas.openxmlformats.org/officeDocument/2006/relationships/image" Target="../media/image9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Relationship Id="rId6" Type="http://schemas.openxmlformats.org/officeDocument/2006/relationships/image" Target="../media/image2.png"/><Relationship Id="rId5" Type="http://schemas.openxmlformats.org/officeDocument/2006/relationships/image" Target="../media/image14.png"/><Relationship Id="rId4" Type="http://schemas.openxmlformats.org/officeDocument/2006/relationships/image" Target="../media/image9.e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4.xml"/><Relationship Id="rId6" Type="http://schemas.openxmlformats.org/officeDocument/2006/relationships/image" Target="../media/image2.png"/><Relationship Id="rId5" Type="http://schemas.openxmlformats.org/officeDocument/2006/relationships/image" Target="../media/image15.png"/><Relationship Id="rId4" Type="http://schemas.openxmlformats.org/officeDocument/2006/relationships/image" Target="../media/image9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6.png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5.jpeg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5.xml"/><Relationship Id="rId6" Type="http://schemas.openxmlformats.org/officeDocument/2006/relationships/image" Target="../media/image2.png"/><Relationship Id="rId5" Type="http://schemas.openxmlformats.org/officeDocument/2006/relationships/image" Target="../media/image12.png"/><Relationship Id="rId4" Type="http://schemas.openxmlformats.org/officeDocument/2006/relationships/image" Target="../media/image9.em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6.xml"/><Relationship Id="rId6" Type="http://schemas.openxmlformats.org/officeDocument/2006/relationships/image" Target="../media/image2.png"/><Relationship Id="rId5" Type="http://schemas.openxmlformats.org/officeDocument/2006/relationships/image" Target="../media/image16.png"/><Relationship Id="rId4" Type="http://schemas.openxmlformats.org/officeDocument/2006/relationships/image" Target="../media/image9.emf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7.xml"/><Relationship Id="rId6" Type="http://schemas.openxmlformats.org/officeDocument/2006/relationships/image" Target="../media/image2.png"/><Relationship Id="rId5" Type="http://schemas.openxmlformats.org/officeDocument/2006/relationships/image" Target="../media/image12.png"/><Relationship Id="rId4" Type="http://schemas.openxmlformats.org/officeDocument/2006/relationships/image" Target="../media/image9.emf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8.xml"/><Relationship Id="rId6" Type="http://schemas.openxmlformats.org/officeDocument/2006/relationships/image" Target="../media/image2.png"/><Relationship Id="rId5" Type="http://schemas.openxmlformats.org/officeDocument/2006/relationships/image" Target="../media/image16.png"/><Relationship Id="rId4" Type="http://schemas.openxmlformats.org/officeDocument/2006/relationships/image" Target="../media/image9.emf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9.xml"/><Relationship Id="rId5" Type="http://schemas.openxmlformats.org/officeDocument/2006/relationships/image" Target="../media/image2.png"/><Relationship Id="rId4" Type="http://schemas.openxmlformats.org/officeDocument/2006/relationships/image" Target="../media/image9.emf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0.xml"/><Relationship Id="rId5" Type="http://schemas.openxmlformats.org/officeDocument/2006/relationships/image" Target="../media/image2.png"/><Relationship Id="rId4" Type="http://schemas.openxmlformats.org/officeDocument/2006/relationships/image" Target="../media/image9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1.xml"/><Relationship Id="rId6" Type="http://schemas.openxmlformats.org/officeDocument/2006/relationships/image" Target="../media/image2.png"/><Relationship Id="rId5" Type="http://schemas.openxmlformats.org/officeDocument/2006/relationships/image" Target="../media/image17.png"/><Relationship Id="rId4" Type="http://schemas.openxmlformats.org/officeDocument/2006/relationships/image" Target="../media/image3.emf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2.xml"/><Relationship Id="rId5" Type="http://schemas.openxmlformats.org/officeDocument/2006/relationships/image" Target="../media/image2.png"/><Relationship Id="rId4" Type="http://schemas.openxmlformats.org/officeDocument/2006/relationships/image" Target="../media/image9.emf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3.xml"/><Relationship Id="rId6" Type="http://schemas.openxmlformats.org/officeDocument/2006/relationships/image" Target="../media/image2.png"/><Relationship Id="rId5" Type="http://schemas.openxmlformats.org/officeDocument/2006/relationships/image" Target="../media/image12.png"/><Relationship Id="rId4" Type="http://schemas.openxmlformats.org/officeDocument/2006/relationships/image" Target="../media/image9.emf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4.xml"/><Relationship Id="rId5" Type="http://schemas.openxmlformats.org/officeDocument/2006/relationships/image" Target="../media/image2.png"/><Relationship Id="rId4" Type="http://schemas.openxmlformats.org/officeDocument/2006/relationships/image" Target="../media/image9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6.png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7.jpeg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5.xml"/><Relationship Id="rId5" Type="http://schemas.openxmlformats.org/officeDocument/2006/relationships/image" Target="../media/image2.png"/><Relationship Id="rId4" Type="http://schemas.openxmlformats.org/officeDocument/2006/relationships/image" Target="../media/image9.emf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6.xml"/><Relationship Id="rId5" Type="http://schemas.openxmlformats.org/officeDocument/2006/relationships/image" Target="../media/image2.png"/><Relationship Id="rId4" Type="http://schemas.openxmlformats.org/officeDocument/2006/relationships/image" Target="../media/image9.emf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7.xml"/><Relationship Id="rId5" Type="http://schemas.openxmlformats.org/officeDocument/2006/relationships/image" Target="../media/image4.jpeg"/><Relationship Id="rId4" Type="http://schemas.openxmlformats.org/officeDocument/2006/relationships/image" Target="../media/image3.emf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6.png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image" Target="../media/image5.jpeg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6.png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7.jpeg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6.png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image" Target="../media/image8.jpeg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4.xml"/><Relationship Id="rId4" Type="http://schemas.openxmlformats.org/officeDocument/2006/relationships/image" Target="../media/image9.emf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7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8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6.pn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8.jpeg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1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2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3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4" Type="http://schemas.openxmlformats.org/officeDocument/2006/relationships/image" Target="../media/image1.emf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4.xml"/><Relationship Id="rId6" Type="http://schemas.openxmlformats.org/officeDocument/2006/relationships/image" Target="../media/image2.png"/><Relationship Id="rId5" Type="http://schemas.openxmlformats.org/officeDocument/2006/relationships/image" Target="../media/image12.png"/><Relationship Id="rId4" Type="http://schemas.openxmlformats.org/officeDocument/2006/relationships/image" Target="../media/image1.emf"/></Relationships>
</file>

<file path=ppt/slideLayouts/_rels/slideLayout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tags" Target="../tags/tag57.xml"/><Relationship Id="rId7" Type="http://schemas.openxmlformats.org/officeDocument/2006/relationships/oleObject" Target="../embeddings/oleObject12.bin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9.xml"/><Relationship Id="rId4" Type="http://schemas.openxmlformats.org/officeDocument/2006/relationships/tags" Target="../tags/tag58.xml"/></Relationships>
</file>

<file path=ppt/slideLayouts/_rels/slideLayout46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2.xml"/><Relationship Id="rId7" Type="http://schemas.openxmlformats.org/officeDocument/2006/relationships/tags" Target="../tags/tag66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6" Type="http://schemas.openxmlformats.org/officeDocument/2006/relationships/tags" Target="../tags/tag65.xml"/><Relationship Id="rId5" Type="http://schemas.openxmlformats.org/officeDocument/2006/relationships/tags" Target="../tags/tag64.xml"/><Relationship Id="rId10" Type="http://schemas.openxmlformats.org/officeDocument/2006/relationships/image" Target="../media/image18.emf"/><Relationship Id="rId4" Type="http://schemas.openxmlformats.org/officeDocument/2006/relationships/tags" Target="../tags/tag63.xml"/><Relationship Id="rId9" Type="http://schemas.openxmlformats.org/officeDocument/2006/relationships/oleObject" Target="../embeddings/oleObject12.bin"/></Relationships>
</file>

<file path=ppt/slideLayouts/_rels/slideLayout47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9.xml"/><Relationship Id="rId7" Type="http://schemas.openxmlformats.org/officeDocument/2006/relationships/tags" Target="../tags/tag73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6" Type="http://schemas.openxmlformats.org/officeDocument/2006/relationships/tags" Target="../tags/tag72.xml"/><Relationship Id="rId5" Type="http://schemas.openxmlformats.org/officeDocument/2006/relationships/tags" Target="../tags/tag71.xml"/><Relationship Id="rId10" Type="http://schemas.openxmlformats.org/officeDocument/2006/relationships/image" Target="../media/image18.emf"/><Relationship Id="rId4" Type="http://schemas.openxmlformats.org/officeDocument/2006/relationships/tags" Target="../tags/tag70.xml"/><Relationship Id="rId9" Type="http://schemas.openxmlformats.org/officeDocument/2006/relationships/oleObject" Target="../embeddings/oleObject12.bin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9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9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5" Type="http://schemas.openxmlformats.org/officeDocument/2006/relationships/image" Target="../media/image2.png"/><Relationship Id="rId4" Type="http://schemas.openxmlformats.org/officeDocument/2006/relationships/image" Target="../media/image9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5" Type="http://schemas.openxmlformats.org/officeDocument/2006/relationships/image" Target="../media/image2.png"/><Relationship Id="rId4" Type="http://schemas.openxmlformats.org/officeDocument/2006/relationships/image" Target="../media/image9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5" Type="http://schemas.openxmlformats.org/officeDocument/2006/relationships/image" Target="../media/image2.png"/><Relationship Id="rId4" Type="http://schemas.openxmlformats.org/officeDocument/2006/relationships/image" Target="../media/image9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1438921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rtl="0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GB" sz="5400" b="0" i="0" baseline="0" dirty="0">
              <a:solidFill>
                <a:srgbClr val="FFFFFF"/>
              </a:solidFill>
              <a:latin typeface="Trebuchet MS" panose="020B0603020202020204" pitchFamily="34" charset="0"/>
              <a:ea typeface="+mj-ea"/>
              <a:cs typeface="+mj-cs"/>
              <a:sym typeface="Trebuchet MS" panose="020B060302020202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F65F532-6364-4338-88EE-DC71774BB854}"/>
              </a:ext>
            </a:extLst>
          </p:cNvPr>
          <p:cNvGrpSpPr/>
          <p:nvPr userDrawn="1"/>
        </p:nvGrpSpPr>
        <p:grpSpPr>
          <a:xfrm>
            <a:off x="-1" y="3175"/>
            <a:ext cx="12192001" cy="6858000"/>
            <a:chOff x="-1" y="112631"/>
            <a:chExt cx="12014015" cy="6757884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739F3E0D-F3CB-4D56-8E05-6DC96DFED50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-1" y="112631"/>
              <a:ext cx="12014015" cy="6757884"/>
            </a:xfrm>
            <a:prstGeom prst="rect">
              <a:avLst/>
            </a:prstGeom>
          </p:spPr>
        </p:pic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17AEA27-BCF7-434B-9389-61CDDC6B04C5}"/>
                </a:ext>
              </a:extLst>
            </p:cNvPr>
            <p:cNvSpPr/>
            <p:nvPr/>
          </p:nvSpPr>
          <p:spPr>
            <a:xfrm>
              <a:off x="-1" y="112631"/>
              <a:ext cx="9448801" cy="6757884"/>
            </a:xfrm>
            <a:prstGeom prst="rect">
              <a:avLst/>
            </a:prstGeom>
            <a:gradFill>
              <a:gsLst>
                <a:gs pos="100000">
                  <a:schemeClr val="bg2">
                    <a:lumMod val="10000"/>
                    <a:alpha val="0"/>
                  </a:schemeClr>
                </a:gs>
                <a:gs pos="13000">
                  <a:schemeClr val="bg2">
                    <a:lumMod val="10000"/>
                  </a:schemeClr>
                </a:gs>
              </a:gsLst>
              <a:lin ang="0" scaled="0"/>
            </a:gra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 sz="1200" dirty="0">
                <a:solidFill>
                  <a:srgbClr val="FFFFFF"/>
                </a:solidFill>
                <a:latin typeface="+mn-lt"/>
              </a:endParaRPr>
            </a:p>
          </p:txBody>
        </p:sp>
      </p:grpSp>
      <p:sp>
        <p:nvSpPr>
          <p:cNvPr id="22" name="Subtitle 2">
            <a:extLst>
              <a:ext uri="{FF2B5EF4-FFF2-40B4-BE49-F238E27FC236}">
                <a16:creationId xmlns:a16="http://schemas.microsoft.com/office/drawing/2014/main" id="{ED7DCF0B-88B2-48D0-8E38-AAC599D20F4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63426" y="5321539"/>
            <a:ext cx="6685782" cy="43619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rtl="0">
              <a:defRPr lang="en-US" sz="240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buClr>
                <a:srgbClr val="DA291C"/>
              </a:buClr>
              <a:buNone/>
            </a:pPr>
            <a:r>
              <a:rPr lang="en-GB" sz="2400"/>
              <a:t>Subtitle</a:t>
            </a:r>
          </a:p>
        </p:txBody>
      </p:sp>
      <p:sp>
        <p:nvSpPr>
          <p:cNvPr id="26" name="Title 3">
            <a:extLst>
              <a:ext uri="{FF2B5EF4-FFF2-40B4-BE49-F238E27FC236}">
                <a16:creationId xmlns:a16="http://schemas.microsoft.com/office/drawing/2014/main" id="{B651114E-7058-4A6C-A635-336EDF320F0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3426" y="1712075"/>
            <a:ext cx="6685782" cy="3138423"/>
          </a:xfrm>
        </p:spPr>
        <p:txBody>
          <a:bodyPr vert="horz" lIns="0" tIns="0" rIns="0" bIns="0" rtlCol="0" anchor="b" anchorCtr="0">
            <a:normAutofit/>
          </a:bodyPr>
          <a:lstStyle>
            <a:lvl1pPr rtl="0">
              <a:defRPr lang="en-US" sz="6000" dirty="0">
                <a:solidFill>
                  <a:schemeClr val="bg1"/>
                </a:solidFill>
                <a:latin typeface="+mn-lt"/>
              </a:defRPr>
            </a:lvl1pPr>
          </a:lstStyle>
          <a:p>
            <a:pPr marL="0" lvl="0">
              <a:lnSpc>
                <a:spcPct val="93000"/>
              </a:lnSpc>
            </a:pPr>
            <a:br>
              <a:rPr lang="en-GB" sz="6000"/>
            </a:br>
            <a:r>
              <a:rPr lang="en-GB" sz="6000"/>
              <a:t>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C6ADD8-A129-46A9-93ED-7D23773412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3426" y="6033671"/>
            <a:ext cx="6685782" cy="327148"/>
          </a:xfrm>
          <a:noFill/>
        </p:spPr>
        <p:txBody>
          <a:bodyPr vert="horz" lIns="0" tIns="0" rIns="0" bIns="0" rtlCol="0" anchor="ctr">
            <a:noAutofit/>
          </a:bodyPr>
          <a:lstStyle>
            <a:lvl1pPr rtl="0">
              <a:defRPr lang="en-US" sz="1800" b="1" cap="all" baseline="0" dirty="0">
                <a:solidFill>
                  <a:srgbClr val="FFFFFF"/>
                </a:solidFill>
                <a:latin typeface="+mn-lt"/>
              </a:defRPr>
            </a:lvl1pPr>
          </a:lstStyle>
          <a:p>
            <a:pPr lvl="0">
              <a:buNone/>
            </a:pPr>
            <a:r>
              <a:rPr lang="en-GB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993039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White one third">
    <p:bg>
      <p:bgPr>
        <a:gradFill flip="none" rotWithShape="1">
          <a:gsLst>
            <a:gs pos="0">
              <a:srgbClr val="DA202A"/>
            </a:gs>
            <a:gs pos="100000">
              <a:srgbClr val="A3171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885594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9398" t="8741" r="101" b="27"/>
          <a:stretch/>
        </p:blipFill>
        <p:spPr bwMode="ltGray">
          <a:xfrm flipV="1">
            <a:off x="4064994" y="0"/>
            <a:ext cx="416951" cy="6858000"/>
          </a:xfrm>
          <a:prstGeom prst="rect">
            <a:avLst/>
          </a:prstGeom>
        </p:spPr>
      </p:pic>
      <p:sp>
        <p:nvSpPr>
          <p:cNvPr id="22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4" name="Rectangle 23"/>
          <p:cNvSpPr/>
          <p:nvPr userDrawn="1"/>
        </p:nvSpPr>
        <p:spPr bwMode="white">
          <a:xfrm>
            <a:off x="0" y="0"/>
            <a:ext cx="40795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rtl="0"/>
            <a:endParaRPr lang="en-GB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5" name="Title 4"/>
          <p:cNvSpPr>
            <a:spLocks noGrp="1"/>
          </p:cNvSpPr>
          <p:nvPr>
            <p:ph type="title" hasCustomPrompt="1"/>
          </p:nvPr>
        </p:nvSpPr>
        <p:spPr>
          <a:xfrm>
            <a:off x="637073" y="2681103"/>
            <a:ext cx="3127881" cy="1495794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rtl="0">
              <a:defRPr sz="3000">
                <a:solidFill>
                  <a:srgbClr val="DA202A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7887246-C487-4E1B-B48A-D3165EBAE7DA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olidFill>
                  <a:schemeClr val="bg1"/>
                </a:solidFill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olidFill>
                <a:schemeClr val="bg1"/>
              </a:solidFill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6316D83F-2A0A-299E-C72C-1AEF535A6EF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6569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Green highlight">
    <p:bg>
      <p:bgPr>
        <a:gradFill flip="none" rotWithShape="1">
          <a:gsLst>
            <a:gs pos="0">
              <a:srgbClr val="DA202A"/>
            </a:gs>
            <a:gs pos="100000">
              <a:srgbClr val="A3171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3875364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9398" t="8741" r="101" b="27"/>
          <a:stretch/>
        </p:blipFill>
        <p:spPr bwMode="ltGray">
          <a:xfrm flipV="1">
            <a:off x="7165606" y="0"/>
            <a:ext cx="416951" cy="6858000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 bwMode="white">
          <a:xfrm>
            <a:off x="0" y="0"/>
            <a:ext cx="7171956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rtl="0"/>
            <a:endParaRPr lang="en-GB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1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9" name="Title 3"/>
          <p:cNvSpPr>
            <a:spLocks noGrp="1"/>
          </p:cNvSpPr>
          <p:nvPr>
            <p:ph type="title" hasCustomPrompt="1"/>
          </p:nvPr>
        </p:nvSpPr>
        <p:spPr>
          <a:xfrm>
            <a:off x="637073" y="541734"/>
            <a:ext cx="6269456" cy="420413"/>
          </a:xfrm>
        </p:spPr>
        <p:txBody>
          <a:bodyPr vert="horz"/>
          <a:lstStyle>
            <a:lvl1pPr rtl="0">
              <a:lnSpc>
                <a:spcPct val="80000"/>
              </a:lnSpc>
              <a:defRPr>
                <a:latin typeface="+mn-lt"/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D807C06-DE26-4B35-B85C-8299CEF88862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olidFill>
                  <a:schemeClr val="bg1"/>
                </a:solidFill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olidFill>
                <a:schemeClr val="bg1"/>
              </a:solidFill>
              <a:sym typeface="Trebuchet MS" panose="020B0603020202020204" pitchFamily="34" charset="0"/>
            </a:endParaRPr>
          </a:p>
        </p:txBody>
      </p:sp>
      <p:pic>
        <p:nvPicPr>
          <p:cNvPr id="3" name="Picture 2" descr="My image...">
            <a:extLst>
              <a:ext uri="{FF2B5EF4-FFF2-40B4-BE49-F238E27FC236}">
                <a16:creationId xmlns:a16="http://schemas.microsoft.com/office/drawing/2014/main" id="{2F24987B-0248-1A71-16F8-4B6BBDFEA0A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1007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Four column green">
    <p:bg>
      <p:bgPr>
        <a:gradFill flip="none" rotWithShape="1">
          <a:gsLst>
            <a:gs pos="0">
              <a:srgbClr val="DA202A"/>
            </a:gs>
            <a:gs pos="100000">
              <a:srgbClr val="A3171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2747792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9398" t="8741" r="101" b="27"/>
          <a:stretch/>
        </p:blipFill>
        <p:spPr bwMode="ltGray">
          <a:xfrm flipV="1">
            <a:off x="9029246" y="0"/>
            <a:ext cx="416951" cy="6858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 bwMode="white">
          <a:xfrm>
            <a:off x="0" y="0"/>
            <a:ext cx="903427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rtl="0"/>
            <a:endParaRPr lang="en-GB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2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9" name="Title 3"/>
          <p:cNvSpPr>
            <a:spLocks noGrp="1"/>
          </p:cNvSpPr>
          <p:nvPr>
            <p:ph type="title" hasCustomPrompt="1"/>
          </p:nvPr>
        </p:nvSpPr>
        <p:spPr>
          <a:xfrm>
            <a:off x="637074" y="541734"/>
            <a:ext cx="8094511" cy="420413"/>
          </a:xfrm>
        </p:spPr>
        <p:txBody>
          <a:bodyPr vert="horz"/>
          <a:lstStyle>
            <a:lvl1pPr rtl="0">
              <a:lnSpc>
                <a:spcPct val="80000"/>
              </a:lnSpc>
              <a:defRPr/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468CF64-5AF3-44EB-B71F-E5CFABA34A0C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olidFill>
                  <a:schemeClr val="bg1"/>
                </a:solidFill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olidFill>
                <a:schemeClr val="bg1"/>
              </a:solidFill>
              <a:sym typeface="Trebuchet MS" panose="020B0603020202020204" pitchFamily="34" charset="0"/>
            </a:endParaRPr>
          </a:p>
        </p:txBody>
      </p:sp>
      <p:pic>
        <p:nvPicPr>
          <p:cNvPr id="3" name="Picture 2" descr="My image...">
            <a:extLst>
              <a:ext uri="{FF2B5EF4-FFF2-40B4-BE49-F238E27FC236}">
                <a16:creationId xmlns:a16="http://schemas.microsoft.com/office/drawing/2014/main" id="{C0CAC2C1-DB6A-8195-16D2-BEB700DDE5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9440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Green one third">
    <p:bg>
      <p:bgPr>
        <a:gradFill flip="none" rotWithShape="1">
          <a:gsLst>
            <a:gs pos="0">
              <a:srgbClr val="DA202A"/>
            </a:gs>
            <a:gs pos="100000">
              <a:srgbClr val="A3171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598406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" name="Picture 22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9398" t="8741" r="101" b="27"/>
          <a:stretch/>
        </p:blipFill>
        <p:spPr bwMode="ltGray">
          <a:xfrm flipH="1">
            <a:off x="3671068" y="0"/>
            <a:ext cx="416951" cy="6858000"/>
          </a:xfrm>
          <a:prstGeom prst="rect">
            <a:avLst/>
          </a:prstGeom>
        </p:spPr>
      </p:pic>
      <p:sp>
        <p:nvSpPr>
          <p:cNvPr id="24" name="Title 4"/>
          <p:cNvSpPr>
            <a:spLocks noGrp="1"/>
          </p:cNvSpPr>
          <p:nvPr>
            <p:ph type="title" hasCustomPrompt="1"/>
          </p:nvPr>
        </p:nvSpPr>
        <p:spPr>
          <a:xfrm>
            <a:off x="637073" y="2681103"/>
            <a:ext cx="3127881" cy="1495794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rtl="0">
              <a:defRPr sz="3000"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26" name="Rectangle 25"/>
          <p:cNvSpPr/>
          <p:nvPr userDrawn="1"/>
        </p:nvSpPr>
        <p:spPr bwMode="ltGray">
          <a:xfrm>
            <a:off x="4080763" y="-1309"/>
            <a:ext cx="8111237" cy="685930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rtl="0"/>
            <a:endParaRPr lang="en-GB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>
                  <a:lumMod val="50000"/>
                </a:schemeClr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63871FB-54D7-474A-9398-6E82E74CC097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1B25FC36-7E64-6E1D-1E84-68AF41CC717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2454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Green half">
    <p:bg>
      <p:bgPr>
        <a:gradFill flip="none" rotWithShape="1">
          <a:gsLst>
            <a:gs pos="0">
              <a:srgbClr val="DA202A"/>
            </a:gs>
            <a:gs pos="100000">
              <a:srgbClr val="A3171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0425405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9398" t="8741" r="101" b="27"/>
          <a:stretch/>
        </p:blipFill>
        <p:spPr bwMode="ltGray">
          <a:xfrm flipH="1">
            <a:off x="5689582" y="0"/>
            <a:ext cx="416951" cy="685800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FFFF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 rtl="0">
              <a:lnSpc>
                <a:spcPct val="90000"/>
              </a:lnSpc>
              <a:spcAft>
                <a:spcPts val="1000"/>
              </a:spcAft>
            </a:pPr>
            <a:endParaRPr lang="en-GB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2" name="Picture Placeholder 18"/>
          <p:cNvSpPr>
            <a:spLocks noGrp="1"/>
          </p:cNvSpPr>
          <p:nvPr>
            <p:ph type="pic" sz="quarter" idx="14" hasCustomPrompt="1"/>
          </p:nvPr>
        </p:nvSpPr>
        <p:spPr>
          <a:xfrm>
            <a:off x="6092021" y="0"/>
            <a:ext cx="6099977" cy="6858000"/>
          </a:xfrm>
          <a:prstGeom prst="rect">
            <a:avLst/>
          </a:prstGeom>
          <a:noFill/>
        </p:spPr>
        <p:txBody>
          <a:bodyPr lIns="914400" tIns="914400" rIns="914400" bIns="914400"/>
          <a:lstStyle>
            <a:lvl1pPr algn="ctr" rtl="0">
              <a:defRPr sz="1800" baseline="0">
                <a:latin typeface="+mn-lt"/>
                <a:sym typeface="Trebuchet MS" panose="020B0603020202020204" pitchFamily="34" charset="0"/>
              </a:defRPr>
            </a:lvl1pPr>
          </a:lstStyle>
          <a:p>
            <a:r>
              <a:rPr lang="en-GB" dirty="0"/>
              <a:t>Click icon below to insert an image or remove this placeholder to use the whitespace in another way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637073" y="1785600"/>
            <a:ext cx="4388400" cy="3286800"/>
          </a:xfrm>
          <a:prstGeom prst="rect">
            <a:avLst/>
          </a:prstGeom>
          <a:noFill/>
        </p:spPr>
        <p:txBody>
          <a:bodyPr vert="horz" wrap="square" lIns="0" tIns="0" rIns="320040" bIns="0" anchor="ctr">
            <a:noAutofit/>
          </a:bodyPr>
          <a:lstStyle>
            <a:lvl1pPr rtl="0">
              <a:defRPr sz="4400"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17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>
                  <a:lumMod val="50000"/>
                </a:schemeClr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DF8717A-C7AC-4077-B021-9171FA343D40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37EB75D3-A8A4-88C1-80E0-B98F4064EEC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7005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Green two third">
    <p:bg>
      <p:bgPr>
        <a:gradFill flip="none" rotWithShape="1">
          <a:gsLst>
            <a:gs pos="0">
              <a:srgbClr val="DA202A"/>
            </a:gs>
            <a:gs pos="100000">
              <a:srgbClr val="A3171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682077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9398" t="8741" r="101" b="27"/>
          <a:stretch/>
        </p:blipFill>
        <p:spPr bwMode="ltGray">
          <a:xfrm flipH="1">
            <a:off x="7409849" y="0"/>
            <a:ext cx="416951" cy="685800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 bwMode="gray">
          <a:xfrm>
            <a:off x="7819543" y="0"/>
            <a:ext cx="4372457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rtl="0"/>
            <a:endParaRPr lang="en-GB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2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7820025" y="0"/>
            <a:ext cx="4371975" cy="6858000"/>
          </a:xfrm>
          <a:prstGeom prst="rect">
            <a:avLst/>
          </a:prstGeom>
          <a:noFill/>
        </p:spPr>
        <p:txBody>
          <a:bodyPr lIns="182880" tIns="914400" rIns="182880" bIns="914400"/>
          <a:lstStyle>
            <a:lvl1pPr algn="ctr" rtl="0">
              <a:defRPr sz="1600">
                <a:solidFill>
                  <a:schemeClr val="tx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r>
              <a:rPr lang="en-GB" dirty="0"/>
              <a:t>Click icon below to insert an image or remove this placeholder to use the whitespace in another way</a:t>
            </a:r>
          </a:p>
        </p:txBody>
      </p:sp>
      <p:sp>
        <p:nvSpPr>
          <p:cNvPr id="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>
                  <a:lumMod val="50000"/>
                </a:schemeClr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637073" y="1785600"/>
            <a:ext cx="6247552" cy="328680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rtl="0">
              <a:defRPr sz="4400">
                <a:solidFill>
                  <a:schemeClr val="bg1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A86470C-D300-4829-B1CD-0007CAD0D984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8D762769-C1B3-3C77-34C9-8956D451EBE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0706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Left arrow">
    <p:bg>
      <p:bgPr>
        <a:gradFill flip="none" rotWithShape="1">
          <a:gsLst>
            <a:gs pos="0">
              <a:srgbClr val="DA202A"/>
            </a:gs>
            <a:gs pos="100000">
              <a:srgbClr val="A3171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7045334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4" imgH="324" progId="TCLayout.ActiveDocument.1">
                  <p:embed/>
                </p:oleObj>
              </mc:Choice>
              <mc:Fallback>
                <p:oleObj name="think-cell Slide" r:id="rId3" imgW="324" imgH="324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Freeform 14"/>
          <p:cNvSpPr/>
          <p:nvPr userDrawn="1"/>
        </p:nvSpPr>
        <p:spPr bwMode="ltGray">
          <a:xfrm>
            <a:off x="1524" y="1310"/>
            <a:ext cx="4088312" cy="6858000"/>
          </a:xfrm>
          <a:custGeom>
            <a:avLst/>
            <a:gdLst>
              <a:gd name="connsiteX0" fmla="*/ 0 w 4088312"/>
              <a:gd name="connsiteY0" fmla="*/ 0 h 6858000"/>
              <a:gd name="connsiteX1" fmla="*/ 3264933 w 4088312"/>
              <a:gd name="connsiteY1" fmla="*/ 0 h 6858000"/>
              <a:gd name="connsiteX2" fmla="*/ 4088312 w 4088312"/>
              <a:gd name="connsiteY2" fmla="*/ 3429000 h 6858000"/>
              <a:gd name="connsiteX3" fmla="*/ 3264933 w 4088312"/>
              <a:gd name="connsiteY3" fmla="*/ 6858000 h 6858000"/>
              <a:gd name="connsiteX4" fmla="*/ 0 w 4088312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88312" h="6858000">
                <a:moveTo>
                  <a:pt x="0" y="0"/>
                </a:moveTo>
                <a:lnTo>
                  <a:pt x="3264933" y="0"/>
                </a:lnTo>
                <a:lnTo>
                  <a:pt x="4088312" y="3429000"/>
                </a:lnTo>
                <a:lnTo>
                  <a:pt x="3264933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 rtl="0">
              <a:lnSpc>
                <a:spcPct val="90000"/>
              </a:lnSpc>
              <a:spcAft>
                <a:spcPts val="1000"/>
              </a:spcAft>
            </a:pPr>
            <a:endParaRPr lang="en-GB" sz="1200" dirty="0">
              <a:solidFill>
                <a:prstClr val="white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1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pic>
        <p:nvPicPr>
          <p:cNvPr id="12" name="Picture 11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32442" y="3590399"/>
            <a:ext cx="1365250" cy="3382962"/>
          </a:xfrm>
          <a:custGeom>
            <a:avLst/>
            <a:gdLst>
              <a:gd name="connsiteX0" fmla="*/ 919541 w 1365250"/>
              <a:gd name="connsiteY0" fmla="*/ 0 h 3382962"/>
              <a:gd name="connsiteX1" fmla="*/ 1365250 w 1365250"/>
              <a:gd name="connsiteY1" fmla="*/ 0 h 3382962"/>
              <a:gd name="connsiteX2" fmla="*/ 1365250 w 1365250"/>
              <a:gd name="connsiteY2" fmla="*/ 3382962 h 3382962"/>
              <a:gd name="connsiteX3" fmla="*/ 0 w 1365250"/>
              <a:gd name="connsiteY3" fmla="*/ 3382962 h 3382962"/>
              <a:gd name="connsiteX4" fmla="*/ 0 w 1365250"/>
              <a:gd name="connsiteY4" fmla="*/ 3264716 h 3382962"/>
              <a:gd name="connsiteX5" fmla="*/ 129871 w 1365250"/>
              <a:gd name="connsiteY5" fmla="*/ 3267601 h 3382962"/>
              <a:gd name="connsiteX6" fmla="*/ 0 w 1365250"/>
              <a:gd name="connsiteY6" fmla="*/ 0 h 3382962"/>
              <a:gd name="connsiteX7" fmla="*/ 909386 w 1365250"/>
              <a:gd name="connsiteY7" fmla="*/ 0 h 3382962"/>
              <a:gd name="connsiteX8" fmla="*/ 0 w 1365250"/>
              <a:gd name="connsiteY8" fmla="*/ 2985607 h 3382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65250" h="3382962">
                <a:moveTo>
                  <a:pt x="919541" y="0"/>
                </a:moveTo>
                <a:lnTo>
                  <a:pt x="1365250" y="0"/>
                </a:lnTo>
                <a:lnTo>
                  <a:pt x="1365250" y="3382962"/>
                </a:lnTo>
                <a:lnTo>
                  <a:pt x="0" y="3382962"/>
                </a:lnTo>
                <a:lnTo>
                  <a:pt x="0" y="3264716"/>
                </a:lnTo>
                <a:lnTo>
                  <a:pt x="129871" y="3267601"/>
                </a:lnTo>
                <a:close/>
                <a:moveTo>
                  <a:pt x="0" y="0"/>
                </a:moveTo>
                <a:lnTo>
                  <a:pt x="909386" y="0"/>
                </a:lnTo>
                <a:lnTo>
                  <a:pt x="0" y="298560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itle 4"/>
          <p:cNvSpPr>
            <a:spLocks noGrp="1"/>
          </p:cNvSpPr>
          <p:nvPr>
            <p:ph type="title" hasCustomPrompt="1"/>
          </p:nvPr>
        </p:nvSpPr>
        <p:spPr>
          <a:xfrm>
            <a:off x="637073" y="2764203"/>
            <a:ext cx="2478638" cy="1314311"/>
          </a:xfrm>
        </p:spPr>
        <p:txBody>
          <a:bodyPr vert="horz" anchor="ctr" anchorCtr="0">
            <a:noAutofit/>
          </a:bodyPr>
          <a:lstStyle>
            <a:lvl1pPr rtl="0">
              <a:defRPr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46C540E-5776-4A5C-A93B-03603B6B9D80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olidFill>
                  <a:schemeClr val="bg1"/>
                </a:solidFill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olidFill>
                <a:schemeClr val="bg1"/>
              </a:solidFill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EF078E8D-7FA8-A176-3EF7-FEE32C932A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732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Green left arrow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6870528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Freeform 14"/>
          <p:cNvSpPr/>
          <p:nvPr userDrawn="1"/>
        </p:nvSpPr>
        <p:spPr bwMode="ltGray">
          <a:xfrm>
            <a:off x="1524" y="1310"/>
            <a:ext cx="4088312" cy="6858000"/>
          </a:xfrm>
          <a:custGeom>
            <a:avLst/>
            <a:gdLst>
              <a:gd name="connsiteX0" fmla="*/ 0 w 4088312"/>
              <a:gd name="connsiteY0" fmla="*/ 0 h 6858000"/>
              <a:gd name="connsiteX1" fmla="*/ 3264933 w 4088312"/>
              <a:gd name="connsiteY1" fmla="*/ 0 h 6858000"/>
              <a:gd name="connsiteX2" fmla="*/ 4088312 w 4088312"/>
              <a:gd name="connsiteY2" fmla="*/ 3429000 h 6858000"/>
              <a:gd name="connsiteX3" fmla="*/ 3264933 w 4088312"/>
              <a:gd name="connsiteY3" fmla="*/ 6858000 h 6858000"/>
              <a:gd name="connsiteX4" fmla="*/ 0 w 4088312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88312" h="6858000">
                <a:moveTo>
                  <a:pt x="0" y="0"/>
                </a:moveTo>
                <a:lnTo>
                  <a:pt x="3264933" y="0"/>
                </a:lnTo>
                <a:lnTo>
                  <a:pt x="4088312" y="3429000"/>
                </a:lnTo>
                <a:lnTo>
                  <a:pt x="3264933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DA202A"/>
              </a:gs>
              <a:gs pos="100000">
                <a:srgbClr val="A3171F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 rtl="0">
              <a:lnSpc>
                <a:spcPct val="90000"/>
              </a:lnSpc>
              <a:spcAft>
                <a:spcPts val="1000"/>
              </a:spcAft>
            </a:pPr>
            <a:endParaRPr lang="en-GB" sz="1200" dirty="0">
              <a:solidFill>
                <a:prstClr val="white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637073" y="2764203"/>
            <a:ext cx="2478638" cy="1314311"/>
          </a:xfrm>
        </p:spPr>
        <p:txBody>
          <a:bodyPr vert="horz" anchor="ctr" anchorCtr="0">
            <a:noAutofit/>
          </a:bodyPr>
          <a:lstStyle>
            <a:lvl1pPr rtl="0">
              <a:defRPr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17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>
                  <a:lumMod val="50000"/>
                </a:schemeClr>
              </a:solidFill>
              <a:latin typeface="+mn-lt"/>
              <a:sym typeface="Trebuchet MS" panose="020B0603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20000">
            <a:off x="2174642" y="3402828"/>
            <a:ext cx="2694666" cy="3461745"/>
          </a:xfrm>
          <a:custGeom>
            <a:avLst/>
            <a:gdLst>
              <a:gd name="connsiteX0" fmla="*/ 0 w 2694666"/>
              <a:gd name="connsiteY0" fmla="*/ 0 h 3461745"/>
              <a:gd name="connsiteX1" fmla="*/ 2694666 w 2694666"/>
              <a:gd name="connsiteY1" fmla="*/ 0 h 3461745"/>
              <a:gd name="connsiteX2" fmla="*/ 2694666 w 2694666"/>
              <a:gd name="connsiteY2" fmla="*/ 3461745 h 3461745"/>
              <a:gd name="connsiteX3" fmla="*/ 1325678 w 2694666"/>
              <a:gd name="connsiteY3" fmla="*/ 3461745 h 3461745"/>
              <a:gd name="connsiteX4" fmla="*/ 1671729 w 2694666"/>
              <a:gd name="connsiteY4" fmla="*/ 3449661 h 3461745"/>
              <a:gd name="connsiteX5" fmla="*/ 1894583 w 2694666"/>
              <a:gd name="connsiteY5" fmla="*/ 6023 h 3461745"/>
              <a:gd name="connsiteX6" fmla="*/ 1847153 w 2694666"/>
              <a:gd name="connsiteY6" fmla="*/ 12445 h 3461745"/>
              <a:gd name="connsiteX7" fmla="*/ 1149427 w 2694666"/>
              <a:gd name="connsiteY7" fmla="*/ 3461745 h 3461745"/>
              <a:gd name="connsiteX8" fmla="*/ 0 w 2694666"/>
              <a:gd name="connsiteY8" fmla="*/ 3461745 h 3461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4666" h="3461745">
                <a:moveTo>
                  <a:pt x="0" y="0"/>
                </a:moveTo>
                <a:lnTo>
                  <a:pt x="2694666" y="0"/>
                </a:lnTo>
                <a:lnTo>
                  <a:pt x="2694666" y="3461745"/>
                </a:lnTo>
                <a:lnTo>
                  <a:pt x="1325678" y="3461745"/>
                </a:lnTo>
                <a:lnTo>
                  <a:pt x="1671729" y="3449661"/>
                </a:lnTo>
                <a:lnTo>
                  <a:pt x="1894583" y="6023"/>
                </a:lnTo>
                <a:lnTo>
                  <a:pt x="1847153" y="12445"/>
                </a:lnTo>
                <a:lnTo>
                  <a:pt x="1149427" y="3461745"/>
                </a:lnTo>
                <a:lnTo>
                  <a:pt x="0" y="3461745"/>
                </a:lnTo>
                <a:close/>
              </a:path>
            </a:pathLst>
          </a:cu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AB97A0A0-7455-4052-8605-E1C81A04B079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517ECB7A-C59A-B9C7-DCB7-8CD43FB3ABB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8588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Arrow one third">
    <p:bg>
      <p:bgPr>
        <a:gradFill flip="none" rotWithShape="1">
          <a:gsLst>
            <a:gs pos="0">
              <a:srgbClr val="DA202A"/>
            </a:gs>
            <a:gs pos="100000">
              <a:srgbClr val="A3171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3930801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9" name="Pentagon 3"/>
          <p:cNvSpPr/>
          <p:nvPr userDrawn="1"/>
        </p:nvSpPr>
        <p:spPr bwMode="white">
          <a:xfrm>
            <a:off x="1" y="0"/>
            <a:ext cx="5426920" cy="6858000"/>
          </a:xfrm>
          <a:prstGeom prst="homePlate">
            <a:avLst>
              <a:gd name="adj" fmla="val 12939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rtl="0">
              <a:lnSpc>
                <a:spcPct val="90000"/>
              </a:lnSpc>
              <a:spcAft>
                <a:spcPts val="1000"/>
              </a:spcAft>
            </a:pPr>
            <a:endParaRPr lang="en-GB" sz="1200" dirty="0">
              <a:solidFill>
                <a:prstClr val="white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title" hasCustomPrompt="1"/>
          </p:nvPr>
        </p:nvSpPr>
        <p:spPr>
          <a:xfrm>
            <a:off x="637073" y="1785600"/>
            <a:ext cx="4062235" cy="328680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rtl="0">
              <a:defRPr sz="4400" b="1">
                <a:solidFill>
                  <a:srgbClr val="DA202A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r>
              <a:rPr lang="en-GB"/>
              <a:t>Click to add title</a:t>
            </a:r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81525" y="3394392"/>
            <a:ext cx="1298575" cy="3571875"/>
          </a:xfrm>
          <a:custGeom>
            <a:avLst/>
            <a:gdLst>
              <a:gd name="connsiteX0" fmla="*/ 0 w 1298575"/>
              <a:gd name="connsiteY0" fmla="*/ 0 h 3571875"/>
              <a:gd name="connsiteX1" fmla="*/ 1298575 w 1298575"/>
              <a:gd name="connsiteY1" fmla="*/ 0 h 3571875"/>
              <a:gd name="connsiteX2" fmla="*/ 1298575 w 1298575"/>
              <a:gd name="connsiteY2" fmla="*/ 3571875 h 3571875"/>
              <a:gd name="connsiteX3" fmla="*/ 0 w 1298575"/>
              <a:gd name="connsiteY3" fmla="*/ 3571875 h 3571875"/>
              <a:gd name="connsiteX4" fmla="*/ 0 w 1298575"/>
              <a:gd name="connsiteY4" fmla="*/ 3465683 h 3571875"/>
              <a:gd name="connsiteX5" fmla="*/ 139700 w 1298575"/>
              <a:gd name="connsiteY5" fmla="*/ 3466783 h 3571875"/>
              <a:gd name="connsiteX6" fmla="*/ 841375 w 1298575"/>
              <a:gd name="connsiteY6" fmla="*/ 21908 h 3571875"/>
              <a:gd name="connsiteX7" fmla="*/ 0 w 1298575"/>
              <a:gd name="connsiteY7" fmla="*/ 2642743 h 3571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98575" h="3571875">
                <a:moveTo>
                  <a:pt x="0" y="0"/>
                </a:moveTo>
                <a:lnTo>
                  <a:pt x="1298575" y="0"/>
                </a:lnTo>
                <a:lnTo>
                  <a:pt x="1298575" y="3571875"/>
                </a:lnTo>
                <a:lnTo>
                  <a:pt x="0" y="3571875"/>
                </a:lnTo>
                <a:lnTo>
                  <a:pt x="0" y="3465683"/>
                </a:lnTo>
                <a:lnTo>
                  <a:pt x="139700" y="3466783"/>
                </a:lnTo>
                <a:lnTo>
                  <a:pt x="841375" y="21908"/>
                </a:lnTo>
                <a:lnTo>
                  <a:pt x="0" y="2642743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AB2C053A-E191-4F31-B921-6898DE7BDEF6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olidFill>
                  <a:schemeClr val="bg1"/>
                </a:solidFill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olidFill>
                <a:schemeClr val="bg1"/>
              </a:solidFill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3CC0C20C-A9AB-E545-A455-503E3700567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5431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Green arrow one third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686467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Pentagon 3"/>
          <p:cNvSpPr/>
          <p:nvPr userDrawn="1"/>
        </p:nvSpPr>
        <p:spPr bwMode="white">
          <a:xfrm>
            <a:off x="1" y="0"/>
            <a:ext cx="5426920" cy="6858000"/>
          </a:xfrm>
          <a:prstGeom prst="homePlate">
            <a:avLst>
              <a:gd name="adj" fmla="val 12939"/>
            </a:avLst>
          </a:prstGeom>
          <a:gradFill flip="none" rotWithShape="1">
            <a:gsLst>
              <a:gs pos="0">
                <a:srgbClr val="DA202A"/>
              </a:gs>
              <a:gs pos="100000">
                <a:srgbClr val="A3171F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rtl="0">
              <a:lnSpc>
                <a:spcPct val="90000"/>
              </a:lnSpc>
              <a:spcAft>
                <a:spcPts val="1000"/>
              </a:spcAft>
            </a:pPr>
            <a:endParaRPr lang="en-GB" sz="1200" b="1" dirty="0">
              <a:solidFill>
                <a:prstClr val="white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title" hasCustomPrompt="1"/>
          </p:nvPr>
        </p:nvSpPr>
        <p:spPr>
          <a:xfrm>
            <a:off x="637073" y="1785600"/>
            <a:ext cx="4062235" cy="328680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rtl="0">
              <a:defRPr sz="4400" b="1">
                <a:solidFill>
                  <a:srgbClr val="FFFFFF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15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>
                  <a:lumMod val="50000"/>
                </a:schemeClr>
              </a:solidFill>
              <a:latin typeface="+mn-lt"/>
              <a:sym typeface="Trebuchet MS" panose="020B0603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578059" y="3416300"/>
            <a:ext cx="2694666" cy="3441700"/>
          </a:xfrm>
          <a:custGeom>
            <a:avLst/>
            <a:gdLst>
              <a:gd name="connsiteX0" fmla="*/ 2040063 w 2694666"/>
              <a:gd name="connsiteY0" fmla="*/ 0 h 3441700"/>
              <a:gd name="connsiteX1" fmla="*/ 2694666 w 2694666"/>
              <a:gd name="connsiteY1" fmla="*/ 0 h 3441700"/>
              <a:gd name="connsiteX2" fmla="*/ 2694666 w 2694666"/>
              <a:gd name="connsiteY2" fmla="*/ 3441700 h 3441700"/>
              <a:gd name="connsiteX3" fmla="*/ 1510783 w 2694666"/>
              <a:gd name="connsiteY3" fmla="*/ 3441700 h 3441700"/>
              <a:gd name="connsiteX4" fmla="*/ 1816742 w 2694666"/>
              <a:gd name="connsiteY4" fmla="*/ 365420 h 3441700"/>
              <a:gd name="connsiteX5" fmla="*/ 2022641 w 2694666"/>
              <a:gd name="connsiteY5" fmla="*/ 379413 h 3441700"/>
              <a:gd name="connsiteX6" fmla="*/ 0 w 2694666"/>
              <a:gd name="connsiteY6" fmla="*/ 0 h 3441700"/>
              <a:gd name="connsiteX7" fmla="*/ 1846270 w 2694666"/>
              <a:gd name="connsiteY7" fmla="*/ 0 h 3441700"/>
              <a:gd name="connsiteX8" fmla="*/ 1848810 w 2694666"/>
              <a:gd name="connsiteY8" fmla="*/ 12700 h 3441700"/>
              <a:gd name="connsiteX9" fmla="*/ 1777372 w 2694666"/>
              <a:gd name="connsiteY9" fmla="*/ 362744 h 3441700"/>
              <a:gd name="connsiteX10" fmla="*/ 1780172 w 2694666"/>
              <a:gd name="connsiteY10" fmla="*/ 362934 h 3441700"/>
              <a:gd name="connsiteX11" fmla="*/ 1144340 w 2694666"/>
              <a:gd name="connsiteY11" fmla="*/ 3441700 h 3441700"/>
              <a:gd name="connsiteX12" fmla="*/ 0 w 2694666"/>
              <a:gd name="connsiteY12" fmla="*/ 3441700 h 3441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694666" h="3441700">
                <a:moveTo>
                  <a:pt x="2040063" y="0"/>
                </a:moveTo>
                <a:lnTo>
                  <a:pt x="2694666" y="0"/>
                </a:lnTo>
                <a:lnTo>
                  <a:pt x="2694666" y="3441700"/>
                </a:lnTo>
                <a:lnTo>
                  <a:pt x="1510783" y="3441700"/>
                </a:lnTo>
                <a:lnTo>
                  <a:pt x="1816742" y="365420"/>
                </a:lnTo>
                <a:lnTo>
                  <a:pt x="2022641" y="379413"/>
                </a:lnTo>
                <a:close/>
                <a:moveTo>
                  <a:pt x="0" y="0"/>
                </a:moveTo>
                <a:lnTo>
                  <a:pt x="1846270" y="0"/>
                </a:lnTo>
                <a:lnTo>
                  <a:pt x="1848810" y="12700"/>
                </a:lnTo>
                <a:lnTo>
                  <a:pt x="1777372" y="362744"/>
                </a:lnTo>
                <a:lnTo>
                  <a:pt x="1780172" y="362934"/>
                </a:lnTo>
                <a:lnTo>
                  <a:pt x="1144340" y="3441700"/>
                </a:lnTo>
                <a:lnTo>
                  <a:pt x="0" y="3441700"/>
                </a:lnTo>
                <a:close/>
              </a:path>
            </a:pathLst>
          </a:cu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B841A0E5-37E3-4DA9-9889-DCF9482FC71A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7DC0A76B-8B15-2820-DC29-B47C8E4F113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1262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dditional Title page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309836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A red mailbox on the side of a road&#10;&#10;Description automatically generated with low confidence">
            <a:extLst>
              <a:ext uri="{FF2B5EF4-FFF2-40B4-BE49-F238E27FC236}">
                <a16:creationId xmlns:a16="http://schemas.microsoft.com/office/drawing/2014/main" id="{FB286977-762B-0649-EA2B-276BC4E1DF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rtl="0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GB" sz="5400" b="0" i="0" baseline="0" dirty="0">
              <a:solidFill>
                <a:srgbClr val="FFFFFF"/>
              </a:solidFill>
              <a:latin typeface="Trebuchet MS" panose="020B0603020202020204" pitchFamily="34" charset="0"/>
              <a:ea typeface="+mj-ea"/>
              <a:cs typeface="+mj-cs"/>
              <a:sym typeface="Trebuchet MS" panose="020B0603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17AEA27-BCF7-434B-9389-61CDDC6B04C5}"/>
              </a:ext>
            </a:extLst>
          </p:cNvPr>
          <p:cNvSpPr/>
          <p:nvPr/>
        </p:nvSpPr>
        <p:spPr>
          <a:xfrm>
            <a:off x="0" y="0"/>
            <a:ext cx="9588783" cy="6858000"/>
          </a:xfrm>
          <a:prstGeom prst="rect">
            <a:avLst/>
          </a:prstGeom>
          <a:gradFill>
            <a:gsLst>
              <a:gs pos="100000">
                <a:schemeClr val="bg2">
                  <a:lumMod val="10000"/>
                  <a:alpha val="0"/>
                </a:schemeClr>
              </a:gs>
              <a:gs pos="13000">
                <a:schemeClr val="bg2">
                  <a:lumMod val="10000"/>
                </a:schemeClr>
              </a:gs>
            </a:gsLst>
            <a:lin ang="0" scaled="0"/>
          </a:gra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n-GB" sz="12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ED7DCF0B-88B2-48D0-8E38-AAC599D20F48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563426" y="5321539"/>
            <a:ext cx="6685782" cy="43619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rtl="0">
              <a:defRPr lang="en-US" sz="240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buClr>
                <a:srgbClr val="DA291C"/>
              </a:buClr>
              <a:buNone/>
            </a:pPr>
            <a:r>
              <a:rPr lang="en-GB" sz="2400"/>
              <a:t>Subtitle</a:t>
            </a:r>
          </a:p>
        </p:txBody>
      </p:sp>
      <p:sp>
        <p:nvSpPr>
          <p:cNvPr id="26" name="Title 3">
            <a:extLst>
              <a:ext uri="{FF2B5EF4-FFF2-40B4-BE49-F238E27FC236}">
                <a16:creationId xmlns:a16="http://schemas.microsoft.com/office/drawing/2014/main" id="{B651114E-7058-4A6C-A635-336EDF320F00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563426" y="1712075"/>
            <a:ext cx="6685782" cy="3138423"/>
          </a:xfrm>
        </p:spPr>
        <p:txBody>
          <a:bodyPr vert="horz" lIns="0" tIns="0" rIns="0" bIns="0" rtlCol="0" anchor="b" anchorCtr="0">
            <a:normAutofit/>
          </a:bodyPr>
          <a:lstStyle>
            <a:lvl1pPr rtl="0">
              <a:defRPr lang="en-US" sz="6000" dirty="0">
                <a:solidFill>
                  <a:schemeClr val="bg1"/>
                </a:solidFill>
                <a:latin typeface="+mn-lt"/>
              </a:defRPr>
            </a:lvl1pPr>
          </a:lstStyle>
          <a:p>
            <a:pPr marL="0" lvl="0">
              <a:lnSpc>
                <a:spcPct val="93000"/>
              </a:lnSpc>
            </a:pPr>
            <a:br>
              <a:rPr lang="en-GB" sz="6000"/>
            </a:br>
            <a:r>
              <a:rPr lang="en-GB" sz="6000"/>
              <a:t>Title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353E6175-CCEF-4D3C-A9C6-24D79A8AEB8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3426" y="6033671"/>
            <a:ext cx="6685782" cy="327148"/>
          </a:xfrm>
          <a:noFill/>
        </p:spPr>
        <p:txBody>
          <a:bodyPr vert="horz" lIns="0" tIns="0" rIns="0" bIns="0" rtlCol="0" anchor="ctr">
            <a:noAutofit/>
          </a:bodyPr>
          <a:lstStyle>
            <a:lvl1pPr rtl="0">
              <a:defRPr lang="en-US" sz="1800" b="1" cap="all" baseline="0" dirty="0">
                <a:solidFill>
                  <a:srgbClr val="FFFFFF"/>
                </a:solidFill>
                <a:latin typeface="+mn-lt"/>
              </a:defRPr>
            </a:lvl1pPr>
          </a:lstStyle>
          <a:p>
            <a:pPr lvl="0">
              <a:buNone/>
            </a:pPr>
            <a:r>
              <a:rPr lang="en-GB"/>
              <a:t>Date</a:t>
            </a:r>
          </a:p>
        </p:txBody>
      </p:sp>
      <p:pic>
        <p:nvPicPr>
          <p:cNvPr id="6" name="Picture 2" descr="My image...">
            <a:extLst>
              <a:ext uri="{FF2B5EF4-FFF2-40B4-BE49-F238E27FC236}">
                <a16:creationId xmlns:a16="http://schemas.microsoft.com/office/drawing/2014/main" id="{B7C665B0-2D40-DACC-0E6C-EBA61F76FE3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5291" y="-158374"/>
            <a:ext cx="2416709" cy="1867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9945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Arrow half">
    <p:bg>
      <p:bgPr>
        <a:gradFill flip="none" rotWithShape="1">
          <a:gsLst>
            <a:gs pos="0">
              <a:srgbClr val="DA202A"/>
            </a:gs>
            <a:gs pos="100000">
              <a:srgbClr val="A3171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4466244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entagon 8"/>
          <p:cNvSpPr/>
          <p:nvPr/>
        </p:nvSpPr>
        <p:spPr bwMode="white">
          <a:xfrm>
            <a:off x="0" y="0"/>
            <a:ext cx="6363546" cy="6858000"/>
          </a:xfrm>
          <a:prstGeom prst="homePlate">
            <a:avLst>
              <a:gd name="adj" fmla="val 12939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rtl="0">
              <a:lnSpc>
                <a:spcPct val="90000"/>
              </a:lnSpc>
              <a:spcAft>
                <a:spcPts val="1000"/>
              </a:spcAft>
            </a:pPr>
            <a:endParaRPr lang="en-GB" sz="1200" dirty="0">
              <a:solidFill>
                <a:prstClr val="white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8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97806" y="3589606"/>
            <a:ext cx="1365250" cy="3382962"/>
          </a:xfrm>
          <a:custGeom>
            <a:avLst/>
            <a:gdLst>
              <a:gd name="connsiteX0" fmla="*/ 920598 w 1365250"/>
              <a:gd name="connsiteY0" fmla="*/ 0 h 3382962"/>
              <a:gd name="connsiteX1" fmla="*/ 1365250 w 1365250"/>
              <a:gd name="connsiteY1" fmla="*/ 0 h 3382962"/>
              <a:gd name="connsiteX2" fmla="*/ 1365250 w 1365250"/>
              <a:gd name="connsiteY2" fmla="*/ 3382962 h 3382962"/>
              <a:gd name="connsiteX3" fmla="*/ 0 w 1365250"/>
              <a:gd name="connsiteY3" fmla="*/ 3382962 h 3382962"/>
              <a:gd name="connsiteX4" fmla="*/ 0 w 1365250"/>
              <a:gd name="connsiteY4" fmla="*/ 3320782 h 3382962"/>
              <a:gd name="connsiteX5" fmla="*/ 126694 w 1365250"/>
              <a:gd name="connsiteY5" fmla="*/ 3320782 h 3382962"/>
              <a:gd name="connsiteX6" fmla="*/ 0 w 1365250"/>
              <a:gd name="connsiteY6" fmla="*/ 0 h 3382962"/>
              <a:gd name="connsiteX7" fmla="*/ 908172 w 1365250"/>
              <a:gd name="connsiteY7" fmla="*/ 0 h 3382962"/>
              <a:gd name="connsiteX8" fmla="*/ 0 w 1365250"/>
              <a:gd name="connsiteY8" fmla="*/ 2890357 h 3382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65250" h="3382962">
                <a:moveTo>
                  <a:pt x="920598" y="0"/>
                </a:moveTo>
                <a:lnTo>
                  <a:pt x="1365250" y="0"/>
                </a:lnTo>
                <a:lnTo>
                  <a:pt x="1365250" y="3382962"/>
                </a:lnTo>
                <a:lnTo>
                  <a:pt x="0" y="3382962"/>
                </a:lnTo>
                <a:lnTo>
                  <a:pt x="0" y="3320782"/>
                </a:lnTo>
                <a:lnTo>
                  <a:pt x="126694" y="3320782"/>
                </a:lnTo>
                <a:close/>
                <a:moveTo>
                  <a:pt x="0" y="0"/>
                </a:moveTo>
                <a:lnTo>
                  <a:pt x="908172" y="0"/>
                </a:lnTo>
                <a:lnTo>
                  <a:pt x="0" y="289035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3"/>
          <p:cNvSpPr>
            <a:spLocks noGrp="1"/>
          </p:cNvSpPr>
          <p:nvPr>
            <p:ph type="title" hasCustomPrompt="1"/>
          </p:nvPr>
        </p:nvSpPr>
        <p:spPr>
          <a:xfrm>
            <a:off x="637074" y="541734"/>
            <a:ext cx="4740749" cy="420413"/>
          </a:xfrm>
        </p:spPr>
        <p:txBody>
          <a:bodyPr vert="horz"/>
          <a:lstStyle>
            <a:lvl1pPr rtl="0">
              <a:lnSpc>
                <a:spcPct val="80000"/>
              </a:lnSpc>
              <a:defRPr>
                <a:latin typeface="+mn-lt"/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A66FB8F-1054-464B-9B0E-21095AD38C17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olidFill>
                  <a:schemeClr val="bg1"/>
                </a:solidFill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olidFill>
                <a:schemeClr val="bg1"/>
              </a:solidFill>
              <a:sym typeface="Trebuchet MS" panose="020B0603020202020204" pitchFamily="34" charset="0"/>
            </a:endParaRPr>
          </a:p>
        </p:txBody>
      </p:sp>
      <p:pic>
        <p:nvPicPr>
          <p:cNvPr id="3" name="Picture 2" descr="My image...">
            <a:extLst>
              <a:ext uri="{FF2B5EF4-FFF2-40B4-BE49-F238E27FC236}">
                <a16:creationId xmlns:a16="http://schemas.microsoft.com/office/drawing/2014/main" id="{29A138A6-6C0C-981A-8274-89171B65881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86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Green arrow half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1261767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entagon 8"/>
          <p:cNvSpPr/>
          <p:nvPr/>
        </p:nvSpPr>
        <p:spPr bwMode="white">
          <a:xfrm>
            <a:off x="0" y="0"/>
            <a:ext cx="6363546" cy="6858000"/>
          </a:xfrm>
          <a:prstGeom prst="homePlate">
            <a:avLst>
              <a:gd name="adj" fmla="val 12939"/>
            </a:avLst>
          </a:prstGeom>
          <a:gradFill flip="none" rotWithShape="1">
            <a:gsLst>
              <a:gs pos="0">
                <a:srgbClr val="DA202A"/>
              </a:gs>
              <a:gs pos="100000">
                <a:srgbClr val="A3171F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rtl="0">
              <a:lnSpc>
                <a:spcPct val="90000"/>
              </a:lnSpc>
              <a:spcAft>
                <a:spcPts val="1000"/>
              </a:spcAft>
            </a:pPr>
            <a:endParaRPr lang="en-GB" sz="1200" dirty="0">
              <a:solidFill>
                <a:prstClr val="white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5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>
                  <a:lumMod val="50000"/>
                </a:schemeClr>
              </a:solidFill>
              <a:latin typeface="+mn-lt"/>
              <a:sym typeface="Trebuchet MS" panose="020B0603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20000">
            <a:off x="4460172" y="3407803"/>
            <a:ext cx="2694666" cy="3456551"/>
          </a:xfrm>
          <a:custGeom>
            <a:avLst/>
            <a:gdLst>
              <a:gd name="connsiteX0" fmla="*/ 2136534 w 2694666"/>
              <a:gd name="connsiteY0" fmla="*/ 0 h 3456551"/>
              <a:gd name="connsiteX1" fmla="*/ 2694666 w 2694666"/>
              <a:gd name="connsiteY1" fmla="*/ 0 h 3456551"/>
              <a:gd name="connsiteX2" fmla="*/ 2694666 w 2694666"/>
              <a:gd name="connsiteY2" fmla="*/ 3456551 h 3456551"/>
              <a:gd name="connsiteX3" fmla="*/ 1957033 w 2694666"/>
              <a:gd name="connsiteY3" fmla="*/ 3456551 h 3456551"/>
              <a:gd name="connsiteX4" fmla="*/ 1856842 w 2694666"/>
              <a:gd name="connsiteY4" fmla="*/ 432620 h 3456551"/>
              <a:gd name="connsiteX5" fmla="*/ 1914577 w 2694666"/>
              <a:gd name="connsiteY5" fmla="*/ 426057 h 3456551"/>
              <a:gd name="connsiteX6" fmla="*/ 0 w 2694666"/>
              <a:gd name="connsiteY6" fmla="*/ 0 h 3456551"/>
              <a:gd name="connsiteX7" fmla="*/ 1841687 w 2694666"/>
              <a:gd name="connsiteY7" fmla="*/ 0 h 3456551"/>
              <a:gd name="connsiteX8" fmla="*/ 1142595 w 2694666"/>
              <a:gd name="connsiteY8" fmla="*/ 3456551 h 3456551"/>
              <a:gd name="connsiteX9" fmla="*/ 0 w 2694666"/>
              <a:gd name="connsiteY9" fmla="*/ 3456551 h 3456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94666" h="3456551">
                <a:moveTo>
                  <a:pt x="2136534" y="0"/>
                </a:moveTo>
                <a:lnTo>
                  <a:pt x="2694666" y="0"/>
                </a:lnTo>
                <a:lnTo>
                  <a:pt x="2694666" y="3456551"/>
                </a:lnTo>
                <a:lnTo>
                  <a:pt x="1957033" y="3456551"/>
                </a:lnTo>
                <a:lnTo>
                  <a:pt x="1856842" y="432620"/>
                </a:lnTo>
                <a:lnTo>
                  <a:pt x="1914577" y="426057"/>
                </a:lnTo>
                <a:close/>
                <a:moveTo>
                  <a:pt x="0" y="0"/>
                </a:moveTo>
                <a:lnTo>
                  <a:pt x="1841687" y="0"/>
                </a:lnTo>
                <a:lnTo>
                  <a:pt x="1142595" y="3456551"/>
                </a:lnTo>
                <a:lnTo>
                  <a:pt x="0" y="3456551"/>
                </a:lnTo>
                <a:close/>
              </a:path>
            </a:pathLst>
          </a:custGeom>
        </p:spPr>
      </p:pic>
      <p:sp>
        <p:nvSpPr>
          <p:cNvPr id="11" name="Title 3"/>
          <p:cNvSpPr>
            <a:spLocks noGrp="1"/>
          </p:cNvSpPr>
          <p:nvPr>
            <p:ph type="title" hasCustomPrompt="1"/>
          </p:nvPr>
        </p:nvSpPr>
        <p:spPr>
          <a:xfrm>
            <a:off x="637074" y="541734"/>
            <a:ext cx="4740749" cy="420413"/>
          </a:xfrm>
        </p:spPr>
        <p:txBody>
          <a:bodyPr vert="horz"/>
          <a:lstStyle>
            <a:lvl1pPr rtl="0">
              <a:lnSpc>
                <a:spcPct val="8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89DD536-F184-4899-89AB-D19AC20CA321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ym typeface="Trebuchet MS" panose="020B0603020202020204" pitchFamily="34" charset="0"/>
            </a:endParaRPr>
          </a:p>
        </p:txBody>
      </p:sp>
      <p:pic>
        <p:nvPicPr>
          <p:cNvPr id="3" name="Picture 2" descr="My image...">
            <a:extLst>
              <a:ext uri="{FF2B5EF4-FFF2-40B4-BE49-F238E27FC236}">
                <a16:creationId xmlns:a16="http://schemas.microsoft.com/office/drawing/2014/main" id="{3565512F-8B79-C805-7CE2-0D76D99CA16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6561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Arrow two third">
    <p:bg>
      <p:bgPr>
        <a:gradFill flip="none" rotWithShape="1">
          <a:gsLst>
            <a:gs pos="0">
              <a:srgbClr val="DA202A"/>
            </a:gs>
            <a:gs pos="100000">
              <a:srgbClr val="A3171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220218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Freeform 18"/>
          <p:cNvSpPr/>
          <p:nvPr userDrawn="1"/>
        </p:nvSpPr>
        <p:spPr bwMode="white">
          <a:xfrm>
            <a:off x="0" y="0"/>
            <a:ext cx="8446239" cy="6858000"/>
          </a:xfrm>
          <a:custGeom>
            <a:avLst/>
            <a:gdLst>
              <a:gd name="connsiteX0" fmla="*/ 0 w 8446239"/>
              <a:gd name="connsiteY0" fmla="*/ 0 h 6858000"/>
              <a:gd name="connsiteX1" fmla="*/ 7645979 w 8446239"/>
              <a:gd name="connsiteY1" fmla="*/ 0 h 6858000"/>
              <a:gd name="connsiteX2" fmla="*/ 8446239 w 8446239"/>
              <a:gd name="connsiteY2" fmla="*/ 3429000 h 6858000"/>
              <a:gd name="connsiteX3" fmla="*/ 7645979 w 8446239"/>
              <a:gd name="connsiteY3" fmla="*/ 6858000 h 6858000"/>
              <a:gd name="connsiteX4" fmla="*/ 0 w 8446239"/>
              <a:gd name="connsiteY4" fmla="*/ 6858000 h 6858000"/>
              <a:gd name="connsiteX5" fmla="*/ 0 w 8446239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46239" h="6858000">
                <a:moveTo>
                  <a:pt x="0" y="0"/>
                </a:moveTo>
                <a:lnTo>
                  <a:pt x="7645979" y="0"/>
                </a:lnTo>
                <a:lnTo>
                  <a:pt x="8446239" y="3429000"/>
                </a:lnTo>
                <a:lnTo>
                  <a:pt x="7645979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 rtl="0">
              <a:lnSpc>
                <a:spcPct val="90000"/>
              </a:lnSpc>
              <a:spcAft>
                <a:spcPts val="1000"/>
              </a:spcAft>
            </a:pPr>
            <a:endParaRPr lang="en-GB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90339" y="3589606"/>
            <a:ext cx="1365250" cy="3382962"/>
          </a:xfrm>
          <a:custGeom>
            <a:avLst/>
            <a:gdLst>
              <a:gd name="connsiteX0" fmla="*/ 911531 w 1365250"/>
              <a:gd name="connsiteY0" fmla="*/ 0 h 3382962"/>
              <a:gd name="connsiteX1" fmla="*/ 1365250 w 1365250"/>
              <a:gd name="connsiteY1" fmla="*/ 0 h 3382962"/>
              <a:gd name="connsiteX2" fmla="*/ 1365250 w 1365250"/>
              <a:gd name="connsiteY2" fmla="*/ 3382962 h 3382962"/>
              <a:gd name="connsiteX3" fmla="*/ 107988 w 1365250"/>
              <a:gd name="connsiteY3" fmla="*/ 3382962 h 3382962"/>
              <a:gd name="connsiteX4" fmla="*/ 111422 w 1365250"/>
              <a:gd name="connsiteY4" fmla="*/ 3368118 h 3382962"/>
              <a:gd name="connsiteX5" fmla="*/ 129661 w 1365250"/>
              <a:gd name="connsiteY5" fmla="*/ 3368407 h 3382962"/>
              <a:gd name="connsiteX6" fmla="*/ 890411 w 1365250"/>
              <a:gd name="connsiteY6" fmla="*/ 0 h 3382962"/>
              <a:gd name="connsiteX7" fmla="*/ 897808 w 1365250"/>
              <a:gd name="connsiteY7" fmla="*/ 0 h 3382962"/>
              <a:gd name="connsiteX8" fmla="*/ 870584 w 1365250"/>
              <a:gd name="connsiteY8" fmla="*/ 85726 h 3382962"/>
              <a:gd name="connsiteX9" fmla="*/ 0 w 1365250"/>
              <a:gd name="connsiteY9" fmla="*/ 0 h 3382962"/>
              <a:gd name="connsiteX10" fmla="*/ 852736 w 1365250"/>
              <a:gd name="connsiteY10" fmla="*/ 0 h 3382962"/>
              <a:gd name="connsiteX11" fmla="*/ 0 w 1365250"/>
              <a:gd name="connsiteY11" fmla="*/ 1883543 h 3382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65250" h="3382962">
                <a:moveTo>
                  <a:pt x="911531" y="0"/>
                </a:moveTo>
                <a:lnTo>
                  <a:pt x="1365250" y="0"/>
                </a:lnTo>
                <a:lnTo>
                  <a:pt x="1365250" y="3382962"/>
                </a:lnTo>
                <a:lnTo>
                  <a:pt x="107988" y="3382962"/>
                </a:lnTo>
                <a:lnTo>
                  <a:pt x="111422" y="3368118"/>
                </a:lnTo>
                <a:lnTo>
                  <a:pt x="129661" y="3368407"/>
                </a:lnTo>
                <a:close/>
                <a:moveTo>
                  <a:pt x="890411" y="0"/>
                </a:moveTo>
                <a:lnTo>
                  <a:pt x="897808" y="0"/>
                </a:lnTo>
                <a:lnTo>
                  <a:pt x="870584" y="85726"/>
                </a:lnTo>
                <a:close/>
                <a:moveTo>
                  <a:pt x="0" y="0"/>
                </a:moveTo>
                <a:lnTo>
                  <a:pt x="852736" y="0"/>
                </a:lnTo>
                <a:lnTo>
                  <a:pt x="0" y="1883543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3"/>
          <p:cNvSpPr>
            <a:spLocks noGrp="1"/>
          </p:cNvSpPr>
          <p:nvPr>
            <p:ph type="title" hasCustomPrompt="1"/>
          </p:nvPr>
        </p:nvSpPr>
        <p:spPr>
          <a:xfrm>
            <a:off x="637074" y="541734"/>
            <a:ext cx="6247423" cy="420413"/>
          </a:xfrm>
        </p:spPr>
        <p:txBody>
          <a:bodyPr vert="horz"/>
          <a:lstStyle>
            <a:lvl1pPr rtl="0">
              <a:lnSpc>
                <a:spcPct val="80000"/>
              </a:lnSpc>
              <a:defRPr/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50A2CDC-5F8D-464B-A658-388119BE2F58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olidFill>
                  <a:schemeClr val="bg1"/>
                </a:solidFill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olidFill>
                <a:schemeClr val="bg1"/>
              </a:solidFill>
              <a:sym typeface="Trebuchet MS" panose="020B0603020202020204" pitchFamily="34" charset="0"/>
            </a:endParaRPr>
          </a:p>
        </p:txBody>
      </p:sp>
      <p:pic>
        <p:nvPicPr>
          <p:cNvPr id="3" name="Picture 2" descr="My image...">
            <a:extLst>
              <a:ext uri="{FF2B5EF4-FFF2-40B4-BE49-F238E27FC236}">
                <a16:creationId xmlns:a16="http://schemas.microsoft.com/office/drawing/2014/main" id="{62421B4F-71CD-76B1-DB1A-5D9D89B4FE2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953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Green arrow two third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546456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Freeform 18"/>
          <p:cNvSpPr/>
          <p:nvPr userDrawn="1"/>
        </p:nvSpPr>
        <p:spPr bwMode="white">
          <a:xfrm>
            <a:off x="0" y="0"/>
            <a:ext cx="8446239" cy="6858000"/>
          </a:xfrm>
          <a:custGeom>
            <a:avLst/>
            <a:gdLst>
              <a:gd name="connsiteX0" fmla="*/ 0 w 8446239"/>
              <a:gd name="connsiteY0" fmla="*/ 0 h 6858000"/>
              <a:gd name="connsiteX1" fmla="*/ 7645979 w 8446239"/>
              <a:gd name="connsiteY1" fmla="*/ 0 h 6858000"/>
              <a:gd name="connsiteX2" fmla="*/ 8446239 w 8446239"/>
              <a:gd name="connsiteY2" fmla="*/ 3429000 h 6858000"/>
              <a:gd name="connsiteX3" fmla="*/ 7645979 w 8446239"/>
              <a:gd name="connsiteY3" fmla="*/ 6858000 h 6858000"/>
              <a:gd name="connsiteX4" fmla="*/ 0 w 8446239"/>
              <a:gd name="connsiteY4" fmla="*/ 6858000 h 6858000"/>
              <a:gd name="connsiteX5" fmla="*/ 0 w 8446239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46239" h="6858000">
                <a:moveTo>
                  <a:pt x="0" y="0"/>
                </a:moveTo>
                <a:lnTo>
                  <a:pt x="7645979" y="0"/>
                </a:lnTo>
                <a:lnTo>
                  <a:pt x="8446239" y="3429000"/>
                </a:lnTo>
                <a:lnTo>
                  <a:pt x="7645979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DA202A"/>
              </a:gs>
              <a:gs pos="100000">
                <a:srgbClr val="A3171F"/>
              </a:gs>
            </a:gsLst>
            <a:lin ang="81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 rtl="0">
              <a:lnSpc>
                <a:spcPct val="90000"/>
              </a:lnSpc>
              <a:spcAft>
                <a:spcPts val="1000"/>
              </a:spcAft>
            </a:pPr>
            <a:endParaRPr lang="en-GB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>
                  <a:lumMod val="50000"/>
                </a:schemeClr>
              </a:solidFill>
              <a:latin typeface="+mn-lt"/>
              <a:sym typeface="Trebuchet MS" panose="020B0603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20000">
            <a:off x="6567628" y="3407803"/>
            <a:ext cx="2694666" cy="3456551"/>
          </a:xfrm>
          <a:custGeom>
            <a:avLst/>
            <a:gdLst>
              <a:gd name="connsiteX0" fmla="*/ 2068299 w 2694666"/>
              <a:gd name="connsiteY0" fmla="*/ 0 h 3456551"/>
              <a:gd name="connsiteX1" fmla="*/ 2694666 w 2694666"/>
              <a:gd name="connsiteY1" fmla="*/ 0 h 3456551"/>
              <a:gd name="connsiteX2" fmla="*/ 2694666 w 2694666"/>
              <a:gd name="connsiteY2" fmla="*/ 3456551 h 3456551"/>
              <a:gd name="connsiteX3" fmla="*/ 1434992 w 2694666"/>
              <a:gd name="connsiteY3" fmla="*/ 3456551 h 3456551"/>
              <a:gd name="connsiteX4" fmla="*/ 0 w 2694666"/>
              <a:gd name="connsiteY4" fmla="*/ 0 h 3456551"/>
              <a:gd name="connsiteX5" fmla="*/ 1825478 w 2694666"/>
              <a:gd name="connsiteY5" fmla="*/ 0 h 3456551"/>
              <a:gd name="connsiteX6" fmla="*/ 1138791 w 2694666"/>
              <a:gd name="connsiteY6" fmla="*/ 3456551 h 3456551"/>
              <a:gd name="connsiteX7" fmla="*/ 0 w 2694666"/>
              <a:gd name="connsiteY7" fmla="*/ 3456551 h 3456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94666" h="3456551">
                <a:moveTo>
                  <a:pt x="2068299" y="0"/>
                </a:moveTo>
                <a:lnTo>
                  <a:pt x="2694666" y="0"/>
                </a:lnTo>
                <a:lnTo>
                  <a:pt x="2694666" y="3456551"/>
                </a:lnTo>
                <a:lnTo>
                  <a:pt x="1434992" y="3456551"/>
                </a:lnTo>
                <a:close/>
                <a:moveTo>
                  <a:pt x="0" y="0"/>
                </a:moveTo>
                <a:lnTo>
                  <a:pt x="1825478" y="0"/>
                </a:lnTo>
                <a:lnTo>
                  <a:pt x="1138791" y="3456551"/>
                </a:lnTo>
                <a:lnTo>
                  <a:pt x="0" y="3456551"/>
                </a:lnTo>
                <a:close/>
              </a:path>
            </a:pathLst>
          </a:custGeom>
        </p:spPr>
      </p:pic>
      <p:sp>
        <p:nvSpPr>
          <p:cNvPr id="10" name="Title 3"/>
          <p:cNvSpPr>
            <a:spLocks noGrp="1"/>
          </p:cNvSpPr>
          <p:nvPr>
            <p:ph type="title" hasCustomPrompt="1"/>
          </p:nvPr>
        </p:nvSpPr>
        <p:spPr>
          <a:xfrm>
            <a:off x="637074" y="541734"/>
            <a:ext cx="6247423" cy="420413"/>
          </a:xfrm>
        </p:spPr>
        <p:txBody>
          <a:bodyPr vert="horz"/>
          <a:lstStyle>
            <a:lvl1pPr rtl="0">
              <a:lnSpc>
                <a:spcPct val="8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2F3A960-3D6A-42DE-ABD8-E922878417A9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ym typeface="Trebuchet MS" panose="020B0603020202020204" pitchFamily="34" charset="0"/>
            </a:endParaRPr>
          </a:p>
        </p:txBody>
      </p:sp>
      <p:pic>
        <p:nvPicPr>
          <p:cNvPr id="3" name="Picture 2" descr="My image...">
            <a:extLst>
              <a:ext uri="{FF2B5EF4-FFF2-40B4-BE49-F238E27FC236}">
                <a16:creationId xmlns:a16="http://schemas.microsoft.com/office/drawing/2014/main" id="{6C761795-55D3-4320-511E-A858F95007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9302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Big statement green">
    <p:bg>
      <p:bgPr>
        <a:gradFill flip="none" rotWithShape="1">
          <a:gsLst>
            <a:gs pos="0">
              <a:srgbClr val="DA202A"/>
            </a:gs>
            <a:gs pos="100000">
              <a:srgbClr val="A3171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6774609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37073" y="3826333"/>
            <a:ext cx="10883356" cy="1606550"/>
          </a:xfrm>
        </p:spPr>
        <p:txBody>
          <a:bodyPr vert="horz" anchor="b">
            <a:noAutofit/>
          </a:bodyPr>
          <a:lstStyle>
            <a:lvl1pPr marL="0" algn="l" defTabSz="9144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defRPr lang="en-US" sz="5400" kern="1200" baseline="0" dirty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  <a:sym typeface="Trebuchet MS" panose="020B0603020202020204" pitchFamily="34" charset="0"/>
              </a:defRPr>
            </a:lvl1pPr>
          </a:lstStyle>
          <a:p>
            <a:r>
              <a:rPr lang="en-GB"/>
              <a:t>Click to add big statement text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B133128-8D33-4DF0-81EF-943C34641860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olidFill>
                  <a:schemeClr val="bg1"/>
                </a:solidFill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olidFill>
                <a:schemeClr val="bg1"/>
              </a:solidFill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AADCBE69-AB9B-9D65-134A-8CA9B1C710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557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Big statement ico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5375854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>
                  <a:lumMod val="50000"/>
                </a:schemeClr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 userDrawn="1"/>
        </p:nvSpPr>
        <p:spPr bwMode="white">
          <a:xfrm>
            <a:off x="637073" y="625475"/>
            <a:ext cx="932688" cy="932688"/>
          </a:xfrm>
          <a:prstGeom prst="rect">
            <a:avLst/>
          </a:prstGeom>
          <a:noFill/>
          <a:ln>
            <a:solidFill>
              <a:srgbClr val="EB76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 rtl="0"/>
            <a:endParaRPr lang="en-GB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37073" y="3826333"/>
            <a:ext cx="10883356" cy="160655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marL="0" algn="l" defTabSz="9144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defRPr lang="en-US" sz="5400" kern="1200" baseline="0" dirty="0">
                <a:solidFill>
                  <a:srgbClr val="EB767D"/>
                </a:solidFill>
                <a:latin typeface="+mn-lt"/>
                <a:ea typeface="+mn-ea"/>
                <a:cs typeface="Arial" panose="020B0604020202020204" pitchFamily="34" charset="0"/>
                <a:sym typeface="Trebuchet MS" panose="020B0603020202020204" pitchFamily="34" charset="0"/>
              </a:defRPr>
            </a:lvl1pPr>
          </a:lstStyle>
          <a:p>
            <a:r>
              <a:rPr lang="en-GB"/>
              <a:t>Click to add big statement text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F54D155-8C58-4F08-9E8C-92AAE87080D1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CB011C20-848D-4373-DA3B-62ECB18A84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200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Quote">
    <p:bg>
      <p:bgPr>
        <a:solidFill>
          <a:srgbClr val="6D0F1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0459974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84" imgH="384" progId="TCLayout.ActiveDocument.1">
                  <p:embed/>
                </p:oleObj>
              </mc:Choice>
              <mc:Fallback>
                <p:oleObj name="think-cell Slide" r:id="rId3" imgW="384" imgH="384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634" b="1258"/>
          <a:stretch/>
        </p:blipFill>
        <p:spPr>
          <a:xfrm rot="16200000" flipH="1">
            <a:off x="6797461" y="101443"/>
            <a:ext cx="769257" cy="10019821"/>
          </a:xfrm>
          <a:custGeom>
            <a:avLst/>
            <a:gdLst>
              <a:gd name="connsiteX0" fmla="*/ 0 w 769257"/>
              <a:gd name="connsiteY0" fmla="*/ 0 h 10019821"/>
              <a:gd name="connsiteX1" fmla="*/ 0 w 769257"/>
              <a:gd name="connsiteY1" fmla="*/ 4631160 h 10019821"/>
              <a:gd name="connsiteX2" fmla="*/ 216750 w 769257"/>
              <a:gd name="connsiteY2" fmla="*/ 999646 h 10019821"/>
              <a:gd name="connsiteX3" fmla="*/ 197800 w 769257"/>
              <a:gd name="connsiteY3" fmla="*/ 10019821 h 10019821"/>
              <a:gd name="connsiteX4" fmla="*/ 769257 w 769257"/>
              <a:gd name="connsiteY4" fmla="*/ 10019821 h 10019821"/>
              <a:gd name="connsiteX5" fmla="*/ 769257 w 769257"/>
              <a:gd name="connsiteY5" fmla="*/ 0 h 10019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9257" h="10019821">
                <a:moveTo>
                  <a:pt x="0" y="0"/>
                </a:moveTo>
                <a:lnTo>
                  <a:pt x="0" y="4631160"/>
                </a:lnTo>
                <a:lnTo>
                  <a:pt x="216750" y="999646"/>
                </a:lnTo>
                <a:lnTo>
                  <a:pt x="197800" y="10019821"/>
                </a:lnTo>
                <a:lnTo>
                  <a:pt x="769257" y="10019821"/>
                </a:lnTo>
                <a:lnTo>
                  <a:pt x="769257" y="0"/>
                </a:lnTo>
                <a:close/>
              </a:path>
            </a:pathLst>
          </a:custGeom>
        </p:spPr>
      </p:pic>
      <p:sp>
        <p:nvSpPr>
          <p:cNvPr id="59" name="Freeform 58"/>
          <p:cNvSpPr>
            <a:spLocks/>
          </p:cNvSpPr>
          <p:nvPr/>
        </p:nvSpPr>
        <p:spPr bwMode="white">
          <a:xfrm flipH="1">
            <a:off x="0" y="0"/>
            <a:ext cx="12192000" cy="5867335"/>
          </a:xfrm>
          <a:custGeom>
            <a:avLst/>
            <a:gdLst>
              <a:gd name="connsiteX0" fmla="*/ 12192000 w 12192000"/>
              <a:gd name="connsiteY0" fmla="*/ 0 h 5867335"/>
              <a:gd name="connsiteX1" fmla="*/ 0 w 12192000"/>
              <a:gd name="connsiteY1" fmla="*/ 0 h 5867335"/>
              <a:gd name="connsiteX2" fmla="*/ 0 w 12192000"/>
              <a:gd name="connsiteY2" fmla="*/ 4945992 h 5867335"/>
              <a:gd name="connsiteX3" fmla="*/ 9041587 w 12192000"/>
              <a:gd name="connsiteY3" fmla="*/ 4945992 h 5867335"/>
              <a:gd name="connsiteX4" fmla="*/ 9974275 w 12192000"/>
              <a:gd name="connsiteY4" fmla="*/ 5867335 h 5867335"/>
              <a:gd name="connsiteX5" fmla="*/ 9974275 w 12192000"/>
              <a:gd name="connsiteY5" fmla="*/ 4945992 h 5867335"/>
              <a:gd name="connsiteX6" fmla="*/ 12192000 w 12192000"/>
              <a:gd name="connsiteY6" fmla="*/ 4945992 h 5867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5867335">
                <a:moveTo>
                  <a:pt x="12192000" y="0"/>
                </a:moveTo>
                <a:lnTo>
                  <a:pt x="0" y="0"/>
                </a:lnTo>
                <a:lnTo>
                  <a:pt x="0" y="4945992"/>
                </a:lnTo>
                <a:lnTo>
                  <a:pt x="9041587" y="4945992"/>
                </a:lnTo>
                <a:lnTo>
                  <a:pt x="9974275" y="5867335"/>
                </a:lnTo>
                <a:lnTo>
                  <a:pt x="9974275" y="4945992"/>
                </a:lnTo>
                <a:lnTo>
                  <a:pt x="12192000" y="4945992"/>
                </a:lnTo>
                <a:close/>
              </a:path>
            </a:pathLst>
          </a:custGeom>
          <a:solidFill>
            <a:srgbClr val="DA202A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en-GB" dirty="0"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0C15365-7F6B-4ADA-9EC8-D6444B46CDEE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olidFill>
                  <a:schemeClr val="bg1"/>
                </a:solidFill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olidFill>
                <a:schemeClr val="bg1"/>
              </a:solidFill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E8520032-E72B-F1A3-251D-1C583E1B0D1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7980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Special gray"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9683522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4" name="Title Placeholder 1">
            <a:extLst>
              <a:ext uri="{FF2B5EF4-FFF2-40B4-BE49-F238E27FC236}">
                <a16:creationId xmlns:a16="http://schemas.microsoft.com/office/drawing/2014/main" id="{85EFD9FD-768C-49B3-BC10-BCC05FEE3B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7073" y="541734"/>
            <a:ext cx="10883356" cy="42041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rtl="0">
              <a:defRPr>
                <a:solidFill>
                  <a:schemeClr val="bg1"/>
                </a:solidFill>
              </a:defRPr>
            </a:lvl1pPr>
          </a:lstStyle>
          <a:p>
            <a:pPr marL="0"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Tx/>
              <a:tabLst/>
            </a:pPr>
            <a:r>
              <a:rPr lang="en-GB"/>
              <a:t>Click to add title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CC96A68-B62E-4A89-950F-87A740404319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olidFill>
                  <a:schemeClr val="bg1"/>
                </a:solidFill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olidFill>
                <a:schemeClr val="bg1"/>
              </a:solidFill>
              <a:sym typeface="Trebuchet MS" panose="020B0603020202020204" pitchFamily="34" charset="0"/>
            </a:endParaRPr>
          </a:p>
        </p:txBody>
      </p:sp>
      <p:pic>
        <p:nvPicPr>
          <p:cNvPr id="3" name="Picture 2" descr="My image...">
            <a:extLst>
              <a:ext uri="{FF2B5EF4-FFF2-40B4-BE49-F238E27FC236}">
                <a16:creationId xmlns:a16="http://schemas.microsoft.com/office/drawing/2014/main" id="{434EB80D-7E1E-8519-7B92-85854552430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9507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Table of contents">
    <p:bg>
      <p:bgPr>
        <a:gradFill flip="none" rotWithShape="1">
          <a:gsLst>
            <a:gs pos="0">
              <a:srgbClr val="DA202A"/>
            </a:gs>
            <a:gs pos="100000">
              <a:srgbClr val="A3171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7629162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 12"/>
          <p:cNvSpPr/>
          <p:nvPr/>
        </p:nvSpPr>
        <p:spPr bwMode="ltGray">
          <a:xfrm>
            <a:off x="0" y="0"/>
            <a:ext cx="4088312" cy="6858000"/>
          </a:xfrm>
          <a:custGeom>
            <a:avLst/>
            <a:gdLst>
              <a:gd name="connsiteX0" fmla="*/ 0 w 4088312"/>
              <a:gd name="connsiteY0" fmla="*/ 0 h 6858000"/>
              <a:gd name="connsiteX1" fmla="*/ 3264933 w 4088312"/>
              <a:gd name="connsiteY1" fmla="*/ 0 h 6858000"/>
              <a:gd name="connsiteX2" fmla="*/ 4088312 w 4088312"/>
              <a:gd name="connsiteY2" fmla="*/ 3429000 h 6858000"/>
              <a:gd name="connsiteX3" fmla="*/ 3264933 w 4088312"/>
              <a:gd name="connsiteY3" fmla="*/ 6858000 h 6858000"/>
              <a:gd name="connsiteX4" fmla="*/ 0 w 4088312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88312" h="6858000">
                <a:moveTo>
                  <a:pt x="0" y="0"/>
                </a:moveTo>
                <a:lnTo>
                  <a:pt x="3264933" y="0"/>
                </a:lnTo>
                <a:lnTo>
                  <a:pt x="4088312" y="3429000"/>
                </a:lnTo>
                <a:lnTo>
                  <a:pt x="3264933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 rtl="0">
              <a:lnSpc>
                <a:spcPct val="90000"/>
              </a:lnSpc>
              <a:spcAft>
                <a:spcPts val="1000"/>
              </a:spcAft>
            </a:pPr>
            <a:endParaRPr lang="en-GB" sz="1200" dirty="0">
              <a:solidFill>
                <a:prstClr val="white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7" name="Freeform 12"/>
          <p:cNvSpPr/>
          <p:nvPr userDrawn="1"/>
        </p:nvSpPr>
        <p:spPr bwMode="ltGray">
          <a:xfrm>
            <a:off x="0" y="0"/>
            <a:ext cx="4088312" cy="6858000"/>
          </a:xfrm>
          <a:custGeom>
            <a:avLst/>
            <a:gdLst>
              <a:gd name="connsiteX0" fmla="*/ 0 w 4088312"/>
              <a:gd name="connsiteY0" fmla="*/ 0 h 6858000"/>
              <a:gd name="connsiteX1" fmla="*/ 3264933 w 4088312"/>
              <a:gd name="connsiteY1" fmla="*/ 0 h 6858000"/>
              <a:gd name="connsiteX2" fmla="*/ 4088312 w 4088312"/>
              <a:gd name="connsiteY2" fmla="*/ 3429000 h 6858000"/>
              <a:gd name="connsiteX3" fmla="*/ 3264933 w 4088312"/>
              <a:gd name="connsiteY3" fmla="*/ 6858000 h 6858000"/>
              <a:gd name="connsiteX4" fmla="*/ 0 w 4088312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88312" h="6858000">
                <a:moveTo>
                  <a:pt x="0" y="0"/>
                </a:moveTo>
                <a:lnTo>
                  <a:pt x="3264933" y="0"/>
                </a:lnTo>
                <a:lnTo>
                  <a:pt x="4088312" y="3429000"/>
                </a:lnTo>
                <a:lnTo>
                  <a:pt x="3264933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 rtl="0">
              <a:lnSpc>
                <a:spcPct val="90000"/>
              </a:lnSpc>
              <a:spcAft>
                <a:spcPts val="1000"/>
              </a:spcAft>
            </a:pPr>
            <a:endParaRPr lang="en-GB" sz="1200" dirty="0">
              <a:solidFill>
                <a:prstClr val="white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0" name="TextBox 19"/>
          <p:cNvSpPr txBox="1"/>
          <p:nvPr userDrawn="1"/>
        </p:nvSpPr>
        <p:spPr>
          <a:xfrm>
            <a:off x="630000" y="2548118"/>
            <a:ext cx="2819400" cy="176176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indent="0" rtl="0">
              <a:lnSpc>
                <a:spcPct val="106000"/>
              </a:lnSpc>
              <a:spcAft>
                <a:spcPts val="700"/>
              </a:spcAft>
              <a:buFontTx/>
              <a:buNone/>
            </a:pPr>
            <a:r>
              <a:rPr lang="en-GB" sz="5400" b="1" dirty="0">
                <a:solidFill>
                  <a:srgbClr val="DA202A"/>
                </a:solidFill>
                <a:latin typeface="+mn-lt"/>
                <a:sym typeface="Trebuchet MS" panose="020B0603020202020204" pitchFamily="34" charset="0"/>
              </a:rPr>
              <a:t>Table of contents</a:t>
            </a:r>
          </a:p>
        </p:txBody>
      </p:sp>
      <p:sp>
        <p:nvSpPr>
          <p:cNvPr id="24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08638" y="3586748"/>
            <a:ext cx="1365250" cy="3382962"/>
          </a:xfrm>
          <a:custGeom>
            <a:avLst/>
            <a:gdLst>
              <a:gd name="connsiteX0" fmla="*/ 942801 w 1365250"/>
              <a:gd name="connsiteY0" fmla="*/ 0 h 3382962"/>
              <a:gd name="connsiteX1" fmla="*/ 1365250 w 1365250"/>
              <a:gd name="connsiteY1" fmla="*/ 0 h 3382962"/>
              <a:gd name="connsiteX2" fmla="*/ 1365250 w 1365250"/>
              <a:gd name="connsiteY2" fmla="*/ 3382962 h 3382962"/>
              <a:gd name="connsiteX3" fmla="*/ 128720 w 1365250"/>
              <a:gd name="connsiteY3" fmla="*/ 3382962 h 3382962"/>
              <a:gd name="connsiteX4" fmla="*/ 0 w 1365250"/>
              <a:gd name="connsiteY4" fmla="*/ 0 h 3382962"/>
              <a:gd name="connsiteX5" fmla="*/ 929501 w 1365250"/>
              <a:gd name="connsiteY5" fmla="*/ 0 h 3382962"/>
              <a:gd name="connsiteX6" fmla="*/ 0 w 1365250"/>
              <a:gd name="connsiteY6" fmla="*/ 2860398 h 3382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65250" h="3382962">
                <a:moveTo>
                  <a:pt x="942801" y="0"/>
                </a:moveTo>
                <a:lnTo>
                  <a:pt x="1365250" y="0"/>
                </a:lnTo>
                <a:lnTo>
                  <a:pt x="1365250" y="3382962"/>
                </a:lnTo>
                <a:lnTo>
                  <a:pt x="128720" y="3382962"/>
                </a:lnTo>
                <a:close/>
                <a:moveTo>
                  <a:pt x="0" y="0"/>
                </a:moveTo>
                <a:lnTo>
                  <a:pt x="929501" y="0"/>
                </a:lnTo>
                <a:lnTo>
                  <a:pt x="0" y="2860398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18C1F582-8A27-4228-A428-7B9B70E525A8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olidFill>
                  <a:schemeClr val="bg1"/>
                </a:solidFill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olidFill>
                <a:schemeClr val="bg1"/>
              </a:solidFill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BEE5E459-33BD-4AA7-9E84-0C63C2886E9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91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. Blank green">
    <p:bg>
      <p:bgPr>
        <a:gradFill flip="none" rotWithShape="1">
          <a:gsLst>
            <a:gs pos="0">
              <a:srgbClr val="DA202A"/>
            </a:gs>
            <a:gs pos="100000">
              <a:srgbClr val="A3171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03007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9545861-644C-431E-AC28-E271D724DC78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olidFill>
                  <a:schemeClr val="bg1"/>
                </a:solidFill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olidFill>
                <a:schemeClr val="bg1"/>
              </a:solidFill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718E5034-5BC7-8440-26C3-5C8EAE42B9F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5492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dditional Title pag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894916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7525" name="Picture 5">
            <a:extLst>
              <a:ext uri="{FF2B5EF4-FFF2-40B4-BE49-F238E27FC236}">
                <a16:creationId xmlns:a16="http://schemas.microsoft.com/office/drawing/2014/main" id="{B039F83B-72B1-3445-5C5A-AE1165BFA0C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-908"/>
            <a:ext cx="12191999" cy="6858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rtl="0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GB" sz="5400" b="0" i="0" baseline="0" dirty="0">
              <a:solidFill>
                <a:srgbClr val="FFFFFF"/>
              </a:solidFill>
              <a:latin typeface="Trebuchet MS" panose="020B0603020202020204" pitchFamily="34" charset="0"/>
              <a:ea typeface="+mj-ea"/>
              <a:cs typeface="+mj-cs"/>
              <a:sym typeface="Trebuchet MS" panose="020B0603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17AEA27-BCF7-434B-9389-61CDDC6B04C5}"/>
              </a:ext>
            </a:extLst>
          </p:cNvPr>
          <p:cNvSpPr/>
          <p:nvPr/>
        </p:nvSpPr>
        <p:spPr>
          <a:xfrm>
            <a:off x="1" y="-908"/>
            <a:ext cx="9588783" cy="6857999"/>
          </a:xfrm>
          <a:prstGeom prst="rect">
            <a:avLst/>
          </a:prstGeom>
          <a:gradFill>
            <a:gsLst>
              <a:gs pos="100000">
                <a:schemeClr val="bg2">
                  <a:lumMod val="10000"/>
                  <a:alpha val="0"/>
                </a:schemeClr>
              </a:gs>
              <a:gs pos="13000">
                <a:schemeClr val="bg2">
                  <a:lumMod val="10000"/>
                </a:schemeClr>
              </a:gs>
            </a:gsLst>
            <a:lin ang="0" scaled="0"/>
          </a:gra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n-GB" sz="12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ED7DCF0B-88B2-48D0-8E38-AAC599D20F48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563426" y="5321539"/>
            <a:ext cx="6685782" cy="43619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rtl="0">
              <a:defRPr lang="en-US" sz="240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buClr>
                <a:srgbClr val="DA291C"/>
              </a:buClr>
              <a:buNone/>
            </a:pPr>
            <a:r>
              <a:rPr lang="en-GB" sz="2400"/>
              <a:t>Subtitle</a:t>
            </a:r>
          </a:p>
        </p:txBody>
      </p:sp>
      <p:sp>
        <p:nvSpPr>
          <p:cNvPr id="26" name="Title 3">
            <a:extLst>
              <a:ext uri="{FF2B5EF4-FFF2-40B4-BE49-F238E27FC236}">
                <a16:creationId xmlns:a16="http://schemas.microsoft.com/office/drawing/2014/main" id="{B651114E-7058-4A6C-A635-336EDF320F00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563426" y="1712075"/>
            <a:ext cx="6685782" cy="3138423"/>
          </a:xfrm>
        </p:spPr>
        <p:txBody>
          <a:bodyPr vert="horz" lIns="0" tIns="0" rIns="0" bIns="0" rtlCol="0" anchor="b" anchorCtr="0">
            <a:normAutofit/>
          </a:bodyPr>
          <a:lstStyle>
            <a:lvl1pPr rtl="0">
              <a:defRPr lang="en-US" sz="6000" dirty="0">
                <a:solidFill>
                  <a:schemeClr val="bg1"/>
                </a:solidFill>
                <a:latin typeface="+mn-lt"/>
              </a:defRPr>
            </a:lvl1pPr>
          </a:lstStyle>
          <a:p>
            <a:pPr marL="0" lvl="0">
              <a:lnSpc>
                <a:spcPct val="93000"/>
              </a:lnSpc>
            </a:pPr>
            <a:br>
              <a:rPr lang="en-GB" sz="6000"/>
            </a:br>
            <a:r>
              <a:rPr lang="en-GB" sz="6000"/>
              <a:t>Title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772776DD-7103-428D-A3D8-E56DC671CB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3426" y="6033671"/>
            <a:ext cx="6685782" cy="327148"/>
          </a:xfrm>
          <a:noFill/>
        </p:spPr>
        <p:txBody>
          <a:bodyPr vert="horz" lIns="0" tIns="0" rIns="0" bIns="0" rtlCol="0" anchor="ctr">
            <a:noAutofit/>
          </a:bodyPr>
          <a:lstStyle>
            <a:lvl1pPr rtl="0">
              <a:defRPr lang="en-US" sz="1800" b="1" cap="all" baseline="0" dirty="0">
                <a:solidFill>
                  <a:srgbClr val="FFFFFF"/>
                </a:solidFill>
                <a:latin typeface="+mn-lt"/>
              </a:defRPr>
            </a:lvl1pPr>
          </a:lstStyle>
          <a:p>
            <a:pPr lvl="0">
              <a:buNone/>
            </a:pPr>
            <a:r>
              <a:rPr lang="en-GB"/>
              <a:t>Date</a:t>
            </a:r>
          </a:p>
        </p:txBody>
      </p:sp>
      <p:pic>
        <p:nvPicPr>
          <p:cNvPr id="7" name="Picture 2" descr="My image...">
            <a:extLst>
              <a:ext uri="{FF2B5EF4-FFF2-40B4-BE49-F238E27FC236}">
                <a16:creationId xmlns:a16="http://schemas.microsoft.com/office/drawing/2014/main" id="{AF814926-33C0-BB83-950F-6F76AFCC60B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5291" y="-158374"/>
            <a:ext cx="2416709" cy="1867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3948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. 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5017871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>
                  <a:lumMod val="50000"/>
                </a:schemeClr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5B20380-1B9D-417A-907B-DA5056EEF4C1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1603830C-C16F-F0D4-B161-0F6D95E83F3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330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. Disclai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1844700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>
                  <a:lumMod val="50000"/>
                </a:schemeClr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3BA7CFF-F6BB-4039-BAEE-79F5C74F7A02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F28EC700-678F-45B7-CE61-DB33CF826E0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7253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E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84" imgH="384" progId="TCLayout.ActiveDocument.1">
                  <p:embed/>
                </p:oleObj>
              </mc:Choice>
              <mc:Fallback>
                <p:oleObj name="think-cell Slide" r:id="rId3" imgW="384" imgH="384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55B52FE7-ECC3-4639-8A7E-176F522DF425}"/>
              </a:ext>
            </a:extLst>
          </p:cNvPr>
          <p:cNvGrpSpPr/>
          <p:nvPr userDrawn="1"/>
        </p:nvGrpSpPr>
        <p:grpSpPr>
          <a:xfrm>
            <a:off x="-1" y="3175"/>
            <a:ext cx="12192001" cy="6858000"/>
            <a:chOff x="-1" y="112631"/>
            <a:chExt cx="12014015" cy="675788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BB558AFD-FE5D-42E7-A172-897E693AB92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-1" y="112631"/>
              <a:ext cx="12014015" cy="6757884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CFFAA4B-A8EF-42EF-AD01-4C80F88067EB}"/>
                </a:ext>
              </a:extLst>
            </p:cNvPr>
            <p:cNvSpPr/>
            <p:nvPr/>
          </p:nvSpPr>
          <p:spPr>
            <a:xfrm>
              <a:off x="-1" y="112631"/>
              <a:ext cx="9448801" cy="6757884"/>
            </a:xfrm>
            <a:prstGeom prst="rect">
              <a:avLst/>
            </a:prstGeom>
            <a:gradFill>
              <a:gsLst>
                <a:gs pos="100000">
                  <a:schemeClr val="bg2">
                    <a:lumMod val="10000"/>
                    <a:alpha val="0"/>
                  </a:schemeClr>
                </a:gs>
                <a:gs pos="13000">
                  <a:schemeClr val="bg2">
                    <a:lumMod val="10000"/>
                  </a:schemeClr>
                </a:gs>
              </a:gsLst>
              <a:lin ang="0" scaled="0"/>
            </a:gra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 sz="1200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6512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dditional End page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11476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A red mailbox on the side of a road&#10;&#10;Description automatically generated with low confidence">
            <a:extLst>
              <a:ext uri="{FF2B5EF4-FFF2-40B4-BE49-F238E27FC236}">
                <a16:creationId xmlns:a16="http://schemas.microsoft.com/office/drawing/2014/main" id="{FB286977-762B-0649-EA2B-276BC4E1DF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rtl="0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GB" sz="5400" b="0" i="0" baseline="0" dirty="0">
              <a:solidFill>
                <a:srgbClr val="FFFFFF"/>
              </a:solidFill>
              <a:latin typeface="Trebuchet MS" panose="020B0603020202020204" pitchFamily="34" charset="0"/>
              <a:ea typeface="+mj-ea"/>
              <a:cs typeface="+mj-cs"/>
              <a:sym typeface="Trebuchet MS" panose="020B0603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17AEA27-BCF7-434B-9389-61CDDC6B04C5}"/>
              </a:ext>
            </a:extLst>
          </p:cNvPr>
          <p:cNvSpPr/>
          <p:nvPr/>
        </p:nvSpPr>
        <p:spPr>
          <a:xfrm>
            <a:off x="0" y="0"/>
            <a:ext cx="9588783" cy="6858000"/>
          </a:xfrm>
          <a:prstGeom prst="rect">
            <a:avLst/>
          </a:prstGeom>
          <a:gradFill>
            <a:gsLst>
              <a:gs pos="100000">
                <a:schemeClr val="bg2">
                  <a:lumMod val="10000"/>
                  <a:alpha val="0"/>
                </a:schemeClr>
              </a:gs>
              <a:gs pos="13000">
                <a:schemeClr val="bg2">
                  <a:lumMod val="10000"/>
                </a:schemeClr>
              </a:gs>
            </a:gsLst>
            <a:lin ang="0" scaled="0"/>
          </a:gra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n-GB" sz="1200" dirty="0">
              <a:solidFill>
                <a:srgbClr val="FFFFFF"/>
              </a:solidFill>
            </a:endParaRPr>
          </a:p>
        </p:txBody>
      </p:sp>
      <p:pic>
        <p:nvPicPr>
          <p:cNvPr id="6" name="Picture 2" descr="My image...">
            <a:extLst>
              <a:ext uri="{FF2B5EF4-FFF2-40B4-BE49-F238E27FC236}">
                <a16:creationId xmlns:a16="http://schemas.microsoft.com/office/drawing/2014/main" id="{302AF5BB-6C1F-7BCB-B466-16416DF1F4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5291" y="-158374"/>
            <a:ext cx="2416709" cy="1867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1262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dditional End pag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6314295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7525" name="Picture 5">
            <a:extLst>
              <a:ext uri="{FF2B5EF4-FFF2-40B4-BE49-F238E27FC236}">
                <a16:creationId xmlns:a16="http://schemas.microsoft.com/office/drawing/2014/main" id="{B039F83B-72B1-3445-5C5A-AE1165BFA0C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-908"/>
            <a:ext cx="12191999" cy="6858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rtl="0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GB" sz="5400" b="0" i="0" baseline="0" dirty="0">
              <a:solidFill>
                <a:srgbClr val="FFFFFF"/>
              </a:solidFill>
              <a:latin typeface="Trebuchet MS" panose="020B0603020202020204" pitchFamily="34" charset="0"/>
              <a:ea typeface="+mj-ea"/>
              <a:cs typeface="+mj-cs"/>
              <a:sym typeface="Trebuchet MS" panose="020B0603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17AEA27-BCF7-434B-9389-61CDDC6B04C5}"/>
              </a:ext>
            </a:extLst>
          </p:cNvPr>
          <p:cNvSpPr/>
          <p:nvPr/>
        </p:nvSpPr>
        <p:spPr>
          <a:xfrm>
            <a:off x="1" y="-908"/>
            <a:ext cx="9588783" cy="6857999"/>
          </a:xfrm>
          <a:prstGeom prst="rect">
            <a:avLst/>
          </a:prstGeom>
          <a:gradFill>
            <a:gsLst>
              <a:gs pos="100000">
                <a:schemeClr val="bg2">
                  <a:lumMod val="10000"/>
                  <a:alpha val="0"/>
                </a:schemeClr>
              </a:gs>
              <a:gs pos="13000">
                <a:schemeClr val="bg2">
                  <a:lumMod val="10000"/>
                </a:schemeClr>
              </a:gs>
            </a:gsLst>
            <a:lin ang="0" scaled="0"/>
          </a:gra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n-GB" sz="1200" dirty="0">
              <a:solidFill>
                <a:srgbClr val="FFFFFF"/>
              </a:solidFill>
            </a:endParaRPr>
          </a:p>
        </p:txBody>
      </p:sp>
      <p:pic>
        <p:nvPicPr>
          <p:cNvPr id="6" name="Picture 2" descr="My image...">
            <a:extLst>
              <a:ext uri="{FF2B5EF4-FFF2-40B4-BE49-F238E27FC236}">
                <a16:creationId xmlns:a16="http://schemas.microsoft.com/office/drawing/2014/main" id="{4008E715-C380-A531-1D6B-58E2FDD3FC1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5291" y="-158374"/>
            <a:ext cx="2416709" cy="1867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8026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dditional End page 4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1488355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rtl="0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GB" sz="5400" b="0" i="0" baseline="0" dirty="0">
              <a:solidFill>
                <a:srgbClr val="FFFFFF"/>
              </a:solidFill>
              <a:latin typeface="Trebuchet MS" panose="020B0603020202020204" pitchFamily="34" charset="0"/>
              <a:ea typeface="+mj-ea"/>
              <a:cs typeface="+mj-cs"/>
              <a:sym typeface="Trebuchet MS" panose="020B0603020202020204" pitchFamily="34" charset="0"/>
            </a:endParaRPr>
          </a:p>
        </p:txBody>
      </p:sp>
      <p:pic>
        <p:nvPicPr>
          <p:cNvPr id="5126" name="Picture 6">
            <a:extLst>
              <a:ext uri="{FF2B5EF4-FFF2-40B4-BE49-F238E27FC236}">
                <a16:creationId xmlns:a16="http://schemas.microsoft.com/office/drawing/2014/main" id="{29A8DFBC-0713-D7EF-F19A-8E71FA02412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517AEA27-BCF7-434B-9389-61CDDC6B04C5}"/>
              </a:ext>
            </a:extLst>
          </p:cNvPr>
          <p:cNvSpPr/>
          <p:nvPr userDrawn="1"/>
        </p:nvSpPr>
        <p:spPr>
          <a:xfrm>
            <a:off x="0" y="1"/>
            <a:ext cx="9588783" cy="6858000"/>
          </a:xfrm>
          <a:prstGeom prst="rect">
            <a:avLst/>
          </a:prstGeom>
          <a:gradFill>
            <a:gsLst>
              <a:gs pos="100000">
                <a:schemeClr val="bg2">
                  <a:lumMod val="10000"/>
                  <a:alpha val="0"/>
                </a:schemeClr>
              </a:gs>
              <a:gs pos="13000">
                <a:schemeClr val="bg2">
                  <a:lumMod val="10000"/>
                </a:schemeClr>
              </a:gs>
            </a:gsLst>
            <a:lin ang="0" scaled="0"/>
          </a:gra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n-GB" sz="1200" dirty="0">
              <a:solidFill>
                <a:srgbClr val="FFFFFF"/>
              </a:solidFill>
            </a:endParaRPr>
          </a:p>
        </p:txBody>
      </p:sp>
      <p:pic>
        <p:nvPicPr>
          <p:cNvPr id="6" name="Picture 2" descr="My image...">
            <a:extLst>
              <a:ext uri="{FF2B5EF4-FFF2-40B4-BE49-F238E27FC236}">
                <a16:creationId xmlns:a16="http://schemas.microsoft.com/office/drawing/2014/main" id="{23ECAFE8-4BFB-69FA-FC6E-137E3978CB2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5291" y="-158374"/>
            <a:ext cx="2416709" cy="1867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5709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. Layout 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1891049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>
                  <a:lumMod val="50000"/>
                </a:schemeClr>
              </a:solidFill>
              <a:latin typeface="+mn-lt"/>
              <a:sym typeface="Trebuchet MS" panose="020B0603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9D9EC10-433F-4A14-B47F-8F6F077454AA}"/>
              </a:ext>
            </a:extLst>
          </p:cNvPr>
          <p:cNvGrpSpPr/>
          <p:nvPr userDrawn="1"/>
        </p:nvGrpSpPr>
        <p:grpSpPr>
          <a:xfrm>
            <a:off x="-600" y="-1"/>
            <a:ext cx="12193800" cy="6858001"/>
            <a:chOff x="-600" y="-1"/>
            <a:chExt cx="12193800" cy="6858001"/>
          </a:xfrm>
        </p:grpSpPr>
        <p:sp>
          <p:nvSpPr>
            <p:cNvPr id="145" name="No fly zone"/>
            <p:cNvSpPr/>
            <p:nvPr/>
          </p:nvSpPr>
          <p:spPr>
            <a:xfrm>
              <a:off x="0" y="-1"/>
              <a:ext cx="12193200" cy="6858000"/>
            </a:xfrm>
            <a:custGeom>
              <a:avLst/>
              <a:gdLst>
                <a:gd name="connsiteX0" fmla="*/ 630001 w 12193200"/>
                <a:gd name="connsiteY0" fmla="*/ 622800 h 6858000"/>
                <a:gd name="connsiteX1" fmla="*/ 630001 w 12193200"/>
                <a:gd name="connsiteY1" fmla="*/ 6160597 h 6858000"/>
                <a:gd name="connsiteX2" fmla="*/ 11562000 w 12193200"/>
                <a:gd name="connsiteY2" fmla="*/ 6160597 h 6858000"/>
                <a:gd name="connsiteX3" fmla="*/ 11562000 w 12193200"/>
                <a:gd name="connsiteY3" fmla="*/ 622800 h 6858000"/>
                <a:gd name="connsiteX4" fmla="*/ 0 w 12193200"/>
                <a:gd name="connsiteY4" fmla="*/ 0 h 6858000"/>
                <a:gd name="connsiteX5" fmla="*/ 12193200 w 12193200"/>
                <a:gd name="connsiteY5" fmla="*/ 0 h 6858000"/>
                <a:gd name="connsiteX6" fmla="*/ 12193200 w 12193200"/>
                <a:gd name="connsiteY6" fmla="*/ 622800 h 6858000"/>
                <a:gd name="connsiteX7" fmla="*/ 12192000 w 12193200"/>
                <a:gd name="connsiteY7" fmla="*/ 622800 h 6858000"/>
                <a:gd name="connsiteX8" fmla="*/ 12192000 w 12193200"/>
                <a:gd name="connsiteY8" fmla="*/ 6160597 h 6858000"/>
                <a:gd name="connsiteX9" fmla="*/ 12193200 w 12193200"/>
                <a:gd name="connsiteY9" fmla="*/ 6160597 h 6858000"/>
                <a:gd name="connsiteX10" fmla="*/ 12193200 w 12193200"/>
                <a:gd name="connsiteY10" fmla="*/ 6858000 h 6858000"/>
                <a:gd name="connsiteX11" fmla="*/ 12192000 w 12193200"/>
                <a:gd name="connsiteY11" fmla="*/ 6858000 h 6858000"/>
                <a:gd name="connsiteX12" fmla="*/ 11562000 w 12193200"/>
                <a:gd name="connsiteY12" fmla="*/ 6858000 h 6858000"/>
                <a:gd name="connsiteX13" fmla="*/ 630001 w 12193200"/>
                <a:gd name="connsiteY13" fmla="*/ 6858000 h 6858000"/>
                <a:gd name="connsiteX14" fmla="*/ 1 w 12193200"/>
                <a:gd name="connsiteY14" fmla="*/ 6858000 h 6858000"/>
                <a:gd name="connsiteX15" fmla="*/ 1 w 12193200"/>
                <a:gd name="connsiteY15" fmla="*/ 6160597 h 6858000"/>
                <a:gd name="connsiteX16" fmla="*/ 1 w 12193200"/>
                <a:gd name="connsiteY16" fmla="*/ 622800 h 6858000"/>
                <a:gd name="connsiteX17" fmla="*/ 0 w 12193200"/>
                <a:gd name="connsiteY17" fmla="*/ 6228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2193200" h="6858000">
                  <a:moveTo>
                    <a:pt x="630001" y="622800"/>
                  </a:moveTo>
                  <a:lnTo>
                    <a:pt x="630001" y="6160597"/>
                  </a:lnTo>
                  <a:lnTo>
                    <a:pt x="11562000" y="6160597"/>
                  </a:lnTo>
                  <a:lnTo>
                    <a:pt x="11562000" y="622800"/>
                  </a:lnTo>
                  <a:close/>
                  <a:moveTo>
                    <a:pt x="0" y="0"/>
                  </a:moveTo>
                  <a:lnTo>
                    <a:pt x="12193200" y="0"/>
                  </a:lnTo>
                  <a:lnTo>
                    <a:pt x="12193200" y="622800"/>
                  </a:lnTo>
                  <a:lnTo>
                    <a:pt x="12192000" y="622800"/>
                  </a:lnTo>
                  <a:lnTo>
                    <a:pt x="12192000" y="6160597"/>
                  </a:lnTo>
                  <a:lnTo>
                    <a:pt x="12193200" y="6160597"/>
                  </a:lnTo>
                  <a:lnTo>
                    <a:pt x="12193200" y="6858000"/>
                  </a:lnTo>
                  <a:lnTo>
                    <a:pt x="12192000" y="6858000"/>
                  </a:lnTo>
                  <a:lnTo>
                    <a:pt x="11562000" y="6858000"/>
                  </a:lnTo>
                  <a:lnTo>
                    <a:pt x="630001" y="6858000"/>
                  </a:lnTo>
                  <a:lnTo>
                    <a:pt x="1" y="6858000"/>
                  </a:lnTo>
                  <a:lnTo>
                    <a:pt x="1" y="6160597"/>
                  </a:lnTo>
                  <a:lnTo>
                    <a:pt x="1" y="622800"/>
                  </a:lnTo>
                  <a:lnTo>
                    <a:pt x="0" y="622800"/>
                  </a:lnTo>
                  <a:close/>
                </a:path>
              </a:pathLst>
            </a:custGeom>
            <a:solidFill>
              <a:srgbClr val="FFEFEF">
                <a:alpha val="4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dirty="0">
                <a:solidFill>
                  <a:schemeClr val="tx1"/>
                </a:solidFill>
                <a:latin typeface="+mn-lt"/>
              </a:endParaRPr>
            </a:p>
          </p:txBody>
        </p:sp>
        <p:grpSp>
          <p:nvGrpSpPr>
            <p:cNvPr id="146" name="Baselines / anchors"/>
            <p:cNvGrpSpPr/>
            <p:nvPr userDrawn="1"/>
          </p:nvGrpSpPr>
          <p:grpSpPr>
            <a:xfrm>
              <a:off x="-600" y="622800"/>
              <a:ext cx="12193200" cy="5536800"/>
              <a:chOff x="12623800" y="622800"/>
              <a:chExt cx="11176000" cy="5536800"/>
            </a:xfrm>
          </p:grpSpPr>
          <p:cxnSp>
            <p:nvCxnSpPr>
              <p:cNvPr id="170" name="Straight Connector 169"/>
              <p:cNvCxnSpPr/>
              <p:nvPr/>
            </p:nvCxnSpPr>
            <p:spPr>
              <a:xfrm>
                <a:off x="12623800" y="622800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/>
              <p:cNvCxnSpPr/>
              <p:nvPr/>
            </p:nvCxnSpPr>
            <p:spPr>
              <a:xfrm>
                <a:off x="12623800" y="914211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/>
              <p:cNvCxnSpPr/>
              <p:nvPr/>
            </p:nvCxnSpPr>
            <p:spPr>
              <a:xfrm>
                <a:off x="12623800" y="1205622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>
                <a:off x="12623800" y="1497600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/>
              <p:cNvCxnSpPr/>
              <p:nvPr/>
            </p:nvCxnSpPr>
            <p:spPr>
              <a:xfrm>
                <a:off x="12623800" y="1788444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Connector 174"/>
              <p:cNvCxnSpPr/>
              <p:nvPr/>
            </p:nvCxnSpPr>
            <p:spPr>
              <a:xfrm>
                <a:off x="12623800" y="2079855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/>
              <p:nvPr/>
            </p:nvCxnSpPr>
            <p:spPr>
              <a:xfrm>
                <a:off x="12623800" y="2371266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/>
              <p:cNvCxnSpPr/>
              <p:nvPr/>
            </p:nvCxnSpPr>
            <p:spPr>
              <a:xfrm>
                <a:off x="12623800" y="2662677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/>
              <p:cNvCxnSpPr/>
              <p:nvPr/>
            </p:nvCxnSpPr>
            <p:spPr>
              <a:xfrm>
                <a:off x="12623800" y="2954088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Straight Connector 178"/>
              <p:cNvCxnSpPr/>
              <p:nvPr/>
            </p:nvCxnSpPr>
            <p:spPr>
              <a:xfrm>
                <a:off x="12623800" y="3245499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/>
              <p:cNvCxnSpPr/>
              <p:nvPr/>
            </p:nvCxnSpPr>
            <p:spPr>
              <a:xfrm>
                <a:off x="12623800" y="3536910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>
              <a:xfrm>
                <a:off x="12623800" y="3828321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>
              <a:xfrm>
                <a:off x="12623800" y="4119732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>
              <a:xfrm>
                <a:off x="12623800" y="4411143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>
              <a:xfrm>
                <a:off x="12623800" y="4702554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Straight Connector 184"/>
              <p:cNvCxnSpPr/>
              <p:nvPr/>
            </p:nvCxnSpPr>
            <p:spPr>
              <a:xfrm>
                <a:off x="12623800" y="4993965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Straight Connector 185"/>
              <p:cNvCxnSpPr/>
              <p:nvPr/>
            </p:nvCxnSpPr>
            <p:spPr>
              <a:xfrm>
                <a:off x="12623800" y="5285376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>
              <a:xfrm>
                <a:off x="12623800" y="5576787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>
              <a:xfrm>
                <a:off x="12623800" y="5868198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>
              <a:xfrm>
                <a:off x="12623800" y="6159600"/>
                <a:ext cx="11176000" cy="0"/>
              </a:xfrm>
              <a:prstGeom prst="line">
                <a:avLst/>
              </a:prstGeom>
              <a:ln w="9525">
                <a:solidFill>
                  <a:srgbClr val="30C1D7">
                    <a:alpha val="40000"/>
                  </a:srgb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7" name="Gutter space"/>
            <p:cNvGrpSpPr/>
            <p:nvPr userDrawn="1"/>
          </p:nvGrpSpPr>
          <p:grpSpPr>
            <a:xfrm>
              <a:off x="1277000" y="623550"/>
              <a:ext cx="9638000" cy="5537047"/>
              <a:chOff x="1277000" y="623550"/>
              <a:chExt cx="9638000" cy="5537047"/>
            </a:xfrm>
          </p:grpSpPr>
          <p:sp>
            <p:nvSpPr>
              <p:cNvPr id="159" name="Rectangle 34"/>
              <p:cNvSpPr>
                <a:spLocks noChangeArrowheads="1"/>
              </p:cNvSpPr>
              <p:nvPr/>
            </p:nvSpPr>
            <p:spPr bwMode="auto">
              <a:xfrm>
                <a:off x="6887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GB" dirty="0">
                  <a:latin typeface="+mn-lt"/>
                </a:endParaRPr>
              </a:p>
            </p:txBody>
          </p:sp>
          <p:sp>
            <p:nvSpPr>
              <p:cNvPr id="160" name="Rectangle 35"/>
              <p:cNvSpPr>
                <a:spLocks noChangeArrowheads="1"/>
              </p:cNvSpPr>
              <p:nvPr/>
            </p:nvSpPr>
            <p:spPr bwMode="auto">
              <a:xfrm>
                <a:off x="8757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GB" dirty="0">
                  <a:latin typeface="+mn-lt"/>
                </a:endParaRPr>
              </a:p>
            </p:txBody>
          </p:sp>
          <p:sp>
            <p:nvSpPr>
              <p:cNvPr id="161" name="Rectangle 36"/>
              <p:cNvSpPr>
                <a:spLocks noChangeArrowheads="1"/>
              </p:cNvSpPr>
              <p:nvPr/>
            </p:nvSpPr>
            <p:spPr bwMode="auto">
              <a:xfrm>
                <a:off x="7822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GB" dirty="0">
                  <a:latin typeface="+mn-lt"/>
                </a:endParaRPr>
              </a:p>
            </p:txBody>
          </p:sp>
          <p:sp>
            <p:nvSpPr>
              <p:cNvPr id="162" name="Rectangle 37"/>
              <p:cNvSpPr>
                <a:spLocks noChangeArrowheads="1"/>
              </p:cNvSpPr>
              <p:nvPr/>
            </p:nvSpPr>
            <p:spPr bwMode="auto">
              <a:xfrm>
                <a:off x="9692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GB" dirty="0">
                  <a:latin typeface="+mn-lt"/>
                </a:endParaRPr>
              </a:p>
            </p:txBody>
          </p:sp>
          <p:sp>
            <p:nvSpPr>
              <p:cNvPr id="163" name="Rectangle 38"/>
              <p:cNvSpPr>
                <a:spLocks noChangeArrowheads="1"/>
              </p:cNvSpPr>
              <p:nvPr/>
            </p:nvSpPr>
            <p:spPr bwMode="auto">
              <a:xfrm>
                <a:off x="10627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GB" dirty="0">
                  <a:latin typeface="+mn-lt"/>
                </a:endParaRPr>
              </a:p>
            </p:txBody>
          </p:sp>
          <p:sp>
            <p:nvSpPr>
              <p:cNvPr id="164" name="Rectangle 39"/>
              <p:cNvSpPr>
                <a:spLocks noChangeArrowheads="1"/>
              </p:cNvSpPr>
              <p:nvPr/>
            </p:nvSpPr>
            <p:spPr bwMode="auto">
              <a:xfrm>
                <a:off x="5952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GB" dirty="0">
                  <a:latin typeface="+mn-lt"/>
                </a:endParaRPr>
              </a:p>
            </p:txBody>
          </p:sp>
          <p:sp>
            <p:nvSpPr>
              <p:cNvPr id="165" name="Rectangle 40"/>
              <p:cNvSpPr>
                <a:spLocks noChangeArrowheads="1"/>
              </p:cNvSpPr>
              <p:nvPr/>
            </p:nvSpPr>
            <p:spPr bwMode="auto">
              <a:xfrm>
                <a:off x="1277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GB" dirty="0">
                  <a:latin typeface="+mn-lt"/>
                </a:endParaRPr>
              </a:p>
            </p:txBody>
          </p:sp>
          <p:sp>
            <p:nvSpPr>
              <p:cNvPr id="166" name="Rectangle 41"/>
              <p:cNvSpPr>
                <a:spLocks noChangeArrowheads="1"/>
              </p:cNvSpPr>
              <p:nvPr/>
            </p:nvSpPr>
            <p:spPr bwMode="auto">
              <a:xfrm>
                <a:off x="2212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GB" dirty="0">
                  <a:latin typeface="+mn-lt"/>
                </a:endParaRPr>
              </a:p>
            </p:txBody>
          </p:sp>
          <p:sp>
            <p:nvSpPr>
              <p:cNvPr id="167" name="Rectangle 42"/>
              <p:cNvSpPr>
                <a:spLocks noChangeArrowheads="1"/>
              </p:cNvSpPr>
              <p:nvPr/>
            </p:nvSpPr>
            <p:spPr bwMode="auto">
              <a:xfrm>
                <a:off x="3147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GB" dirty="0">
                  <a:latin typeface="+mn-lt"/>
                </a:endParaRPr>
              </a:p>
            </p:txBody>
          </p:sp>
          <p:sp>
            <p:nvSpPr>
              <p:cNvPr id="168" name="Rectangle 43"/>
              <p:cNvSpPr>
                <a:spLocks noChangeArrowheads="1"/>
              </p:cNvSpPr>
              <p:nvPr/>
            </p:nvSpPr>
            <p:spPr bwMode="auto">
              <a:xfrm>
                <a:off x="4082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GB" dirty="0">
                  <a:latin typeface="+mn-lt"/>
                </a:endParaRPr>
              </a:p>
            </p:txBody>
          </p:sp>
          <p:sp>
            <p:nvSpPr>
              <p:cNvPr id="169" name="Rectangle 44"/>
              <p:cNvSpPr>
                <a:spLocks noChangeArrowheads="1"/>
              </p:cNvSpPr>
              <p:nvPr/>
            </p:nvSpPr>
            <p:spPr bwMode="auto">
              <a:xfrm>
                <a:off x="5017000" y="623550"/>
                <a:ext cx="288000" cy="5537047"/>
              </a:xfrm>
              <a:prstGeom prst="rect">
                <a:avLst/>
              </a:prstGeom>
              <a:solidFill>
                <a:schemeClr val="accent5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GB" dirty="0">
                  <a:latin typeface="+mn-lt"/>
                </a:endParaRPr>
              </a:p>
            </p:txBody>
          </p:sp>
        </p:grpSp>
        <p:sp>
          <p:nvSpPr>
            <p:cNvPr id="148" name="Slide edges"/>
            <p:cNvSpPr>
              <a:spLocks/>
            </p:cNvSpPr>
            <p:nvPr/>
          </p:nvSpPr>
          <p:spPr bwMode="auto">
            <a:xfrm>
              <a:off x="-600" y="0"/>
              <a:ext cx="12193200" cy="6858000"/>
            </a:xfrm>
            <a:custGeom>
              <a:avLst/>
              <a:gdLst>
                <a:gd name="T0" fmla="*/ 6024 w 6026"/>
                <a:gd name="T1" fmla="*/ 3394 h 3396"/>
                <a:gd name="T2" fmla="*/ 6024 w 6026"/>
                <a:gd name="T3" fmla="*/ 3391 h 3396"/>
                <a:gd name="T4" fmla="*/ 5 w 6026"/>
                <a:gd name="T5" fmla="*/ 3391 h 3396"/>
                <a:gd name="T6" fmla="*/ 5 w 6026"/>
                <a:gd name="T7" fmla="*/ 5 h 3396"/>
                <a:gd name="T8" fmla="*/ 6021 w 6026"/>
                <a:gd name="T9" fmla="*/ 5 h 3396"/>
                <a:gd name="T10" fmla="*/ 6021 w 6026"/>
                <a:gd name="T11" fmla="*/ 3394 h 3396"/>
                <a:gd name="T12" fmla="*/ 6024 w 6026"/>
                <a:gd name="T13" fmla="*/ 3394 h 3396"/>
                <a:gd name="T14" fmla="*/ 6024 w 6026"/>
                <a:gd name="T15" fmla="*/ 3391 h 3396"/>
                <a:gd name="T16" fmla="*/ 6024 w 6026"/>
                <a:gd name="T17" fmla="*/ 3394 h 3396"/>
                <a:gd name="T18" fmla="*/ 6026 w 6026"/>
                <a:gd name="T19" fmla="*/ 3394 h 3396"/>
                <a:gd name="T20" fmla="*/ 6026 w 6026"/>
                <a:gd name="T21" fmla="*/ 0 h 3396"/>
                <a:gd name="T22" fmla="*/ 0 w 6026"/>
                <a:gd name="T23" fmla="*/ 0 h 3396"/>
                <a:gd name="T24" fmla="*/ 0 w 6026"/>
                <a:gd name="T25" fmla="*/ 3396 h 3396"/>
                <a:gd name="T26" fmla="*/ 6026 w 6026"/>
                <a:gd name="T27" fmla="*/ 3396 h 3396"/>
                <a:gd name="T28" fmla="*/ 6026 w 6026"/>
                <a:gd name="T29" fmla="*/ 3394 h 3396"/>
                <a:gd name="T30" fmla="*/ 6024 w 6026"/>
                <a:gd name="T31" fmla="*/ 3394 h 3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026" h="3396">
                  <a:moveTo>
                    <a:pt x="6024" y="3394"/>
                  </a:moveTo>
                  <a:lnTo>
                    <a:pt x="6024" y="3391"/>
                  </a:lnTo>
                  <a:lnTo>
                    <a:pt x="5" y="3391"/>
                  </a:lnTo>
                  <a:lnTo>
                    <a:pt x="5" y="5"/>
                  </a:lnTo>
                  <a:lnTo>
                    <a:pt x="6021" y="5"/>
                  </a:lnTo>
                  <a:lnTo>
                    <a:pt x="6021" y="3394"/>
                  </a:lnTo>
                  <a:lnTo>
                    <a:pt x="6024" y="3394"/>
                  </a:lnTo>
                  <a:lnTo>
                    <a:pt x="6024" y="3391"/>
                  </a:lnTo>
                  <a:lnTo>
                    <a:pt x="6024" y="3394"/>
                  </a:lnTo>
                  <a:lnTo>
                    <a:pt x="6026" y="3394"/>
                  </a:lnTo>
                  <a:lnTo>
                    <a:pt x="6026" y="0"/>
                  </a:lnTo>
                  <a:lnTo>
                    <a:pt x="0" y="0"/>
                  </a:lnTo>
                  <a:lnTo>
                    <a:pt x="0" y="3396"/>
                  </a:lnTo>
                  <a:lnTo>
                    <a:pt x="6026" y="3396"/>
                  </a:lnTo>
                  <a:lnTo>
                    <a:pt x="6026" y="3394"/>
                  </a:lnTo>
                  <a:lnTo>
                    <a:pt x="6024" y="3394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9" name="Footnote measure"/>
            <p:cNvSpPr>
              <a:spLocks noChangeArrowheads="1"/>
            </p:cNvSpPr>
            <p:nvPr/>
          </p:nvSpPr>
          <p:spPr bwMode="auto">
            <a:xfrm>
              <a:off x="673608" y="6263973"/>
              <a:ext cx="10844784" cy="415498"/>
            </a:xfrm>
            <a:prstGeom prst="rect">
              <a:avLst/>
            </a:prstGeom>
            <a:solidFill>
              <a:schemeClr val="accent3">
                <a:alpha val="1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dirty="0">
                <a:latin typeface="+mn-lt"/>
              </a:endParaRPr>
            </a:p>
          </p:txBody>
        </p:sp>
        <p:sp>
          <p:nvSpPr>
            <p:cNvPr id="150" name="Whitespace measure"/>
            <p:cNvSpPr>
              <a:spLocks noChangeArrowheads="1"/>
            </p:cNvSpPr>
            <p:nvPr/>
          </p:nvSpPr>
          <p:spPr bwMode="auto">
            <a:xfrm>
              <a:off x="673608" y="1497600"/>
              <a:ext cx="10844784" cy="583200"/>
            </a:xfrm>
            <a:prstGeom prst="rect">
              <a:avLst/>
            </a:prstGeom>
            <a:solidFill>
              <a:schemeClr val="accent3">
                <a:alpha val="1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dirty="0">
                <a:latin typeface="+mn-lt"/>
              </a:endParaRPr>
            </a:p>
          </p:txBody>
        </p:sp>
        <p:grpSp>
          <p:nvGrpSpPr>
            <p:cNvPr id="151" name="Five column measure"/>
            <p:cNvGrpSpPr/>
            <p:nvPr userDrawn="1"/>
          </p:nvGrpSpPr>
          <p:grpSpPr>
            <a:xfrm>
              <a:off x="629400" y="5975122"/>
              <a:ext cx="10933200" cy="79536"/>
              <a:chOff x="629400" y="5975122"/>
              <a:chExt cx="10933200" cy="79536"/>
            </a:xfrm>
          </p:grpSpPr>
          <p:sp>
            <p:nvSpPr>
              <p:cNvPr id="154" name="Rectangle 5"/>
              <p:cNvSpPr>
                <a:spLocks noChangeArrowheads="1"/>
              </p:cNvSpPr>
              <p:nvPr/>
            </p:nvSpPr>
            <p:spPr bwMode="auto">
              <a:xfrm>
                <a:off x="2880128" y="5975122"/>
                <a:ext cx="1930288" cy="79536"/>
              </a:xfrm>
              <a:prstGeom prst="rect">
                <a:avLst/>
              </a:prstGeom>
              <a:solidFill>
                <a:schemeClr val="accent5">
                  <a:alpha val="1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GB" dirty="0">
                  <a:latin typeface="+mn-lt"/>
                </a:endParaRPr>
              </a:p>
            </p:txBody>
          </p:sp>
          <p:sp>
            <p:nvSpPr>
              <p:cNvPr id="155" name="Rectangle 7"/>
              <p:cNvSpPr>
                <a:spLocks noChangeArrowheads="1"/>
              </p:cNvSpPr>
              <p:nvPr/>
            </p:nvSpPr>
            <p:spPr bwMode="auto">
              <a:xfrm>
                <a:off x="9626194" y="5975122"/>
                <a:ext cx="1936406" cy="79536"/>
              </a:xfrm>
              <a:prstGeom prst="rect">
                <a:avLst/>
              </a:prstGeom>
              <a:solidFill>
                <a:schemeClr val="accent5">
                  <a:alpha val="1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GB" dirty="0">
                  <a:latin typeface="+mn-lt"/>
                </a:endParaRPr>
              </a:p>
            </p:txBody>
          </p:sp>
          <p:sp>
            <p:nvSpPr>
              <p:cNvPr id="156" name="Rectangle 9"/>
              <p:cNvSpPr>
                <a:spLocks noChangeArrowheads="1"/>
              </p:cNvSpPr>
              <p:nvPr/>
            </p:nvSpPr>
            <p:spPr bwMode="auto">
              <a:xfrm>
                <a:off x="7372407" y="5975122"/>
                <a:ext cx="1936406" cy="79536"/>
              </a:xfrm>
              <a:prstGeom prst="rect">
                <a:avLst/>
              </a:prstGeom>
              <a:solidFill>
                <a:schemeClr val="accent5">
                  <a:alpha val="1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GB" dirty="0">
                  <a:latin typeface="+mn-lt"/>
                </a:endParaRPr>
              </a:p>
            </p:txBody>
          </p:sp>
          <p:sp>
            <p:nvSpPr>
              <p:cNvPr id="157" name="Rectangle 11"/>
              <p:cNvSpPr>
                <a:spLocks noChangeArrowheads="1"/>
              </p:cNvSpPr>
              <p:nvPr/>
            </p:nvSpPr>
            <p:spPr bwMode="auto">
              <a:xfrm>
                <a:off x="5127797" y="5975122"/>
                <a:ext cx="1927229" cy="79536"/>
              </a:xfrm>
              <a:prstGeom prst="rect">
                <a:avLst/>
              </a:prstGeom>
              <a:solidFill>
                <a:schemeClr val="accent5">
                  <a:alpha val="1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GB" dirty="0">
                  <a:latin typeface="+mn-lt"/>
                </a:endParaRPr>
              </a:p>
            </p:txBody>
          </p:sp>
          <p:sp>
            <p:nvSpPr>
              <p:cNvPr id="158" name="Rectangle 13"/>
              <p:cNvSpPr>
                <a:spLocks noChangeArrowheads="1"/>
              </p:cNvSpPr>
              <p:nvPr/>
            </p:nvSpPr>
            <p:spPr bwMode="auto">
              <a:xfrm>
                <a:off x="629400" y="5975122"/>
                <a:ext cx="1933347" cy="79536"/>
              </a:xfrm>
              <a:prstGeom prst="rect">
                <a:avLst/>
              </a:prstGeom>
              <a:solidFill>
                <a:schemeClr val="accent5">
                  <a:alpha val="1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GB" dirty="0">
                  <a:latin typeface="+mn-lt"/>
                </a:endParaRPr>
              </a:p>
            </p:txBody>
          </p:sp>
        </p:grpSp>
        <p:sp>
          <p:nvSpPr>
            <p:cNvPr id="152" name="Live area"/>
            <p:cNvSpPr/>
            <p:nvPr/>
          </p:nvSpPr>
          <p:spPr>
            <a:xfrm>
              <a:off x="673608" y="2080802"/>
              <a:ext cx="10844784" cy="3841029"/>
            </a:xfrm>
            <a:custGeom>
              <a:avLst/>
              <a:gdLst>
                <a:gd name="connsiteX0" fmla="*/ 0 w 10931999"/>
                <a:gd name="connsiteY0" fmla="*/ 0 h 5537797"/>
                <a:gd name="connsiteX1" fmla="*/ 10931999 w 10931999"/>
                <a:gd name="connsiteY1" fmla="*/ 0 h 5537797"/>
                <a:gd name="connsiteX2" fmla="*/ 10931999 w 10931999"/>
                <a:gd name="connsiteY2" fmla="*/ 5537797 h 5537797"/>
                <a:gd name="connsiteX3" fmla="*/ 0 w 10931999"/>
                <a:gd name="connsiteY3" fmla="*/ 5537797 h 5537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931999" h="5537797">
                  <a:moveTo>
                    <a:pt x="0" y="0"/>
                  </a:moveTo>
                  <a:lnTo>
                    <a:pt x="10931999" y="0"/>
                  </a:lnTo>
                  <a:lnTo>
                    <a:pt x="10931999" y="5537797"/>
                  </a:lnTo>
                  <a:lnTo>
                    <a:pt x="0" y="5537797"/>
                  </a:lnTo>
                  <a:close/>
                </a:path>
              </a:pathLst>
            </a:custGeom>
            <a:noFill/>
            <a:ln w="9525">
              <a:solidFill>
                <a:srgbClr val="E71C57">
                  <a:alpha val="35000"/>
                </a:srgb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rtl="0">
                <a:lnSpc>
                  <a:spcPct val="90000"/>
                </a:lnSpc>
                <a:spcAft>
                  <a:spcPts val="1000"/>
                </a:spcAft>
              </a:pPr>
              <a:endParaRPr lang="en-GB" sz="12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53" name="Footnote example"/>
            <p:cNvSpPr txBox="1"/>
            <p:nvPr/>
          </p:nvSpPr>
          <p:spPr>
            <a:xfrm>
              <a:off x="662831" y="6238215"/>
              <a:ext cx="9859210" cy="415498"/>
            </a:xfrm>
            <a:prstGeom prst="rect">
              <a:avLst/>
            </a:prstGeom>
            <a:noFill/>
          </p:spPr>
          <p:txBody>
            <a:bodyPr wrap="square" lIns="0" tIns="0" rIns="0" bIns="0" rtlCol="0" anchor="b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  <a:sym typeface="Trebuchet MS" panose="020B0603020202020204" pitchFamily="34" charset="0"/>
                </a:rPr>
                <a:t>1. xxxx  2. xxxx  3. List footnotes in numerical order. Footnote numbers are not bracketed. Use 10pt font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  <a:sym typeface="Trebuchet MS" panose="020B0603020202020204" pitchFamily="34" charset="0"/>
                </a:rPr>
                <a:t>Note: Do not put a period at the end of the note or the source</a:t>
              </a:r>
            </a:p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  <a:sym typeface="Trebuchet MS" panose="020B0603020202020204" pitchFamily="34" charset="0"/>
                </a:rPr>
                <a:t>Source: Include a source for every chart that you use. Separate sources with a semicolon; BCG-related sources go at the end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1015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Section Header Overview">
    <p:bg>
      <p:bgPr>
        <a:gradFill flip="none" rotWithShape="1">
          <a:gsLst>
            <a:gs pos="0">
              <a:srgbClr val="DA202A"/>
            </a:gs>
            <a:gs pos="100000">
              <a:srgbClr val="A3171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7148637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Trebuchet MS" panose="020B0603020202020204" pitchFamily="34" charset="0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/>
              </a:solidFill>
              <a:latin typeface="Trebuchet MS" panose="020B0603020202020204" pitchFamily="34" charset="0"/>
              <a:sym typeface="Trebuchet MS" panose="020B06030202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 bwMode="invGray">
          <a:xfrm>
            <a:off x="1388145" y="4691187"/>
            <a:ext cx="929337" cy="995874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endParaRPr lang="en-GB" sz="2000" dirty="0">
              <a:solidFill>
                <a:prstClr val="white"/>
              </a:solidFill>
              <a:latin typeface="Trebuchet MS" panose="020B0603020202020204" pitchFamily="34" charset="0"/>
            </a:endParaRPr>
          </a:p>
        </p:txBody>
      </p:sp>
      <p:sp>
        <p:nvSpPr>
          <p:cNvPr id="12" name="Rectangle 11"/>
          <p:cNvSpPr/>
          <p:nvPr userDrawn="1">
            <p:custDataLst>
              <p:tags r:id="rId2"/>
            </p:custDataLst>
          </p:nvPr>
        </p:nvSpPr>
        <p:spPr>
          <a:xfrm>
            <a:off x="2509482" y="4691187"/>
            <a:ext cx="1570152" cy="1468176"/>
          </a:xfrm>
          <a:prstGeom prst="rect">
            <a:avLst/>
          </a:prstGeom>
          <a:noFill/>
          <a:ln w="9525" cmpd="sng">
            <a:solidFill>
              <a:srgbClr val="FFFFFF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chemeClr val="tx1">
                    <a:lumMod val="60000"/>
                    <a:lumOff val="40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80000" rIns="182880" bIns="18288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>
              <a:lnSpc>
                <a:spcPct val="95000"/>
              </a:lnSpc>
            </a:pPr>
            <a:endParaRPr lang="en-GB" sz="1200" dirty="0">
              <a:solidFill>
                <a:srgbClr val="FFFFFF"/>
              </a:solidFill>
              <a:latin typeface="Trebuchet MS" panose="020B0603020202020204" pitchFamily="34" charset="0"/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630000" y="907199"/>
            <a:ext cx="3448800" cy="122046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lIns="612000" tIns="46800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10" name="TextBox 1"/>
          <p:cNvSpPr txBox="1"/>
          <p:nvPr userDrawn="1"/>
        </p:nvSpPr>
        <p:spPr>
          <a:xfrm>
            <a:off x="1174582" y="1115416"/>
            <a:ext cx="2358915" cy="881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5400" b="1" dirty="0">
                <a:solidFill>
                  <a:schemeClr val="bg1"/>
                </a:solidFill>
                <a:latin typeface="+mn-lt"/>
              </a:rPr>
              <a:t>Agenda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3BF9AE1-28DA-4C51-8A20-A10B8DFDD61F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olidFill>
                  <a:schemeClr val="bg1"/>
                </a:solidFill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olidFill>
                <a:schemeClr val="bg1"/>
              </a:solidFill>
              <a:sym typeface="Trebuchet MS" panose="020B0603020202020204" pitchFamily="34" charset="0"/>
            </a:endParaRPr>
          </a:p>
        </p:txBody>
      </p:sp>
      <p:pic>
        <p:nvPicPr>
          <p:cNvPr id="5" name="Picture 2" descr="My image...">
            <a:extLst>
              <a:ext uri="{FF2B5EF4-FFF2-40B4-BE49-F238E27FC236}">
                <a16:creationId xmlns:a16="http://schemas.microsoft.com/office/drawing/2014/main" id="{EB9A31B7-F34D-EE46-DF18-6EB29DA69F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5386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Section Header">
    <p:bg>
      <p:bgPr>
        <a:gradFill flip="none" rotWithShape="1">
          <a:gsLst>
            <a:gs pos="0">
              <a:srgbClr val="DA202A"/>
            </a:gs>
            <a:gs pos="100000">
              <a:srgbClr val="A3171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8274602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Trebuchet MS" panose="020B0603020202020204" pitchFamily="34" charset="0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/>
              </a:solidFill>
              <a:latin typeface="Trebuchet MS" panose="020B0603020202020204" pitchFamily="34" charset="0"/>
              <a:sym typeface="Trebuchet MS" panose="020B0603020202020204" pitchFamily="34" charset="0"/>
            </a:endParaRPr>
          </a:p>
        </p:txBody>
      </p:sp>
      <p:sp>
        <p:nvSpPr>
          <p:cNvPr id="10" name="Rectangle 9"/>
          <p:cNvSpPr/>
          <p:nvPr userDrawn="1"/>
        </p:nvSpPr>
        <p:spPr bwMode="white">
          <a:xfrm>
            <a:off x="1284743" y="1428131"/>
            <a:ext cx="947672" cy="94767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 rtl="0"/>
            <a:endParaRPr lang="en-GB" sz="1200" dirty="0">
              <a:solidFill>
                <a:schemeClr val="bg1"/>
              </a:solidFill>
              <a:latin typeface="Trebuchet MS" panose="020B0603020202020204" pitchFamily="34" charset="0"/>
              <a:sym typeface="Trebuchet MS" panose="020B0603020202020204" pitchFamily="34" charset="0"/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1285200" y="2667600"/>
            <a:ext cx="9619200" cy="32004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</a:pPr>
            <a:endParaRPr lang="en-GB" sz="2000" dirty="0">
              <a:solidFill>
                <a:prstClr val="white"/>
              </a:solidFill>
              <a:latin typeface="Trebuchet MS" panose="020B0603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F6482AB-D29E-453E-A6B5-08FA1AE29336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olidFill>
                  <a:schemeClr val="bg1"/>
                </a:solidFill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olidFill>
                <a:schemeClr val="bg1"/>
              </a:solidFill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F2BF818E-5873-A016-8D00-262639ADE85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7714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Full Width Overview">
    <p:bg>
      <p:bgPr>
        <a:gradFill flip="none" rotWithShape="1">
          <a:gsLst>
            <a:gs pos="0">
              <a:srgbClr val="DA202A"/>
            </a:gs>
            <a:gs pos="100000">
              <a:srgbClr val="A3171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1846193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Trebuchet MS" panose="020B0603020202020204" pitchFamily="34" charset="0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/>
              </a:solidFill>
              <a:latin typeface="Trebuchet MS" panose="020B0603020202020204" pitchFamily="34" charset="0"/>
              <a:sym typeface="Trebuchet MS" panose="020B0603020202020204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630000" y="622800"/>
            <a:ext cx="7189998" cy="4154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sz="3400" b="0" i="0" u="none" kern="1200" spc="0">
                <a:solidFill>
                  <a:schemeClr val="tx2">
                    <a:lumMod val="100000"/>
                  </a:schemeClr>
                </a:solidFill>
                <a:latin typeface="Trebuchet MS" panose="020B0603020202020204" pitchFamily="34" charset="0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rtl="0"/>
            <a:r>
              <a:rPr lang="en-GB" sz="3000" b="1" dirty="0">
                <a:solidFill>
                  <a:schemeClr val="bg1"/>
                </a:solidFill>
                <a:latin typeface="+mn-lt"/>
              </a:rPr>
              <a:t>Agenda</a:t>
            </a:r>
          </a:p>
        </p:txBody>
      </p:sp>
      <p:cxnSp>
        <p:nvCxnSpPr>
          <p:cNvPr id="13" name="Straight Connector 12"/>
          <p:cNvCxnSpPr/>
          <p:nvPr userDrawn="1"/>
        </p:nvCxnSpPr>
        <p:spPr bwMode="white">
          <a:xfrm>
            <a:off x="618898" y="1206000"/>
            <a:ext cx="11576304" cy="0"/>
          </a:xfrm>
          <a:prstGeom prst="line">
            <a:avLst/>
          </a:prstGeom>
          <a:ln w="9525" cmpd="sng">
            <a:solidFill>
              <a:schemeClr val="bg1"/>
            </a:solidFill>
            <a:miter lim="800000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2A12BEC-0C5A-45D8-B013-CA21DB07437B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olidFill>
                  <a:schemeClr val="bg1"/>
                </a:solidFill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olidFill>
                <a:schemeClr val="bg1"/>
              </a:solidFill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84E1A6C9-DD89-5FFE-CBAB-AC6A4744E5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25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dditional Title page 4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976391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rtl="0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GB" sz="5400" b="0" i="0" baseline="0" dirty="0">
              <a:solidFill>
                <a:srgbClr val="FFFFFF"/>
              </a:solidFill>
              <a:latin typeface="Trebuchet MS" panose="020B0603020202020204" pitchFamily="34" charset="0"/>
              <a:ea typeface="+mj-ea"/>
              <a:cs typeface="+mj-cs"/>
              <a:sym typeface="Trebuchet MS" panose="020B0603020202020204" pitchFamily="34" charset="0"/>
            </a:endParaRPr>
          </a:p>
        </p:txBody>
      </p:sp>
      <p:pic>
        <p:nvPicPr>
          <p:cNvPr id="5126" name="Picture 6">
            <a:extLst>
              <a:ext uri="{FF2B5EF4-FFF2-40B4-BE49-F238E27FC236}">
                <a16:creationId xmlns:a16="http://schemas.microsoft.com/office/drawing/2014/main" id="{29A8DFBC-0713-D7EF-F19A-8E71FA02412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517AEA27-BCF7-434B-9389-61CDDC6B04C5}"/>
              </a:ext>
            </a:extLst>
          </p:cNvPr>
          <p:cNvSpPr/>
          <p:nvPr userDrawn="1"/>
        </p:nvSpPr>
        <p:spPr>
          <a:xfrm>
            <a:off x="0" y="1"/>
            <a:ext cx="9588783" cy="6858000"/>
          </a:xfrm>
          <a:prstGeom prst="rect">
            <a:avLst/>
          </a:prstGeom>
          <a:gradFill>
            <a:gsLst>
              <a:gs pos="100000">
                <a:schemeClr val="bg2">
                  <a:lumMod val="10000"/>
                  <a:alpha val="0"/>
                </a:schemeClr>
              </a:gs>
              <a:gs pos="13000">
                <a:schemeClr val="bg2">
                  <a:lumMod val="10000"/>
                </a:schemeClr>
              </a:gs>
            </a:gsLst>
            <a:lin ang="0" scaled="0"/>
          </a:gra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n-GB" sz="12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ED7DCF0B-88B2-48D0-8E38-AAC599D20F48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563426" y="5321539"/>
            <a:ext cx="6685782" cy="43619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rtl="0">
              <a:defRPr lang="en-US" sz="240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buClr>
                <a:srgbClr val="DA291C"/>
              </a:buClr>
              <a:buNone/>
            </a:pPr>
            <a:r>
              <a:rPr lang="en-GB" sz="2400"/>
              <a:t>Subtitle</a:t>
            </a:r>
          </a:p>
        </p:txBody>
      </p:sp>
      <p:sp>
        <p:nvSpPr>
          <p:cNvPr id="26" name="Title 3">
            <a:extLst>
              <a:ext uri="{FF2B5EF4-FFF2-40B4-BE49-F238E27FC236}">
                <a16:creationId xmlns:a16="http://schemas.microsoft.com/office/drawing/2014/main" id="{B651114E-7058-4A6C-A635-336EDF320F00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563426" y="1712075"/>
            <a:ext cx="6685782" cy="3138423"/>
          </a:xfrm>
        </p:spPr>
        <p:txBody>
          <a:bodyPr vert="horz" lIns="0" tIns="0" rIns="0" bIns="0" rtlCol="0" anchor="b" anchorCtr="0">
            <a:normAutofit/>
          </a:bodyPr>
          <a:lstStyle>
            <a:lvl1pPr rtl="0">
              <a:defRPr lang="en-US" sz="6000" dirty="0">
                <a:solidFill>
                  <a:schemeClr val="bg1"/>
                </a:solidFill>
                <a:latin typeface="+mn-lt"/>
              </a:defRPr>
            </a:lvl1pPr>
          </a:lstStyle>
          <a:p>
            <a:pPr marL="0" lvl="0">
              <a:lnSpc>
                <a:spcPct val="93000"/>
              </a:lnSpc>
            </a:pPr>
            <a:br>
              <a:rPr lang="en-GB" sz="6000"/>
            </a:br>
            <a:r>
              <a:rPr lang="en-GB" sz="6000"/>
              <a:t>Title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70329443-9687-4568-8EC3-2F31CDC375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3426" y="6033671"/>
            <a:ext cx="6685782" cy="327148"/>
          </a:xfrm>
          <a:noFill/>
        </p:spPr>
        <p:txBody>
          <a:bodyPr vert="horz" lIns="0" tIns="0" rIns="0" bIns="0" rtlCol="0" anchor="ctr">
            <a:noAutofit/>
          </a:bodyPr>
          <a:lstStyle>
            <a:lvl1pPr rtl="0">
              <a:defRPr lang="en-US" sz="1800" b="1" cap="all" baseline="0" dirty="0">
                <a:solidFill>
                  <a:srgbClr val="FFFFFF"/>
                </a:solidFill>
                <a:latin typeface="+mn-lt"/>
              </a:defRPr>
            </a:lvl1pPr>
          </a:lstStyle>
          <a:p>
            <a:pPr lvl="0">
              <a:buNone/>
            </a:pPr>
            <a:r>
              <a:rPr lang="en-GB"/>
              <a:t>Date</a:t>
            </a:r>
          </a:p>
        </p:txBody>
      </p:sp>
      <p:pic>
        <p:nvPicPr>
          <p:cNvPr id="6" name="Picture 2" descr="My image...">
            <a:extLst>
              <a:ext uri="{FF2B5EF4-FFF2-40B4-BE49-F238E27FC236}">
                <a16:creationId xmlns:a16="http://schemas.microsoft.com/office/drawing/2014/main" id="{4CDF98CA-AEBD-1FAD-7E8B-575736C38ED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5291" y="-158374"/>
            <a:ext cx="2416709" cy="1867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381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genda D. Section Header Overview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5630668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  <a:sym typeface="Trebuchet MS" panose="020B0603020202020204" pitchFamily="34" charset="0"/>
            </a:endParaRPr>
          </a:p>
        </p:txBody>
      </p:sp>
      <p:sp>
        <p:nvSpPr>
          <p:cNvPr id="8" name="Rectangle 7"/>
          <p:cNvSpPr/>
          <p:nvPr userDrawn="1"/>
        </p:nvSpPr>
        <p:spPr bwMode="invGray">
          <a:xfrm>
            <a:off x="1388145" y="4691187"/>
            <a:ext cx="929337" cy="995874"/>
          </a:xfrm>
          <a:prstGeom prst="rect">
            <a:avLst/>
          </a:prstGeom>
          <a:noFill/>
          <a:ln w="9525">
            <a:solidFill>
              <a:srgbClr val="EB767D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endParaRPr lang="en-GB" sz="2000" dirty="0">
              <a:solidFill>
                <a:prstClr val="white"/>
              </a:solidFill>
              <a:latin typeface="Trebuchet MS" panose="020B0603020202020204" pitchFamily="34" charset="0"/>
            </a:endParaRPr>
          </a:p>
        </p:txBody>
      </p:sp>
      <p:sp>
        <p:nvSpPr>
          <p:cNvPr id="10" name="Rectangle 9"/>
          <p:cNvSpPr/>
          <p:nvPr userDrawn="1">
            <p:custDataLst>
              <p:tags r:id="rId2"/>
            </p:custDataLst>
          </p:nvPr>
        </p:nvSpPr>
        <p:spPr>
          <a:xfrm>
            <a:off x="2509482" y="4691187"/>
            <a:ext cx="1570152" cy="1468176"/>
          </a:xfrm>
          <a:prstGeom prst="rect">
            <a:avLst/>
          </a:prstGeom>
          <a:noFill/>
          <a:ln w="9525" cmpd="sng">
            <a:solidFill>
              <a:srgbClr val="EB767D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chemeClr val="tx1">
                    <a:lumMod val="60000"/>
                    <a:lumOff val="40000"/>
                  </a:scheme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80000" rIns="182880" bIns="18288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>
              <a:lnSpc>
                <a:spcPct val="95000"/>
              </a:lnSpc>
            </a:pPr>
            <a:endParaRPr lang="en-GB" sz="1200" dirty="0">
              <a:solidFill>
                <a:srgbClr val="FFFFFF"/>
              </a:solidFill>
              <a:latin typeface="Trebuchet MS" panose="020B0603020202020204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630000" y="907197"/>
            <a:ext cx="3448800" cy="3447288"/>
          </a:xfrm>
          <a:prstGeom prst="rect">
            <a:avLst/>
          </a:prstGeom>
          <a:noFill/>
          <a:ln>
            <a:solidFill>
              <a:srgbClr val="EB767D"/>
            </a:solidFill>
          </a:ln>
        </p:spPr>
        <p:txBody>
          <a:bodyPr wrap="square" lIns="612000" tIns="468000" rIns="0" bIns="0" rtlCol="0" anchor="t">
            <a:no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endParaRPr lang="en-GB" sz="5400" dirty="0">
              <a:solidFill>
                <a:schemeClr val="accent4"/>
              </a:solidFill>
            </a:endParaRPr>
          </a:p>
        </p:txBody>
      </p:sp>
      <p:sp>
        <p:nvSpPr>
          <p:cNvPr id="9" name="TextBox 1"/>
          <p:cNvSpPr txBox="1"/>
          <p:nvPr userDrawn="1"/>
        </p:nvSpPr>
        <p:spPr>
          <a:xfrm>
            <a:off x="1174582" y="1115416"/>
            <a:ext cx="2358915" cy="881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5400">
                <a:solidFill>
                  <a:schemeClr val="accent4"/>
                </a:solidFill>
                <a:latin typeface="+mj-lt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rtl="0"/>
            <a:r>
              <a:rPr lang="en-GB" b="1" dirty="0">
                <a:solidFill>
                  <a:srgbClr val="EB767D"/>
                </a:solidFill>
                <a:latin typeface="+mn-lt"/>
              </a:rPr>
              <a:t>Agenda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28EDCC9-3B63-4B83-9CE9-E54B6057D8EF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2B8C7562-5BCD-DBA5-0573-5A344668289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0395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genda D. Section Hea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9512070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  <a:sym typeface="Trebuchet MS" panose="020B0603020202020204" pitchFamily="34" charset="0"/>
            </a:endParaRPr>
          </a:p>
        </p:txBody>
      </p:sp>
      <p:sp>
        <p:nvSpPr>
          <p:cNvPr id="8" name="Rectangle 7"/>
          <p:cNvSpPr/>
          <p:nvPr userDrawn="1"/>
        </p:nvSpPr>
        <p:spPr bwMode="white">
          <a:xfrm>
            <a:off x="1284743" y="1428131"/>
            <a:ext cx="947672" cy="947672"/>
          </a:xfrm>
          <a:prstGeom prst="rect">
            <a:avLst/>
          </a:prstGeom>
          <a:noFill/>
          <a:ln w="9525">
            <a:solidFill>
              <a:srgbClr val="EB767D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 rtl="0"/>
            <a:endParaRPr lang="en-GB" sz="1200" dirty="0">
              <a:solidFill>
                <a:schemeClr val="bg1"/>
              </a:solidFill>
              <a:latin typeface="Trebuchet MS" panose="020B0603020202020204" pitchFamily="34" charset="0"/>
              <a:sym typeface="Trebuchet MS" panose="020B0603020202020204" pitchFamily="34" charset="0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285200" y="2667600"/>
            <a:ext cx="9619200" cy="3200400"/>
          </a:xfrm>
          <a:prstGeom prst="rect">
            <a:avLst/>
          </a:prstGeom>
          <a:noFill/>
          <a:ln w="9525">
            <a:solidFill>
              <a:srgbClr val="EB767D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</a:pPr>
            <a:endParaRPr lang="en-GB" sz="2000" dirty="0">
              <a:solidFill>
                <a:prstClr val="white"/>
              </a:solidFill>
              <a:latin typeface="Trebuchet MS" panose="020B0603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D769268-5A48-44A9-A819-236EB4783DAB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ym typeface="Trebuchet MS" panose="020B0603020202020204" pitchFamily="34" charset="0"/>
            </a:endParaRPr>
          </a:p>
        </p:txBody>
      </p:sp>
      <p:pic>
        <p:nvPicPr>
          <p:cNvPr id="3" name="Picture 2" descr="My image...">
            <a:extLst>
              <a:ext uri="{FF2B5EF4-FFF2-40B4-BE49-F238E27FC236}">
                <a16:creationId xmlns:a16="http://schemas.microsoft.com/office/drawing/2014/main" id="{812A3FED-7A3D-FB36-FCA1-C27EB5D54CB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0604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genda D. Full Width Overview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4245579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  <a:sym typeface="Trebuchet MS" panose="020B060302020202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630000" y="622800"/>
            <a:ext cx="7189998" cy="4154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sz="3400" b="0" i="0" u="none" kern="1200" spc="0">
                <a:solidFill>
                  <a:schemeClr val="tx2">
                    <a:lumMod val="100000"/>
                  </a:schemeClr>
                </a:solidFill>
                <a:latin typeface="Trebuchet MS" panose="020B0603020202020204" pitchFamily="34" charset="0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rtl="0"/>
            <a:r>
              <a:rPr lang="en-GB" sz="3000" b="1" dirty="0">
                <a:solidFill>
                  <a:srgbClr val="EB767D"/>
                </a:solidFill>
                <a:latin typeface="+mn-lt"/>
              </a:rPr>
              <a:t>Agenda</a:t>
            </a:r>
          </a:p>
        </p:txBody>
      </p:sp>
      <p:cxnSp>
        <p:nvCxnSpPr>
          <p:cNvPr id="9" name="Straight Connector 8"/>
          <p:cNvCxnSpPr/>
          <p:nvPr userDrawn="1"/>
        </p:nvCxnSpPr>
        <p:spPr bwMode="white">
          <a:xfrm>
            <a:off x="618898" y="1206000"/>
            <a:ext cx="11576304" cy="0"/>
          </a:xfrm>
          <a:prstGeom prst="line">
            <a:avLst/>
          </a:prstGeom>
          <a:ln w="9525" cmpd="sng">
            <a:solidFill>
              <a:srgbClr val="EB767D"/>
            </a:solidFill>
            <a:miter lim="800000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2329EB0E-6A59-4F7C-94D3-CE86399DD4CF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D42331D8-2A2D-8A23-58CE-CC987B3C4BC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2349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D. Two-Thirds">
    <p:bg>
      <p:bgPr>
        <a:gradFill flip="none" rotWithShape="1">
          <a:gsLst>
            <a:gs pos="0">
              <a:srgbClr val="DA202A"/>
            </a:gs>
            <a:gs pos="100000">
              <a:srgbClr val="A3171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4684944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" name="Picture 22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9398" t="8741" r="101" b="27"/>
          <a:stretch/>
        </p:blipFill>
        <p:spPr bwMode="ltGray">
          <a:xfrm flipH="1">
            <a:off x="3671068" y="0"/>
            <a:ext cx="416951" cy="6858000"/>
          </a:xfrm>
          <a:prstGeom prst="rect">
            <a:avLst/>
          </a:prstGeom>
        </p:spPr>
      </p:pic>
      <p:sp>
        <p:nvSpPr>
          <p:cNvPr id="26" name="Rectangle 25"/>
          <p:cNvSpPr/>
          <p:nvPr userDrawn="1"/>
        </p:nvSpPr>
        <p:spPr bwMode="ltGray">
          <a:xfrm>
            <a:off x="4080763" y="-1309"/>
            <a:ext cx="8111237" cy="685930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rtl="0"/>
            <a:endParaRPr lang="en-GB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9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>
                  <a:lumMod val="50000"/>
                </a:schemeClr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630000" y="3207715"/>
            <a:ext cx="1465500" cy="41549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GB" sz="3000" b="1" dirty="0">
                <a:solidFill>
                  <a:schemeClr val="bg1"/>
                </a:solidFill>
                <a:latin typeface="+mn-lt"/>
              </a:rPr>
              <a:t>Agenda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68CA7D2-81BE-48B3-AD0A-5874D0066AB7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2CC4D9B5-8D04-E903-BD09-FCBF2BDF153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6521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D. Table of Contents">
    <p:bg>
      <p:bgPr>
        <a:gradFill flip="none" rotWithShape="1">
          <a:gsLst>
            <a:gs pos="0">
              <a:srgbClr val="DA202A"/>
            </a:gs>
            <a:gs pos="100000">
              <a:srgbClr val="A3171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1847192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 12"/>
          <p:cNvSpPr/>
          <p:nvPr/>
        </p:nvSpPr>
        <p:spPr bwMode="ltGray">
          <a:xfrm>
            <a:off x="0" y="0"/>
            <a:ext cx="4088312" cy="6858000"/>
          </a:xfrm>
          <a:custGeom>
            <a:avLst/>
            <a:gdLst>
              <a:gd name="connsiteX0" fmla="*/ 0 w 4088312"/>
              <a:gd name="connsiteY0" fmla="*/ 0 h 6858000"/>
              <a:gd name="connsiteX1" fmla="*/ 3264933 w 4088312"/>
              <a:gd name="connsiteY1" fmla="*/ 0 h 6858000"/>
              <a:gd name="connsiteX2" fmla="*/ 4088312 w 4088312"/>
              <a:gd name="connsiteY2" fmla="*/ 3429000 h 6858000"/>
              <a:gd name="connsiteX3" fmla="*/ 3264933 w 4088312"/>
              <a:gd name="connsiteY3" fmla="*/ 6858000 h 6858000"/>
              <a:gd name="connsiteX4" fmla="*/ 0 w 4088312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88312" h="6858000">
                <a:moveTo>
                  <a:pt x="0" y="0"/>
                </a:moveTo>
                <a:lnTo>
                  <a:pt x="3264933" y="0"/>
                </a:lnTo>
                <a:lnTo>
                  <a:pt x="4088312" y="3429000"/>
                </a:lnTo>
                <a:lnTo>
                  <a:pt x="3264933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 rtl="0">
              <a:lnSpc>
                <a:spcPct val="90000"/>
              </a:lnSpc>
              <a:spcAft>
                <a:spcPts val="1000"/>
              </a:spcAft>
            </a:pPr>
            <a:endParaRPr lang="en-GB" sz="1200" dirty="0">
              <a:solidFill>
                <a:prstClr val="white"/>
              </a:solidFill>
              <a:latin typeface="Trebuchet MS" panose="020B0603020202020204" pitchFamily="34" charset="0"/>
              <a:sym typeface="Trebuchet MS" panose="020B0603020202020204" pitchFamily="34" charset="0"/>
            </a:endParaRPr>
          </a:p>
        </p:txBody>
      </p:sp>
      <p:sp>
        <p:nvSpPr>
          <p:cNvPr id="17" name="Freeform 12"/>
          <p:cNvSpPr/>
          <p:nvPr userDrawn="1"/>
        </p:nvSpPr>
        <p:spPr bwMode="ltGray">
          <a:xfrm>
            <a:off x="0" y="0"/>
            <a:ext cx="4088312" cy="6858000"/>
          </a:xfrm>
          <a:custGeom>
            <a:avLst/>
            <a:gdLst>
              <a:gd name="connsiteX0" fmla="*/ 0 w 4088312"/>
              <a:gd name="connsiteY0" fmla="*/ 0 h 6858000"/>
              <a:gd name="connsiteX1" fmla="*/ 3264933 w 4088312"/>
              <a:gd name="connsiteY1" fmla="*/ 0 h 6858000"/>
              <a:gd name="connsiteX2" fmla="*/ 4088312 w 4088312"/>
              <a:gd name="connsiteY2" fmla="*/ 3429000 h 6858000"/>
              <a:gd name="connsiteX3" fmla="*/ 3264933 w 4088312"/>
              <a:gd name="connsiteY3" fmla="*/ 6858000 h 6858000"/>
              <a:gd name="connsiteX4" fmla="*/ 0 w 4088312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88312" h="6858000">
                <a:moveTo>
                  <a:pt x="0" y="0"/>
                </a:moveTo>
                <a:lnTo>
                  <a:pt x="3264933" y="0"/>
                </a:lnTo>
                <a:lnTo>
                  <a:pt x="4088312" y="3429000"/>
                </a:lnTo>
                <a:lnTo>
                  <a:pt x="3264933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 rtl="0">
              <a:lnSpc>
                <a:spcPct val="90000"/>
              </a:lnSpc>
              <a:spcAft>
                <a:spcPts val="1000"/>
              </a:spcAft>
            </a:pPr>
            <a:endParaRPr lang="en-GB" sz="1200" dirty="0">
              <a:solidFill>
                <a:prstClr val="white"/>
              </a:solidFill>
              <a:latin typeface="Trebuchet MS" panose="020B0603020202020204" pitchFamily="34" charset="0"/>
              <a:sym typeface="Trebuchet MS" panose="020B0603020202020204" pitchFamily="34" charset="0"/>
            </a:endParaRPr>
          </a:p>
        </p:txBody>
      </p:sp>
      <p:sp>
        <p:nvSpPr>
          <p:cNvPr id="20" name="TextBox 19"/>
          <p:cNvSpPr txBox="1"/>
          <p:nvPr userDrawn="1"/>
        </p:nvSpPr>
        <p:spPr>
          <a:xfrm>
            <a:off x="630000" y="2548118"/>
            <a:ext cx="2819400" cy="176176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indent="0" rtl="0">
              <a:lnSpc>
                <a:spcPct val="106000"/>
              </a:lnSpc>
              <a:spcAft>
                <a:spcPts val="700"/>
              </a:spcAft>
              <a:buFontTx/>
              <a:buNone/>
            </a:pPr>
            <a:r>
              <a:rPr lang="en-GB" sz="5400" b="1" dirty="0">
                <a:solidFill>
                  <a:schemeClr val="accent1"/>
                </a:solidFill>
                <a:latin typeface="+mn-lt"/>
                <a:sym typeface="Trebuchet MS" panose="020B0603020202020204" pitchFamily="34" charset="0"/>
              </a:rPr>
              <a:t>Table of contents</a:t>
            </a:r>
          </a:p>
        </p:txBody>
      </p:sp>
      <p:sp>
        <p:nvSpPr>
          <p:cNvPr id="24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/>
                </a:solidFill>
                <a:latin typeface="Trebuchet MS" panose="020B0603020202020204" pitchFamily="34" charset="0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/>
              </a:solidFill>
              <a:latin typeface="Trebuchet MS" panose="020B0603020202020204" pitchFamily="34" charset="0"/>
              <a:sym typeface="Trebuchet MS" panose="020B0603020202020204" pitchFamily="34" charset="0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08638" y="3586748"/>
            <a:ext cx="1365250" cy="3382962"/>
          </a:xfrm>
          <a:custGeom>
            <a:avLst/>
            <a:gdLst>
              <a:gd name="connsiteX0" fmla="*/ 942801 w 1365250"/>
              <a:gd name="connsiteY0" fmla="*/ 0 h 3382962"/>
              <a:gd name="connsiteX1" fmla="*/ 1365250 w 1365250"/>
              <a:gd name="connsiteY1" fmla="*/ 0 h 3382962"/>
              <a:gd name="connsiteX2" fmla="*/ 1365250 w 1365250"/>
              <a:gd name="connsiteY2" fmla="*/ 3382962 h 3382962"/>
              <a:gd name="connsiteX3" fmla="*/ 128720 w 1365250"/>
              <a:gd name="connsiteY3" fmla="*/ 3382962 h 3382962"/>
              <a:gd name="connsiteX4" fmla="*/ 0 w 1365250"/>
              <a:gd name="connsiteY4" fmla="*/ 0 h 3382962"/>
              <a:gd name="connsiteX5" fmla="*/ 929501 w 1365250"/>
              <a:gd name="connsiteY5" fmla="*/ 0 h 3382962"/>
              <a:gd name="connsiteX6" fmla="*/ 0 w 1365250"/>
              <a:gd name="connsiteY6" fmla="*/ 2860398 h 3382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65250" h="3382962">
                <a:moveTo>
                  <a:pt x="942801" y="0"/>
                </a:moveTo>
                <a:lnTo>
                  <a:pt x="1365250" y="0"/>
                </a:lnTo>
                <a:lnTo>
                  <a:pt x="1365250" y="3382962"/>
                </a:lnTo>
                <a:lnTo>
                  <a:pt x="128720" y="3382962"/>
                </a:lnTo>
                <a:close/>
                <a:moveTo>
                  <a:pt x="0" y="0"/>
                </a:moveTo>
                <a:lnTo>
                  <a:pt x="929501" y="0"/>
                </a:lnTo>
                <a:lnTo>
                  <a:pt x="0" y="2860398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45DF38F3-1984-4937-AB3A-3555F1324ADA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olidFill>
                  <a:schemeClr val="bg1"/>
                </a:solidFill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olidFill>
                <a:schemeClr val="bg1"/>
              </a:solidFill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0FB64793-78AD-8E4E-A170-7909DA01295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5143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6" hidden="1">
            <a:extLst>
              <a:ext uri="{FF2B5EF4-FFF2-40B4-BE49-F238E27FC236}">
                <a16:creationId xmlns:a16="http://schemas.microsoft.com/office/drawing/2014/main" id="{D8EFF8A2-0FB9-4B25-8B8D-49235327498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4566384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13" imgH="416" progId="TCLayout.ActiveDocument.1">
                  <p:embed/>
                </p:oleObj>
              </mc:Choice>
              <mc:Fallback>
                <p:oleObj name="think-cell Slide" r:id="rId7" imgW="413" imgH="416" progId="TCLayout.ActiveDocument.1">
                  <p:embed/>
                  <p:pic>
                    <p:nvPicPr>
                      <p:cNvPr id="3" name="Object 6" hidden="1">
                        <a:extLst>
                          <a:ext uri="{FF2B5EF4-FFF2-40B4-BE49-F238E27FC236}">
                            <a16:creationId xmlns:a16="http://schemas.microsoft.com/office/drawing/2014/main" id="{D8EFF8A2-0FB9-4B25-8B8D-4923532749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" hidden="1">
            <a:extLst>
              <a:ext uri="{FF2B5EF4-FFF2-40B4-BE49-F238E27FC236}">
                <a16:creationId xmlns:a16="http://schemas.microsoft.com/office/drawing/2014/main" id="{FCC3A0E6-E630-4C26-B008-93BA0B5B110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300"/>
              </a:spcAft>
            </a:pPr>
            <a:endParaRPr lang="en-US" sz="2500" b="1" i="0" baseline="0" dirty="0">
              <a:solidFill>
                <a:schemeClr val="bg1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9" name="Slide Number">
            <a:extLst>
              <a:ext uri="{FF2B5EF4-FFF2-40B4-BE49-F238E27FC236}">
                <a16:creationId xmlns:a16="http://schemas.microsoft.com/office/drawing/2014/main" id="{66686DBA-90DA-4033-B950-94CBD0D7A425}"/>
              </a:ext>
            </a:extLst>
          </p:cNvPr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black">
          <a:xfrm>
            <a:off x="554736" y="6498754"/>
            <a:ext cx="325501" cy="1384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algn="l" defTabSz="610744" rtl="0" fontAlgn="auto">
              <a:spcBef>
                <a:spcPts val="0"/>
              </a:spcBef>
              <a:spcAft>
                <a:spcPts val="0"/>
              </a:spcAft>
              <a:defRPr/>
            </a:pPr>
            <a:fld id="{4ABDCABE-3F10-B64C-92F1-862014417034}" type="slidenum">
              <a:rPr lang="en-US" sz="900" b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pPr algn="l" defTabSz="610744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900" b="0" dirty="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5. Source" hidden="1">
            <a:extLst>
              <a:ext uri="{FF2B5EF4-FFF2-40B4-BE49-F238E27FC236}">
                <a16:creationId xmlns:a16="http://schemas.microsoft.com/office/drawing/2014/main" id="{9238B1D6-2095-4826-AA45-9A4E6F7D1A16}"/>
              </a:ext>
            </a:extLst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554735" y="6249090"/>
            <a:ext cx="7277861" cy="12311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rtlCol="0" anchor="b" anchorCtr="0">
            <a:spAutoFit/>
          </a:bodyPr>
          <a:lstStyle>
            <a:defPPr>
              <a:defRPr lang="en-US"/>
            </a:defPPr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sz="80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lvl="0"/>
            <a:r>
              <a:rPr lang="en-US" dirty="0"/>
              <a:t>Source: …</a:t>
            </a:r>
          </a:p>
        </p:txBody>
      </p:sp>
      <p:sp>
        <p:nvSpPr>
          <p:cNvPr id="10" name="2. Slide Title">
            <a:extLst>
              <a:ext uri="{FF2B5EF4-FFF2-40B4-BE49-F238E27FC236}">
                <a16:creationId xmlns:a16="http://schemas.microsoft.com/office/drawing/2014/main" id="{8326FFD0-8389-4032-AAB8-00C262CAF746}"/>
              </a:ext>
            </a:extLst>
          </p:cNvPr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554736" y="172212"/>
            <a:ext cx="11082528" cy="38472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US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0493068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6" hidden="1">
            <a:extLst>
              <a:ext uri="{FF2B5EF4-FFF2-40B4-BE49-F238E27FC236}">
                <a16:creationId xmlns:a16="http://schemas.microsoft.com/office/drawing/2014/main" id="{D8EFF8A2-0FB9-4B25-8B8D-49235327498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4566384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413" imgH="416" progId="TCLayout.ActiveDocument.1">
                  <p:embed/>
                </p:oleObj>
              </mc:Choice>
              <mc:Fallback>
                <p:oleObj name="think-cell Slide" r:id="rId9" imgW="413" imgH="416" progId="TCLayout.ActiveDocument.1">
                  <p:embed/>
                  <p:pic>
                    <p:nvPicPr>
                      <p:cNvPr id="3" name="Object 6" hidden="1">
                        <a:extLst>
                          <a:ext uri="{FF2B5EF4-FFF2-40B4-BE49-F238E27FC236}">
                            <a16:creationId xmlns:a16="http://schemas.microsoft.com/office/drawing/2014/main" id="{D8EFF8A2-0FB9-4B25-8B8D-4923532749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" hidden="1">
            <a:extLst>
              <a:ext uri="{FF2B5EF4-FFF2-40B4-BE49-F238E27FC236}">
                <a16:creationId xmlns:a16="http://schemas.microsoft.com/office/drawing/2014/main" id="{FCC3A0E6-E630-4C26-B008-93BA0B5B110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300"/>
              </a:spcAft>
            </a:pPr>
            <a:endParaRPr lang="en-US" sz="2500" b="1" i="0" baseline="0" dirty="0">
              <a:solidFill>
                <a:schemeClr val="bg1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4" name="3. Subtitle">
            <a:extLst>
              <a:ext uri="{FF2B5EF4-FFF2-40B4-BE49-F238E27FC236}">
                <a16:creationId xmlns:a16="http://schemas.microsoft.com/office/drawing/2014/main" id="{D4D36123-678D-4B6C-A648-186F85BE34AE}"/>
              </a:ext>
            </a:extLst>
          </p:cNvPr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554735" y="637721"/>
            <a:ext cx="11082528" cy="24622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rtlCol="0" anchor="t" anchorCtr="0">
            <a:spAutoFit/>
          </a:bodyPr>
          <a:lstStyle>
            <a:lvl1pPr>
              <a:defRPr lang="en-US" b="0" baseline="0" dirty="0"/>
            </a:lvl1pPr>
          </a:lstStyle>
          <a:p>
            <a:pPr lvl="0">
              <a:buNone/>
            </a:pPr>
            <a:r>
              <a:rPr lang="en-US"/>
              <a:t>Click to edit Master subtitle style</a:t>
            </a:r>
          </a:p>
        </p:txBody>
      </p:sp>
      <p:sp>
        <p:nvSpPr>
          <p:cNvPr id="9" name="Slide Number">
            <a:extLst>
              <a:ext uri="{FF2B5EF4-FFF2-40B4-BE49-F238E27FC236}">
                <a16:creationId xmlns:a16="http://schemas.microsoft.com/office/drawing/2014/main" id="{66686DBA-90DA-4033-B950-94CBD0D7A425}"/>
              </a:ext>
            </a:extLst>
          </p:cNvPr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black">
          <a:xfrm>
            <a:off x="554736" y="6498754"/>
            <a:ext cx="325501" cy="1384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algn="l" defTabSz="610744" rtl="0" fontAlgn="auto">
              <a:spcBef>
                <a:spcPts val="0"/>
              </a:spcBef>
              <a:spcAft>
                <a:spcPts val="0"/>
              </a:spcAft>
              <a:defRPr/>
            </a:pPr>
            <a:fld id="{4ABDCABE-3F10-B64C-92F1-862014417034}" type="slidenum">
              <a:rPr lang="en-US" sz="900" b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pPr algn="l" defTabSz="610744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900" b="0" dirty="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5. Source" hidden="1">
            <a:extLst>
              <a:ext uri="{FF2B5EF4-FFF2-40B4-BE49-F238E27FC236}">
                <a16:creationId xmlns:a16="http://schemas.microsoft.com/office/drawing/2014/main" id="{9238B1D6-2095-4826-AA45-9A4E6F7D1A16}"/>
              </a:ext>
            </a:extLst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554735" y="6249090"/>
            <a:ext cx="7277861" cy="12311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rtlCol="0" anchor="b" anchorCtr="0">
            <a:spAutoFit/>
          </a:bodyPr>
          <a:lstStyle>
            <a:defPPr>
              <a:defRPr lang="en-US"/>
            </a:defPPr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sz="80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lvl="0"/>
            <a:r>
              <a:rPr lang="en-US" dirty="0"/>
              <a:t>Source: …</a:t>
            </a:r>
          </a:p>
        </p:txBody>
      </p:sp>
      <p:sp>
        <p:nvSpPr>
          <p:cNvPr id="11" name="1. On-page tracker">
            <a:extLst>
              <a:ext uri="{FF2B5EF4-FFF2-40B4-BE49-F238E27FC236}">
                <a16:creationId xmlns:a16="http://schemas.microsoft.com/office/drawing/2014/main" id="{C30AC055-11D5-4540-94E4-C3B7BE6EFD7D}"/>
              </a:ext>
            </a:extLst>
          </p:cNvPr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554735" y="41597"/>
            <a:ext cx="3843338" cy="123111"/>
          </a:xfrm>
          <a:prstGeom prst="rect">
            <a:avLst/>
          </a:prstGeom>
          <a:noFill/>
          <a:ln w="6350">
            <a:noFill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rtlCol="0" anchor="t" anchorCtr="0">
            <a:spAutoFit/>
          </a:bodyPr>
          <a:lstStyle>
            <a:lvl1pPr>
              <a:defRPr lang="en-US" sz="800" b="0" dirty="0">
                <a:cs typeface="+mn-cs"/>
              </a:defRPr>
            </a:lvl1pPr>
          </a:lstStyle>
          <a:p>
            <a:pPr lvl="0">
              <a:buNone/>
            </a:pPr>
            <a:r>
              <a:rPr lang="en-US"/>
              <a:t>Add tracker</a:t>
            </a:r>
          </a:p>
        </p:txBody>
      </p:sp>
      <p:sp>
        <p:nvSpPr>
          <p:cNvPr id="10" name="2. Slide Title">
            <a:extLst>
              <a:ext uri="{FF2B5EF4-FFF2-40B4-BE49-F238E27FC236}">
                <a16:creationId xmlns:a16="http://schemas.microsoft.com/office/drawing/2014/main" id="{8326FFD0-8389-4032-AAB8-00C262CAF746}"/>
              </a:ext>
            </a:extLst>
          </p:cNvPr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554736" y="172212"/>
            <a:ext cx="11082528" cy="38472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US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7497452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-lin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6" hidden="1">
            <a:extLst>
              <a:ext uri="{FF2B5EF4-FFF2-40B4-BE49-F238E27FC236}">
                <a16:creationId xmlns:a16="http://schemas.microsoft.com/office/drawing/2014/main" id="{D8EFF8A2-0FB9-4B25-8B8D-49235327498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887126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413" imgH="416" progId="TCLayout.ActiveDocument.1">
                  <p:embed/>
                </p:oleObj>
              </mc:Choice>
              <mc:Fallback>
                <p:oleObj name="think-cell Slide" r:id="rId9" imgW="413" imgH="416" progId="TCLayout.ActiveDocument.1">
                  <p:embed/>
                  <p:pic>
                    <p:nvPicPr>
                      <p:cNvPr id="3" name="Object 6" hidden="1">
                        <a:extLst>
                          <a:ext uri="{FF2B5EF4-FFF2-40B4-BE49-F238E27FC236}">
                            <a16:creationId xmlns:a16="http://schemas.microsoft.com/office/drawing/2014/main" id="{D8EFF8A2-0FB9-4B25-8B8D-4923532749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" hidden="1">
            <a:extLst>
              <a:ext uri="{FF2B5EF4-FFF2-40B4-BE49-F238E27FC236}">
                <a16:creationId xmlns:a16="http://schemas.microsoft.com/office/drawing/2014/main" id="{FCC3A0E6-E630-4C26-B008-93BA0B5B1109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gray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300"/>
              </a:spcAft>
            </a:pPr>
            <a:endParaRPr lang="en-US" sz="2500" b="1" i="0" baseline="0" dirty="0">
              <a:solidFill>
                <a:schemeClr val="bg1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99" name="Sticker" hidden="1">
            <a:extLst>
              <a:ext uri="{FF2B5EF4-FFF2-40B4-BE49-F238E27FC236}">
                <a16:creationId xmlns:a16="http://schemas.microsoft.com/office/drawing/2014/main" id="{64F3132B-1605-45D5-B06F-B703D774997D}"/>
              </a:ext>
            </a:extLst>
          </p:cNvPr>
          <p:cNvSpPr txBox="1"/>
          <p:nvPr userDrawn="1"/>
        </p:nvSpPr>
        <p:spPr bwMode="gray">
          <a:xfrm>
            <a:off x="558489" y="1401800"/>
            <a:ext cx="344646" cy="123111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vert="horz" wrap="none" lIns="0" tIns="0" rIns="0" bIns="0" rtlCol="0">
            <a:spAutoFit/>
          </a:bodyPr>
          <a:lstStyle/>
          <a:p>
            <a:pPr algn="l" rtl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800" b="1" cap="all" baseline="0" dirty="0"/>
              <a:t>STICKER</a:t>
            </a:r>
          </a:p>
        </p:txBody>
      </p:sp>
      <p:sp>
        <p:nvSpPr>
          <p:cNvPr id="14" name="3. Subtitle">
            <a:extLst>
              <a:ext uri="{FF2B5EF4-FFF2-40B4-BE49-F238E27FC236}">
                <a16:creationId xmlns:a16="http://schemas.microsoft.com/office/drawing/2014/main" id="{D4D36123-678D-4B6C-A648-186F85BE34AE}"/>
              </a:ext>
            </a:extLst>
          </p:cNvPr>
          <p:cNvSpPr>
            <a:spLocks noGrp="1"/>
          </p:cNvSpPr>
          <p:nvPr userDrawn="1">
            <p:ph type="subTitle" idx="1"/>
            <p:custDataLst>
              <p:tags r:id="rId3"/>
            </p:custDataLst>
          </p:nvPr>
        </p:nvSpPr>
        <p:spPr bwMode="gray">
          <a:xfrm>
            <a:off x="554736" y="1022441"/>
            <a:ext cx="11082528" cy="246221"/>
          </a:xfrm>
          <a:prstGeom prst="rect">
            <a:avLst/>
          </a:prstGeom>
        </p:spPr>
        <p:txBody>
          <a:bodyPr wrap="square">
            <a:noAutofit/>
          </a:bodyPr>
          <a:lstStyle>
            <a:lvl1pPr marL="0" indent="0" algn="l" rtl="0">
              <a:buNone/>
              <a:defRPr sz="1600" b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">
            <a:extLst>
              <a:ext uri="{FF2B5EF4-FFF2-40B4-BE49-F238E27FC236}">
                <a16:creationId xmlns:a16="http://schemas.microsoft.com/office/drawing/2014/main" id="{66686DBA-90DA-4033-B950-94CBD0D7A425}"/>
              </a:ext>
            </a:extLst>
          </p:cNvPr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gray">
          <a:xfrm>
            <a:off x="554736" y="6498754"/>
            <a:ext cx="325501" cy="1384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algn="l" defTabSz="610744" rtl="0" fontAlgn="auto">
              <a:spcBef>
                <a:spcPts val="0"/>
              </a:spcBef>
              <a:spcAft>
                <a:spcPts val="0"/>
              </a:spcAft>
              <a:defRPr/>
            </a:pPr>
            <a:fld id="{4ABDCABE-3F10-B64C-92F1-862014417034}" type="slidenum">
              <a:rPr lang="en-US" sz="900" b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pPr algn="l" defTabSz="610744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900" b="0" dirty="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1. On-page tracker">
            <a:extLst>
              <a:ext uri="{FF2B5EF4-FFF2-40B4-BE49-F238E27FC236}">
                <a16:creationId xmlns:a16="http://schemas.microsoft.com/office/drawing/2014/main" id="{C30AC055-11D5-4540-94E4-C3B7BE6EFD7D}"/>
              </a:ext>
            </a:extLst>
          </p:cNvPr>
          <p:cNvSpPr>
            <a:spLocks noGrp="1"/>
          </p:cNvSpPr>
          <p:nvPr userDrawn="1">
            <p:ph type="body" sz="quarter" idx="10" hasCustomPrompt="1"/>
            <p:custDataLst>
              <p:tags r:id="rId5"/>
            </p:custDataLst>
          </p:nvPr>
        </p:nvSpPr>
        <p:spPr bwMode="gray">
          <a:xfrm>
            <a:off x="554735" y="41597"/>
            <a:ext cx="3843338" cy="123111"/>
          </a:xfrm>
          <a:prstGeom prst="rect">
            <a:avLst/>
          </a:prstGeom>
          <a:ln w="6350">
            <a:noFill/>
            <a:miter lim="800000"/>
          </a:ln>
        </p:spPr>
        <p:txBody>
          <a:bodyPr vert="horz" wrap="square" lIns="0" tIns="0" rIns="0" bIns="0" rtlCol="0">
            <a:spAutoFit/>
          </a:bodyPr>
          <a:lstStyle>
            <a:lvl1pPr rtl="0">
              <a:defRPr lang="en-US" sz="800" b="0" dirty="0">
                <a:cs typeface="+mn-cs"/>
              </a:defRPr>
            </a:lvl1pPr>
          </a:lstStyle>
          <a:p>
            <a:pPr lvl="0">
              <a:buNone/>
            </a:pPr>
            <a:r>
              <a:rPr lang="en-US"/>
              <a:t>Add tracker</a:t>
            </a:r>
          </a:p>
        </p:txBody>
      </p:sp>
      <p:sp>
        <p:nvSpPr>
          <p:cNvPr id="10" name="2. Slide Title">
            <a:extLst>
              <a:ext uri="{FF2B5EF4-FFF2-40B4-BE49-F238E27FC236}">
                <a16:creationId xmlns:a16="http://schemas.microsoft.com/office/drawing/2014/main" id="{8326FFD0-8389-4032-AAB8-00C262CAF746}"/>
              </a:ext>
            </a:extLst>
          </p:cNvPr>
          <p:cNvSpPr>
            <a:spLocks noGrp="1"/>
          </p:cNvSpPr>
          <p:nvPr userDrawn="1">
            <p:ph type="title" hasCustomPrompt="1"/>
            <p:custDataLst>
              <p:tags r:id="rId6"/>
            </p:custDataLst>
          </p:nvPr>
        </p:nvSpPr>
        <p:spPr bwMode="gray">
          <a:xfrm>
            <a:off x="554736" y="172212"/>
            <a:ext cx="11082528" cy="76944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  <p:sp>
        <p:nvSpPr>
          <p:cNvPr id="2" name="5. Source" hidden="1">
            <a:extLst>
              <a:ext uri="{FF2B5EF4-FFF2-40B4-BE49-F238E27FC236}">
                <a16:creationId xmlns:a16="http://schemas.microsoft.com/office/drawing/2014/main" id="{1271F179-9833-5D6C-9961-100A9355FFBE}"/>
              </a:ext>
            </a:extLst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554735" y="6249090"/>
            <a:ext cx="7277861" cy="12311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rtlCol="0" anchor="b" anchorCtr="0">
            <a:spAutoFit/>
          </a:bodyPr>
          <a:lstStyle>
            <a:defPPr>
              <a:defRPr lang="en-US"/>
            </a:defPPr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sz="80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lvl="0"/>
            <a:r>
              <a:rPr lang="en-US" dirty="0"/>
              <a:t>Source: …</a:t>
            </a:r>
          </a:p>
        </p:txBody>
      </p:sp>
    </p:spTree>
    <p:extLst>
      <p:ext uri="{BB962C8B-B14F-4D97-AF65-F5344CB8AC3E}">
        <p14:creationId xmlns:p14="http://schemas.microsoft.com/office/powerpoint/2010/main" val="96605803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D4F6E-9D73-EF52-5596-5E27E48945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321168-E60B-9864-7773-E830470AB1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40E55-35BF-19C8-E637-2210EF4A3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226DE-4F5A-4A86-9A4D-022E1620D959}" type="datetimeFigureOut">
              <a:rPr lang="en-GB" smtClean="0"/>
              <a:t>30/06/2026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BCCFC-6427-A07C-DAF4-8D75CADA3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ACA4D7-D16B-38C4-3509-AD1CB1120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61B2A-A01A-46E8-859B-9C766B61729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877222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684" y="280800"/>
            <a:ext cx="11076517" cy="988652"/>
          </a:xfrm>
        </p:spPr>
        <p:txBody>
          <a:bodyPr/>
          <a:lstStyle>
            <a:lvl1pPr>
              <a:defRPr b="0">
                <a:latin typeface="RM First Class Inline" panose="04020805020B03030202" pitchFamily="82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6" y="1441585"/>
            <a:ext cx="11076516" cy="443534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186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.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1040268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>
                  <a:lumMod val="50000"/>
                </a:schemeClr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143667B1-412C-4953-81C3-07917F31BF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7073" y="541734"/>
            <a:ext cx="10883356" cy="420413"/>
          </a:xfrm>
        </p:spPr>
        <p:txBody>
          <a:bodyPr vert="horz" lIns="0" tIns="0" rIns="0" bIns="0" rtlCol="0" anchor="t" anchorCtr="0">
            <a:noAutofit/>
          </a:bodyPr>
          <a:lstStyle>
            <a:lvl1pPr rtl="0">
              <a:defRPr lang="en-US" dirty="0">
                <a:latin typeface="+mn-lt"/>
                <a:cs typeface="Calibri" panose="020F0502020204030204" pitchFamily="34" charset="0"/>
              </a:defRPr>
            </a:lvl1pPr>
          </a:lstStyle>
          <a:p>
            <a:pPr marL="0" lvl="0">
              <a:lnSpc>
                <a:spcPct val="80000"/>
              </a:lnSpc>
            </a:pPr>
            <a:r>
              <a:rPr lang="en-GB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098066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.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2660370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5" name="Object 4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AD1DA01-0E73-44DE-A132-B4FF1E70A3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73608" y="1507068"/>
            <a:ext cx="10844784" cy="4414761"/>
          </a:xfrm>
          <a:prstGeom prst="rect">
            <a:avLst/>
          </a:prstGeom>
        </p:spPr>
        <p:txBody>
          <a:bodyPr/>
          <a:lstStyle>
            <a:lvl1pPr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</a:lstStyle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>
                  <a:lumMod val="50000"/>
                </a:schemeClr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E9A54FF-3059-4DE4-A9F2-93199D985E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7073" y="541734"/>
            <a:ext cx="10883356" cy="42041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rtl="0">
              <a:defRPr/>
            </a:lvl1pPr>
          </a:lstStyle>
          <a:p>
            <a:pPr marL="0"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Tx/>
              <a:tabLst/>
            </a:pPr>
            <a:r>
              <a:rPr lang="en-GB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190620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. Gray slice heading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2935761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 userDrawn="1"/>
        </p:nvSpPr>
        <p:spPr>
          <a:xfrm>
            <a:off x="-1" y="-1"/>
            <a:ext cx="12192000" cy="6858000"/>
          </a:xfrm>
          <a:prstGeom prst="rect">
            <a:avLst/>
          </a:prstGeom>
          <a:solidFill>
            <a:srgbClr val="FFFFFF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rnd" cmpd="sng" algn="ctr">
                <a:solidFill>
                  <a:srgbClr val="DA202A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n-GB" sz="1200" dirty="0">
              <a:solidFill>
                <a:srgbClr val="FFFFFF"/>
              </a:solidFill>
            </a:endParaRPr>
          </a:p>
        </p:txBody>
      </p:sp>
      <p:sp>
        <p:nvSpPr>
          <p:cNvPr id="11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>
                  <a:lumMod val="50000"/>
                </a:schemeClr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 bwMode="white">
          <a:xfrm>
            <a:off x="1" y="-1309"/>
            <a:ext cx="4694400" cy="6859309"/>
          </a:xfrm>
          <a:prstGeom prst="rect">
            <a:avLst/>
          </a:prstGeom>
          <a:solidFill>
            <a:srgbClr val="F2F2F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 rtl="0">
              <a:lnSpc>
                <a:spcPct val="90000"/>
              </a:lnSpc>
              <a:spcAft>
                <a:spcPts val="1000"/>
              </a:spcAft>
            </a:pPr>
            <a:endParaRPr lang="en-GB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637073" y="2158987"/>
            <a:ext cx="3736927" cy="54168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rtl="0">
              <a:buNone/>
              <a:defRPr sz="1600" b="1">
                <a:solidFill>
                  <a:schemeClr val="tx1"/>
                </a:solidFill>
                <a:latin typeface="+mn-lt"/>
                <a:sym typeface="Trebuchet MS" panose="020B0603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add subtitle</a:t>
            </a:r>
          </a:p>
        </p:txBody>
      </p:sp>
      <p:sp>
        <p:nvSpPr>
          <p:cNvPr id="9" name="Title 4"/>
          <p:cNvSpPr>
            <a:spLocks noGrp="1"/>
          </p:cNvSpPr>
          <p:nvPr>
            <p:ph type="title" hasCustomPrompt="1"/>
          </p:nvPr>
        </p:nvSpPr>
        <p:spPr>
          <a:xfrm>
            <a:off x="637073" y="1227048"/>
            <a:ext cx="3736927" cy="664797"/>
          </a:xfrm>
        </p:spPr>
        <p:txBody>
          <a:bodyPr vert="horz" anchor="t">
            <a:noAutofit/>
          </a:bodyPr>
          <a:lstStyle>
            <a:lvl1pPr rtl="0">
              <a:lnSpc>
                <a:spcPct val="80000"/>
              </a:lnSpc>
              <a:defRPr sz="3000">
                <a:solidFill>
                  <a:srgbClr val="DA202A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0E257A9-AE18-484E-B2AD-8ABC9F432F8E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ym typeface="Trebuchet MS" panose="020B0603020202020204" pitchFamily="34" charset="0"/>
            </a:endParaRPr>
          </a:p>
        </p:txBody>
      </p:sp>
      <p:pic>
        <p:nvPicPr>
          <p:cNvPr id="5" name="Picture 2" descr="My image...">
            <a:extLst>
              <a:ext uri="{FF2B5EF4-FFF2-40B4-BE49-F238E27FC236}">
                <a16:creationId xmlns:a16="http://schemas.microsoft.com/office/drawing/2014/main" id="{05D46D05-54D8-0E37-8B0C-CEFD04B59FB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3111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Section header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702266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2023 by Boston Consulting Group. All rights reserved.</a:t>
            </a:r>
            <a:endParaRPr lang="en-GB" sz="700" dirty="0">
              <a:solidFill>
                <a:schemeClr val="bg1">
                  <a:lumMod val="50000"/>
                </a:schemeClr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1284742" y="2668041"/>
            <a:ext cx="9620491" cy="3201026"/>
          </a:xfrm>
          <a:prstGeom prst="rect">
            <a:avLst/>
          </a:prstGeom>
          <a:ln w="9525"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</a14:hiddenLine>
            </a:ext>
          </a:extLst>
        </p:spPr>
        <p:txBody>
          <a:bodyPr vert="horz" lIns="274320" tIns="274320" rIns="274320" bIns="137160" anchor="b">
            <a:noAutofit/>
          </a:bodyPr>
          <a:lstStyle>
            <a:lvl1pPr marL="0" algn="l" defTabSz="9144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0"/>
              </a:spcAft>
              <a:defRPr lang="en-US" sz="5400" kern="1200" baseline="0" dirty="0">
                <a:solidFill>
                  <a:srgbClr val="DA202A"/>
                </a:solidFill>
                <a:latin typeface="+mn-lt"/>
                <a:ea typeface="+mn-ea"/>
                <a:cs typeface="Arial" panose="020B0604020202020204" pitchFamily="34" charset="0"/>
                <a:sym typeface="Trebuchet MS" panose="020B0603020202020204" pitchFamily="34" charset="0"/>
              </a:defRPr>
            </a:lvl1pPr>
          </a:lstStyle>
          <a:p>
            <a:r>
              <a:rPr lang="en-GB"/>
              <a:t>Click to add section title</a:t>
            </a:r>
          </a:p>
        </p:txBody>
      </p:sp>
      <p:sp>
        <p:nvSpPr>
          <p:cNvPr id="11" name="Rectangle 10"/>
          <p:cNvSpPr/>
          <p:nvPr userDrawn="1"/>
        </p:nvSpPr>
        <p:spPr bwMode="white">
          <a:xfrm>
            <a:off x="1280693" y="1424081"/>
            <a:ext cx="951721" cy="951721"/>
          </a:xfrm>
          <a:prstGeom prst="rect">
            <a:avLst/>
          </a:prstGeom>
          <a:noFill/>
          <a:ln>
            <a:solidFill>
              <a:srgbClr val="EB767D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 rtl="0"/>
            <a:endParaRPr lang="en-GB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A8BEAEC-E233-42A9-8873-D148E5DAB338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C2366555-D55C-33A1-6EA7-D370FE46B66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8727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. Section header line">
    <p:bg bwMode="blackWhite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848799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637073" y="3826800"/>
            <a:ext cx="10883356" cy="2041200"/>
          </a:xfrm>
        </p:spPr>
        <p:txBody>
          <a:bodyPr vert="horz" anchor="t">
            <a:noAutofit/>
          </a:bodyPr>
          <a:lstStyle>
            <a:lvl1pPr rtl="0">
              <a:defRPr sz="5400">
                <a:solidFill>
                  <a:srgbClr val="DA202A"/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r>
              <a:rPr lang="en-GB"/>
              <a:t>Click to add section title</a:t>
            </a:r>
          </a:p>
        </p:txBody>
      </p:sp>
      <p:cxnSp>
        <p:nvCxnSpPr>
          <p:cNvPr id="10" name="Straight Connector 9"/>
          <p:cNvCxnSpPr/>
          <p:nvPr userDrawn="1"/>
        </p:nvCxnSpPr>
        <p:spPr bwMode="white">
          <a:xfrm>
            <a:off x="637073" y="3680016"/>
            <a:ext cx="11551514" cy="0"/>
          </a:xfrm>
          <a:prstGeom prst="line">
            <a:avLst/>
          </a:prstGeom>
          <a:ln w="19050" cmpd="sng">
            <a:solidFill>
              <a:srgbClr val="EB767D"/>
            </a:solidFill>
            <a:miter lim="800000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475E2881-D630-4EC2-B85D-6E9D1BC122D3}"/>
              </a:ext>
            </a:extLst>
          </p:cNvPr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ym typeface="Trebuchet MS" panose="020B0603020202020204" pitchFamily="34" charset="0"/>
            </a:endParaRPr>
          </a:p>
        </p:txBody>
      </p:sp>
      <p:pic>
        <p:nvPicPr>
          <p:cNvPr id="4" name="Picture 2" descr="My image...">
            <a:extLst>
              <a:ext uri="{FF2B5EF4-FFF2-40B4-BE49-F238E27FC236}">
                <a16:creationId xmlns:a16="http://schemas.microsoft.com/office/drawing/2014/main" id="{E1A7597B-1ACE-BDBA-8B7F-B80B4CEE70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7353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51"/>
            </p:custDataLst>
            <p:extLst>
              <p:ext uri="{D42A27DB-BD31-4B8C-83A1-F6EECF244321}">
                <p14:modId xmlns:p14="http://schemas.microsoft.com/office/powerpoint/2010/main" val="122218729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2" imgW="270" imgH="270" progId="TCLayout.ActiveDocument.1">
                  <p:embed/>
                </p:oleObj>
              </mc:Choice>
              <mc:Fallback>
                <p:oleObj name="think-cell Slide" r:id="rId52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E02905E-02FA-43D5-8ED9-330D83209E4E}"/>
              </a:ext>
            </a:extLst>
          </p:cNvPr>
          <p:cNvCxnSpPr/>
          <p:nvPr userDrawn="1"/>
        </p:nvCxnSpPr>
        <p:spPr>
          <a:xfrm>
            <a:off x="659372" y="6159090"/>
            <a:ext cx="108480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10932707" y="6412847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</a:defRPr>
            </a:lvl1pPr>
          </a:lstStyle>
          <a:p>
            <a:pPr lvl="0" algn="r" rtl="0"/>
            <a:fld id="{DFCF27A5-1A5B-48D3-A060-2758FFBB1ADD}" type="slidenum">
              <a:rPr lang="en-GB" smtClean="0">
                <a:sym typeface="Trebuchet MS" panose="020B0603020202020204" pitchFamily="34" charset="0"/>
              </a:rPr>
              <a:pPr lvl="0" algn="r" rtl="0"/>
              <a:t>‹#›</a:t>
            </a:fld>
            <a:endParaRPr lang="en-GB" dirty="0">
              <a:sym typeface="Trebuchet MS" panose="020B0603020202020204" pitchFamily="34" charset="0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37073" y="541734"/>
            <a:ext cx="10048344" cy="42041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0"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Tx/>
              <a:tabLst/>
            </a:pPr>
            <a:r>
              <a:rPr lang="en-GB"/>
              <a:t>Click to add title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A081FE53-34C2-459C-8306-63B1ED1B9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3608" y="1507068"/>
            <a:ext cx="10844784" cy="441476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  <a:p>
            <a:pPr lvl="5"/>
            <a:r>
              <a:rPr lang="en-GB"/>
              <a:t>Level six</a:t>
            </a:r>
          </a:p>
          <a:p>
            <a:pPr lvl="6"/>
            <a:r>
              <a:rPr lang="en-GB"/>
              <a:t>Level seven</a:t>
            </a:r>
          </a:p>
          <a:p>
            <a:pPr lvl="7"/>
            <a:r>
              <a:rPr lang="en-GB"/>
              <a:t>Level eight</a:t>
            </a:r>
          </a:p>
          <a:p>
            <a:pPr lvl="8"/>
            <a:r>
              <a:rPr lang="en-GB"/>
              <a:t>Level nine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6ECE1A-E5EC-496D-9D42-7EA7FD100C4D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90500" y="6515100"/>
            <a:ext cx="13525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Classified: RMG – Internal</a:t>
            </a:r>
          </a:p>
        </p:txBody>
      </p:sp>
      <p:pic>
        <p:nvPicPr>
          <p:cNvPr id="5" name="Picture 2" descr="My image...">
            <a:extLst>
              <a:ext uri="{FF2B5EF4-FFF2-40B4-BE49-F238E27FC236}">
                <a16:creationId xmlns:a16="http://schemas.microsoft.com/office/drawing/2014/main" id="{5F6B3EC1-D44D-1782-90FB-024E80A58C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976" y="230540"/>
            <a:ext cx="1299012" cy="100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2605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  <p:sldLayoutId id="2147483682" r:id="rId15"/>
    <p:sldLayoutId id="2147483683" r:id="rId16"/>
    <p:sldLayoutId id="2147483684" r:id="rId17"/>
    <p:sldLayoutId id="2147483685" r:id="rId18"/>
    <p:sldLayoutId id="2147483686" r:id="rId19"/>
    <p:sldLayoutId id="2147483687" r:id="rId20"/>
    <p:sldLayoutId id="2147483688" r:id="rId21"/>
    <p:sldLayoutId id="2147483689" r:id="rId22"/>
    <p:sldLayoutId id="2147483690" r:id="rId23"/>
    <p:sldLayoutId id="2147483691" r:id="rId24"/>
    <p:sldLayoutId id="2147483692" r:id="rId25"/>
    <p:sldLayoutId id="2147483693" r:id="rId26"/>
    <p:sldLayoutId id="2147483694" r:id="rId27"/>
    <p:sldLayoutId id="2147483695" r:id="rId28"/>
    <p:sldLayoutId id="2147483696" r:id="rId29"/>
    <p:sldLayoutId id="2147483697" r:id="rId30"/>
    <p:sldLayoutId id="2147483698" r:id="rId31"/>
    <p:sldLayoutId id="2147483699" r:id="rId32"/>
    <p:sldLayoutId id="2147483700" r:id="rId33"/>
    <p:sldLayoutId id="2147483701" r:id="rId34"/>
    <p:sldLayoutId id="2147483702" r:id="rId35"/>
    <p:sldLayoutId id="2147483703" r:id="rId36"/>
    <p:sldLayoutId id="2147483704" r:id="rId37"/>
    <p:sldLayoutId id="2147483705" r:id="rId38"/>
    <p:sldLayoutId id="2147483706" r:id="rId39"/>
    <p:sldLayoutId id="2147483707" r:id="rId40"/>
    <p:sldLayoutId id="2147483708" r:id="rId41"/>
    <p:sldLayoutId id="2147483709" r:id="rId42"/>
    <p:sldLayoutId id="2147483710" r:id="rId43"/>
    <p:sldLayoutId id="2147483711" r:id="rId44"/>
    <p:sldLayoutId id="2147483712" r:id="rId45"/>
    <p:sldLayoutId id="2147483713" r:id="rId46"/>
    <p:sldLayoutId id="2147483714" r:id="rId47"/>
    <p:sldLayoutId id="2147483715" r:id="rId48"/>
    <p:sldLayoutId id="2147483716" r:id="rId49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0" lang="en-US" sz="2400" b="1" i="0" u="none" strike="noStrike" kern="1200" cap="none" spc="0" normalizeH="0" baseline="0" dirty="0">
          <a:ln>
            <a:noFill/>
          </a:ln>
          <a:solidFill>
            <a:srgbClr val="DA202A"/>
          </a:solidFill>
          <a:effectLst/>
          <a:uLnTx/>
          <a:uFillTx/>
          <a:latin typeface="+mn-lt"/>
          <a:ea typeface="+mj-ea"/>
          <a:cs typeface="+mj-cs"/>
          <a:sym typeface="Trebuchet MS" panose="020B0603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Clr>
          <a:srgbClr val="DA202A"/>
        </a:buClr>
        <a:buFont typeface="Arial" panose="020B0604020202020204" pitchFamily="34" charset="0"/>
        <a:buChar char="​"/>
        <a:defRPr lang="en-US" sz="1200" kern="1200">
          <a:solidFill>
            <a:srgbClr val="404044"/>
          </a:solidFill>
          <a:latin typeface="+mn-lt"/>
          <a:ea typeface="+mn-ea"/>
          <a:cs typeface="+mn-cs"/>
          <a:sym typeface="Trebuchet MS" panose="020B0603020202020204" pitchFamily="34" charset="0"/>
        </a:defRPr>
      </a:lvl1pPr>
      <a:lvl2pPr marL="284400" indent="-172800" algn="l" defTabSz="914400" rtl="0" eaLnBrk="1" latinLnBrk="0" hangingPunct="1">
        <a:lnSpc>
          <a:spcPct val="90000"/>
        </a:lnSpc>
        <a:spcBef>
          <a:spcPts val="0"/>
        </a:spcBef>
        <a:spcAft>
          <a:spcPts val="300"/>
        </a:spcAft>
        <a:buClr>
          <a:schemeClr val="accent1"/>
        </a:buClr>
        <a:buFont typeface="Arial" panose="020B0604020202020204" pitchFamily="34" charset="0"/>
        <a:buChar char="•"/>
        <a:defRPr lang="en-US" sz="1200" kern="1200">
          <a:solidFill>
            <a:srgbClr val="404044"/>
          </a:solidFill>
          <a:latin typeface="+mn-lt"/>
          <a:ea typeface="+mn-ea"/>
          <a:cs typeface="+mn-cs"/>
          <a:sym typeface="Trebuchet MS" panose="020B0603020202020204" pitchFamily="34" charset="0"/>
        </a:defRPr>
      </a:lvl2pPr>
      <a:lvl3pPr marL="511200" indent="-165600" algn="l" defTabSz="914400" rtl="0" eaLnBrk="1" latinLnBrk="0" hangingPunct="1">
        <a:lnSpc>
          <a:spcPct val="90000"/>
        </a:lnSpc>
        <a:spcBef>
          <a:spcPts val="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‐"/>
        <a:defRPr lang="en-US" sz="1200" kern="1200">
          <a:solidFill>
            <a:srgbClr val="404044"/>
          </a:solidFill>
          <a:latin typeface="+mn-lt"/>
          <a:ea typeface="+mn-ea"/>
          <a:cs typeface="+mn-cs"/>
          <a:sym typeface="Trebuchet MS" panose="020B0603020202020204" pitchFamily="34" charset="0"/>
        </a:defRPr>
      </a:lvl3pPr>
      <a:lvl4pPr marL="0" indent="0" algn="l" defTabSz="914400" rtl="0" eaLnBrk="1" latinLnBrk="0" hangingPunct="1">
        <a:lnSpc>
          <a:spcPct val="110000"/>
        </a:lnSpc>
        <a:spcBef>
          <a:spcPts val="300"/>
        </a:spcBef>
        <a:spcAft>
          <a:spcPts val="300"/>
        </a:spcAft>
        <a:buClr>
          <a:srgbClr val="DA202A"/>
        </a:buClr>
        <a:buFont typeface="Arial" panose="020B0604020202020204" pitchFamily="34" charset="0"/>
        <a:buChar char="​"/>
        <a:defRPr lang="en-US" sz="1600" b="1" kern="1200">
          <a:solidFill>
            <a:srgbClr val="DA202A"/>
          </a:solidFill>
          <a:latin typeface="+mn-lt"/>
          <a:ea typeface="+mn-ea"/>
          <a:cs typeface="+mn-cs"/>
          <a:sym typeface="Trebuchet MS" panose="020B0603020202020204" pitchFamily="34" charset="0"/>
        </a:defRPr>
      </a:lvl4pPr>
      <a:lvl5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rgbClr val="DA202A"/>
        </a:buClr>
        <a:buFont typeface="Arial" panose="020B0604020202020204" pitchFamily="34" charset="0"/>
        <a:buChar char="​"/>
        <a:defRPr lang="en-US" sz="1600" b="1" kern="1200" smtClean="0">
          <a:solidFill>
            <a:srgbClr val="404044"/>
          </a:solidFill>
          <a:latin typeface="+mn-lt"/>
          <a:ea typeface="+mn-ea"/>
          <a:cs typeface="+mn-cs"/>
          <a:sym typeface="Trebuchet MS" panose="020B0603020202020204" pitchFamily="34" charset="0"/>
        </a:defRPr>
      </a:lvl5pPr>
      <a:lvl6pPr marL="269875" indent="-1524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lang="en-US" sz="1600" kern="1200" smtClean="0">
          <a:solidFill>
            <a:srgbClr val="404044"/>
          </a:solidFill>
          <a:latin typeface="+mn-lt"/>
          <a:ea typeface="+mn-ea"/>
          <a:cs typeface="+mn-cs"/>
          <a:sym typeface="Trebuchet MS" panose="020B0603020202020204" pitchFamily="34" charset="0"/>
        </a:defRPr>
      </a:lvl6pPr>
      <a:lvl7pPr marL="0" indent="0" algn="l" defTabSz="914400" rtl="0" eaLnBrk="1" latinLnBrk="0" hangingPunct="1">
        <a:lnSpc>
          <a:spcPct val="90000"/>
        </a:lnSpc>
        <a:spcBef>
          <a:spcPts val="900"/>
        </a:spcBef>
        <a:spcAft>
          <a:spcPts val="900"/>
        </a:spcAft>
        <a:buClr>
          <a:srgbClr val="DA202A"/>
        </a:buClr>
        <a:buFont typeface="Arial" panose="020B0604020202020204" pitchFamily="34" charset="0"/>
        <a:buChar char="​"/>
        <a:defRPr lang="en-US" sz="4400" kern="1200" baseline="0" smtClean="0">
          <a:solidFill>
            <a:srgbClr val="404044"/>
          </a:solidFill>
          <a:latin typeface="+mn-lt"/>
          <a:ea typeface="+mn-ea"/>
          <a:cs typeface="+mn-cs"/>
          <a:sym typeface="Trebuchet MS" panose="020B0603020202020204" pitchFamily="34" charset="0"/>
        </a:defRPr>
      </a:lvl7pPr>
      <a:lvl8pPr marL="0" indent="0" algn="l" defTabSz="914400" rtl="0" eaLnBrk="1" latinLnBrk="0" hangingPunct="1">
        <a:lnSpc>
          <a:spcPct val="90000"/>
        </a:lnSpc>
        <a:spcBef>
          <a:spcPts val="900"/>
        </a:spcBef>
        <a:spcAft>
          <a:spcPts val="0"/>
        </a:spcAft>
        <a:buClr>
          <a:srgbClr val="DA202A"/>
        </a:buClr>
        <a:buFont typeface="Arial" panose="020B0604020202020204" pitchFamily="34" charset="0"/>
        <a:buChar char="​"/>
        <a:defRPr lang="en-US" sz="5400" b="1" kern="1200" baseline="0" smtClean="0">
          <a:solidFill>
            <a:srgbClr val="DA202A"/>
          </a:solidFill>
          <a:latin typeface="+mn-lt"/>
          <a:ea typeface="+mn-ea"/>
          <a:cs typeface="+mn-cs"/>
          <a:sym typeface="Trebuchet MS" panose="020B0603020202020204" pitchFamily="34" charset="0"/>
        </a:defRPr>
      </a:lvl8pPr>
      <a:lvl9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Clr>
          <a:srgbClr val="DA202A"/>
        </a:buClr>
        <a:buFont typeface="Arial" panose="020B0604020202020204" pitchFamily="34" charset="0"/>
        <a:buChar char="​"/>
        <a:defRPr lang="en-US" sz="2400" b="1" kern="1200" baseline="0" dirty="0">
          <a:solidFill>
            <a:srgbClr val="DA202A"/>
          </a:solidFill>
          <a:latin typeface="+mn-lt"/>
          <a:ea typeface="+mn-ea"/>
          <a:cs typeface="+mn-cs"/>
          <a:sym typeface="Trebuchet MS" panose="020B0603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11">
          <p15:clr>
            <a:srgbClr val="F26B43"/>
          </p15:clr>
        </p15:guide>
        <p15:guide id="2" pos="396">
          <p15:clr>
            <a:srgbClr val="F26B43"/>
          </p15:clr>
        </p15:guide>
        <p15:guide id="3" pos="7284">
          <p15:clr>
            <a:srgbClr val="F26B43"/>
          </p15:clr>
        </p15:guide>
        <p15:guide id="4" orient="horz" pos="388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shaun.roberts@royalmail.com" TargetMode="Externa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4.svg"/><Relationship Id="rId3" Type="http://schemas.openxmlformats.org/officeDocument/2006/relationships/image" Target="../media/image20.svg"/><Relationship Id="rId12" Type="http://schemas.openxmlformats.org/officeDocument/2006/relationships/image" Target="../media/image23.png"/><Relationship Id="rId17" Type="http://schemas.openxmlformats.org/officeDocument/2006/relationships/image" Target="../media/image280.png"/><Relationship Id="rId2" Type="http://schemas.openxmlformats.org/officeDocument/2006/relationships/image" Target="../media/image19.png"/><Relationship Id="rId16" Type="http://schemas.openxmlformats.org/officeDocument/2006/relationships/customXml" Target="../ink/ink4.xml"/><Relationship Id="rId1" Type="http://schemas.openxmlformats.org/officeDocument/2006/relationships/slideLayout" Target="../slideLayouts/slideLayout6.xml"/><Relationship Id="rId6" Type="http://schemas.openxmlformats.org/officeDocument/2006/relationships/customXml" Target="../ink/ink1.xml"/><Relationship Id="rId11" Type="http://schemas.openxmlformats.org/officeDocument/2006/relationships/image" Target="../media/image260.png"/><Relationship Id="rId5" Type="http://schemas.openxmlformats.org/officeDocument/2006/relationships/image" Target="../media/image22.svg"/><Relationship Id="rId15" Type="http://schemas.openxmlformats.org/officeDocument/2006/relationships/image" Target="../media/image270.png"/><Relationship Id="rId10" Type="http://schemas.openxmlformats.org/officeDocument/2006/relationships/customXml" Target="../ink/ink2.xml"/><Relationship Id="rId4" Type="http://schemas.openxmlformats.org/officeDocument/2006/relationships/image" Target="../media/image21.png"/><Relationship Id="rId9" Type="http://schemas.openxmlformats.org/officeDocument/2006/relationships/image" Target="../media/image250.png"/><Relationship Id="rId14" Type="http://schemas.openxmlformats.org/officeDocument/2006/relationships/customXml" Target="../ink/ink3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10.png"/><Relationship Id="rId3" Type="http://schemas.openxmlformats.org/officeDocument/2006/relationships/image" Target="../media/image20.svg"/><Relationship Id="rId12" Type="http://schemas.openxmlformats.org/officeDocument/2006/relationships/customXml" Target="../ink/ink7.xml"/><Relationship Id="rId17" Type="http://schemas.openxmlformats.org/officeDocument/2006/relationships/image" Target="../media/image24.svg"/><Relationship Id="rId2" Type="http://schemas.openxmlformats.org/officeDocument/2006/relationships/image" Target="../media/image19.png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6.xml"/><Relationship Id="rId6" Type="http://schemas.openxmlformats.org/officeDocument/2006/relationships/customXml" Target="../ink/ink5.xml"/><Relationship Id="rId11" Type="http://schemas.openxmlformats.org/officeDocument/2006/relationships/image" Target="../media/image30.png"/><Relationship Id="rId5" Type="http://schemas.openxmlformats.org/officeDocument/2006/relationships/image" Target="../media/image22.svg"/><Relationship Id="rId15" Type="http://schemas.openxmlformats.org/officeDocument/2006/relationships/image" Target="../media/image32.png"/><Relationship Id="rId10" Type="http://schemas.openxmlformats.org/officeDocument/2006/relationships/customXml" Target="../ink/ink6.xml"/><Relationship Id="rId4" Type="http://schemas.openxmlformats.org/officeDocument/2006/relationships/image" Target="../media/image21.png"/><Relationship Id="rId9" Type="http://schemas.openxmlformats.org/officeDocument/2006/relationships/image" Target="../media/image290.png"/><Relationship Id="rId14" Type="http://schemas.openxmlformats.org/officeDocument/2006/relationships/customXml" Target="../ink/ink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10.xml"/><Relationship Id="rId13" Type="http://schemas.openxmlformats.org/officeDocument/2006/relationships/image" Target="../media/image36.png"/><Relationship Id="rId3" Type="http://schemas.openxmlformats.org/officeDocument/2006/relationships/image" Target="../media/image20.svg"/><Relationship Id="rId7" Type="http://schemas.openxmlformats.org/officeDocument/2006/relationships/image" Target="../media/image33.png"/><Relationship Id="rId12" Type="http://schemas.openxmlformats.org/officeDocument/2006/relationships/customXml" Target="../ink/ink12.xm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6" Type="http://schemas.openxmlformats.org/officeDocument/2006/relationships/customXml" Target="../ink/ink9.xml"/><Relationship Id="rId11" Type="http://schemas.openxmlformats.org/officeDocument/2006/relationships/image" Target="../media/image35.png"/><Relationship Id="rId5" Type="http://schemas.openxmlformats.org/officeDocument/2006/relationships/image" Target="../media/image22.svg"/><Relationship Id="rId10" Type="http://schemas.openxmlformats.org/officeDocument/2006/relationships/customXml" Target="../ink/ink11.xml"/><Relationship Id="rId4" Type="http://schemas.openxmlformats.org/officeDocument/2006/relationships/image" Target="../media/image21.png"/><Relationship Id="rId9" Type="http://schemas.openxmlformats.org/officeDocument/2006/relationships/image" Target="../media/image3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09471-9D66-4B4C-9DBD-CD823B84F5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1419" y="789726"/>
            <a:ext cx="9151950" cy="2104549"/>
          </a:xfrm>
        </p:spPr>
        <p:txBody>
          <a:bodyPr vert="horz" lIns="0" tIns="0" rIns="0" bIns="0" rtlCol="0" anchor="b" anchorCtr="0">
            <a:normAutofit fontScale="90000"/>
          </a:bodyPr>
          <a:lstStyle/>
          <a:p>
            <a:pPr>
              <a:lnSpc>
                <a:spcPct val="93000"/>
              </a:lnSpc>
            </a:pPr>
            <a:r>
              <a:rPr kumimoji="0" lang="en-GB" sz="4200" b="1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+mn-lt"/>
                <a:ea typeface="+mj-ea"/>
                <a:cs typeface="+mj-cs"/>
                <a:sym typeface="Trebuchet MS" panose="020B0603020202020204" pitchFamily="34" charset="0"/>
              </a:rPr>
              <a:t>Migrating to Barcoded Products – </a:t>
            </a:r>
            <a:r>
              <a:rPr lang="en-GB" sz="4200" dirty="0"/>
              <a:t>n</a:t>
            </a:r>
            <a:r>
              <a:rPr kumimoji="0" lang="en-GB" sz="4200" b="1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+mn-lt"/>
                <a:ea typeface="+mj-ea"/>
                <a:cs typeface="+mj-cs"/>
                <a:sym typeface="Trebuchet MS" panose="020B0603020202020204" pitchFamily="34" charset="0"/>
              </a:rPr>
              <a:t>ext phase</a:t>
            </a:r>
            <a:br>
              <a:rPr kumimoji="0" lang="en-GB" sz="4200" b="1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+mn-lt"/>
                <a:ea typeface="+mj-ea"/>
                <a:cs typeface="+mj-cs"/>
                <a:sym typeface="Trebuchet MS" panose="020B0603020202020204" pitchFamily="34" charset="0"/>
              </a:rPr>
            </a:br>
            <a:r>
              <a:rPr lang="en-GB" sz="2800" kern="1200" dirty="0">
                <a:latin typeface="+mn-lt"/>
                <a:ea typeface="+mn-ea"/>
                <a:cs typeface="+mn-cs"/>
                <a:sym typeface="Trebuchet MS" panose="020B0603020202020204" pitchFamily="34" charset="0"/>
              </a:rPr>
              <a:t>We want to hear your views</a:t>
            </a:r>
            <a:br>
              <a:rPr lang="en-GB" sz="1600" kern="1200" dirty="0">
                <a:latin typeface="+mn-lt"/>
                <a:ea typeface="+mn-ea"/>
                <a:cs typeface="+mn-cs"/>
                <a:sym typeface="Trebuchet MS" panose="020B0603020202020204" pitchFamily="34" charset="0"/>
              </a:rPr>
            </a:br>
            <a:endParaRPr kumimoji="0" lang="en-GB" sz="4200" b="1" i="0" u="none" strike="noStrike" kern="1200" cap="none" spc="0" normalizeH="0" baseline="0" dirty="0">
              <a:ln>
                <a:noFill/>
              </a:ln>
              <a:effectLst/>
              <a:uLnTx/>
              <a:uFillTx/>
              <a:latin typeface="+mn-lt"/>
              <a:ea typeface="+mj-ea"/>
              <a:cs typeface="+mj-cs"/>
              <a:sym typeface="Trebuchet MS" panose="020B0603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5A37E1-B810-43D8-9F02-75CD572E35B6}"/>
              </a:ext>
            </a:extLst>
          </p:cNvPr>
          <p:cNvSpPr txBox="1"/>
          <p:nvPr/>
        </p:nvSpPr>
        <p:spPr>
          <a:xfrm>
            <a:off x="563426" y="6033671"/>
            <a:ext cx="6685782" cy="327148"/>
          </a:xfrm>
          <a:prstGeom prst="rect">
            <a:avLst/>
          </a:prstGeom>
          <a:noFill/>
        </p:spPr>
        <p:txBody>
          <a:bodyPr vert="horz" lIns="0" tIns="0" rIns="0" bIns="0" rtlCol="0" anchor="ctr" anchorCtr="0"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Clr>
                <a:srgbClr val="DA202A"/>
              </a:buClr>
            </a:pPr>
            <a:r>
              <a:rPr lang="en-GB" b="1" cap="all" dirty="0">
                <a:solidFill>
                  <a:srgbClr val="FFFFFF"/>
                </a:solidFill>
                <a:sym typeface="Trebuchet MS" panose="020B0603020202020204" pitchFamily="34" charset="0"/>
              </a:rPr>
              <a:t>July </a:t>
            </a:r>
            <a:r>
              <a:rPr lang="en-GB" b="1" kern="1200" cap="all" baseline="0" dirty="0">
                <a:solidFill>
                  <a:srgbClr val="FFFFFF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2598496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30620A-B777-4332-ACAF-9D5B87C013F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0040" y="1769461"/>
            <a:ext cx="11417860" cy="4414761"/>
          </a:xfr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</a:rPr>
              <a:t>Does Scenario 1, Scenario 2 and Scenario 3 seem reasonable</a:t>
            </a:r>
            <a:r>
              <a:rPr lang="en-GB" sz="1800" dirty="0">
                <a:solidFill>
                  <a:schemeClr val="tx1"/>
                </a:solidFill>
                <a:latin typeface="Aptos" panose="020B0004020202020204" pitchFamily="34" charset="0"/>
              </a:rPr>
              <a:t>. Please provide a separate response for each scenario, including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</a:rPr>
              <a:t>supporting information</a:t>
            </a: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</a:rPr>
              <a:t>.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ptos" panose="020B00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</a:rPr>
              <a:t>Does </a:t>
            </a:r>
            <a:r>
              <a:rPr lang="en-GB" sz="1800" dirty="0">
                <a:solidFill>
                  <a:schemeClr val="tx1"/>
                </a:solidFill>
                <a:latin typeface="Aptos" panose="020B0004020202020204" pitchFamily="34" charset="0"/>
              </a:rPr>
              <a:t>Scenario 1, Scenario 2 and Scenario 3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</a:rPr>
              <a:t>pose any operational or systems challenges for you, and if so, what support would you need from Royal Mail to overcome them?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1800" dirty="0">
                <a:solidFill>
                  <a:schemeClr val="tx1"/>
                </a:solidFill>
                <a:latin typeface="Aptos" panose="020B0004020202020204" pitchFamily="34" charset="0"/>
              </a:rPr>
              <a:t>Do you have any comments regarding the wider migration of remaining non-Mailmark Letters to Mailmark that you think we should take into consideration?</a:t>
            </a:r>
            <a:endParaRPr lang="en-GB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endParaRPr lang="en-GB" dirty="0"/>
          </a:p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A586A2-A0FE-44C8-B0B1-1CD7A0939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08" y="463571"/>
            <a:ext cx="9651915" cy="1305890"/>
          </a:xfrm>
        </p:spPr>
        <p:txBody>
          <a:bodyPr/>
          <a:lstStyle/>
          <a:p>
            <a:r>
              <a:rPr lang="en-GB" sz="2700" dirty="0">
                <a:latin typeface="Aptos" panose="020B0004020202020204" pitchFamily="34" charset="0"/>
              </a:rPr>
              <a:t>Customer Feedback </a:t>
            </a:r>
            <a:br>
              <a:rPr lang="en-GB" sz="2700" dirty="0">
                <a:latin typeface="Aptos" panose="020B0004020202020204" pitchFamily="34" charset="0"/>
              </a:rPr>
            </a:br>
            <a:r>
              <a:rPr lang="en-GB" sz="2000" b="0" dirty="0">
                <a:solidFill>
                  <a:schemeClr val="tx1">
                    <a:lumMod val="60000"/>
                    <a:lumOff val="40000"/>
                  </a:schemeClr>
                </a:solidFill>
                <a:latin typeface="Aptos" panose="020B0004020202020204" pitchFamily="34" charset="0"/>
              </a:rPr>
              <a:t>We</a:t>
            </a:r>
            <a:r>
              <a:rPr kumimoji="0" lang="en-GB" sz="2000" b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 invite you to provide feedback on </a:t>
            </a:r>
            <a:r>
              <a:rPr lang="en-GB" sz="2000" b="0" dirty="0">
                <a:solidFill>
                  <a:schemeClr val="tx1">
                    <a:lumMod val="60000"/>
                    <a:lumOff val="40000"/>
                  </a:schemeClr>
                </a:solidFill>
                <a:latin typeface="Aptos" panose="020B0004020202020204" pitchFamily="34" charset="0"/>
                <a:ea typeface="+mn-ea"/>
                <a:cs typeface="+mn-cs"/>
              </a:rPr>
              <a:t>each scenario</a:t>
            </a:r>
            <a:r>
              <a:rPr kumimoji="0" lang="en-GB" sz="2000" b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 proposed</a:t>
            </a:r>
            <a:br>
              <a:rPr kumimoji="0" lang="en-GB" sz="1800" b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lang="en-GB" sz="1800" b="0" dirty="0">
                <a:solidFill>
                  <a:schemeClr val="tx1"/>
                </a:solidFill>
              </a:rPr>
              <a:t>   </a:t>
            </a:r>
            <a:endParaRPr lang="en-GB" sz="2700" b="0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CA026B-94E9-4CA7-91E8-9C0E4A9615E7}"/>
              </a:ext>
            </a:extLst>
          </p:cNvPr>
          <p:cNvSpPr/>
          <p:nvPr/>
        </p:nvSpPr>
        <p:spPr>
          <a:xfrm>
            <a:off x="431240" y="1116665"/>
            <a:ext cx="114178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GB" dirty="0">
              <a:latin typeface="+mj-lt"/>
            </a:endParaRPr>
          </a:p>
          <a:p>
            <a:pPr lvl="0"/>
            <a:endParaRPr lang="en-GB" dirty="0">
              <a:latin typeface="+mj-lt"/>
            </a:endParaRPr>
          </a:p>
          <a:p>
            <a:pPr lvl="0"/>
            <a:endParaRPr lang="en-GB" dirty="0">
              <a:latin typeface="+mj-lt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dirty="0">
              <a:latin typeface="+mj-lt"/>
            </a:endParaRPr>
          </a:p>
          <a:p>
            <a:pPr lvl="0"/>
            <a:endParaRPr lang="en-GB" dirty="0">
              <a:latin typeface="+mj-lt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dirty="0">
              <a:latin typeface="+mj-lt"/>
            </a:endParaRPr>
          </a:p>
          <a:p>
            <a:pPr lvl="0"/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23046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7B8E0E-1ACB-5377-490A-88D668BE80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457200" lvl="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b="0" dirty="0">
                <a:solidFill>
                  <a:schemeClr val="tx1"/>
                </a:solidFill>
                <a:latin typeface="Aptos" panose="020B0004020202020204" pitchFamily="34" charset="0"/>
              </a:rPr>
              <a:t>A meeting with your Account Director 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b="0" dirty="0">
                <a:solidFill>
                  <a:schemeClr val="tx1"/>
                </a:solidFill>
                <a:latin typeface="Aptos" panose="020B0004020202020204" pitchFamily="34" charset="0"/>
              </a:rPr>
              <a:t>A written response sent to </a:t>
            </a:r>
            <a:r>
              <a:rPr lang="en-GB" sz="1800" b="0" dirty="0">
                <a:solidFill>
                  <a:schemeClr val="tx1"/>
                </a:solidFill>
                <a:latin typeface="Aptos" panose="020B0004020202020204" pitchFamily="34" charset="0"/>
                <a:hlinkClick r:id="rId2"/>
              </a:rPr>
              <a:t>shaun.roberts@royalmail.com</a:t>
            </a:r>
            <a:endParaRPr lang="en-GB" sz="18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b="0" dirty="0">
                <a:solidFill>
                  <a:schemeClr val="tx1"/>
                </a:solidFill>
                <a:latin typeface="Aptos" panose="020B0004020202020204" pitchFamily="34" charset="0"/>
              </a:rPr>
              <a:t>A combination of a 121 meeting with your Account Director and a written response</a:t>
            </a:r>
          </a:p>
          <a:p>
            <a:pPr lvl="0"/>
            <a:endParaRPr lang="en-GB" sz="18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lvl="0"/>
            <a:r>
              <a:rPr lang="en-GB" sz="1800" b="0" dirty="0">
                <a:solidFill>
                  <a:schemeClr val="tx1"/>
                </a:solidFill>
                <a:latin typeface="Aptos" panose="020B0004020202020204" pitchFamily="34" charset="0"/>
              </a:rPr>
              <a:t>Written responses to be submitted by 5pm </a:t>
            </a:r>
            <a:r>
              <a:rPr lang="en-GB" sz="1800" dirty="0">
                <a:solidFill>
                  <a:schemeClr val="tx1"/>
                </a:solidFill>
                <a:latin typeface="Aptos" panose="020B0004020202020204" pitchFamily="34" charset="0"/>
              </a:rPr>
              <a:t>24</a:t>
            </a:r>
            <a:r>
              <a:rPr lang="en-GB" sz="1800" baseline="30000" dirty="0">
                <a:solidFill>
                  <a:schemeClr val="tx1"/>
                </a:solidFill>
                <a:latin typeface="Aptos" panose="020B0004020202020204" pitchFamily="34" charset="0"/>
              </a:rPr>
              <a:t>th</a:t>
            </a:r>
            <a:r>
              <a:rPr lang="en-GB" sz="1800" dirty="0">
                <a:solidFill>
                  <a:schemeClr val="tx1"/>
                </a:solidFill>
                <a:latin typeface="Aptos" panose="020B0004020202020204" pitchFamily="34" charset="0"/>
              </a:rPr>
              <a:t> July 2026</a:t>
            </a:r>
            <a:endParaRPr lang="en-GB" sz="18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lvl="0"/>
            <a:endParaRPr lang="en-GB" sz="18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r>
              <a:rPr lang="en-GB" sz="1800" b="0" dirty="0">
                <a:solidFill>
                  <a:schemeClr val="tx1"/>
                </a:solidFill>
                <a:latin typeface="Aptos" panose="020B0004020202020204" pitchFamily="34" charset="0"/>
              </a:rPr>
              <a:t>Your Account Director will be in-touch to support your preferred option.</a:t>
            </a:r>
          </a:p>
          <a:p>
            <a:endParaRPr lang="en-GB" sz="2000" dirty="0">
              <a:solidFill>
                <a:schemeClr val="tx1"/>
              </a:solidFill>
            </a:endParaRPr>
          </a:p>
          <a:p>
            <a:endParaRPr lang="en-GB" sz="2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A586A2-A0FE-44C8-B0B1-1CD7A0939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700" dirty="0">
                <a:latin typeface="Aptos" panose="020B0004020202020204" pitchFamily="34" charset="0"/>
              </a:rPr>
              <a:t>Responses  </a:t>
            </a:r>
            <a:r>
              <a:rPr lang="en-GB" sz="2800" dirty="0">
                <a:latin typeface="Aptos" panose="020B0004020202020204" pitchFamily="34" charset="0"/>
              </a:rPr>
              <a:t>  </a:t>
            </a:r>
            <a:br>
              <a:rPr lang="en-GB" sz="2800" dirty="0">
                <a:latin typeface="Aptos" panose="020B0004020202020204" pitchFamily="34" charset="0"/>
              </a:rPr>
            </a:br>
            <a:r>
              <a:rPr lang="en-GB" sz="2000" b="0" dirty="0">
                <a:solidFill>
                  <a:schemeClr val="tx1">
                    <a:lumMod val="60000"/>
                    <a:lumOff val="40000"/>
                  </a:schemeClr>
                </a:solidFill>
                <a:latin typeface="Aptos" panose="020B0004020202020204" pitchFamily="34" charset="0"/>
              </a:rPr>
              <a:t>We would welcome your response and feedback via any of the following:</a:t>
            </a:r>
            <a:br>
              <a:rPr lang="en-GB" sz="2000" b="0" dirty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</a:rPr>
            </a:br>
            <a:endParaRPr lang="en-GB" sz="28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691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5A3D074-C1ED-DE8F-19AA-6AAEE34B74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Aptos" panose="020B0004020202020204" pitchFamily="34" charset="0"/>
              </a:rPr>
              <a:t>Appendices</a:t>
            </a:r>
          </a:p>
        </p:txBody>
      </p:sp>
    </p:spTree>
    <p:extLst>
      <p:ext uri="{BB962C8B-B14F-4D97-AF65-F5344CB8AC3E}">
        <p14:creationId xmlns:p14="http://schemas.microsoft.com/office/powerpoint/2010/main" val="2248749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23B1-1D53-1BC2-ACD6-8944153F3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700" b="1" dirty="0">
                <a:latin typeface="Aptos" panose="020B0004020202020204" pitchFamily="34" charset="0"/>
              </a:rPr>
              <a:t>Considerations to enable migration from a non-Mailmark Letter to a </a:t>
            </a:r>
            <a:br>
              <a:rPr lang="en-GB" sz="2700" b="1" dirty="0">
                <a:latin typeface="Aptos" panose="020B0004020202020204" pitchFamily="34" charset="0"/>
              </a:rPr>
            </a:br>
            <a:r>
              <a:rPr lang="en-GB" sz="2700" b="1" dirty="0">
                <a:latin typeface="Aptos" panose="020B0004020202020204" pitchFamily="34" charset="0"/>
              </a:rPr>
              <a:t>Mailmark product</a:t>
            </a:r>
            <a:br>
              <a:rPr lang="en-GB" b="1" dirty="0">
                <a:latin typeface="Aptos" panose="020B0004020202020204" pitchFamily="34" charset="0"/>
              </a:rPr>
            </a:br>
            <a:r>
              <a:rPr lang="en-GB" sz="2000" dirty="0">
                <a:solidFill>
                  <a:schemeClr val="tx1">
                    <a:lumMod val="60000"/>
                    <a:lumOff val="40000"/>
                  </a:schemeClr>
                </a:solidFill>
                <a:latin typeface="Aptos" panose="020B0004020202020204" pitchFamily="34" charset="0"/>
              </a:rPr>
              <a:t>Below are some possible solutions to develop with you, providing clear options for potential migration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2E504A-021A-8B04-12B9-3F1C8C1C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EF1C-85D8-4622-96D6-431C752B733C}" type="slidenum">
              <a:rPr lang="en-GB" smtClean="0"/>
              <a:pPr/>
              <a:t>13</a:t>
            </a:fld>
            <a:endParaRPr lang="en-GB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9FC527B0-1F59-971E-DE11-0E6194BA64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359603"/>
              </p:ext>
            </p:extLst>
          </p:nvPr>
        </p:nvGraphicFramePr>
        <p:xfrm>
          <a:off x="556684" y="1349351"/>
          <a:ext cx="9866223" cy="517144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4698800">
                  <a:extLst>
                    <a:ext uri="{9D8B030D-6E8A-4147-A177-3AD203B41FA5}">
                      <a16:colId xmlns:a16="http://schemas.microsoft.com/office/drawing/2014/main" val="1949646642"/>
                    </a:ext>
                  </a:extLst>
                </a:gridCol>
                <a:gridCol w="5167423">
                  <a:extLst>
                    <a:ext uri="{9D8B030D-6E8A-4147-A177-3AD203B41FA5}">
                      <a16:colId xmlns:a16="http://schemas.microsoft.com/office/drawing/2014/main" val="27350619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Aptos" panose="020B0004020202020204" pitchFamily="34" charset="0"/>
                        </a:rPr>
                        <a:t>LETTERS – Design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Aptos" panose="020B0004020202020204" pitchFamily="34" charset="0"/>
                        </a:rPr>
                        <a:t> Solution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9955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ptos" panose="020B0004020202020204" pitchFamily="34" charset="0"/>
                        </a:rPr>
                        <a:t>Unwrapped – spine/fold location (Man L to Mailmark LL)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Aptos" panose="020B0004020202020204" pitchFamily="34" charset="0"/>
                        </a:rPr>
                        <a:t>Landscape – to be beneath Delivery Address/ Indicia</a:t>
                      </a:r>
                    </a:p>
                    <a:p>
                      <a:r>
                        <a:rPr lang="en-GB" sz="1400" dirty="0">
                          <a:latin typeface="Aptos" panose="020B0004020202020204" pitchFamily="34" charset="0"/>
                        </a:rPr>
                        <a:t>Portrait – to be to the left of the Delivery Address / Indicia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956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ptos" panose="020B0004020202020204" pitchFamily="34" charset="0"/>
                        </a:rPr>
                        <a:t>Unwrapped – outer cover gsm (Man L to Mailmark LL)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Aptos" panose="020B0004020202020204" pitchFamily="34" charset="0"/>
                        </a:rPr>
                        <a:t>Minimum 100gsm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92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ptos" panose="020B0004020202020204" pitchFamily="34" charset="0"/>
                        </a:rPr>
                        <a:t>Unwrapped – inner pages gsm (Man L to Mailmark LL)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Aptos" panose="020B0004020202020204" pitchFamily="34" charset="0"/>
                        </a:rPr>
                        <a:t>Minimum 50gsm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1419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ptos" panose="020B0004020202020204" pitchFamily="34" charset="0"/>
                        </a:rPr>
                        <a:t>Single fold designs w/wo tab (Man L to Mailmark 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Aptos" panose="020B0004020202020204" pitchFamily="34" charset="0"/>
                        </a:rPr>
                        <a:t>Add an additional 2 tabs and change fold as above </a:t>
                      </a:r>
                    </a:p>
                    <a:p>
                      <a:r>
                        <a:rPr lang="en-GB" sz="1400" dirty="0">
                          <a:latin typeface="Aptos" panose="020B0004020202020204" pitchFamily="34" charset="0"/>
                        </a:rPr>
                        <a:t>If 2pp mailer, consider hot melt to change to ‘feature mailer design’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4330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ptos" panose="020B0004020202020204" pitchFamily="34" charset="0"/>
                        </a:rPr>
                        <a:t>Multi fold design, unsealed (Man L to Mailmark 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latin typeface="Aptos" panose="020B0004020202020204" pitchFamily="34" charset="0"/>
                        </a:rPr>
                        <a:t>Add an additional 2 tabs and change fold as above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191699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2"/>
                          </a:solidFill>
                          <a:latin typeface="Aptos" panose="020B0004020202020204" pitchFamily="34" charset="0"/>
                        </a:rPr>
                        <a:t>Further considerations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1400" b="1" dirty="0">
                          <a:latin typeface="Aptos" panose="020B0004020202020204" pitchFamily="34" charset="0"/>
                        </a:rPr>
                        <a:t>A Return Address is mandatory.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1400" b="1" dirty="0">
                          <a:latin typeface="Aptos" panose="020B0004020202020204" pitchFamily="34" charset="0"/>
                        </a:rPr>
                        <a:t>Return Address standards (font, layout, position) are mandatory.  All packs checked require the Return Address to be reformatted and re-located.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1400" b="1" dirty="0">
                          <a:latin typeface="Aptos" panose="020B0004020202020204" pitchFamily="34" charset="0"/>
                        </a:rPr>
                        <a:t>The Delivery Address must be lower than the Indicia and Return Address.  This affects some packs, not all.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1400" b="1" dirty="0">
                          <a:latin typeface="Aptos" panose="020B0004020202020204" pitchFamily="34" charset="0"/>
                        </a:rPr>
                        <a:t>For unwrapped, if the inner pages exceed the minimum, consider reducing so that the savings can be used to increase the quality of the outer cover.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1400" b="1" dirty="0">
                          <a:latin typeface="Aptos" panose="020B0004020202020204" pitchFamily="34" charset="0"/>
                        </a:rPr>
                        <a:t>For single tab seal mailers of good quality paper (2pp) – feature mailer design might be more cost efficient in production than application of tab seals.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1400" b="1" dirty="0">
                          <a:latin typeface="Aptos" panose="020B0004020202020204" pitchFamily="34" charset="0"/>
                        </a:rPr>
                        <a:t>Printing the Mailmark barcode.  4state may provide a better read rate than 2D. 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GB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0993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601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23B1-1D53-1BC2-ACD6-8944153F3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700" b="1" dirty="0">
                <a:latin typeface="Aptos" panose="020B0004020202020204" pitchFamily="34" charset="0"/>
              </a:rPr>
              <a:t>Considerations to enable migration from a non-Mailmark Large Letter </a:t>
            </a:r>
            <a:br>
              <a:rPr lang="en-GB" sz="2700" b="1" dirty="0">
                <a:latin typeface="Aptos" panose="020B0004020202020204" pitchFamily="34" charset="0"/>
              </a:rPr>
            </a:br>
            <a:r>
              <a:rPr lang="en-GB" sz="2700" b="1" dirty="0">
                <a:latin typeface="Aptos" panose="020B0004020202020204" pitchFamily="34" charset="0"/>
              </a:rPr>
              <a:t>to a Mailmark product</a:t>
            </a:r>
            <a:br>
              <a:rPr lang="en-GB" sz="2700" b="1" dirty="0">
                <a:latin typeface="Aptos" panose="020B0004020202020204" pitchFamily="34" charset="0"/>
              </a:rPr>
            </a:br>
            <a:r>
              <a:rPr lang="en-GB" sz="2000" dirty="0">
                <a:solidFill>
                  <a:schemeClr val="tx1">
                    <a:lumMod val="60000"/>
                    <a:lumOff val="40000"/>
                  </a:schemeClr>
                </a:solidFill>
                <a:latin typeface="Aptos" panose="020B0004020202020204" pitchFamily="34" charset="0"/>
              </a:rPr>
              <a:t>Below are some possible solutions to develop with you, providing clear options for potential migration</a:t>
            </a:r>
            <a:br>
              <a:rPr lang="en-GB" sz="1800" dirty="0">
                <a:solidFill>
                  <a:schemeClr val="tx1">
                    <a:lumMod val="60000"/>
                    <a:lumOff val="40000"/>
                  </a:schemeClr>
                </a:solidFill>
              </a:rPr>
            </a:br>
            <a:endParaRPr lang="en-GB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2E504A-021A-8B04-12B9-3F1C8C1C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EF1C-85D8-4622-96D6-431C752B733C}" type="slidenum">
              <a:rPr lang="en-GB" smtClean="0"/>
              <a:pPr/>
              <a:t>14</a:t>
            </a:fld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7065B10-16B5-9ECA-FD99-6DF2C60397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486708"/>
              </p:ext>
            </p:extLst>
          </p:nvPr>
        </p:nvGraphicFramePr>
        <p:xfrm>
          <a:off x="556684" y="1355652"/>
          <a:ext cx="9866222" cy="510540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3558116">
                  <a:extLst>
                    <a:ext uri="{9D8B030D-6E8A-4147-A177-3AD203B41FA5}">
                      <a16:colId xmlns:a16="http://schemas.microsoft.com/office/drawing/2014/main" val="1949646642"/>
                    </a:ext>
                  </a:extLst>
                </a:gridCol>
                <a:gridCol w="6308106">
                  <a:extLst>
                    <a:ext uri="{9D8B030D-6E8A-4147-A177-3AD203B41FA5}">
                      <a16:colId xmlns:a16="http://schemas.microsoft.com/office/drawing/2014/main" val="27350619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Aptos" panose="020B0004020202020204" pitchFamily="34" charset="0"/>
                        </a:rPr>
                        <a:t>LARGE LETTERS – Design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Aptos" panose="020B0004020202020204" pitchFamily="34" charset="0"/>
                        </a:rPr>
                        <a:t> Solution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9955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ptos" panose="020B0004020202020204" pitchFamily="34" charset="0"/>
                        </a:rPr>
                        <a:t>Unwrapped – spine 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Aptos" panose="020B0004020202020204" pitchFamily="34" charset="0"/>
                        </a:rPr>
                        <a:t>Landscape – to be beneath Delivery Address/ Indicia</a:t>
                      </a:r>
                    </a:p>
                    <a:p>
                      <a:r>
                        <a:rPr lang="en-GB" sz="1400" dirty="0">
                          <a:latin typeface="Aptos" panose="020B0004020202020204" pitchFamily="34" charset="0"/>
                        </a:rPr>
                        <a:t>Portrait – to be to the left of the Delivery Address / Indicia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956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ptos" panose="020B0004020202020204" pitchFamily="34" charset="0"/>
                        </a:rPr>
                        <a:t>Unwrapped – outer cover gsm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Aptos" panose="020B0004020202020204" pitchFamily="34" charset="0"/>
                        </a:rPr>
                        <a:t>Minimum 100gsm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92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ptos" panose="020B0004020202020204" pitchFamily="34" charset="0"/>
                        </a:rPr>
                        <a:t>Unwrapped – inner pages gsm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Aptos" panose="020B0004020202020204" pitchFamily="34" charset="0"/>
                        </a:rPr>
                        <a:t>Minimum 50gsm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1419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ptos" panose="020B0004020202020204" pitchFamily="34" charset="0"/>
                        </a:rPr>
                        <a:t>Polywrap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Aptos" panose="020B0004020202020204" pitchFamily="34" charset="0"/>
                        </a:rPr>
                        <a:t>Single layer to be greater than 15microns</a:t>
                      </a:r>
                    </a:p>
                    <a:p>
                      <a:r>
                        <a:rPr lang="en-GB" sz="1400" dirty="0">
                          <a:latin typeface="Aptos" panose="020B0004020202020204" pitchFamily="34" charset="0"/>
                        </a:rPr>
                        <a:t>Polymer film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4330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ptos" panose="020B0004020202020204" pitchFamily="34" charset="0"/>
                        </a:rPr>
                        <a:t>Thickness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Aptos" panose="020B0004020202020204" pitchFamily="34" charset="0"/>
                        </a:rPr>
                        <a:t>13mm maximum </a:t>
                      </a:r>
                    </a:p>
                    <a:p>
                      <a:r>
                        <a:rPr lang="en-GB" sz="1400" dirty="0">
                          <a:latin typeface="Aptos" panose="020B0004020202020204" pitchFamily="34" charset="0"/>
                        </a:rPr>
                        <a:t>Spatial distortion to be considered i.e. w</a:t>
                      </a:r>
                      <a:r>
                        <a:rPr lang="en-GB" sz="1400" b="0" i="0" u="none" strike="noStrike" kern="1200" baseline="0" dirty="0">
                          <a:solidFill>
                            <a:schemeClr val="dk1"/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here there are step changes (i.e. multiple inserts) in the thickness of the Large Letter, at least 50% of the overall thickness of the Large Letter must be uniform.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191699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2"/>
                          </a:solidFill>
                          <a:latin typeface="Aptos" panose="020B0004020202020204" pitchFamily="34" charset="0"/>
                        </a:rPr>
                        <a:t>Further considerations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1400" b="1" dirty="0">
                          <a:latin typeface="Aptos" panose="020B0004020202020204" pitchFamily="34" charset="0"/>
                        </a:rPr>
                        <a:t>A Return Address is mandatory.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1400" b="1" dirty="0">
                          <a:latin typeface="Aptos" panose="020B0004020202020204" pitchFamily="34" charset="0"/>
                        </a:rPr>
                        <a:t>Return Address standards (font, layout, position) are mandatory.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1400" b="1" dirty="0">
                          <a:latin typeface="Aptos" panose="020B0004020202020204" pitchFamily="34" charset="0"/>
                        </a:rPr>
                        <a:t>The Delivery Address must be lower than the Indicia and Return Address.  This affects some packs, not all.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1400" b="1" dirty="0">
                          <a:latin typeface="Aptos" panose="020B0004020202020204" pitchFamily="34" charset="0"/>
                        </a:rPr>
                        <a:t>For unwrapped, if the inner pages exceed the minimum, consider reducing so that the savings can be used to increase the quality of the outer cover.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1400" b="1" dirty="0">
                          <a:latin typeface="Aptos" panose="020B0004020202020204" pitchFamily="34" charset="0"/>
                        </a:rPr>
                        <a:t>If a tab seal is used on unwrapped, this could be removed to save production costs.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1400" b="1" dirty="0">
                          <a:latin typeface="Aptos" panose="020B0004020202020204" pitchFamily="34" charset="0"/>
                        </a:rPr>
                        <a:t>No onserts are permitted so full pack re-designs may be required for some mailings</a:t>
                      </a:r>
                    </a:p>
                    <a:p>
                      <a:endParaRPr lang="en-GB" sz="1400" b="1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0993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76321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1">
            <a:extLst>
              <a:ext uri="{FF2B5EF4-FFF2-40B4-BE49-F238E27FC236}">
                <a16:creationId xmlns:a16="http://schemas.microsoft.com/office/drawing/2014/main" id="{170BDCAB-C724-6791-CEFF-265E45DCFE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426" y="5321539"/>
            <a:ext cx="6685782" cy="43619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1C22BD59-4EE4-8FE5-EEA1-DE7FFBA36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3426" y="1712075"/>
            <a:ext cx="6685782" cy="3138423"/>
          </a:xfrm>
        </p:spPr>
        <p:txBody>
          <a:bodyPr/>
          <a:lstStyle/>
          <a:p>
            <a:r>
              <a:rPr lang="en-US" dirty="0"/>
              <a:t>Thank you  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8556E46-82D2-8C0C-3A5D-EFD0D26B93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3426" y="6033671"/>
            <a:ext cx="6685782" cy="32714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807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E6C21F-E53D-034E-0FD1-DB7C84F4E2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73608" y="1221619"/>
            <a:ext cx="11094720" cy="4414761"/>
          </a:xfrm>
        </p:spPr>
        <p:txBody>
          <a:bodyPr/>
          <a:lstStyle/>
          <a:p>
            <a:pPr>
              <a:buClrTx/>
              <a:buNone/>
              <a:defRPr/>
            </a:pPr>
            <a:endParaRPr lang="en-GB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ClrTx/>
              <a:buNone/>
              <a:defRPr/>
            </a:pPr>
            <a:endParaRPr lang="en-GB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404044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A586A2-A0FE-44C8-B0B1-1CD7A0939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700" dirty="0">
                <a:latin typeface="Aptos" panose="020B0004020202020204" pitchFamily="34" charset="0"/>
              </a:rPr>
              <a:t>Introduction</a:t>
            </a:r>
            <a:r>
              <a:rPr lang="en-GB" sz="2700" dirty="0"/>
              <a:t> </a:t>
            </a:r>
            <a:r>
              <a:rPr lang="en-GB" sz="2800" dirty="0"/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2DA419-1626-70CE-0F0C-E52DA96CAE89}"/>
              </a:ext>
            </a:extLst>
          </p:cNvPr>
          <p:cNvSpPr txBox="1"/>
          <p:nvPr/>
        </p:nvSpPr>
        <p:spPr>
          <a:xfrm>
            <a:off x="326176" y="1088663"/>
            <a:ext cx="11506160" cy="4949432"/>
          </a:xfrm>
          <a:prstGeom prst="rect">
            <a:avLst/>
          </a:prstGeom>
          <a:noFill/>
          <a:ln w="9525" cap="rnd" cmpd="sng" algn="ctr">
            <a:noFill/>
            <a:prstDash val="solid"/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kern="10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Following our 2025 communication relating to the removal of the non-Mailmark variant of Catalogue Mail, we are now considering what the next phase of this journey should look like.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kern="10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Before making any decisions, it is very important to Royal Mail to gather feedback from our customers and the wider supply chain on this direction of travel.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kern="10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 support improved barcoding usage, we would like to seek your views on three potential scenarios which are under consideration as the next phase of our journey: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b="1" kern="10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removal of the non-Mailmark variant of all Large </a:t>
            </a:r>
            <a:r>
              <a:rPr lang="en-GB" b="1" kern="100" dirty="0">
                <a:solidFill>
                  <a:schemeClr val="tx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</a:t>
            </a:r>
            <a:r>
              <a:rPr lang="en-GB" b="1" kern="10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etter format items and the removal of the non-Mailmark variant of Advertising Mail Letter format items.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b="1" kern="10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removal of all Large Letter non-Mailmark products only.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b="1" kern="10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removal of the non-Mailmark variant of Advertising Mail Letter and Large Letter products.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kern="100" dirty="0">
                <a:solidFill>
                  <a:schemeClr val="tx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</a:t>
            </a:r>
            <a:r>
              <a:rPr lang="en-GB" kern="10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 believe that with the right support, the majority of this mail can be migrated to a Mailmark or a General Large Letter option.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kern="10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Our intention is to discuss these scenarios with the industry to gather feedback and insights before finalising our approach </a:t>
            </a:r>
            <a:r>
              <a:rPr lang="en-GB" kern="100" dirty="0">
                <a:solidFill>
                  <a:schemeClr val="tx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the next phase of this journey. </a:t>
            </a:r>
            <a:endParaRPr lang="en-GB" kern="100" dirty="0"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93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FACBAE2-B26B-1FC4-1A5E-25DB1EA07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700" dirty="0">
                <a:latin typeface="Aptos" panose="020B0004020202020204" pitchFamily="34" charset="0"/>
              </a:rPr>
              <a:t>Potential Future State – Next Phase Scenarios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8C98A7-E0B7-E5DE-2CAB-03143FE3DB2F}"/>
              </a:ext>
            </a:extLst>
          </p:cNvPr>
          <p:cNvSpPr txBox="1"/>
          <p:nvPr/>
        </p:nvSpPr>
        <p:spPr>
          <a:xfrm>
            <a:off x="196065" y="2242509"/>
            <a:ext cx="1274998" cy="10642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rgbClr val="404044"/>
                </a:solidFill>
                <a:latin typeface="Aptos" panose="020B0004020202020204" pitchFamily="34" charset="0"/>
              </a:rPr>
              <a:t>Current State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25C269-14B9-4516-04CD-E161C1A94BAD}"/>
              </a:ext>
            </a:extLst>
          </p:cNvPr>
          <p:cNvSpPr txBox="1"/>
          <p:nvPr/>
        </p:nvSpPr>
        <p:spPr>
          <a:xfrm>
            <a:off x="2608974" y="2242308"/>
            <a:ext cx="1274998" cy="10642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rgbClr val="404044"/>
                </a:solidFill>
                <a:latin typeface="Aptos" panose="020B0004020202020204" pitchFamily="34" charset="0"/>
              </a:rPr>
              <a:t>Potential Next Phase 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CFEC3F3-B8EF-D750-6088-6ABD0C17F5B2}"/>
              </a:ext>
            </a:extLst>
          </p:cNvPr>
          <p:cNvGrpSpPr/>
          <p:nvPr/>
        </p:nvGrpSpPr>
        <p:grpSpPr>
          <a:xfrm>
            <a:off x="78631" y="2532799"/>
            <a:ext cx="3922776" cy="671220"/>
            <a:chOff x="1517904" y="1706880"/>
            <a:chExt cx="8314946" cy="1316736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61D91B22-3E56-8335-6DC0-D7320FA883B8}"/>
                </a:ext>
              </a:extLst>
            </p:cNvPr>
            <p:cNvSpPr/>
            <p:nvPr/>
          </p:nvSpPr>
          <p:spPr>
            <a:xfrm>
              <a:off x="1517904" y="1706880"/>
              <a:ext cx="3200400" cy="1316736"/>
            </a:xfrm>
            <a:prstGeom prst="roundRect">
              <a:avLst/>
            </a:prstGeom>
            <a:solidFill>
              <a:srgbClr val="DA202A">
                <a:alpha val="62000"/>
              </a:srgbClr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Advertising Mail 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Non-Mailmark Letter </a:t>
              </a:r>
            </a:p>
            <a:p>
              <a:pPr algn="ctr"/>
              <a:endParaRPr lang="en-GB" sz="1100" dirty="0">
                <a:solidFill>
                  <a:srgbClr val="FFFFFF"/>
                </a:solidFill>
                <a:latin typeface="Aptos" panose="020B0004020202020204" pitchFamily="34" charset="0"/>
              </a:endParaRP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54BD3F88-E076-12E4-C56B-BF9053D7F99C}"/>
                </a:ext>
              </a:extLst>
            </p:cNvPr>
            <p:cNvSpPr/>
            <p:nvPr/>
          </p:nvSpPr>
          <p:spPr>
            <a:xfrm>
              <a:off x="6632450" y="1706880"/>
              <a:ext cx="3200400" cy="1316736"/>
            </a:xfrm>
            <a:prstGeom prst="roundRect">
              <a:avLst/>
            </a:prstGeom>
            <a:solidFill>
              <a:srgbClr val="00B0F0">
                <a:alpha val="63000"/>
              </a:srgbClr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Removed</a:t>
              </a:r>
            </a:p>
          </p:txBody>
        </p:sp>
        <p:sp>
          <p:nvSpPr>
            <p:cNvPr id="11" name="Arrow: Right 10">
              <a:extLst>
                <a:ext uri="{FF2B5EF4-FFF2-40B4-BE49-F238E27FC236}">
                  <a16:creationId xmlns:a16="http://schemas.microsoft.com/office/drawing/2014/main" id="{30A4F95A-1415-0B38-01AB-D1CB2C9B69FB}"/>
                </a:ext>
              </a:extLst>
            </p:cNvPr>
            <p:cNvSpPr/>
            <p:nvPr/>
          </p:nvSpPr>
          <p:spPr>
            <a:xfrm>
              <a:off x="5227343" y="2212848"/>
              <a:ext cx="924560" cy="304800"/>
            </a:xfrm>
            <a:prstGeom prst="rightArrow">
              <a:avLst/>
            </a:prstGeom>
            <a:solidFill>
              <a:srgbClr val="DA202A">
                <a:alpha val="63000"/>
              </a:srgbClr>
            </a:solidFill>
            <a:ln w="9525" cap="rnd" cmpd="sng" algn="ctr">
              <a:solidFill>
                <a:srgbClr val="DA202A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1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B346A95-7575-208A-DA45-F9E7601B88E3}"/>
              </a:ext>
            </a:extLst>
          </p:cNvPr>
          <p:cNvGrpSpPr/>
          <p:nvPr/>
        </p:nvGrpSpPr>
        <p:grpSpPr>
          <a:xfrm>
            <a:off x="78631" y="3281707"/>
            <a:ext cx="3922776" cy="671220"/>
            <a:chOff x="1517904" y="3652810"/>
            <a:chExt cx="8314946" cy="1316736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59346521-E779-C291-9D50-7B59BC173370}"/>
                </a:ext>
              </a:extLst>
            </p:cNvPr>
            <p:cNvSpPr/>
            <p:nvPr/>
          </p:nvSpPr>
          <p:spPr>
            <a:xfrm>
              <a:off x="1517904" y="3652810"/>
              <a:ext cx="3200400" cy="1316736"/>
            </a:xfrm>
            <a:prstGeom prst="roundRect">
              <a:avLst/>
            </a:prstGeom>
            <a:solidFill>
              <a:srgbClr val="DA202A">
                <a:alpha val="62000"/>
              </a:srgbClr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Non-Mailmark 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Large Letter 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Business Mail 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CBD9BAB-08B0-9CF6-0F1E-C9A88CA66C04}"/>
                </a:ext>
              </a:extLst>
            </p:cNvPr>
            <p:cNvSpPr/>
            <p:nvPr/>
          </p:nvSpPr>
          <p:spPr>
            <a:xfrm>
              <a:off x="6632450" y="3652810"/>
              <a:ext cx="3200400" cy="1316736"/>
            </a:xfrm>
            <a:prstGeom prst="roundRect">
              <a:avLst/>
            </a:prstGeom>
            <a:solidFill>
              <a:srgbClr val="00B0F0">
                <a:alpha val="63000"/>
              </a:srgbClr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Removed</a:t>
              </a:r>
              <a:r>
                <a:rPr lang="en-GB" sz="1100" dirty="0">
                  <a:solidFill>
                    <a:srgbClr val="FFFFFF"/>
                  </a:solidFill>
                </a:rPr>
                <a:t> </a:t>
              </a:r>
            </a:p>
          </p:txBody>
        </p:sp>
        <p:sp>
          <p:nvSpPr>
            <p:cNvPr id="12" name="Arrow: Right 11">
              <a:extLst>
                <a:ext uri="{FF2B5EF4-FFF2-40B4-BE49-F238E27FC236}">
                  <a16:creationId xmlns:a16="http://schemas.microsoft.com/office/drawing/2014/main" id="{3B7E7733-98E5-25B6-0AE8-8E7F19E59A2A}"/>
                </a:ext>
              </a:extLst>
            </p:cNvPr>
            <p:cNvSpPr/>
            <p:nvPr/>
          </p:nvSpPr>
          <p:spPr>
            <a:xfrm>
              <a:off x="5195847" y="4158778"/>
              <a:ext cx="924560" cy="304800"/>
            </a:xfrm>
            <a:prstGeom prst="rightArrow">
              <a:avLst/>
            </a:prstGeom>
            <a:solidFill>
              <a:srgbClr val="DA202A">
                <a:alpha val="63000"/>
              </a:srgbClr>
            </a:solidFill>
            <a:ln w="9525" cap="rnd" cmpd="sng" algn="ctr">
              <a:solidFill>
                <a:srgbClr val="DA202A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1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0238A24-CEF6-4FFC-42F8-9C93A054B545}"/>
              </a:ext>
            </a:extLst>
          </p:cNvPr>
          <p:cNvGrpSpPr/>
          <p:nvPr/>
        </p:nvGrpSpPr>
        <p:grpSpPr>
          <a:xfrm>
            <a:off x="79654" y="4722154"/>
            <a:ext cx="2186201" cy="671220"/>
            <a:chOff x="1517904" y="5151120"/>
            <a:chExt cx="4633999" cy="1316736"/>
          </a:xfrm>
        </p:grpSpPr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0FF2A532-732C-FF42-179D-1B2FDA8BFEC0}"/>
                </a:ext>
              </a:extLst>
            </p:cNvPr>
            <p:cNvSpPr/>
            <p:nvPr/>
          </p:nvSpPr>
          <p:spPr>
            <a:xfrm>
              <a:off x="1517904" y="5151120"/>
              <a:ext cx="3200400" cy="1316736"/>
            </a:xfrm>
            <a:prstGeom prst="roundRect">
              <a:avLst/>
            </a:prstGeom>
            <a:solidFill>
              <a:srgbClr val="DA202A">
                <a:alpha val="62000"/>
              </a:srgbClr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Business Mail  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Non-Mailmark Letter </a:t>
              </a:r>
            </a:p>
            <a:p>
              <a:pPr algn="ctr"/>
              <a:endParaRPr lang="en-GB" sz="1100" dirty="0">
                <a:solidFill>
                  <a:srgbClr val="FFFFFF"/>
                </a:solidFill>
                <a:latin typeface="Aptos" panose="020B0004020202020204" pitchFamily="34" charset="0"/>
              </a:endParaRPr>
            </a:p>
          </p:txBody>
        </p:sp>
        <p:sp>
          <p:nvSpPr>
            <p:cNvPr id="14" name="Arrow: Right 13">
              <a:extLst>
                <a:ext uri="{FF2B5EF4-FFF2-40B4-BE49-F238E27FC236}">
                  <a16:creationId xmlns:a16="http://schemas.microsoft.com/office/drawing/2014/main" id="{2ED7FB07-216E-BB13-C232-752C157350EB}"/>
                </a:ext>
              </a:extLst>
            </p:cNvPr>
            <p:cNvSpPr/>
            <p:nvPr/>
          </p:nvSpPr>
          <p:spPr>
            <a:xfrm>
              <a:off x="5227343" y="5657088"/>
              <a:ext cx="924560" cy="304800"/>
            </a:xfrm>
            <a:prstGeom prst="rightArrow">
              <a:avLst/>
            </a:prstGeom>
            <a:solidFill>
              <a:srgbClr val="DA202A">
                <a:alpha val="63000"/>
              </a:srgbClr>
            </a:solidFill>
            <a:ln w="9525" cap="rnd" cmpd="sng" algn="ctr">
              <a:solidFill>
                <a:srgbClr val="DA202A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100" dirty="0">
                <a:solidFill>
                  <a:srgbClr val="FFFFFF"/>
                </a:solidFill>
              </a:endParaRPr>
            </a:p>
          </p:txBody>
        </p:sp>
      </p:grp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34E5882-E014-3425-F122-11599DCE6146}"/>
              </a:ext>
            </a:extLst>
          </p:cNvPr>
          <p:cNvSpPr/>
          <p:nvPr/>
        </p:nvSpPr>
        <p:spPr>
          <a:xfrm>
            <a:off x="2491540" y="4722154"/>
            <a:ext cx="1509866" cy="671220"/>
          </a:xfrm>
          <a:prstGeom prst="roundRect">
            <a:avLst/>
          </a:prstGeom>
          <a:solidFill>
            <a:srgbClr val="DA202A">
              <a:alpha val="62000"/>
            </a:srgbClr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</a:rPr>
              <a:t>Business Mail  </a:t>
            </a:r>
          </a:p>
          <a:p>
            <a:pPr algn="ctr"/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</a:rPr>
              <a:t>Non-Mailmark Letter </a:t>
            </a:r>
          </a:p>
          <a:p>
            <a:pPr algn="ctr"/>
            <a:endParaRPr lang="en-GB" sz="1100" dirty="0">
              <a:solidFill>
                <a:srgbClr val="FFFFFF"/>
              </a:solidFill>
              <a:latin typeface="Aptos" panose="020B00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8E7474-A063-E3FD-14C2-0DCC064544A5}"/>
              </a:ext>
            </a:extLst>
          </p:cNvPr>
          <p:cNvSpPr txBox="1"/>
          <p:nvPr/>
        </p:nvSpPr>
        <p:spPr>
          <a:xfrm>
            <a:off x="4267241" y="2242509"/>
            <a:ext cx="1264491" cy="10642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rgbClr val="404044"/>
                </a:solidFill>
                <a:latin typeface="Aptos" panose="020B0004020202020204" pitchFamily="34" charset="0"/>
              </a:rPr>
              <a:t>Current State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3EFF46-EA05-2993-BCE2-20DB96CF76DE}"/>
              </a:ext>
            </a:extLst>
          </p:cNvPr>
          <p:cNvSpPr txBox="1"/>
          <p:nvPr/>
        </p:nvSpPr>
        <p:spPr>
          <a:xfrm>
            <a:off x="6660266" y="2242308"/>
            <a:ext cx="1264491" cy="10642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rgbClr val="404044"/>
                </a:solidFill>
                <a:latin typeface="Aptos" panose="020B0004020202020204" pitchFamily="34" charset="0"/>
              </a:rPr>
              <a:t>Potential Next Phase 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B2BCAB8-E570-149C-D227-F8B02F44E62A}"/>
              </a:ext>
            </a:extLst>
          </p:cNvPr>
          <p:cNvGrpSpPr/>
          <p:nvPr/>
        </p:nvGrpSpPr>
        <p:grpSpPr>
          <a:xfrm>
            <a:off x="4150775" y="2532799"/>
            <a:ext cx="3890449" cy="671220"/>
            <a:chOff x="1517904" y="1706880"/>
            <a:chExt cx="8314946" cy="1316736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573056DC-0864-7BDA-3DEB-5F6606D99C9D}"/>
                </a:ext>
              </a:extLst>
            </p:cNvPr>
            <p:cNvSpPr/>
            <p:nvPr/>
          </p:nvSpPr>
          <p:spPr>
            <a:xfrm>
              <a:off x="1517904" y="1706880"/>
              <a:ext cx="3200400" cy="1316736"/>
            </a:xfrm>
            <a:prstGeom prst="roundRect">
              <a:avLst/>
            </a:prstGeom>
            <a:solidFill>
              <a:srgbClr val="DA202A">
                <a:alpha val="62000"/>
              </a:srgbClr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Advertising Mail 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Non-Mailmark Letter </a:t>
              </a:r>
            </a:p>
            <a:p>
              <a:pPr algn="ctr"/>
              <a:endParaRPr lang="en-GB" sz="1100" dirty="0">
                <a:solidFill>
                  <a:srgbClr val="FFFFFF"/>
                </a:solidFill>
                <a:latin typeface="Aptos" panose="020B0004020202020204" pitchFamily="34" charset="0"/>
              </a:endParaRPr>
            </a:p>
          </p:txBody>
        </p:sp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A5DFE800-251C-0A32-DF34-AC526776F6BE}"/>
                </a:ext>
              </a:extLst>
            </p:cNvPr>
            <p:cNvSpPr/>
            <p:nvPr/>
          </p:nvSpPr>
          <p:spPr>
            <a:xfrm>
              <a:off x="6632450" y="1706880"/>
              <a:ext cx="3200400" cy="1316736"/>
            </a:xfrm>
            <a:prstGeom prst="roundRect">
              <a:avLst/>
            </a:prstGeom>
            <a:solidFill>
              <a:srgbClr val="C00000">
                <a:alpha val="62000"/>
              </a:srgbClr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Advertising Mail 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Non-Mailmark Letter </a:t>
              </a:r>
            </a:p>
            <a:p>
              <a:pPr algn="ctr"/>
              <a:endParaRPr lang="en-GB" sz="1100" dirty="0">
                <a:solidFill>
                  <a:srgbClr val="FFFFFF"/>
                </a:solidFill>
                <a:latin typeface="Aptos" panose="020B0004020202020204" pitchFamily="34" charset="0"/>
              </a:endParaRPr>
            </a:p>
          </p:txBody>
        </p:sp>
        <p:sp>
          <p:nvSpPr>
            <p:cNvPr id="32" name="Arrow: Right 31">
              <a:extLst>
                <a:ext uri="{FF2B5EF4-FFF2-40B4-BE49-F238E27FC236}">
                  <a16:creationId xmlns:a16="http://schemas.microsoft.com/office/drawing/2014/main" id="{B2AAE09D-6759-634B-8DD8-7180A6934EA5}"/>
                </a:ext>
              </a:extLst>
            </p:cNvPr>
            <p:cNvSpPr/>
            <p:nvPr/>
          </p:nvSpPr>
          <p:spPr>
            <a:xfrm>
              <a:off x="5227343" y="2212848"/>
              <a:ext cx="924560" cy="304800"/>
            </a:xfrm>
            <a:prstGeom prst="rightArrow">
              <a:avLst/>
            </a:prstGeom>
            <a:solidFill>
              <a:srgbClr val="DA202A">
                <a:alpha val="63000"/>
              </a:srgbClr>
            </a:solidFill>
            <a:ln w="9525" cap="rnd" cmpd="sng" algn="ctr">
              <a:solidFill>
                <a:srgbClr val="DA202A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1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699F4AE-3255-2D47-A416-A2281E0F85F6}"/>
              </a:ext>
            </a:extLst>
          </p:cNvPr>
          <p:cNvGrpSpPr/>
          <p:nvPr/>
        </p:nvGrpSpPr>
        <p:grpSpPr>
          <a:xfrm>
            <a:off x="4150775" y="3281707"/>
            <a:ext cx="3890449" cy="671220"/>
            <a:chOff x="1517904" y="3652810"/>
            <a:chExt cx="8314946" cy="1316736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E8459742-EEC9-D33C-01D7-8CB644368F4B}"/>
                </a:ext>
              </a:extLst>
            </p:cNvPr>
            <p:cNvSpPr/>
            <p:nvPr/>
          </p:nvSpPr>
          <p:spPr>
            <a:xfrm>
              <a:off x="1517904" y="3652810"/>
              <a:ext cx="3200400" cy="1316736"/>
            </a:xfrm>
            <a:prstGeom prst="roundRect">
              <a:avLst/>
            </a:prstGeom>
            <a:solidFill>
              <a:srgbClr val="DA202A">
                <a:alpha val="62000"/>
              </a:srgbClr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Non-Mailmark 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Large Letter 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Business Mail  </a:t>
              </a:r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CB770244-3311-D828-EFB2-64944B00EF04}"/>
                </a:ext>
              </a:extLst>
            </p:cNvPr>
            <p:cNvSpPr/>
            <p:nvPr/>
          </p:nvSpPr>
          <p:spPr>
            <a:xfrm>
              <a:off x="6632450" y="3652810"/>
              <a:ext cx="3200400" cy="1316736"/>
            </a:xfrm>
            <a:prstGeom prst="roundRect">
              <a:avLst/>
            </a:prstGeom>
            <a:solidFill>
              <a:srgbClr val="00B0F0">
                <a:alpha val="63000"/>
              </a:srgbClr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Removed</a:t>
              </a:r>
              <a:r>
                <a:rPr lang="en-GB" sz="1100" dirty="0">
                  <a:solidFill>
                    <a:srgbClr val="FFFFFF"/>
                  </a:solidFill>
                </a:rPr>
                <a:t> </a:t>
              </a:r>
            </a:p>
          </p:txBody>
        </p:sp>
        <p:sp>
          <p:nvSpPr>
            <p:cNvPr id="29" name="Arrow: Right 28">
              <a:extLst>
                <a:ext uri="{FF2B5EF4-FFF2-40B4-BE49-F238E27FC236}">
                  <a16:creationId xmlns:a16="http://schemas.microsoft.com/office/drawing/2014/main" id="{692405D3-E5FE-F0CE-3350-DE6621DEA12A}"/>
                </a:ext>
              </a:extLst>
            </p:cNvPr>
            <p:cNvSpPr/>
            <p:nvPr/>
          </p:nvSpPr>
          <p:spPr>
            <a:xfrm>
              <a:off x="5195847" y="4158778"/>
              <a:ext cx="924560" cy="304800"/>
            </a:xfrm>
            <a:prstGeom prst="rightArrow">
              <a:avLst/>
            </a:prstGeom>
            <a:solidFill>
              <a:srgbClr val="DA202A">
                <a:alpha val="63000"/>
              </a:srgbClr>
            </a:solidFill>
            <a:ln w="9525" cap="rnd" cmpd="sng" algn="ctr">
              <a:solidFill>
                <a:srgbClr val="DA202A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1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F286BE6F-17E2-CC61-5AEF-64DC1294F084}"/>
              </a:ext>
            </a:extLst>
          </p:cNvPr>
          <p:cNvGrpSpPr/>
          <p:nvPr/>
        </p:nvGrpSpPr>
        <p:grpSpPr>
          <a:xfrm>
            <a:off x="4145623" y="4732445"/>
            <a:ext cx="2168184" cy="671220"/>
            <a:chOff x="1517904" y="5151120"/>
            <a:chExt cx="4633999" cy="1316736"/>
          </a:xfrm>
        </p:grpSpPr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7405DA38-75D1-0B2A-9E8E-7A2D9949FAD4}"/>
                </a:ext>
              </a:extLst>
            </p:cNvPr>
            <p:cNvSpPr/>
            <p:nvPr/>
          </p:nvSpPr>
          <p:spPr>
            <a:xfrm>
              <a:off x="1517904" y="5151120"/>
              <a:ext cx="3200400" cy="1316736"/>
            </a:xfrm>
            <a:prstGeom prst="roundRect">
              <a:avLst/>
            </a:prstGeom>
            <a:solidFill>
              <a:srgbClr val="DA202A">
                <a:alpha val="62000"/>
              </a:srgbClr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Business Mail  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Non-Mailmark Letter </a:t>
              </a:r>
            </a:p>
            <a:p>
              <a:pPr algn="ctr"/>
              <a:endParaRPr lang="en-GB" sz="1100" dirty="0">
                <a:solidFill>
                  <a:srgbClr val="FFFFFF"/>
                </a:solidFill>
                <a:latin typeface="Aptos" panose="020B0004020202020204" pitchFamily="34" charset="0"/>
              </a:endParaRPr>
            </a:p>
          </p:txBody>
        </p:sp>
        <p:sp>
          <p:nvSpPr>
            <p:cNvPr id="26" name="Arrow: Right 25">
              <a:extLst>
                <a:ext uri="{FF2B5EF4-FFF2-40B4-BE49-F238E27FC236}">
                  <a16:creationId xmlns:a16="http://schemas.microsoft.com/office/drawing/2014/main" id="{38E678BA-5CD8-AC27-5EA5-8523FB70B199}"/>
                </a:ext>
              </a:extLst>
            </p:cNvPr>
            <p:cNvSpPr/>
            <p:nvPr/>
          </p:nvSpPr>
          <p:spPr>
            <a:xfrm>
              <a:off x="5227343" y="5657088"/>
              <a:ext cx="924560" cy="304800"/>
            </a:xfrm>
            <a:prstGeom prst="rightArrow">
              <a:avLst/>
            </a:prstGeom>
            <a:solidFill>
              <a:srgbClr val="DA202A">
                <a:alpha val="63000"/>
              </a:srgbClr>
            </a:solidFill>
            <a:ln w="9525" cap="rnd" cmpd="sng" algn="ctr">
              <a:solidFill>
                <a:srgbClr val="DA202A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100" dirty="0">
                <a:solidFill>
                  <a:srgbClr val="FFFFFF"/>
                </a:solidFill>
              </a:endParaRPr>
            </a:p>
          </p:txBody>
        </p:sp>
      </p:grp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0281A9E9-BF0A-1613-F3B5-6BAF34C9CCF9}"/>
              </a:ext>
            </a:extLst>
          </p:cNvPr>
          <p:cNvSpPr/>
          <p:nvPr/>
        </p:nvSpPr>
        <p:spPr>
          <a:xfrm>
            <a:off x="6531982" y="4732445"/>
            <a:ext cx="1497423" cy="671220"/>
          </a:xfrm>
          <a:prstGeom prst="roundRect">
            <a:avLst/>
          </a:prstGeom>
          <a:solidFill>
            <a:srgbClr val="DA202A">
              <a:alpha val="62000"/>
            </a:srgbClr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</a:rPr>
              <a:t>Business Mail  </a:t>
            </a:r>
          </a:p>
          <a:p>
            <a:pPr algn="ctr"/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</a:rPr>
              <a:t>Non-Mailmark Letter </a:t>
            </a:r>
          </a:p>
          <a:p>
            <a:pPr algn="ctr"/>
            <a:endParaRPr lang="en-GB" sz="1100" dirty="0">
              <a:solidFill>
                <a:srgbClr val="FFFFFF"/>
              </a:solidFill>
              <a:latin typeface="Aptos" panose="020B00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E1965CD-3701-F152-BDE5-42D6117927DF}"/>
              </a:ext>
            </a:extLst>
          </p:cNvPr>
          <p:cNvSpPr txBox="1"/>
          <p:nvPr/>
        </p:nvSpPr>
        <p:spPr>
          <a:xfrm>
            <a:off x="8339386" y="2242509"/>
            <a:ext cx="1264491" cy="10642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rgbClr val="404044"/>
                </a:solidFill>
                <a:latin typeface="Aptos" panose="020B0004020202020204" pitchFamily="34" charset="0"/>
              </a:rPr>
              <a:t>Current State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BB81904-ABA3-F31F-492E-9A05A679DE20}"/>
              </a:ext>
            </a:extLst>
          </p:cNvPr>
          <p:cNvSpPr txBox="1"/>
          <p:nvPr/>
        </p:nvSpPr>
        <p:spPr>
          <a:xfrm>
            <a:off x="10732411" y="2242308"/>
            <a:ext cx="1264491" cy="10642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rgbClr val="404044"/>
                </a:solidFill>
                <a:latin typeface="Aptos" panose="020B0004020202020204" pitchFamily="34" charset="0"/>
              </a:rPr>
              <a:t>Potential Next Phase 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98C2A78F-4A6A-CA1E-6C20-0C2144CDDF39}"/>
              </a:ext>
            </a:extLst>
          </p:cNvPr>
          <p:cNvGrpSpPr/>
          <p:nvPr/>
        </p:nvGrpSpPr>
        <p:grpSpPr>
          <a:xfrm>
            <a:off x="8222920" y="2532799"/>
            <a:ext cx="3890449" cy="671220"/>
            <a:chOff x="1517904" y="1706880"/>
            <a:chExt cx="8314946" cy="1316736"/>
          </a:xfrm>
        </p:grpSpPr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3F415976-1E4E-7DDF-20CE-A5022CDB5497}"/>
                </a:ext>
              </a:extLst>
            </p:cNvPr>
            <p:cNvSpPr/>
            <p:nvPr/>
          </p:nvSpPr>
          <p:spPr>
            <a:xfrm>
              <a:off x="1517904" y="1706880"/>
              <a:ext cx="3200400" cy="1316736"/>
            </a:xfrm>
            <a:prstGeom prst="roundRect">
              <a:avLst/>
            </a:prstGeom>
            <a:solidFill>
              <a:srgbClr val="DA202A">
                <a:alpha val="62000"/>
              </a:srgbClr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Advertising Mail 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Non-Mailmark Letter </a:t>
              </a:r>
            </a:p>
            <a:p>
              <a:pPr algn="ctr"/>
              <a:endParaRPr lang="en-GB" sz="1100" dirty="0">
                <a:solidFill>
                  <a:srgbClr val="FFFFFF"/>
                </a:solidFill>
                <a:latin typeface="Aptos" panose="020B0004020202020204" pitchFamily="34" charset="0"/>
              </a:endParaRPr>
            </a:p>
          </p:txBody>
        </p:sp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B8CD9A6E-6638-6F10-7BA9-32748CF4C36C}"/>
                </a:ext>
              </a:extLst>
            </p:cNvPr>
            <p:cNvSpPr/>
            <p:nvPr/>
          </p:nvSpPr>
          <p:spPr>
            <a:xfrm>
              <a:off x="6632450" y="1706880"/>
              <a:ext cx="3200400" cy="1316736"/>
            </a:xfrm>
            <a:prstGeom prst="roundRect">
              <a:avLst/>
            </a:prstGeom>
            <a:solidFill>
              <a:srgbClr val="00B0F0">
                <a:alpha val="63000"/>
              </a:srgbClr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Removed </a:t>
              </a:r>
            </a:p>
            <a:p>
              <a:pPr algn="ctr"/>
              <a:endParaRPr lang="en-GB" sz="1100" dirty="0">
                <a:solidFill>
                  <a:srgbClr val="FFFFFF"/>
                </a:solidFill>
                <a:latin typeface="Aptos" panose="020B0004020202020204" pitchFamily="34" charset="0"/>
              </a:endParaRPr>
            </a:p>
          </p:txBody>
        </p:sp>
        <p:sp>
          <p:nvSpPr>
            <p:cNvPr id="47" name="Arrow: Right 46">
              <a:extLst>
                <a:ext uri="{FF2B5EF4-FFF2-40B4-BE49-F238E27FC236}">
                  <a16:creationId xmlns:a16="http://schemas.microsoft.com/office/drawing/2014/main" id="{EEAD74E1-ABD1-A94B-7871-6552ED89E467}"/>
                </a:ext>
              </a:extLst>
            </p:cNvPr>
            <p:cNvSpPr/>
            <p:nvPr/>
          </p:nvSpPr>
          <p:spPr>
            <a:xfrm>
              <a:off x="5227343" y="2212848"/>
              <a:ext cx="924560" cy="304800"/>
            </a:xfrm>
            <a:prstGeom prst="rightArrow">
              <a:avLst/>
            </a:prstGeom>
            <a:solidFill>
              <a:srgbClr val="DA202A">
                <a:alpha val="63000"/>
              </a:srgbClr>
            </a:solidFill>
            <a:ln w="9525" cap="rnd" cmpd="sng" algn="ctr">
              <a:solidFill>
                <a:srgbClr val="DA202A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1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37D17E7-E5E6-65CA-D58A-36C1FBEBF55C}"/>
              </a:ext>
            </a:extLst>
          </p:cNvPr>
          <p:cNvGrpSpPr/>
          <p:nvPr/>
        </p:nvGrpSpPr>
        <p:grpSpPr>
          <a:xfrm>
            <a:off x="8222920" y="3281707"/>
            <a:ext cx="2153448" cy="671220"/>
            <a:chOff x="1517904" y="3652810"/>
            <a:chExt cx="4602503" cy="1316736"/>
          </a:xfrm>
        </p:grpSpPr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AA764AA2-5ABB-F64F-18DB-52B8E0C72866}"/>
                </a:ext>
              </a:extLst>
            </p:cNvPr>
            <p:cNvSpPr/>
            <p:nvPr/>
          </p:nvSpPr>
          <p:spPr>
            <a:xfrm>
              <a:off x="1517904" y="3652810"/>
              <a:ext cx="3200400" cy="1316736"/>
            </a:xfrm>
            <a:prstGeom prst="roundRect">
              <a:avLst/>
            </a:prstGeom>
            <a:solidFill>
              <a:srgbClr val="DA202A">
                <a:alpha val="62000"/>
              </a:srgbClr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Non-Mailmark 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Large Letter 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Business Mail  </a:t>
              </a:r>
            </a:p>
          </p:txBody>
        </p:sp>
        <p:sp>
          <p:nvSpPr>
            <p:cNvPr id="44" name="Arrow: Right 43">
              <a:extLst>
                <a:ext uri="{FF2B5EF4-FFF2-40B4-BE49-F238E27FC236}">
                  <a16:creationId xmlns:a16="http://schemas.microsoft.com/office/drawing/2014/main" id="{256775D8-FA84-8E16-DD8E-6B996C671D08}"/>
                </a:ext>
              </a:extLst>
            </p:cNvPr>
            <p:cNvSpPr/>
            <p:nvPr/>
          </p:nvSpPr>
          <p:spPr>
            <a:xfrm>
              <a:off x="5195847" y="4158778"/>
              <a:ext cx="924560" cy="304800"/>
            </a:xfrm>
            <a:prstGeom prst="rightArrow">
              <a:avLst/>
            </a:prstGeom>
            <a:solidFill>
              <a:srgbClr val="DA202A">
                <a:alpha val="63000"/>
              </a:srgbClr>
            </a:solidFill>
            <a:ln w="9525" cap="rnd" cmpd="sng" algn="ctr">
              <a:solidFill>
                <a:srgbClr val="DA202A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1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4C5A4BA-9856-BAAF-B15C-B8FC7C0D8C64}"/>
              </a:ext>
            </a:extLst>
          </p:cNvPr>
          <p:cNvGrpSpPr/>
          <p:nvPr/>
        </p:nvGrpSpPr>
        <p:grpSpPr>
          <a:xfrm>
            <a:off x="8228564" y="4732445"/>
            <a:ext cx="2168184" cy="671220"/>
            <a:chOff x="1517904" y="5151120"/>
            <a:chExt cx="4633999" cy="1316736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258F2A1B-73A4-DEA5-C100-8A9C8C4F8189}"/>
                </a:ext>
              </a:extLst>
            </p:cNvPr>
            <p:cNvSpPr/>
            <p:nvPr/>
          </p:nvSpPr>
          <p:spPr>
            <a:xfrm>
              <a:off x="1517904" y="5151120"/>
              <a:ext cx="3200400" cy="1316736"/>
            </a:xfrm>
            <a:prstGeom prst="roundRect">
              <a:avLst/>
            </a:prstGeom>
            <a:solidFill>
              <a:srgbClr val="DA202A">
                <a:alpha val="62000"/>
              </a:srgbClr>
            </a:solidFill>
            <a:ln w="9525" cap="rnd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Business Mail  </a:t>
              </a:r>
            </a:p>
            <a:p>
              <a:pPr algn="ctr"/>
              <a:r>
                <a:rPr lang="en-GB" sz="1100" dirty="0">
                  <a:solidFill>
                    <a:srgbClr val="FFFFFF"/>
                  </a:solidFill>
                  <a:latin typeface="Aptos" panose="020B0004020202020204" pitchFamily="34" charset="0"/>
                </a:rPr>
                <a:t>Non-Mailmark Letter </a:t>
              </a:r>
            </a:p>
            <a:p>
              <a:pPr algn="ctr"/>
              <a:endParaRPr lang="en-GB" sz="1100" dirty="0">
                <a:solidFill>
                  <a:srgbClr val="FFFFFF"/>
                </a:solidFill>
                <a:latin typeface="Aptos" panose="020B0004020202020204" pitchFamily="34" charset="0"/>
              </a:endParaRPr>
            </a:p>
          </p:txBody>
        </p:sp>
        <p:sp>
          <p:nvSpPr>
            <p:cNvPr id="41" name="Arrow: Right 40">
              <a:extLst>
                <a:ext uri="{FF2B5EF4-FFF2-40B4-BE49-F238E27FC236}">
                  <a16:creationId xmlns:a16="http://schemas.microsoft.com/office/drawing/2014/main" id="{BFC523E0-897B-346C-A146-6ECA24E5F2CA}"/>
                </a:ext>
              </a:extLst>
            </p:cNvPr>
            <p:cNvSpPr/>
            <p:nvPr/>
          </p:nvSpPr>
          <p:spPr>
            <a:xfrm>
              <a:off x="5227343" y="5657088"/>
              <a:ext cx="924560" cy="304800"/>
            </a:xfrm>
            <a:prstGeom prst="rightArrow">
              <a:avLst/>
            </a:prstGeom>
            <a:solidFill>
              <a:srgbClr val="DA202A">
                <a:alpha val="63000"/>
              </a:srgbClr>
            </a:solidFill>
            <a:ln w="9525" cap="rnd" cmpd="sng" algn="ctr">
              <a:solidFill>
                <a:srgbClr val="DA202A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100" dirty="0">
                <a:solidFill>
                  <a:srgbClr val="FFFFFF"/>
                </a:solidFill>
              </a:endParaRPr>
            </a:p>
          </p:txBody>
        </p:sp>
      </p:grp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E2183E9-2F4C-78AF-0B9C-7586259516AD}"/>
              </a:ext>
            </a:extLst>
          </p:cNvPr>
          <p:cNvSpPr/>
          <p:nvPr/>
        </p:nvSpPr>
        <p:spPr>
          <a:xfrm>
            <a:off x="10614923" y="4732445"/>
            <a:ext cx="1497423" cy="671220"/>
          </a:xfrm>
          <a:prstGeom prst="roundRect">
            <a:avLst/>
          </a:prstGeom>
          <a:solidFill>
            <a:srgbClr val="DA202A">
              <a:alpha val="62000"/>
            </a:srgbClr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</a:rPr>
              <a:t>Business Mail  </a:t>
            </a:r>
          </a:p>
          <a:p>
            <a:pPr algn="ctr"/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</a:rPr>
              <a:t>Non-Mailmark Letter </a:t>
            </a:r>
          </a:p>
          <a:p>
            <a:pPr algn="ctr"/>
            <a:endParaRPr lang="en-GB" sz="1100" dirty="0">
              <a:solidFill>
                <a:srgbClr val="FFFFFF"/>
              </a:solidFill>
              <a:latin typeface="Aptos" panose="020B0004020202020204" pitchFamily="34" charset="0"/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78997B2F-2A25-F0E2-56C7-108C4BF0C180}"/>
              </a:ext>
            </a:extLst>
          </p:cNvPr>
          <p:cNvCxnSpPr/>
          <p:nvPr/>
        </p:nvCxnSpPr>
        <p:spPr>
          <a:xfrm>
            <a:off x="4078879" y="2093317"/>
            <a:ext cx="6666" cy="3048000"/>
          </a:xfrm>
          <a:prstGeom prst="line">
            <a:avLst/>
          </a:prstGeom>
          <a:ln w="31750" cap="rnd" cmpd="sng" algn="ctr">
            <a:solidFill>
              <a:srgbClr val="9A9A9A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553D4C5-4127-9A67-8939-A4FD39E9C5B9}"/>
              </a:ext>
            </a:extLst>
          </p:cNvPr>
          <p:cNvCxnSpPr/>
          <p:nvPr/>
        </p:nvCxnSpPr>
        <p:spPr>
          <a:xfrm>
            <a:off x="8133497" y="2083514"/>
            <a:ext cx="6666" cy="3048000"/>
          </a:xfrm>
          <a:prstGeom prst="line">
            <a:avLst/>
          </a:prstGeom>
          <a:ln w="31750" cap="rnd" cmpd="sng" algn="ctr">
            <a:solidFill>
              <a:srgbClr val="9A9A9A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0D2AC338-BF52-BAA7-2605-EB6679E80630}"/>
              </a:ext>
            </a:extLst>
          </p:cNvPr>
          <p:cNvSpPr txBox="1"/>
          <p:nvPr/>
        </p:nvSpPr>
        <p:spPr>
          <a:xfrm>
            <a:off x="1144141" y="1574800"/>
            <a:ext cx="1818640" cy="366342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Scenario 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B98F407-B99B-3E2B-325F-A24C94162857}"/>
              </a:ext>
            </a:extLst>
          </p:cNvPr>
          <p:cNvSpPr txBox="1"/>
          <p:nvPr/>
        </p:nvSpPr>
        <p:spPr>
          <a:xfrm>
            <a:off x="9250753" y="1574800"/>
            <a:ext cx="1818640" cy="366342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Scenario 3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6B7E856-32AA-9BEE-5292-4E493C56BD7B}"/>
              </a:ext>
            </a:extLst>
          </p:cNvPr>
          <p:cNvSpPr txBox="1"/>
          <p:nvPr/>
        </p:nvSpPr>
        <p:spPr>
          <a:xfrm>
            <a:off x="5169431" y="1574800"/>
            <a:ext cx="1818640" cy="366342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Scenario 2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6CAB5404-9C52-1140-9114-26C99F21C191}"/>
              </a:ext>
            </a:extLst>
          </p:cNvPr>
          <p:cNvSpPr/>
          <p:nvPr/>
        </p:nvSpPr>
        <p:spPr>
          <a:xfrm>
            <a:off x="92738" y="4001930"/>
            <a:ext cx="1509866" cy="671220"/>
          </a:xfrm>
          <a:prstGeom prst="roundRect">
            <a:avLst/>
          </a:prstGeom>
          <a:solidFill>
            <a:srgbClr val="DA202A">
              <a:alpha val="62000"/>
            </a:srgbClr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</a:rPr>
              <a:t>Non-Mailmark </a:t>
            </a:r>
          </a:p>
          <a:p>
            <a:pPr algn="ctr"/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</a:rPr>
              <a:t>Large Letter </a:t>
            </a:r>
          </a:p>
          <a:p>
            <a:pPr algn="ctr"/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</a:rPr>
              <a:t>Advertising Mail 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960BB91A-C395-5A84-BA42-156DF7AF6A8B}"/>
              </a:ext>
            </a:extLst>
          </p:cNvPr>
          <p:cNvSpPr/>
          <p:nvPr/>
        </p:nvSpPr>
        <p:spPr>
          <a:xfrm>
            <a:off x="2491540" y="4001930"/>
            <a:ext cx="1509866" cy="671220"/>
          </a:xfrm>
          <a:prstGeom prst="roundRect">
            <a:avLst/>
          </a:prstGeom>
          <a:solidFill>
            <a:srgbClr val="00B0F0">
              <a:alpha val="63000"/>
            </a:srgbClr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</a:rPr>
              <a:t>Removed</a:t>
            </a:r>
            <a:r>
              <a:rPr lang="en-GB" sz="11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55" name="Arrow: Right 54">
            <a:extLst>
              <a:ext uri="{FF2B5EF4-FFF2-40B4-BE49-F238E27FC236}">
                <a16:creationId xmlns:a16="http://schemas.microsoft.com/office/drawing/2014/main" id="{71A451C1-5939-2885-1571-A2C124D77E0E}"/>
              </a:ext>
            </a:extLst>
          </p:cNvPr>
          <p:cNvSpPr/>
          <p:nvPr/>
        </p:nvSpPr>
        <p:spPr>
          <a:xfrm>
            <a:off x="1835369" y="4288537"/>
            <a:ext cx="436183" cy="155375"/>
          </a:xfrm>
          <a:prstGeom prst="rightArrow">
            <a:avLst/>
          </a:prstGeom>
          <a:solidFill>
            <a:srgbClr val="DA202A">
              <a:alpha val="63000"/>
            </a:srgbClr>
          </a:solidFill>
          <a:ln w="9525" cap="rnd" cmpd="sng" algn="ctr">
            <a:solidFill>
              <a:srgbClr val="DA202A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100" dirty="0">
              <a:solidFill>
                <a:srgbClr val="FFFFFF"/>
              </a:solidFill>
            </a:endParaRP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DE620639-645C-1593-220B-4AE567AEE733}"/>
              </a:ext>
            </a:extLst>
          </p:cNvPr>
          <p:cNvSpPr/>
          <p:nvPr/>
        </p:nvSpPr>
        <p:spPr>
          <a:xfrm>
            <a:off x="4144999" y="4001930"/>
            <a:ext cx="1509866" cy="671220"/>
          </a:xfrm>
          <a:prstGeom prst="roundRect">
            <a:avLst/>
          </a:prstGeom>
          <a:solidFill>
            <a:srgbClr val="DA202A">
              <a:alpha val="62000"/>
            </a:srgbClr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</a:rPr>
              <a:t>Non-Mailmark </a:t>
            </a:r>
          </a:p>
          <a:p>
            <a:pPr algn="ctr"/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</a:rPr>
              <a:t>Large Letter </a:t>
            </a:r>
          </a:p>
          <a:p>
            <a:pPr algn="ctr"/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</a:rPr>
              <a:t>Advertising Mail 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142862A0-B00D-D060-3671-12CE893456E8}"/>
              </a:ext>
            </a:extLst>
          </p:cNvPr>
          <p:cNvSpPr/>
          <p:nvPr/>
        </p:nvSpPr>
        <p:spPr>
          <a:xfrm>
            <a:off x="6543801" y="4001930"/>
            <a:ext cx="1509866" cy="671220"/>
          </a:xfrm>
          <a:prstGeom prst="roundRect">
            <a:avLst/>
          </a:prstGeom>
          <a:solidFill>
            <a:srgbClr val="00B0F0">
              <a:alpha val="63000"/>
            </a:srgbClr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</a:rPr>
              <a:t>Removed</a:t>
            </a:r>
            <a:r>
              <a:rPr lang="en-GB" sz="11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58" name="Arrow: Right 57">
            <a:extLst>
              <a:ext uri="{FF2B5EF4-FFF2-40B4-BE49-F238E27FC236}">
                <a16:creationId xmlns:a16="http://schemas.microsoft.com/office/drawing/2014/main" id="{26629ACE-7D7E-91F5-72B4-D5229B3D79F5}"/>
              </a:ext>
            </a:extLst>
          </p:cNvPr>
          <p:cNvSpPr/>
          <p:nvPr/>
        </p:nvSpPr>
        <p:spPr>
          <a:xfrm>
            <a:off x="5887630" y="4288537"/>
            <a:ext cx="436183" cy="155375"/>
          </a:xfrm>
          <a:prstGeom prst="rightArrow">
            <a:avLst/>
          </a:prstGeom>
          <a:solidFill>
            <a:srgbClr val="DA202A">
              <a:alpha val="63000"/>
            </a:srgbClr>
          </a:solidFill>
          <a:ln w="9525" cap="rnd" cmpd="sng" algn="ctr">
            <a:solidFill>
              <a:srgbClr val="DA202A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100" dirty="0">
              <a:solidFill>
                <a:srgbClr val="FFFFFF"/>
              </a:solidFill>
            </a:endParaRP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A32E0210-4C28-7EE0-D29D-179DEE001F42}"/>
              </a:ext>
            </a:extLst>
          </p:cNvPr>
          <p:cNvSpPr/>
          <p:nvPr/>
        </p:nvSpPr>
        <p:spPr>
          <a:xfrm>
            <a:off x="8216395" y="4001930"/>
            <a:ext cx="1509866" cy="671220"/>
          </a:xfrm>
          <a:prstGeom prst="roundRect">
            <a:avLst/>
          </a:prstGeom>
          <a:solidFill>
            <a:srgbClr val="DA202A">
              <a:alpha val="62000"/>
            </a:srgbClr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</a:rPr>
              <a:t>Non-Mailmark </a:t>
            </a:r>
          </a:p>
          <a:p>
            <a:pPr algn="ctr"/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</a:rPr>
              <a:t>Large Letter </a:t>
            </a:r>
          </a:p>
          <a:p>
            <a:pPr algn="ctr"/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</a:rPr>
              <a:t>Advertising Mail </a:t>
            </a:r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D90538E1-3DAE-2DD0-88A8-93BFB9F0CDC4}"/>
              </a:ext>
            </a:extLst>
          </p:cNvPr>
          <p:cNvSpPr/>
          <p:nvPr/>
        </p:nvSpPr>
        <p:spPr>
          <a:xfrm>
            <a:off x="10615197" y="4001930"/>
            <a:ext cx="1509866" cy="671220"/>
          </a:xfrm>
          <a:prstGeom prst="roundRect">
            <a:avLst/>
          </a:prstGeom>
          <a:solidFill>
            <a:srgbClr val="00B0F0">
              <a:alpha val="63000"/>
            </a:srgbClr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</a:rPr>
              <a:t>Removed</a:t>
            </a:r>
            <a:r>
              <a:rPr lang="en-GB" sz="11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61" name="Arrow: Right 60">
            <a:extLst>
              <a:ext uri="{FF2B5EF4-FFF2-40B4-BE49-F238E27FC236}">
                <a16:creationId xmlns:a16="http://schemas.microsoft.com/office/drawing/2014/main" id="{B1ACA0BC-978B-CBBD-2BF3-EFA289D50D28}"/>
              </a:ext>
            </a:extLst>
          </p:cNvPr>
          <p:cNvSpPr/>
          <p:nvPr/>
        </p:nvSpPr>
        <p:spPr>
          <a:xfrm>
            <a:off x="9959026" y="4288537"/>
            <a:ext cx="436183" cy="155375"/>
          </a:xfrm>
          <a:prstGeom prst="rightArrow">
            <a:avLst/>
          </a:prstGeom>
          <a:solidFill>
            <a:srgbClr val="DA202A">
              <a:alpha val="63000"/>
            </a:srgbClr>
          </a:solidFill>
          <a:ln w="9525" cap="rnd" cmpd="sng" algn="ctr">
            <a:solidFill>
              <a:srgbClr val="DA202A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100" dirty="0">
              <a:solidFill>
                <a:srgbClr val="FFFFFF"/>
              </a:solidFill>
            </a:endParaRPr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EE948EB1-93D0-E430-142E-5E8C2DD9D563}"/>
              </a:ext>
            </a:extLst>
          </p:cNvPr>
          <p:cNvSpPr/>
          <p:nvPr/>
        </p:nvSpPr>
        <p:spPr>
          <a:xfrm>
            <a:off x="10621418" y="3259748"/>
            <a:ext cx="1497423" cy="671220"/>
          </a:xfrm>
          <a:prstGeom prst="roundRect">
            <a:avLst/>
          </a:prstGeom>
          <a:solidFill>
            <a:srgbClr val="DA202A">
              <a:alpha val="62000"/>
            </a:srgbClr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</a:rPr>
              <a:t>Non-Mailmark </a:t>
            </a:r>
          </a:p>
          <a:p>
            <a:pPr algn="ctr"/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</a:rPr>
              <a:t>Large Letter </a:t>
            </a:r>
          </a:p>
          <a:p>
            <a:pPr algn="ctr"/>
            <a:r>
              <a:rPr lang="en-GB" sz="1100" dirty="0">
                <a:solidFill>
                  <a:srgbClr val="FFFFFF"/>
                </a:solidFill>
                <a:latin typeface="Aptos" panose="020B0004020202020204" pitchFamily="34" charset="0"/>
              </a:rPr>
              <a:t>Business Mail  </a:t>
            </a:r>
          </a:p>
        </p:txBody>
      </p:sp>
    </p:spTree>
    <p:extLst>
      <p:ext uri="{BB962C8B-B14F-4D97-AF65-F5344CB8AC3E}">
        <p14:creationId xmlns:p14="http://schemas.microsoft.com/office/powerpoint/2010/main" val="434320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25A93D-22F3-1822-4B2F-7231C53B4A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ptos" panose="020B0004020202020204" pitchFamily="34" charset="0"/>
              </a:rPr>
              <a:t>1) Ensuring that mail is consistently produced to specification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Aptos" panose="020B0004020202020204" pitchFamily="34" charset="0"/>
              </a:rPr>
              <a:t>We would </a:t>
            </a:r>
            <a:r>
              <a:rPr kumimoji="0" lang="en-GB" sz="1800" b="0" i="0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Aptos" panose="020B0004020202020204" pitchFamily="34" charset="0"/>
              </a:rPr>
              <a:t>provide </a:t>
            </a:r>
            <a:r>
              <a:rPr kumimoji="0" lang="en-GB" sz="1800" b="0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</a:rPr>
              <a:t>feedback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</a:rPr>
              <a:t>as requested on mail piece designs and, where suitable</a:t>
            </a:r>
            <a:r>
              <a:rPr lang="en-GB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</a:rPr>
              <a:t>offer opportunities for customers migrating from </a:t>
            </a:r>
            <a:r>
              <a:rPr lang="en-GB" sz="1800" dirty="0">
                <a:solidFill>
                  <a:schemeClr val="tx1"/>
                </a:solidFill>
                <a:latin typeface="Aptos" panose="020B0004020202020204" pitchFamily="34" charset="0"/>
              </a:rPr>
              <a:t>non-Mailmark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</a:rPr>
              <a:t> to Mailmark products to provide quality assurance checks and  automation tests against Royal Mail’s standard testing processes</a:t>
            </a:r>
            <a:r>
              <a:rPr lang="en-GB" sz="180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404044"/>
              </a:solidFill>
              <a:effectLst/>
              <a:uLnTx/>
              <a:uFillTx/>
              <a:latin typeface="Aptos" panose="020B00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ptos" panose="020B0004020202020204" pitchFamily="34" charset="0"/>
                <a:ea typeface="Calibri" panose="020F0502020204030204" pitchFamily="34" charset="0"/>
              </a:rPr>
              <a:t>2) Concerns over potential adjustments arising from not meeting the Mailmark specification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Aptos" panose="020B0004020202020204" pitchFamily="34" charset="0"/>
                <a:ea typeface="Calibri" panose="020F0502020204030204" pitchFamily="34" charset="0"/>
              </a:rPr>
              <a:t>We will look to extend</a:t>
            </a:r>
            <a:r>
              <a:rPr lang="en-GB" sz="1800" dirty="0">
                <a:latin typeface="Aptos" panose="020B0004020202020204" pitchFamily="34" charset="0"/>
                <a:ea typeface="Calibri" panose="020F0502020204030204" pitchFamily="34" charset="0"/>
              </a:rPr>
              <a:t> the recent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Aptos" panose="020B0004020202020204" pitchFamily="34" charset="0"/>
                <a:ea typeface="Calibri" panose="020F0502020204030204" pitchFamily="34" charset="0"/>
              </a:rPr>
              <a:t>amnesty for new Mailmark postings where specific adjustments are excluded, limited to a specific number of postings based on the customer’s mailing pattern and identified through the creation and use of a new Participant ID and associated Supply Chains.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404044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+mn-cs"/>
            </a:endParaRPr>
          </a:p>
          <a:p>
            <a:endParaRPr lang="en-GB" sz="14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A586A2-A0FE-44C8-B0B1-1CD7A0939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36" y="395430"/>
            <a:ext cx="10883356" cy="420413"/>
          </a:xfrm>
        </p:spPr>
        <p:txBody>
          <a:bodyPr/>
          <a:lstStyle/>
          <a:p>
            <a:r>
              <a:rPr lang="en-GB" sz="2700" dirty="0">
                <a:latin typeface="Aptos" panose="020B0004020202020204" pitchFamily="34" charset="0"/>
              </a:rPr>
              <a:t>Continued Support for Customers Migrating to Barcoded Products </a:t>
            </a:r>
            <a:br>
              <a:rPr lang="en-GB" sz="2700" dirty="0">
                <a:latin typeface="Aptos" panose="020B0004020202020204" pitchFamily="34" charset="0"/>
              </a:rPr>
            </a:br>
            <a:r>
              <a:rPr lang="en-GB" sz="2000" b="0" dirty="0">
                <a:solidFill>
                  <a:schemeClr val="tx1">
                    <a:lumMod val="60000"/>
                    <a:lumOff val="40000"/>
                  </a:schemeClr>
                </a:solidFill>
                <a:latin typeface="Aptos" panose="020B0004020202020204" pitchFamily="34" charset="0"/>
              </a:rPr>
              <a:t>We will continue to provide the following support mechanisms to customers</a:t>
            </a:r>
            <a:endParaRPr lang="en-GB" sz="2700" b="0" dirty="0">
              <a:solidFill>
                <a:schemeClr val="tx1">
                  <a:lumMod val="60000"/>
                  <a:lumOff val="40000"/>
                </a:schemeClr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794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5A3D074-C1ED-DE8F-19AA-6AAEE34B74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3426" y="1712075"/>
            <a:ext cx="11628574" cy="3138423"/>
          </a:xfrm>
        </p:spPr>
        <p:txBody>
          <a:bodyPr/>
          <a:lstStyle/>
          <a:p>
            <a:r>
              <a:rPr lang="en-GB" dirty="0">
                <a:latin typeface="Aptos" panose="020B0004020202020204" pitchFamily="34" charset="0"/>
              </a:rPr>
              <a:t>Migration – Price Considerations</a:t>
            </a:r>
          </a:p>
        </p:txBody>
      </p:sp>
    </p:spTree>
    <p:extLst>
      <p:ext uri="{BB962C8B-B14F-4D97-AF65-F5344CB8AC3E}">
        <p14:creationId xmlns:p14="http://schemas.microsoft.com/office/powerpoint/2010/main" val="4200434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586A2-A0FE-44C8-B0B1-1CD7A0939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700" dirty="0">
                <a:solidFill>
                  <a:srgbClr val="37373A"/>
                </a:solidFill>
              </a:rPr>
              <a:t>Barcoding Migration options </a:t>
            </a:r>
            <a:r>
              <a:rPr lang="en-GB" sz="2700" dirty="0"/>
              <a:t>Business Mail</a:t>
            </a:r>
            <a:endParaRPr lang="en-GB" sz="2700" b="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1BA7C7B-0088-7933-F1BC-BAB22C34893E}"/>
              </a:ext>
            </a:extLst>
          </p:cNvPr>
          <p:cNvSpPr/>
          <p:nvPr/>
        </p:nvSpPr>
        <p:spPr>
          <a:xfrm>
            <a:off x="6762984" y="3859224"/>
            <a:ext cx="1347138" cy="575999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GB" sz="1400" b="1" dirty="0">
                <a:solidFill>
                  <a:schemeClr val="tx1"/>
                </a:solidFill>
              </a:rPr>
              <a:t>66.7 to 126.4p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A54D8CB-761C-CEB3-F5D8-90125C3BB980}"/>
              </a:ext>
            </a:extLst>
          </p:cNvPr>
          <p:cNvSpPr/>
          <p:nvPr/>
        </p:nvSpPr>
        <p:spPr>
          <a:xfrm>
            <a:off x="3980896" y="3852862"/>
            <a:ext cx="1296000" cy="5760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GB" sz="1400" b="1" dirty="0">
                <a:solidFill>
                  <a:schemeClr val="tx1"/>
                </a:solidFill>
              </a:rPr>
              <a:t>76.9 to 148.9p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381E190-8325-8D2E-2AAE-0FC6FD90D177}"/>
              </a:ext>
            </a:extLst>
          </p:cNvPr>
          <p:cNvSpPr/>
          <p:nvPr/>
        </p:nvSpPr>
        <p:spPr>
          <a:xfrm>
            <a:off x="8163225" y="3859224"/>
            <a:ext cx="3733725" cy="56289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00000" algn="ctr"/>
            <a:r>
              <a:rPr lang="en-GB" sz="1400" b="1" dirty="0">
                <a:solidFill>
                  <a:schemeClr val="tx1"/>
                </a:solidFill>
              </a:rPr>
              <a:t>Business Mail Mailmark Large Letter </a:t>
            </a:r>
          </a:p>
        </p:txBody>
      </p:sp>
      <p:pic>
        <p:nvPicPr>
          <p:cNvPr id="33" name="Graphic 32" descr="Qr Code with solid fill">
            <a:extLst>
              <a:ext uri="{FF2B5EF4-FFF2-40B4-BE49-F238E27FC236}">
                <a16:creationId xmlns:a16="http://schemas.microsoft.com/office/drawing/2014/main" id="{A5A9AB27-46CD-9174-3F0D-A643940D1E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83820" y="3890670"/>
            <a:ext cx="520320" cy="52032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206572D6-4E7E-3D74-1284-BB2690D7FF42}"/>
              </a:ext>
            </a:extLst>
          </p:cNvPr>
          <p:cNvSpPr/>
          <p:nvPr/>
        </p:nvSpPr>
        <p:spPr>
          <a:xfrm>
            <a:off x="230275" y="3854901"/>
            <a:ext cx="3708000" cy="57794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540000" algn="ctr"/>
            <a:r>
              <a:rPr lang="en-GB" sz="1400" b="1" dirty="0">
                <a:solidFill>
                  <a:schemeClr val="tx1"/>
                </a:solidFill>
              </a:rPr>
              <a:t>Business Mail Non-Mailmark Large Letter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C7AB594-2467-6401-C85B-1149F7B6CA31}"/>
              </a:ext>
            </a:extLst>
          </p:cNvPr>
          <p:cNvCxnSpPr>
            <a:cxnSpLocks/>
            <a:stCxn id="29" idx="3"/>
            <a:endCxn id="24" idx="1"/>
          </p:cNvCxnSpPr>
          <p:nvPr/>
        </p:nvCxnSpPr>
        <p:spPr>
          <a:xfrm>
            <a:off x="5276896" y="4140862"/>
            <a:ext cx="1486088" cy="6362"/>
          </a:xfrm>
          <a:prstGeom prst="straightConnector1">
            <a:avLst/>
          </a:prstGeom>
          <a:ln w="25400" cap="rnd" cmpd="sng" algn="ctr">
            <a:solidFill>
              <a:srgbClr val="00B050"/>
            </a:solidFill>
            <a:prstDash val="solid"/>
            <a:round/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Graphic 45" descr="Paper with solid fill">
            <a:extLst>
              <a:ext uri="{FF2B5EF4-FFF2-40B4-BE49-F238E27FC236}">
                <a16:creationId xmlns:a16="http://schemas.microsoft.com/office/drawing/2014/main" id="{D3ABB8FF-705B-61E3-974A-4D09F1A36A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161603" y="3847947"/>
            <a:ext cx="576001" cy="576001"/>
          </a:xfrm>
          <a:prstGeom prst="rect">
            <a:avLst/>
          </a:prstGeom>
        </p:spPr>
      </p:pic>
      <p:pic>
        <p:nvPicPr>
          <p:cNvPr id="52" name="Graphic 51" descr="Paper with solid fill">
            <a:extLst>
              <a:ext uri="{FF2B5EF4-FFF2-40B4-BE49-F238E27FC236}">
                <a16:creationId xmlns:a16="http://schemas.microsoft.com/office/drawing/2014/main" id="{4EB0042A-B63E-396C-2D61-BB17899653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0926" y="3864059"/>
            <a:ext cx="576001" cy="576001"/>
          </a:xfrm>
          <a:prstGeom prst="rect">
            <a:avLst/>
          </a:prstGeom>
        </p:spPr>
      </p:pic>
      <p:sp>
        <p:nvSpPr>
          <p:cNvPr id="117" name="TextBox 116">
            <a:extLst>
              <a:ext uri="{FF2B5EF4-FFF2-40B4-BE49-F238E27FC236}">
                <a16:creationId xmlns:a16="http://schemas.microsoft.com/office/drawing/2014/main" id="{7B7781F2-D9A3-C976-AABF-8D9DD756ED2F}"/>
              </a:ext>
            </a:extLst>
          </p:cNvPr>
          <p:cNvSpPr txBox="1"/>
          <p:nvPr/>
        </p:nvSpPr>
        <p:spPr>
          <a:xfrm>
            <a:off x="5240320" y="3847947"/>
            <a:ext cx="1552182" cy="222842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600" b="1" dirty="0">
                <a:solidFill>
                  <a:srgbClr val="00B050"/>
                </a:solidFill>
              </a:rPr>
              <a:t>- 10.2p to - 22.5p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CFCC91F-8B2D-6BE2-4008-27517C8FE785}"/>
              </a:ext>
            </a:extLst>
          </p:cNvPr>
          <p:cNvGrpSpPr/>
          <p:nvPr/>
        </p:nvGrpSpPr>
        <p:grpSpPr>
          <a:xfrm>
            <a:off x="240739" y="4807978"/>
            <a:ext cx="11676024" cy="625789"/>
            <a:chOff x="220926" y="4962823"/>
            <a:chExt cx="11676024" cy="625789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6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A440B9BD-E2AC-D67D-0FC5-F6CC510D4AD7}"/>
                    </a:ext>
                  </a:extLst>
                </p14:cNvPr>
                <p14:cNvContentPartPr/>
                <p14:nvPr/>
              </p14:nvContentPartPr>
              <p14:xfrm>
                <a:off x="5010912" y="5543224"/>
                <a:ext cx="360" cy="36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A440B9BD-E2AC-D67D-0FC5-F6CC510D4AD7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5001912" y="5489224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5EF2C9EF-3846-B473-120A-3BD4127B3AE5}"/>
                </a:ext>
              </a:extLst>
            </p:cNvPr>
            <p:cNvSpPr/>
            <p:nvPr/>
          </p:nvSpPr>
          <p:spPr>
            <a:xfrm>
              <a:off x="6762984" y="4974100"/>
              <a:ext cx="1347138" cy="575999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GB" sz="1400" b="1" dirty="0">
                  <a:solidFill>
                    <a:schemeClr val="tx1"/>
                  </a:solidFill>
                </a:rPr>
                <a:t>104p</a:t>
              </a: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DD40B6E0-5809-497E-7D74-23D14744DE71}"/>
                </a:ext>
              </a:extLst>
            </p:cNvPr>
            <p:cNvSpPr/>
            <p:nvPr/>
          </p:nvSpPr>
          <p:spPr>
            <a:xfrm>
              <a:off x="3980896" y="4967738"/>
              <a:ext cx="1296000" cy="576000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GB" sz="1400" b="1" dirty="0">
                  <a:solidFill>
                    <a:schemeClr val="tx1"/>
                  </a:solidFill>
                </a:rPr>
                <a:t>76.9p</a:t>
              </a:r>
            </a:p>
          </p:txBody>
        </p:sp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0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E7D916DD-C407-9FD8-00F8-69477C3FFE48}"/>
                    </a:ext>
                  </a:extLst>
                </p14:cNvPr>
                <p14:cNvContentPartPr/>
                <p14:nvPr/>
              </p14:nvContentPartPr>
              <p14:xfrm>
                <a:off x="5010912" y="5588252"/>
                <a:ext cx="360" cy="360"/>
              </p14:xfrm>
            </p:contentPart>
          </mc:Choice>
          <mc:Fallback xmlns=""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E7D916DD-C407-9FD8-00F8-69477C3FFE48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001912" y="5534252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1CC810D0-F49A-BC84-8E48-03C97A41D93A}"/>
                </a:ext>
              </a:extLst>
            </p:cNvPr>
            <p:cNvSpPr/>
            <p:nvPr/>
          </p:nvSpPr>
          <p:spPr>
            <a:xfrm>
              <a:off x="8163225" y="4974100"/>
              <a:ext cx="3733725" cy="562891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900000" algn="ctr"/>
              <a:r>
                <a:rPr lang="en-GB" sz="1400" b="1" dirty="0">
                  <a:solidFill>
                    <a:schemeClr val="tx1"/>
                  </a:solidFill>
                </a:rPr>
                <a:t>GLL Manual Mailmark Large Letter </a:t>
              </a:r>
            </a:p>
          </p:txBody>
        </p:sp>
        <p:pic>
          <p:nvPicPr>
            <p:cNvPr id="84" name="Graphic 83" descr="Qr Code with solid fill">
              <a:extLst>
                <a:ext uri="{FF2B5EF4-FFF2-40B4-BE49-F238E27FC236}">
                  <a16:creationId xmlns:a16="http://schemas.microsoft.com/office/drawing/2014/main" id="{887D77BC-EA18-6887-E054-C3C225A29D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683820" y="5005546"/>
              <a:ext cx="520320" cy="520320"/>
            </a:xfrm>
            <a:prstGeom prst="rect">
              <a:avLst/>
            </a:prstGeom>
          </p:spPr>
        </p:pic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4EE940B8-A696-D913-B188-38403AA8DC83}"/>
                </a:ext>
              </a:extLst>
            </p:cNvPr>
            <p:cNvSpPr/>
            <p:nvPr/>
          </p:nvSpPr>
          <p:spPr>
            <a:xfrm>
              <a:off x="230275" y="4969777"/>
              <a:ext cx="3708000" cy="577941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540000" algn="ctr"/>
              <a:r>
                <a:rPr lang="en-GB" sz="1400" b="1" dirty="0">
                  <a:solidFill>
                    <a:schemeClr val="tx1"/>
                  </a:solidFill>
                </a:rPr>
                <a:t>Business Mail Non-Mailmark         Large Letter 0-100g (&gt;13mm thick)</a:t>
              </a:r>
            </a:p>
          </p:txBody>
        </p: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6E66655D-7F60-2124-160A-FB8041F0043C}"/>
                </a:ext>
              </a:extLst>
            </p:cNvPr>
            <p:cNvCxnSpPr>
              <a:cxnSpLocks/>
              <a:stCxn id="67" idx="3"/>
              <a:endCxn id="61" idx="1"/>
            </p:cNvCxnSpPr>
            <p:nvPr/>
          </p:nvCxnSpPr>
          <p:spPr>
            <a:xfrm>
              <a:off x="5276896" y="5255738"/>
              <a:ext cx="1486088" cy="6362"/>
            </a:xfrm>
            <a:prstGeom prst="straightConnector1">
              <a:avLst/>
            </a:prstGeom>
            <a:ln w="25400" cap="rnd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1" name="Graphic 110" descr="Paper with solid fill">
              <a:extLst>
                <a:ext uri="{FF2B5EF4-FFF2-40B4-BE49-F238E27FC236}">
                  <a16:creationId xmlns:a16="http://schemas.microsoft.com/office/drawing/2014/main" id="{E1C23C3E-8DC4-F91F-CA89-CFAFDA6664C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161603" y="4962823"/>
              <a:ext cx="576001" cy="576001"/>
            </a:xfrm>
            <a:prstGeom prst="rect">
              <a:avLst/>
            </a:prstGeom>
          </p:spPr>
        </p:pic>
        <p:pic>
          <p:nvPicPr>
            <p:cNvPr id="113" name="Graphic 112" descr="Paper with solid fill">
              <a:extLst>
                <a:ext uri="{FF2B5EF4-FFF2-40B4-BE49-F238E27FC236}">
                  <a16:creationId xmlns:a16="http://schemas.microsoft.com/office/drawing/2014/main" id="{9C127F53-F8CA-4D3E-68CC-3C81A84D78F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20926" y="4978935"/>
              <a:ext cx="576001" cy="576001"/>
            </a:xfrm>
            <a:prstGeom prst="rect">
              <a:avLst/>
            </a:prstGeom>
          </p:spPr>
        </p:pic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FD365D8C-7547-E9D1-A58A-3F02515D857F}"/>
                </a:ext>
              </a:extLst>
            </p:cNvPr>
            <p:cNvSpPr txBox="1"/>
            <p:nvPr/>
          </p:nvSpPr>
          <p:spPr>
            <a:xfrm>
              <a:off x="5230158" y="4988312"/>
              <a:ext cx="1552182" cy="222842"/>
            </a:xfrm>
            <a:prstGeom prst="rect">
              <a:avLst/>
            </a:prstGeom>
            <a:noFill/>
            <a:ln w="9525" cap="rnd">
              <a:noFill/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29BA74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600" b="1" dirty="0">
                  <a:solidFill>
                    <a:srgbClr val="C00000"/>
                  </a:solidFill>
                </a:rPr>
                <a:t>+ 27.1p</a:t>
              </a: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806C5CB1-DC63-78F5-7323-26253E5AFFA4}"/>
              </a:ext>
            </a:extLst>
          </p:cNvPr>
          <p:cNvSpPr/>
          <p:nvPr/>
        </p:nvSpPr>
        <p:spPr>
          <a:xfrm>
            <a:off x="3971547" y="1744215"/>
            <a:ext cx="1296000" cy="5760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GB" sz="1400" b="1" dirty="0">
                <a:solidFill>
                  <a:schemeClr val="tx1"/>
                </a:solidFill>
              </a:rPr>
              <a:t>73.9p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672A67D-9558-FC81-C411-6181B306E680}"/>
              </a:ext>
            </a:extLst>
          </p:cNvPr>
          <p:cNvGrpSpPr/>
          <p:nvPr/>
        </p:nvGrpSpPr>
        <p:grpSpPr>
          <a:xfrm>
            <a:off x="6762984" y="1412971"/>
            <a:ext cx="5133966" cy="586158"/>
            <a:chOff x="6753635" y="1164385"/>
            <a:chExt cx="5133966" cy="586158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516D5EA-C850-5537-E785-F5A0FB23848C}"/>
                </a:ext>
              </a:extLst>
            </p:cNvPr>
            <p:cNvSpPr/>
            <p:nvPr/>
          </p:nvSpPr>
          <p:spPr>
            <a:xfrm>
              <a:off x="6753635" y="1174544"/>
              <a:ext cx="1347138" cy="575999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GB" sz="1400" b="1" dirty="0">
                  <a:solidFill>
                    <a:schemeClr val="tx1"/>
                  </a:solidFill>
                </a:rPr>
                <a:t>63.8p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20472303-E413-B18A-A300-4C97DB97CB34}"/>
                </a:ext>
              </a:extLst>
            </p:cNvPr>
            <p:cNvSpPr/>
            <p:nvPr/>
          </p:nvSpPr>
          <p:spPr>
            <a:xfrm>
              <a:off x="8153876" y="1174544"/>
              <a:ext cx="3733725" cy="562891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900000" algn="ctr"/>
              <a:r>
                <a:rPr lang="en-GB" sz="1400" b="1" dirty="0">
                  <a:solidFill>
                    <a:schemeClr val="tx1"/>
                  </a:solidFill>
                </a:rPr>
                <a:t>Standard Business Mail </a:t>
              </a:r>
            </a:p>
            <a:p>
              <a:pPr marL="900000" algn="ctr"/>
              <a:r>
                <a:rPr lang="en-GB" sz="1400" b="1" dirty="0">
                  <a:solidFill>
                    <a:schemeClr val="tx1"/>
                  </a:solidFill>
                </a:rPr>
                <a:t>Mailmark Letter </a:t>
              </a:r>
            </a:p>
          </p:txBody>
        </p:sp>
        <p:pic>
          <p:nvPicPr>
            <p:cNvPr id="49" name="Graphic 48" descr="Envelope outline">
              <a:extLst>
                <a:ext uri="{FF2B5EF4-FFF2-40B4-BE49-F238E27FC236}">
                  <a16:creationId xmlns:a16="http://schemas.microsoft.com/office/drawing/2014/main" id="{30A7A842-0109-669F-C570-4DF1263AE39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8143717" y="1164385"/>
              <a:ext cx="576000" cy="576000"/>
            </a:xfrm>
            <a:prstGeom prst="rect">
              <a:avLst/>
            </a:prstGeom>
          </p:spPr>
        </p:pic>
        <p:pic>
          <p:nvPicPr>
            <p:cNvPr id="53" name="Graphic 52" descr="Qr Code with solid fill">
              <a:extLst>
                <a:ext uri="{FF2B5EF4-FFF2-40B4-BE49-F238E27FC236}">
                  <a16:creationId xmlns:a16="http://schemas.microsoft.com/office/drawing/2014/main" id="{0BD5A655-17BD-FFCE-59FA-CDC1DA8EC61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674471" y="1205990"/>
              <a:ext cx="520320" cy="520320"/>
            </a:xfrm>
            <a:prstGeom prst="rect">
              <a:avLst/>
            </a:prstGeom>
          </p:spPr>
        </p:pic>
      </p:grpSp>
      <p:sp>
        <p:nvSpPr>
          <p:cNvPr id="65" name="Rectangle 64">
            <a:extLst>
              <a:ext uri="{FF2B5EF4-FFF2-40B4-BE49-F238E27FC236}">
                <a16:creationId xmlns:a16="http://schemas.microsoft.com/office/drawing/2014/main" id="{7B654982-8603-5E66-52EE-03137277C93C}"/>
              </a:ext>
            </a:extLst>
          </p:cNvPr>
          <p:cNvSpPr/>
          <p:nvPr/>
        </p:nvSpPr>
        <p:spPr>
          <a:xfrm>
            <a:off x="220926" y="1746254"/>
            <a:ext cx="3708000" cy="57794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540000" algn="ctr"/>
            <a:r>
              <a:rPr lang="en-GB" sz="1400" b="1" dirty="0">
                <a:solidFill>
                  <a:schemeClr val="tx1"/>
                </a:solidFill>
              </a:rPr>
              <a:t>Standard Business Mail</a:t>
            </a:r>
          </a:p>
          <a:p>
            <a:pPr marL="540000" algn="ctr"/>
            <a:r>
              <a:rPr lang="en-GB" sz="1400" b="1" dirty="0">
                <a:solidFill>
                  <a:schemeClr val="tx1"/>
                </a:solidFill>
              </a:rPr>
              <a:t>Non-Mailmark Letter</a:t>
            </a:r>
          </a:p>
        </p:txBody>
      </p:sp>
      <p:pic>
        <p:nvPicPr>
          <p:cNvPr id="70" name="Graphic 69" descr="Envelope outline">
            <a:extLst>
              <a:ext uri="{FF2B5EF4-FFF2-40B4-BE49-F238E27FC236}">
                <a16:creationId xmlns:a16="http://schemas.microsoft.com/office/drawing/2014/main" id="{F0A9137B-39EE-B79B-953F-D40048637EB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30427" y="1744215"/>
            <a:ext cx="576000" cy="576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D7B11EB-FC6E-916E-21DC-9351EDAFADDE}"/>
              </a:ext>
            </a:extLst>
          </p:cNvPr>
          <p:cNvSpPr txBox="1"/>
          <p:nvPr/>
        </p:nvSpPr>
        <p:spPr>
          <a:xfrm>
            <a:off x="5963479" y="1434162"/>
            <a:ext cx="808854" cy="23242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600" b="1" dirty="0">
                <a:solidFill>
                  <a:srgbClr val="00B050"/>
                </a:solidFill>
              </a:rPr>
              <a:t>- 10.1p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ECEBE6B-3757-6508-FB1A-780EBF16AF90}"/>
              </a:ext>
            </a:extLst>
          </p:cNvPr>
          <p:cNvGrpSpPr/>
          <p:nvPr/>
        </p:nvGrpSpPr>
        <p:grpSpPr>
          <a:xfrm>
            <a:off x="6753635" y="2089055"/>
            <a:ext cx="5133966" cy="586158"/>
            <a:chOff x="6753635" y="2255787"/>
            <a:chExt cx="5133966" cy="586158"/>
          </a:xfrm>
        </p:grpSpPr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37E9E398-260F-23FE-CCFE-541A8B5BBD74}"/>
                </a:ext>
              </a:extLst>
            </p:cNvPr>
            <p:cNvSpPr/>
            <p:nvPr/>
          </p:nvSpPr>
          <p:spPr>
            <a:xfrm>
              <a:off x="6753635" y="2265946"/>
              <a:ext cx="1347138" cy="575999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GB" sz="1400" b="1" dirty="0">
                  <a:solidFill>
                    <a:schemeClr val="tx1"/>
                  </a:solidFill>
                </a:rPr>
                <a:t>54.5p</a:t>
              </a:r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AC2FFFFE-B1D8-D7DD-6890-5020B6792745}"/>
                </a:ext>
              </a:extLst>
            </p:cNvPr>
            <p:cNvSpPr/>
            <p:nvPr/>
          </p:nvSpPr>
          <p:spPr>
            <a:xfrm>
              <a:off x="8153876" y="2265946"/>
              <a:ext cx="3733725" cy="562891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900000" algn="ctr"/>
              <a:r>
                <a:rPr lang="en-GB" sz="1400" b="1" dirty="0">
                  <a:solidFill>
                    <a:schemeClr val="tx1"/>
                  </a:solidFill>
                </a:rPr>
                <a:t>Economy Business Mail</a:t>
              </a:r>
            </a:p>
            <a:p>
              <a:pPr marL="900000" algn="ctr"/>
              <a:r>
                <a:rPr lang="en-GB" sz="1400" b="1" dirty="0">
                  <a:solidFill>
                    <a:schemeClr val="tx1"/>
                  </a:solidFill>
                </a:rPr>
                <a:t>Mailmark Letter </a:t>
              </a:r>
            </a:p>
          </p:txBody>
        </p:sp>
        <p:pic>
          <p:nvPicPr>
            <p:cNvPr id="128" name="Graphic 127" descr="Envelope outline">
              <a:extLst>
                <a:ext uri="{FF2B5EF4-FFF2-40B4-BE49-F238E27FC236}">
                  <a16:creationId xmlns:a16="http://schemas.microsoft.com/office/drawing/2014/main" id="{7E5CB219-9E75-36B4-E5A6-6A8B3C10561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8143717" y="2255787"/>
              <a:ext cx="576000" cy="576000"/>
            </a:xfrm>
            <a:prstGeom prst="rect">
              <a:avLst/>
            </a:prstGeom>
          </p:spPr>
        </p:pic>
        <p:pic>
          <p:nvPicPr>
            <p:cNvPr id="129" name="Graphic 128" descr="Qr Code with solid fill">
              <a:extLst>
                <a:ext uri="{FF2B5EF4-FFF2-40B4-BE49-F238E27FC236}">
                  <a16:creationId xmlns:a16="http://schemas.microsoft.com/office/drawing/2014/main" id="{825536D9-AC08-5CFA-3D9A-1914C450611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674471" y="2297392"/>
              <a:ext cx="520320" cy="520320"/>
            </a:xfrm>
            <a:prstGeom prst="rect">
              <a:avLst/>
            </a:prstGeom>
          </p:spPr>
        </p:pic>
      </p:grpSp>
      <p:cxnSp>
        <p:nvCxnSpPr>
          <p:cNvPr id="133" name="Connector: Curved 132">
            <a:extLst>
              <a:ext uri="{FF2B5EF4-FFF2-40B4-BE49-F238E27FC236}">
                <a16:creationId xmlns:a16="http://schemas.microsoft.com/office/drawing/2014/main" id="{AF96A6F9-A6C6-DA4E-6412-00E48C2180E9}"/>
              </a:ext>
            </a:extLst>
          </p:cNvPr>
          <p:cNvCxnSpPr>
            <a:cxnSpLocks/>
            <a:stCxn id="26" idx="3"/>
            <a:endCxn id="4" idx="1"/>
          </p:cNvCxnSpPr>
          <p:nvPr/>
        </p:nvCxnSpPr>
        <p:spPr>
          <a:xfrm flipV="1">
            <a:off x="5267547" y="1711130"/>
            <a:ext cx="1495437" cy="321085"/>
          </a:xfrm>
          <a:prstGeom prst="curvedConnector3">
            <a:avLst/>
          </a:prstGeom>
          <a:ln w="25400" cap="rnd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Connector: Curved 138">
            <a:extLst>
              <a:ext uri="{FF2B5EF4-FFF2-40B4-BE49-F238E27FC236}">
                <a16:creationId xmlns:a16="http://schemas.microsoft.com/office/drawing/2014/main" id="{3D85BA57-A787-95A8-9721-EB239850D423}"/>
              </a:ext>
            </a:extLst>
          </p:cNvPr>
          <p:cNvCxnSpPr>
            <a:cxnSpLocks/>
            <a:stCxn id="26" idx="3"/>
            <a:endCxn id="126" idx="1"/>
          </p:cNvCxnSpPr>
          <p:nvPr/>
        </p:nvCxnSpPr>
        <p:spPr>
          <a:xfrm>
            <a:off x="5267547" y="2032215"/>
            <a:ext cx="1486088" cy="354999"/>
          </a:xfrm>
          <a:prstGeom prst="curvedConnector3">
            <a:avLst/>
          </a:prstGeom>
          <a:ln w="25400" cap="rnd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F6D12CE5-61F1-77CF-8078-33F68E566475}"/>
              </a:ext>
            </a:extLst>
          </p:cNvPr>
          <p:cNvSpPr txBox="1"/>
          <p:nvPr/>
        </p:nvSpPr>
        <p:spPr>
          <a:xfrm>
            <a:off x="5993299" y="2043492"/>
            <a:ext cx="808854" cy="23242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600" b="1" dirty="0">
                <a:solidFill>
                  <a:srgbClr val="00B050"/>
                </a:solidFill>
              </a:rPr>
              <a:t>- 19.5p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4DC52D8E-5BDF-CE09-03DB-3E80506A847E}"/>
              </a:ext>
            </a:extLst>
          </p:cNvPr>
          <p:cNvSpPr txBox="1"/>
          <p:nvPr/>
        </p:nvSpPr>
        <p:spPr>
          <a:xfrm>
            <a:off x="558256" y="1029788"/>
            <a:ext cx="6094476" cy="400110"/>
          </a:xfrm>
          <a:prstGeom prst="rect">
            <a:avLst/>
          </a:prstGeom>
          <a:noFill/>
          <a:ln w="9525" cap="rnd" cmpd="sng" algn="ctr">
            <a:noFill/>
            <a:prstDash val="solid"/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</a:schemeClr>
                </a:solidFill>
              </a:rPr>
              <a:t>Jan 2026 postage rates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BFC8066-76B6-7543-BE0D-AA39AECF475E}"/>
              </a:ext>
            </a:extLst>
          </p:cNvPr>
          <p:cNvGrpSpPr/>
          <p:nvPr/>
        </p:nvGrpSpPr>
        <p:grpSpPr>
          <a:xfrm>
            <a:off x="230275" y="5501657"/>
            <a:ext cx="11676024" cy="625789"/>
            <a:chOff x="220926" y="4962823"/>
            <a:chExt cx="11676024" cy="625789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4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A1B262D1-CD5A-C988-D6B3-C5E0C41833AD}"/>
                    </a:ext>
                  </a:extLst>
                </p14:cNvPr>
                <p14:cNvContentPartPr/>
                <p14:nvPr/>
              </p14:nvContentPartPr>
              <p14:xfrm>
                <a:off x="5010912" y="5543224"/>
                <a:ext cx="360" cy="36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A1B262D1-CD5A-C988-D6B3-C5E0C41833AD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5001912" y="5489224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B56CBC7-608E-DC31-96DE-4FA211AF694F}"/>
                </a:ext>
              </a:extLst>
            </p:cNvPr>
            <p:cNvSpPr/>
            <p:nvPr/>
          </p:nvSpPr>
          <p:spPr>
            <a:xfrm>
              <a:off x="6762984" y="4974100"/>
              <a:ext cx="1347138" cy="575999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GB" sz="1400" b="1" dirty="0">
                  <a:solidFill>
                    <a:schemeClr val="tx1"/>
                  </a:solidFill>
                </a:rPr>
                <a:t>104p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20C7782-285D-25BD-8951-C31BB5895355}"/>
                </a:ext>
              </a:extLst>
            </p:cNvPr>
            <p:cNvSpPr/>
            <p:nvPr/>
          </p:nvSpPr>
          <p:spPr>
            <a:xfrm>
              <a:off x="3980896" y="4967738"/>
              <a:ext cx="1296000" cy="576000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GB" sz="1400" b="1" dirty="0">
                  <a:solidFill>
                    <a:schemeClr val="tx1"/>
                  </a:solidFill>
                </a:rPr>
                <a:t>99.6p</a:t>
              </a:r>
            </a:p>
          </p:txBody>
        </p:sp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6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E5E89303-639F-A217-A7F0-FDC477F53032}"/>
                    </a:ext>
                  </a:extLst>
                </p14:cNvPr>
                <p14:cNvContentPartPr/>
                <p14:nvPr/>
              </p14:nvContentPartPr>
              <p14:xfrm>
                <a:off x="5010912" y="5588252"/>
                <a:ext cx="360" cy="36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E5E89303-639F-A217-A7F0-FDC477F53032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5001912" y="5534252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30F57C9-5DC8-CE09-7E95-6808391D5B4F}"/>
                </a:ext>
              </a:extLst>
            </p:cNvPr>
            <p:cNvSpPr/>
            <p:nvPr/>
          </p:nvSpPr>
          <p:spPr>
            <a:xfrm>
              <a:off x="8163225" y="4974100"/>
              <a:ext cx="3733725" cy="562891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900000" algn="ctr"/>
              <a:r>
                <a:rPr lang="en-GB" sz="1400" b="1" dirty="0">
                  <a:solidFill>
                    <a:schemeClr val="tx1"/>
                  </a:solidFill>
                </a:rPr>
                <a:t>GLL Manual Mailmark Large Letter </a:t>
              </a:r>
            </a:p>
          </p:txBody>
        </p:sp>
        <p:pic>
          <p:nvPicPr>
            <p:cNvPr id="28" name="Graphic 27" descr="Qr Code with solid fill">
              <a:extLst>
                <a:ext uri="{FF2B5EF4-FFF2-40B4-BE49-F238E27FC236}">
                  <a16:creationId xmlns:a16="http://schemas.microsoft.com/office/drawing/2014/main" id="{1B231C41-B639-B9DD-30BF-7C22630C63D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683820" y="5005546"/>
              <a:ext cx="520320" cy="520320"/>
            </a:xfrm>
            <a:prstGeom prst="rect">
              <a:avLst/>
            </a:prstGeom>
          </p:spPr>
        </p:pic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936D6C2-3302-07F7-D1D8-21FE78D25E72}"/>
                </a:ext>
              </a:extLst>
            </p:cNvPr>
            <p:cNvSpPr/>
            <p:nvPr/>
          </p:nvSpPr>
          <p:spPr>
            <a:xfrm>
              <a:off x="230275" y="4969777"/>
              <a:ext cx="3708000" cy="577941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540000" algn="ctr"/>
              <a:r>
                <a:rPr lang="en-GB" sz="1400" b="1" dirty="0">
                  <a:solidFill>
                    <a:schemeClr val="tx1"/>
                  </a:solidFill>
                </a:rPr>
                <a:t>Business Mail Non-Mailmark         Large Letter 101-250g (&gt;13mm thick)</a:t>
              </a:r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FBD8748F-34B3-57A2-E684-F9FAE1481180}"/>
                </a:ext>
              </a:extLst>
            </p:cNvPr>
            <p:cNvCxnSpPr>
              <a:cxnSpLocks/>
              <a:stCxn id="23" idx="3"/>
              <a:endCxn id="22" idx="1"/>
            </p:cNvCxnSpPr>
            <p:nvPr/>
          </p:nvCxnSpPr>
          <p:spPr>
            <a:xfrm>
              <a:off x="5276896" y="5255738"/>
              <a:ext cx="1486088" cy="6362"/>
            </a:xfrm>
            <a:prstGeom prst="straightConnector1">
              <a:avLst/>
            </a:prstGeom>
            <a:ln w="25400" cap="rnd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6" name="Graphic 35" descr="Paper with solid fill">
              <a:extLst>
                <a:ext uri="{FF2B5EF4-FFF2-40B4-BE49-F238E27FC236}">
                  <a16:creationId xmlns:a16="http://schemas.microsoft.com/office/drawing/2014/main" id="{D2A4293F-EF90-EB7D-D0AD-3D2E4F84451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161603" y="4962823"/>
              <a:ext cx="576001" cy="576001"/>
            </a:xfrm>
            <a:prstGeom prst="rect">
              <a:avLst/>
            </a:prstGeom>
          </p:spPr>
        </p:pic>
        <p:pic>
          <p:nvPicPr>
            <p:cNvPr id="37" name="Graphic 36" descr="Paper with solid fill">
              <a:extLst>
                <a:ext uri="{FF2B5EF4-FFF2-40B4-BE49-F238E27FC236}">
                  <a16:creationId xmlns:a16="http://schemas.microsoft.com/office/drawing/2014/main" id="{4A1B7B55-ED9B-E13C-F4F4-4943A2E6E6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20926" y="4978935"/>
              <a:ext cx="576001" cy="576001"/>
            </a:xfrm>
            <a:prstGeom prst="rect">
              <a:avLst/>
            </a:prstGeom>
          </p:spPr>
        </p:pic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B0F11A1B-43B9-4B63-B024-B1825EDDDC34}"/>
                </a:ext>
              </a:extLst>
            </p:cNvPr>
            <p:cNvSpPr txBox="1"/>
            <p:nvPr/>
          </p:nvSpPr>
          <p:spPr>
            <a:xfrm>
              <a:off x="5230158" y="4988312"/>
              <a:ext cx="1552182" cy="222842"/>
            </a:xfrm>
            <a:prstGeom prst="rect">
              <a:avLst/>
            </a:prstGeom>
            <a:noFill/>
            <a:ln w="9525" cap="rnd">
              <a:noFill/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29BA74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600" b="1" dirty="0">
                  <a:solidFill>
                    <a:srgbClr val="C00000"/>
                  </a:solidFill>
                </a:rPr>
                <a:t>+ 4.4p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987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586A2-A0FE-44C8-B0B1-1CD7A0939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700" dirty="0">
                <a:solidFill>
                  <a:srgbClr val="37373A"/>
                </a:solidFill>
              </a:rPr>
              <a:t>Barcoding Migration options </a:t>
            </a:r>
            <a:r>
              <a:rPr lang="en-GB" sz="2700" dirty="0"/>
              <a:t>Advertising Mail</a:t>
            </a:r>
            <a:br>
              <a:rPr lang="en-GB" sz="2700" dirty="0"/>
            </a:br>
            <a:endParaRPr lang="en-GB" sz="2700" b="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1BA7C7B-0088-7933-F1BC-BAB22C34893E}"/>
              </a:ext>
            </a:extLst>
          </p:cNvPr>
          <p:cNvSpPr/>
          <p:nvPr/>
        </p:nvSpPr>
        <p:spPr>
          <a:xfrm>
            <a:off x="6762984" y="3859224"/>
            <a:ext cx="1347138" cy="575999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34.2 to </a:t>
            </a:r>
          </a:p>
          <a:p>
            <a:pPr algn="ctr">
              <a:spcAft>
                <a:spcPts val="600"/>
              </a:spcAft>
            </a:pPr>
            <a:r>
              <a:rPr lang="en-GB" sz="1400" b="1" dirty="0">
                <a:solidFill>
                  <a:schemeClr val="tx1"/>
                </a:solidFill>
              </a:rPr>
              <a:t>81.1p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A54D8CB-761C-CEB3-F5D8-90125C3BB980}"/>
              </a:ext>
            </a:extLst>
          </p:cNvPr>
          <p:cNvSpPr/>
          <p:nvPr/>
        </p:nvSpPr>
        <p:spPr>
          <a:xfrm>
            <a:off x="3980896" y="3852862"/>
            <a:ext cx="1296000" cy="5760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GB" sz="1400" b="1" dirty="0">
                <a:solidFill>
                  <a:schemeClr val="tx1"/>
                </a:solidFill>
              </a:rPr>
              <a:t>42.1 to 99.8p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381E190-8325-8D2E-2AAE-0FC6FD90D177}"/>
              </a:ext>
            </a:extLst>
          </p:cNvPr>
          <p:cNvSpPr/>
          <p:nvPr/>
        </p:nvSpPr>
        <p:spPr>
          <a:xfrm>
            <a:off x="8163225" y="3859224"/>
            <a:ext cx="3733725" cy="56289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00000" algn="ctr"/>
            <a:r>
              <a:rPr lang="en-GB" sz="1400" b="1" dirty="0">
                <a:solidFill>
                  <a:schemeClr val="tx1"/>
                </a:solidFill>
              </a:rPr>
              <a:t>Advertising Mail Mailmark</a:t>
            </a:r>
          </a:p>
          <a:p>
            <a:pPr marL="900000" algn="ctr"/>
            <a:r>
              <a:rPr lang="en-GB" sz="1400" b="1" dirty="0">
                <a:solidFill>
                  <a:schemeClr val="tx1"/>
                </a:solidFill>
              </a:rPr>
              <a:t>Large Letter </a:t>
            </a:r>
          </a:p>
        </p:txBody>
      </p:sp>
      <p:pic>
        <p:nvPicPr>
          <p:cNvPr id="33" name="Graphic 32" descr="Qr Code with solid fill">
            <a:extLst>
              <a:ext uri="{FF2B5EF4-FFF2-40B4-BE49-F238E27FC236}">
                <a16:creationId xmlns:a16="http://schemas.microsoft.com/office/drawing/2014/main" id="{A5A9AB27-46CD-9174-3F0D-A643940D1E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83820" y="3890670"/>
            <a:ext cx="520320" cy="52032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206572D6-4E7E-3D74-1284-BB2690D7FF42}"/>
              </a:ext>
            </a:extLst>
          </p:cNvPr>
          <p:cNvSpPr/>
          <p:nvPr/>
        </p:nvSpPr>
        <p:spPr>
          <a:xfrm>
            <a:off x="230275" y="3854901"/>
            <a:ext cx="3708000" cy="57794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540000" algn="ctr"/>
            <a:r>
              <a:rPr lang="en-GB" sz="1400" b="1" dirty="0">
                <a:solidFill>
                  <a:schemeClr val="tx1"/>
                </a:solidFill>
              </a:rPr>
              <a:t>Advertising Mail Non-Mailmark</a:t>
            </a:r>
          </a:p>
          <a:p>
            <a:pPr marL="540000" algn="ctr"/>
            <a:r>
              <a:rPr lang="en-GB" sz="1400" b="1" dirty="0">
                <a:solidFill>
                  <a:schemeClr val="tx1"/>
                </a:solidFill>
              </a:rPr>
              <a:t>Large Letter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C7AB594-2467-6401-C85B-1149F7B6CA31}"/>
              </a:ext>
            </a:extLst>
          </p:cNvPr>
          <p:cNvCxnSpPr>
            <a:cxnSpLocks/>
            <a:stCxn id="29" idx="3"/>
            <a:endCxn id="24" idx="1"/>
          </p:cNvCxnSpPr>
          <p:nvPr/>
        </p:nvCxnSpPr>
        <p:spPr>
          <a:xfrm>
            <a:off x="5276896" y="4140862"/>
            <a:ext cx="1486088" cy="6362"/>
          </a:xfrm>
          <a:prstGeom prst="straightConnector1">
            <a:avLst/>
          </a:prstGeom>
          <a:ln w="25400" cap="rnd" cmpd="sng" algn="ctr">
            <a:solidFill>
              <a:srgbClr val="00B050"/>
            </a:solidFill>
            <a:prstDash val="solid"/>
            <a:round/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Graphic 45" descr="Paper with solid fill">
            <a:extLst>
              <a:ext uri="{FF2B5EF4-FFF2-40B4-BE49-F238E27FC236}">
                <a16:creationId xmlns:a16="http://schemas.microsoft.com/office/drawing/2014/main" id="{D3ABB8FF-705B-61E3-974A-4D09F1A36A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161603" y="3847947"/>
            <a:ext cx="576001" cy="576001"/>
          </a:xfrm>
          <a:prstGeom prst="rect">
            <a:avLst/>
          </a:prstGeom>
        </p:spPr>
      </p:pic>
      <p:pic>
        <p:nvPicPr>
          <p:cNvPr id="52" name="Graphic 51" descr="Paper with solid fill">
            <a:extLst>
              <a:ext uri="{FF2B5EF4-FFF2-40B4-BE49-F238E27FC236}">
                <a16:creationId xmlns:a16="http://schemas.microsoft.com/office/drawing/2014/main" id="{4EB0042A-B63E-396C-2D61-BB17899653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0926" y="3864059"/>
            <a:ext cx="576001" cy="576001"/>
          </a:xfrm>
          <a:prstGeom prst="rect">
            <a:avLst/>
          </a:prstGeom>
        </p:spPr>
      </p:pic>
      <p:sp>
        <p:nvSpPr>
          <p:cNvPr id="117" name="TextBox 116">
            <a:extLst>
              <a:ext uri="{FF2B5EF4-FFF2-40B4-BE49-F238E27FC236}">
                <a16:creationId xmlns:a16="http://schemas.microsoft.com/office/drawing/2014/main" id="{7B7781F2-D9A3-C976-AABF-8D9DD756ED2F}"/>
              </a:ext>
            </a:extLst>
          </p:cNvPr>
          <p:cNvSpPr txBox="1"/>
          <p:nvPr/>
        </p:nvSpPr>
        <p:spPr>
          <a:xfrm>
            <a:off x="5240320" y="3847947"/>
            <a:ext cx="1552182" cy="222842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600" b="1" dirty="0">
                <a:solidFill>
                  <a:srgbClr val="00B050"/>
                </a:solidFill>
              </a:rPr>
              <a:t>- 7.9 to - 18.8p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657ECA6-9EDD-37C1-7D43-A5497CA041D3}"/>
              </a:ext>
            </a:extLst>
          </p:cNvPr>
          <p:cNvGrpSpPr/>
          <p:nvPr/>
        </p:nvGrpSpPr>
        <p:grpSpPr>
          <a:xfrm>
            <a:off x="243029" y="4800020"/>
            <a:ext cx="11676024" cy="625789"/>
            <a:chOff x="220926" y="4962823"/>
            <a:chExt cx="11676024" cy="625789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6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A440B9BD-E2AC-D67D-0FC5-F6CC510D4AD7}"/>
                    </a:ext>
                  </a:extLst>
                </p14:cNvPr>
                <p14:cNvContentPartPr/>
                <p14:nvPr/>
              </p14:nvContentPartPr>
              <p14:xfrm>
                <a:off x="5010912" y="5543224"/>
                <a:ext cx="360" cy="36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A440B9BD-E2AC-D67D-0FC5-F6CC510D4AD7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5001912" y="5489224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5EF2C9EF-3846-B473-120A-3BD4127B3AE5}"/>
                </a:ext>
              </a:extLst>
            </p:cNvPr>
            <p:cNvSpPr/>
            <p:nvPr/>
          </p:nvSpPr>
          <p:spPr>
            <a:xfrm>
              <a:off x="6762984" y="4974100"/>
              <a:ext cx="1347138" cy="575999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GB" sz="1400" b="1" dirty="0">
                  <a:solidFill>
                    <a:schemeClr val="tx1"/>
                  </a:solidFill>
                </a:rPr>
                <a:t>104p</a:t>
              </a: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DD40B6E0-5809-497E-7D74-23D14744DE71}"/>
                </a:ext>
              </a:extLst>
            </p:cNvPr>
            <p:cNvSpPr/>
            <p:nvPr/>
          </p:nvSpPr>
          <p:spPr>
            <a:xfrm>
              <a:off x="3980896" y="4967738"/>
              <a:ext cx="1296000" cy="576000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GB" sz="1400" b="1" dirty="0">
                  <a:solidFill>
                    <a:schemeClr val="tx1"/>
                  </a:solidFill>
                </a:rPr>
                <a:t>42.1p </a:t>
              </a:r>
            </a:p>
          </p:txBody>
        </p:sp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0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E7D916DD-C407-9FD8-00F8-69477C3FFE48}"/>
                    </a:ext>
                  </a:extLst>
                </p14:cNvPr>
                <p14:cNvContentPartPr/>
                <p14:nvPr/>
              </p14:nvContentPartPr>
              <p14:xfrm>
                <a:off x="5010912" y="5588252"/>
                <a:ext cx="360" cy="360"/>
              </p14:xfrm>
            </p:contentPart>
          </mc:Choice>
          <mc:Fallback xmlns=""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E7D916DD-C407-9FD8-00F8-69477C3FFE48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001912" y="5534252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1CC810D0-F49A-BC84-8E48-03C97A41D93A}"/>
                </a:ext>
              </a:extLst>
            </p:cNvPr>
            <p:cNvSpPr/>
            <p:nvPr/>
          </p:nvSpPr>
          <p:spPr>
            <a:xfrm>
              <a:off x="8163225" y="4974100"/>
              <a:ext cx="3733725" cy="562891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900000" algn="ctr"/>
              <a:r>
                <a:rPr lang="en-GB" sz="1400" b="1" dirty="0">
                  <a:solidFill>
                    <a:schemeClr val="tx1"/>
                  </a:solidFill>
                </a:rPr>
                <a:t>GLL Manual Mailmark</a:t>
              </a:r>
            </a:p>
            <a:p>
              <a:pPr marL="900000" algn="ctr"/>
              <a:r>
                <a:rPr lang="en-GB" sz="1400" b="1" dirty="0">
                  <a:solidFill>
                    <a:schemeClr val="tx1"/>
                  </a:solidFill>
                </a:rPr>
                <a:t>Large Letter </a:t>
              </a:r>
            </a:p>
          </p:txBody>
        </p:sp>
        <p:pic>
          <p:nvPicPr>
            <p:cNvPr id="84" name="Graphic 83" descr="Qr Code with solid fill">
              <a:extLst>
                <a:ext uri="{FF2B5EF4-FFF2-40B4-BE49-F238E27FC236}">
                  <a16:creationId xmlns:a16="http://schemas.microsoft.com/office/drawing/2014/main" id="{887D77BC-EA18-6887-E054-C3C225A29D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683820" y="5005546"/>
              <a:ext cx="520320" cy="520320"/>
            </a:xfrm>
            <a:prstGeom prst="rect">
              <a:avLst/>
            </a:prstGeom>
          </p:spPr>
        </p:pic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4EE940B8-A696-D913-B188-38403AA8DC83}"/>
                </a:ext>
              </a:extLst>
            </p:cNvPr>
            <p:cNvSpPr/>
            <p:nvPr/>
          </p:nvSpPr>
          <p:spPr>
            <a:xfrm>
              <a:off x="230275" y="4969777"/>
              <a:ext cx="3708000" cy="577941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540000" algn="ctr"/>
              <a:r>
                <a:rPr lang="en-GB" sz="1400" b="1" dirty="0">
                  <a:solidFill>
                    <a:schemeClr val="tx1"/>
                  </a:solidFill>
                </a:rPr>
                <a:t>Advertising Mail Non-Mailmark</a:t>
              </a:r>
            </a:p>
            <a:p>
              <a:pPr marL="540000" algn="ctr"/>
              <a:r>
                <a:rPr lang="en-GB" sz="1400" b="1" dirty="0">
                  <a:solidFill>
                    <a:schemeClr val="tx1"/>
                  </a:solidFill>
                </a:rPr>
                <a:t>Large Letter 0-100g  (&gt;13mm thick)</a:t>
              </a:r>
            </a:p>
          </p:txBody>
        </p: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6E66655D-7F60-2124-160A-FB8041F0043C}"/>
                </a:ext>
              </a:extLst>
            </p:cNvPr>
            <p:cNvCxnSpPr>
              <a:cxnSpLocks/>
              <a:stCxn id="67" idx="3"/>
              <a:endCxn id="61" idx="1"/>
            </p:cNvCxnSpPr>
            <p:nvPr/>
          </p:nvCxnSpPr>
          <p:spPr>
            <a:xfrm>
              <a:off x="5276896" y="5255738"/>
              <a:ext cx="1486088" cy="6362"/>
            </a:xfrm>
            <a:prstGeom prst="straightConnector1">
              <a:avLst/>
            </a:prstGeom>
            <a:ln w="25400" cap="rnd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1" name="Graphic 110" descr="Paper with solid fill">
              <a:extLst>
                <a:ext uri="{FF2B5EF4-FFF2-40B4-BE49-F238E27FC236}">
                  <a16:creationId xmlns:a16="http://schemas.microsoft.com/office/drawing/2014/main" id="{E1C23C3E-8DC4-F91F-CA89-CFAFDA6664C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161603" y="4962823"/>
              <a:ext cx="576001" cy="576001"/>
            </a:xfrm>
            <a:prstGeom prst="rect">
              <a:avLst/>
            </a:prstGeom>
          </p:spPr>
        </p:pic>
        <p:pic>
          <p:nvPicPr>
            <p:cNvPr id="113" name="Graphic 112" descr="Paper with solid fill">
              <a:extLst>
                <a:ext uri="{FF2B5EF4-FFF2-40B4-BE49-F238E27FC236}">
                  <a16:creationId xmlns:a16="http://schemas.microsoft.com/office/drawing/2014/main" id="{9C127F53-F8CA-4D3E-68CC-3C81A84D78F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20926" y="4978935"/>
              <a:ext cx="576001" cy="576001"/>
            </a:xfrm>
            <a:prstGeom prst="rect">
              <a:avLst/>
            </a:prstGeom>
          </p:spPr>
        </p:pic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FD365D8C-7547-E9D1-A58A-3F02515D857F}"/>
                </a:ext>
              </a:extLst>
            </p:cNvPr>
            <p:cNvSpPr txBox="1"/>
            <p:nvPr/>
          </p:nvSpPr>
          <p:spPr>
            <a:xfrm>
              <a:off x="5230158" y="4988312"/>
              <a:ext cx="1552182" cy="222842"/>
            </a:xfrm>
            <a:prstGeom prst="rect">
              <a:avLst/>
            </a:prstGeom>
            <a:noFill/>
            <a:ln w="9525" cap="rnd">
              <a:noFill/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29BA74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600" b="1" dirty="0">
                  <a:solidFill>
                    <a:srgbClr val="C00000"/>
                  </a:solidFill>
                </a:rPr>
                <a:t>+ 61.9p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4055D6AF-169F-54E7-D53A-ECAA0F150794}"/>
              </a:ext>
            </a:extLst>
          </p:cNvPr>
          <p:cNvSpPr txBox="1"/>
          <p:nvPr/>
        </p:nvSpPr>
        <p:spPr>
          <a:xfrm>
            <a:off x="558256" y="1029788"/>
            <a:ext cx="6094476" cy="400110"/>
          </a:xfrm>
          <a:prstGeom prst="rect">
            <a:avLst/>
          </a:prstGeom>
          <a:noFill/>
          <a:ln w="9525" cap="rnd" cmpd="sng" algn="ctr">
            <a:noFill/>
            <a:prstDash val="solid"/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</a:schemeClr>
                </a:solidFill>
              </a:rPr>
              <a:t>Jan 2026 postage rates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9DF9F7F-20F1-66BA-D796-56E6668429C9}"/>
              </a:ext>
            </a:extLst>
          </p:cNvPr>
          <p:cNvGrpSpPr/>
          <p:nvPr/>
        </p:nvGrpSpPr>
        <p:grpSpPr>
          <a:xfrm>
            <a:off x="233680" y="5481880"/>
            <a:ext cx="11676024" cy="625789"/>
            <a:chOff x="220926" y="4962823"/>
            <a:chExt cx="11676024" cy="625789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2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305A251B-D54C-1F0A-599F-2CC7317F51E0}"/>
                    </a:ext>
                  </a:extLst>
                </p14:cNvPr>
                <p14:cNvContentPartPr/>
                <p14:nvPr/>
              </p14:nvContentPartPr>
              <p14:xfrm>
                <a:off x="5010912" y="5543224"/>
                <a:ext cx="360" cy="36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305A251B-D54C-1F0A-599F-2CC7317F51E0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001912" y="5489224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B70A66F-B175-08F9-2F8A-88E89984F50F}"/>
                </a:ext>
              </a:extLst>
            </p:cNvPr>
            <p:cNvSpPr/>
            <p:nvPr/>
          </p:nvSpPr>
          <p:spPr>
            <a:xfrm>
              <a:off x="6762984" y="4974100"/>
              <a:ext cx="1347138" cy="575999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GB" sz="1400" b="1" dirty="0">
                  <a:solidFill>
                    <a:schemeClr val="tx1"/>
                  </a:solidFill>
                </a:rPr>
                <a:t>104p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F8D5603-B8B5-1E98-7ADE-325669DAB9B1}"/>
                </a:ext>
              </a:extLst>
            </p:cNvPr>
            <p:cNvSpPr/>
            <p:nvPr/>
          </p:nvSpPr>
          <p:spPr>
            <a:xfrm>
              <a:off x="3980896" y="4967738"/>
              <a:ext cx="1296000" cy="576000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GB" sz="1400" b="1" dirty="0">
                  <a:solidFill>
                    <a:schemeClr val="tx1"/>
                  </a:solidFill>
                </a:rPr>
                <a:t>48.8p </a:t>
              </a:r>
            </a:p>
          </p:txBody>
        </p:sp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4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A3E58D63-A012-450D-9430-4AFF66BC6526}"/>
                    </a:ext>
                  </a:extLst>
                </p14:cNvPr>
                <p14:cNvContentPartPr/>
                <p14:nvPr/>
              </p14:nvContentPartPr>
              <p14:xfrm>
                <a:off x="5010912" y="5588252"/>
                <a:ext cx="360" cy="36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A3E58D63-A012-450D-9430-4AFF66BC6526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5001912" y="5534252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2591B49-EF70-9029-165C-C5E61276BA14}"/>
                </a:ext>
              </a:extLst>
            </p:cNvPr>
            <p:cNvSpPr/>
            <p:nvPr/>
          </p:nvSpPr>
          <p:spPr>
            <a:xfrm>
              <a:off x="8163225" y="4974100"/>
              <a:ext cx="3733725" cy="562891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900000" algn="ctr"/>
              <a:r>
                <a:rPr lang="en-GB" sz="1400" b="1" dirty="0">
                  <a:solidFill>
                    <a:schemeClr val="tx1"/>
                  </a:solidFill>
                </a:rPr>
                <a:t>GLL Manual Mailmark</a:t>
              </a:r>
            </a:p>
            <a:p>
              <a:pPr marL="900000" algn="ctr"/>
              <a:r>
                <a:rPr lang="en-GB" sz="1400" b="1" dirty="0">
                  <a:solidFill>
                    <a:schemeClr val="tx1"/>
                  </a:solidFill>
                </a:rPr>
                <a:t>Large Letter </a:t>
              </a:r>
            </a:p>
          </p:txBody>
        </p:sp>
        <p:pic>
          <p:nvPicPr>
            <p:cNvPr id="13" name="Graphic 12" descr="Qr Code with solid fill">
              <a:extLst>
                <a:ext uri="{FF2B5EF4-FFF2-40B4-BE49-F238E27FC236}">
                  <a16:creationId xmlns:a16="http://schemas.microsoft.com/office/drawing/2014/main" id="{99A5AE54-F55D-51C6-6EE0-58D369C6745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683820" y="5005546"/>
              <a:ext cx="520320" cy="520320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00D59FA-816D-70CC-3E19-925428237E38}"/>
                </a:ext>
              </a:extLst>
            </p:cNvPr>
            <p:cNvSpPr/>
            <p:nvPr/>
          </p:nvSpPr>
          <p:spPr>
            <a:xfrm>
              <a:off x="230275" y="4969777"/>
              <a:ext cx="3708000" cy="577941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540000" algn="ctr"/>
              <a:r>
                <a:rPr lang="en-GB" sz="1400" b="1" dirty="0">
                  <a:solidFill>
                    <a:schemeClr val="tx1"/>
                  </a:solidFill>
                </a:rPr>
                <a:t>Advertising Mail Non-Mailmark</a:t>
              </a:r>
            </a:p>
            <a:p>
              <a:pPr marL="540000" algn="ctr"/>
              <a:r>
                <a:rPr lang="en-GB" sz="1400" b="1" dirty="0">
                  <a:solidFill>
                    <a:schemeClr val="tx1"/>
                  </a:solidFill>
                </a:rPr>
                <a:t>Large Letter 101-250g (&gt;13mm thick)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D656451C-3FA4-7C20-57E1-EC1DCEB0B5D0}"/>
                </a:ext>
              </a:extLst>
            </p:cNvPr>
            <p:cNvCxnSpPr>
              <a:cxnSpLocks/>
              <a:stCxn id="10" idx="3"/>
              <a:endCxn id="9" idx="1"/>
            </p:cNvCxnSpPr>
            <p:nvPr/>
          </p:nvCxnSpPr>
          <p:spPr>
            <a:xfrm>
              <a:off x="5276896" y="5255738"/>
              <a:ext cx="1486088" cy="6362"/>
            </a:xfrm>
            <a:prstGeom prst="straightConnector1">
              <a:avLst/>
            </a:prstGeom>
            <a:ln w="25400" cap="rnd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" name="Graphic 15" descr="Paper with solid fill">
              <a:extLst>
                <a:ext uri="{FF2B5EF4-FFF2-40B4-BE49-F238E27FC236}">
                  <a16:creationId xmlns:a16="http://schemas.microsoft.com/office/drawing/2014/main" id="{B1F78797-9BEA-DE43-9AA1-44E5E10A144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161603" y="4962823"/>
              <a:ext cx="576001" cy="576001"/>
            </a:xfrm>
            <a:prstGeom prst="rect">
              <a:avLst/>
            </a:prstGeom>
          </p:spPr>
        </p:pic>
        <p:pic>
          <p:nvPicPr>
            <p:cNvPr id="17" name="Graphic 16" descr="Paper with solid fill">
              <a:extLst>
                <a:ext uri="{FF2B5EF4-FFF2-40B4-BE49-F238E27FC236}">
                  <a16:creationId xmlns:a16="http://schemas.microsoft.com/office/drawing/2014/main" id="{49915CC9-E893-E5E7-DFF1-E7506A1416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20926" y="4978935"/>
              <a:ext cx="576001" cy="576001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DC75BAB-C3BE-CB9F-50D8-8572EAB85332}"/>
                </a:ext>
              </a:extLst>
            </p:cNvPr>
            <p:cNvSpPr txBox="1"/>
            <p:nvPr/>
          </p:nvSpPr>
          <p:spPr>
            <a:xfrm>
              <a:off x="5230158" y="4988312"/>
              <a:ext cx="1552182" cy="222842"/>
            </a:xfrm>
            <a:prstGeom prst="rect">
              <a:avLst/>
            </a:prstGeom>
            <a:noFill/>
            <a:ln w="9525" cap="rnd">
              <a:noFill/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29BA74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600" b="1" dirty="0">
                  <a:solidFill>
                    <a:srgbClr val="C00000"/>
                  </a:solidFill>
                </a:rPr>
                <a:t>+ 55.2p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E516D5EA-C850-5537-E785-F5A0FB23848C}"/>
              </a:ext>
            </a:extLst>
          </p:cNvPr>
          <p:cNvSpPr/>
          <p:nvPr/>
        </p:nvSpPr>
        <p:spPr>
          <a:xfrm>
            <a:off x="6762984" y="1301147"/>
            <a:ext cx="1347138" cy="575999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GB" sz="1400" b="1" dirty="0">
                <a:solidFill>
                  <a:schemeClr val="tx1"/>
                </a:solidFill>
              </a:rPr>
              <a:t>27.6p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06C5CB1-DC63-78F5-7323-26253E5AFFA4}"/>
              </a:ext>
            </a:extLst>
          </p:cNvPr>
          <p:cNvSpPr/>
          <p:nvPr/>
        </p:nvSpPr>
        <p:spPr>
          <a:xfrm>
            <a:off x="3980896" y="1870818"/>
            <a:ext cx="1296000" cy="5760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GB" sz="1400" b="1" dirty="0">
                <a:solidFill>
                  <a:schemeClr val="tx1"/>
                </a:solidFill>
              </a:rPr>
              <a:t>35.1p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0472303-E413-B18A-A300-4C97DB97CB34}"/>
              </a:ext>
            </a:extLst>
          </p:cNvPr>
          <p:cNvSpPr/>
          <p:nvPr/>
        </p:nvSpPr>
        <p:spPr>
          <a:xfrm>
            <a:off x="8163225" y="1301147"/>
            <a:ext cx="3733725" cy="56289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00000" algn="ctr"/>
            <a:r>
              <a:rPr lang="en-GB" sz="1400" b="1" dirty="0">
                <a:solidFill>
                  <a:schemeClr val="tx1"/>
                </a:solidFill>
              </a:rPr>
              <a:t>Standard Advertising Mail </a:t>
            </a:r>
          </a:p>
          <a:p>
            <a:pPr marL="900000" algn="ctr"/>
            <a:r>
              <a:rPr lang="en-GB" sz="1400" b="1" dirty="0">
                <a:solidFill>
                  <a:schemeClr val="tx1"/>
                </a:solidFill>
              </a:rPr>
              <a:t>Mailmark Letter </a:t>
            </a:r>
          </a:p>
        </p:txBody>
      </p:sp>
      <p:pic>
        <p:nvPicPr>
          <p:cNvPr id="49" name="Graphic 48" descr="Envelope outline">
            <a:extLst>
              <a:ext uri="{FF2B5EF4-FFF2-40B4-BE49-F238E27FC236}">
                <a16:creationId xmlns:a16="http://schemas.microsoft.com/office/drawing/2014/main" id="{30A7A842-0109-669F-C570-4DF1263AE39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8153066" y="1290988"/>
            <a:ext cx="576000" cy="576000"/>
          </a:xfrm>
          <a:prstGeom prst="rect">
            <a:avLst/>
          </a:prstGeom>
        </p:spPr>
      </p:pic>
      <p:pic>
        <p:nvPicPr>
          <p:cNvPr id="53" name="Graphic 52" descr="Qr Code with solid fill">
            <a:extLst>
              <a:ext uri="{FF2B5EF4-FFF2-40B4-BE49-F238E27FC236}">
                <a16:creationId xmlns:a16="http://schemas.microsoft.com/office/drawing/2014/main" id="{0BD5A655-17BD-FFCE-59FA-CDC1DA8EC6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83820" y="1332593"/>
            <a:ext cx="520320" cy="520320"/>
          </a:xfrm>
          <a:prstGeom prst="rect">
            <a:avLst/>
          </a:prstGeom>
        </p:spPr>
      </p:pic>
      <p:sp>
        <p:nvSpPr>
          <p:cNvPr id="65" name="Rectangle 64">
            <a:extLst>
              <a:ext uri="{FF2B5EF4-FFF2-40B4-BE49-F238E27FC236}">
                <a16:creationId xmlns:a16="http://schemas.microsoft.com/office/drawing/2014/main" id="{7B654982-8603-5E66-52EE-03137277C93C}"/>
              </a:ext>
            </a:extLst>
          </p:cNvPr>
          <p:cNvSpPr/>
          <p:nvPr/>
        </p:nvSpPr>
        <p:spPr>
          <a:xfrm>
            <a:off x="230275" y="1872857"/>
            <a:ext cx="3708000" cy="57794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540000" algn="ctr"/>
            <a:r>
              <a:rPr lang="en-GB" sz="1400" b="1" dirty="0">
                <a:solidFill>
                  <a:schemeClr val="tx1"/>
                </a:solidFill>
              </a:rPr>
              <a:t>Standard Advertising Mail</a:t>
            </a:r>
          </a:p>
          <a:p>
            <a:pPr marL="540000" algn="ctr"/>
            <a:r>
              <a:rPr lang="en-GB" sz="1400" b="1" dirty="0">
                <a:solidFill>
                  <a:schemeClr val="tx1"/>
                </a:solidFill>
              </a:rPr>
              <a:t>Non-Mailmark Letter</a:t>
            </a:r>
          </a:p>
        </p:txBody>
      </p:sp>
      <p:pic>
        <p:nvPicPr>
          <p:cNvPr id="70" name="Graphic 69" descr="Envelope outline">
            <a:extLst>
              <a:ext uri="{FF2B5EF4-FFF2-40B4-BE49-F238E27FC236}">
                <a16:creationId xmlns:a16="http://schemas.microsoft.com/office/drawing/2014/main" id="{F0A9137B-39EE-B79B-953F-D40048637EB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39776" y="1870818"/>
            <a:ext cx="576000" cy="576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D7B11EB-FC6E-916E-21DC-9351EDAFADDE}"/>
              </a:ext>
            </a:extLst>
          </p:cNvPr>
          <p:cNvSpPr txBox="1"/>
          <p:nvPr/>
        </p:nvSpPr>
        <p:spPr>
          <a:xfrm>
            <a:off x="5441209" y="1525993"/>
            <a:ext cx="808854" cy="23242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600" b="1" dirty="0">
                <a:solidFill>
                  <a:srgbClr val="00B050"/>
                </a:solidFill>
              </a:rPr>
              <a:t>- 7.5p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37E9E398-260F-23FE-CCFE-541A8B5BBD74}"/>
              </a:ext>
            </a:extLst>
          </p:cNvPr>
          <p:cNvSpPr/>
          <p:nvPr/>
        </p:nvSpPr>
        <p:spPr>
          <a:xfrm>
            <a:off x="6762984" y="2047956"/>
            <a:ext cx="1347138" cy="575999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GB" sz="1400" b="1" dirty="0">
                <a:solidFill>
                  <a:schemeClr val="tx1"/>
                </a:solidFill>
              </a:rPr>
              <a:t>23.5p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AC2FFFFE-B1D8-D7DD-6890-5020B6792745}"/>
              </a:ext>
            </a:extLst>
          </p:cNvPr>
          <p:cNvSpPr/>
          <p:nvPr/>
        </p:nvSpPr>
        <p:spPr>
          <a:xfrm>
            <a:off x="8163225" y="2047956"/>
            <a:ext cx="3733725" cy="56289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00000" algn="ctr"/>
            <a:r>
              <a:rPr lang="en-GB" sz="1400" b="1" dirty="0">
                <a:solidFill>
                  <a:schemeClr val="tx1"/>
                </a:solidFill>
              </a:rPr>
              <a:t>Economy Advertising Mail</a:t>
            </a:r>
          </a:p>
          <a:p>
            <a:pPr marL="900000" algn="ctr"/>
            <a:r>
              <a:rPr lang="en-GB" sz="1400" b="1" dirty="0">
                <a:solidFill>
                  <a:schemeClr val="tx1"/>
                </a:solidFill>
              </a:rPr>
              <a:t>Mailmark Letter </a:t>
            </a:r>
          </a:p>
        </p:txBody>
      </p:sp>
      <p:pic>
        <p:nvPicPr>
          <p:cNvPr id="128" name="Graphic 127" descr="Envelope outline">
            <a:extLst>
              <a:ext uri="{FF2B5EF4-FFF2-40B4-BE49-F238E27FC236}">
                <a16:creationId xmlns:a16="http://schemas.microsoft.com/office/drawing/2014/main" id="{7E5CB219-9E75-36B4-E5A6-6A8B3C105615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8153066" y="2037797"/>
            <a:ext cx="576000" cy="576000"/>
          </a:xfrm>
          <a:prstGeom prst="rect">
            <a:avLst/>
          </a:prstGeom>
        </p:spPr>
      </p:pic>
      <p:pic>
        <p:nvPicPr>
          <p:cNvPr id="129" name="Graphic 128" descr="Qr Code with solid fill">
            <a:extLst>
              <a:ext uri="{FF2B5EF4-FFF2-40B4-BE49-F238E27FC236}">
                <a16:creationId xmlns:a16="http://schemas.microsoft.com/office/drawing/2014/main" id="{825536D9-AC08-5CFA-3D9A-1914C45061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83820" y="2079402"/>
            <a:ext cx="520320" cy="520320"/>
          </a:xfrm>
          <a:prstGeom prst="rect">
            <a:avLst/>
          </a:prstGeom>
        </p:spPr>
      </p:pic>
      <p:cxnSp>
        <p:nvCxnSpPr>
          <p:cNvPr id="133" name="Connector: Curved 132">
            <a:extLst>
              <a:ext uri="{FF2B5EF4-FFF2-40B4-BE49-F238E27FC236}">
                <a16:creationId xmlns:a16="http://schemas.microsoft.com/office/drawing/2014/main" id="{AF96A6F9-A6C6-DA4E-6412-00E48C2180E9}"/>
              </a:ext>
            </a:extLst>
          </p:cNvPr>
          <p:cNvCxnSpPr>
            <a:cxnSpLocks/>
            <a:stCxn id="26" idx="3"/>
            <a:endCxn id="4" idx="1"/>
          </p:cNvCxnSpPr>
          <p:nvPr/>
        </p:nvCxnSpPr>
        <p:spPr>
          <a:xfrm flipV="1">
            <a:off x="5276896" y="1589147"/>
            <a:ext cx="1486088" cy="569671"/>
          </a:xfrm>
          <a:prstGeom prst="curvedConnector3">
            <a:avLst/>
          </a:prstGeom>
          <a:ln w="25400" cap="rnd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Connector: Curved 138">
            <a:extLst>
              <a:ext uri="{FF2B5EF4-FFF2-40B4-BE49-F238E27FC236}">
                <a16:creationId xmlns:a16="http://schemas.microsoft.com/office/drawing/2014/main" id="{3D85BA57-A787-95A8-9721-EB239850D423}"/>
              </a:ext>
            </a:extLst>
          </p:cNvPr>
          <p:cNvCxnSpPr>
            <a:cxnSpLocks/>
            <a:stCxn id="26" idx="3"/>
            <a:endCxn id="126" idx="1"/>
          </p:cNvCxnSpPr>
          <p:nvPr/>
        </p:nvCxnSpPr>
        <p:spPr>
          <a:xfrm>
            <a:off x="5276896" y="2158818"/>
            <a:ext cx="1486088" cy="177138"/>
          </a:xfrm>
          <a:prstGeom prst="curvedConnector3">
            <a:avLst/>
          </a:prstGeom>
          <a:ln w="25400" cap="rnd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F6D12CE5-61F1-77CF-8078-33F68E566475}"/>
              </a:ext>
            </a:extLst>
          </p:cNvPr>
          <p:cNvSpPr txBox="1"/>
          <p:nvPr/>
        </p:nvSpPr>
        <p:spPr>
          <a:xfrm>
            <a:off x="5985624" y="2022351"/>
            <a:ext cx="808854" cy="23242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600" b="1" dirty="0">
                <a:solidFill>
                  <a:srgbClr val="00B050"/>
                </a:solidFill>
              </a:rPr>
              <a:t>- 11.6p</a:t>
            </a:r>
          </a:p>
        </p:txBody>
      </p:sp>
      <p:cxnSp>
        <p:nvCxnSpPr>
          <p:cNvPr id="27" name="Connector: Curved 26">
            <a:extLst>
              <a:ext uri="{FF2B5EF4-FFF2-40B4-BE49-F238E27FC236}">
                <a16:creationId xmlns:a16="http://schemas.microsoft.com/office/drawing/2014/main" id="{5EB98208-4B00-2AFA-BA67-8BA1429B09CD}"/>
              </a:ext>
            </a:extLst>
          </p:cNvPr>
          <p:cNvCxnSpPr>
            <a:cxnSpLocks/>
            <a:stCxn id="26" idx="3"/>
          </p:cNvCxnSpPr>
          <p:nvPr/>
        </p:nvCxnSpPr>
        <p:spPr>
          <a:xfrm>
            <a:off x="5276896" y="2158818"/>
            <a:ext cx="1497020" cy="918079"/>
          </a:xfrm>
          <a:prstGeom prst="curvedConnector3">
            <a:avLst/>
          </a:prstGeom>
          <a:ln w="25400" cap="rnd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22CB7D22-A506-6F56-4FDA-C97684886D71}"/>
              </a:ext>
            </a:extLst>
          </p:cNvPr>
          <p:cNvSpPr/>
          <p:nvPr/>
        </p:nvSpPr>
        <p:spPr>
          <a:xfrm>
            <a:off x="6785087" y="2795451"/>
            <a:ext cx="1347138" cy="575999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34.2p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50492D1-3B32-1878-5F79-5B0EA9B7CDBD}"/>
              </a:ext>
            </a:extLst>
          </p:cNvPr>
          <p:cNvSpPr/>
          <p:nvPr/>
        </p:nvSpPr>
        <p:spPr>
          <a:xfrm>
            <a:off x="8185328" y="2795451"/>
            <a:ext cx="3733725" cy="56289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00000" algn="ctr"/>
            <a:r>
              <a:rPr lang="en-GB" sz="1400" b="1" dirty="0">
                <a:solidFill>
                  <a:schemeClr val="tx1"/>
                </a:solidFill>
              </a:rPr>
              <a:t>Advertising Mail Mailmark</a:t>
            </a:r>
          </a:p>
          <a:p>
            <a:pPr marL="900000" algn="ctr"/>
            <a:r>
              <a:rPr lang="en-GB" sz="1400" b="1" dirty="0">
                <a:solidFill>
                  <a:schemeClr val="tx1"/>
                </a:solidFill>
              </a:rPr>
              <a:t>Large Letter (0-100g)</a:t>
            </a:r>
          </a:p>
        </p:txBody>
      </p:sp>
      <p:pic>
        <p:nvPicPr>
          <p:cNvPr id="40" name="Graphic 39" descr="Qr Code with solid fill">
            <a:extLst>
              <a:ext uri="{FF2B5EF4-FFF2-40B4-BE49-F238E27FC236}">
                <a16:creationId xmlns:a16="http://schemas.microsoft.com/office/drawing/2014/main" id="{C9C05DA3-A17F-8D05-B872-22282568C9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05923" y="2826897"/>
            <a:ext cx="520320" cy="520320"/>
          </a:xfrm>
          <a:prstGeom prst="rect">
            <a:avLst/>
          </a:prstGeom>
        </p:spPr>
      </p:pic>
      <p:pic>
        <p:nvPicPr>
          <p:cNvPr id="41" name="Graphic 40" descr="Paper with solid fill">
            <a:extLst>
              <a:ext uri="{FF2B5EF4-FFF2-40B4-BE49-F238E27FC236}">
                <a16:creationId xmlns:a16="http://schemas.microsoft.com/office/drawing/2014/main" id="{8D34CDC0-8E62-9635-596C-1E5CB07511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183706" y="2784174"/>
            <a:ext cx="576001" cy="576001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072D5C69-C553-0EEB-8036-01F1EA99AA70}"/>
              </a:ext>
            </a:extLst>
          </p:cNvPr>
          <p:cNvSpPr txBox="1"/>
          <p:nvPr/>
        </p:nvSpPr>
        <p:spPr>
          <a:xfrm>
            <a:off x="5792301" y="3010761"/>
            <a:ext cx="808854" cy="23242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600" b="1" dirty="0">
                <a:solidFill>
                  <a:srgbClr val="00B050"/>
                </a:solidFill>
              </a:rPr>
              <a:t>- 0.9p</a:t>
            </a:r>
          </a:p>
        </p:txBody>
      </p:sp>
    </p:spTree>
    <p:extLst>
      <p:ext uri="{BB962C8B-B14F-4D97-AF65-F5344CB8AC3E}">
        <p14:creationId xmlns:p14="http://schemas.microsoft.com/office/powerpoint/2010/main" val="278203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586A2-A0FE-44C8-B0B1-1CD7A0939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700" dirty="0">
                <a:solidFill>
                  <a:srgbClr val="37373A"/>
                </a:solidFill>
              </a:rPr>
              <a:t>Barcoding Migration options </a:t>
            </a:r>
            <a:r>
              <a:rPr lang="en-GB" sz="2700" dirty="0"/>
              <a:t> Subscription Mail</a:t>
            </a:r>
            <a:br>
              <a:rPr lang="en-GB" sz="2700" dirty="0"/>
            </a:br>
            <a:endParaRPr lang="en-GB" sz="2700" b="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1BA7C7B-0088-7933-F1BC-BAB22C34893E}"/>
              </a:ext>
            </a:extLst>
          </p:cNvPr>
          <p:cNvSpPr/>
          <p:nvPr/>
        </p:nvSpPr>
        <p:spPr>
          <a:xfrm>
            <a:off x="6762984" y="2021280"/>
            <a:ext cx="1347138" cy="575999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GB" sz="1400" b="1" dirty="0">
                <a:solidFill>
                  <a:schemeClr val="tx1"/>
                </a:solidFill>
              </a:rPr>
              <a:t>46.5 to 123.3p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A54D8CB-761C-CEB3-F5D8-90125C3BB980}"/>
              </a:ext>
            </a:extLst>
          </p:cNvPr>
          <p:cNvSpPr/>
          <p:nvPr/>
        </p:nvSpPr>
        <p:spPr>
          <a:xfrm>
            <a:off x="3980896" y="2014918"/>
            <a:ext cx="1296000" cy="5760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GB" sz="1400" b="1" dirty="0">
                <a:solidFill>
                  <a:schemeClr val="tx1"/>
                </a:solidFill>
              </a:rPr>
              <a:t>55.5 to 138.4p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381E190-8325-8D2E-2AAE-0FC6FD90D177}"/>
              </a:ext>
            </a:extLst>
          </p:cNvPr>
          <p:cNvSpPr/>
          <p:nvPr/>
        </p:nvSpPr>
        <p:spPr>
          <a:xfrm>
            <a:off x="8163225" y="2021280"/>
            <a:ext cx="3733725" cy="56289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00000" algn="ctr"/>
            <a:r>
              <a:rPr lang="en-GB" sz="1400" b="1" dirty="0">
                <a:solidFill>
                  <a:schemeClr val="tx1"/>
                </a:solidFill>
              </a:rPr>
              <a:t>Subscription Mail Mailmark Large Letter </a:t>
            </a:r>
          </a:p>
        </p:txBody>
      </p:sp>
      <p:pic>
        <p:nvPicPr>
          <p:cNvPr id="33" name="Graphic 32" descr="Qr Code with solid fill">
            <a:extLst>
              <a:ext uri="{FF2B5EF4-FFF2-40B4-BE49-F238E27FC236}">
                <a16:creationId xmlns:a16="http://schemas.microsoft.com/office/drawing/2014/main" id="{A5A9AB27-46CD-9174-3F0D-A643940D1E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83820" y="2052726"/>
            <a:ext cx="520320" cy="52032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206572D6-4E7E-3D74-1284-BB2690D7FF42}"/>
              </a:ext>
            </a:extLst>
          </p:cNvPr>
          <p:cNvSpPr/>
          <p:nvPr/>
        </p:nvSpPr>
        <p:spPr>
          <a:xfrm>
            <a:off x="230275" y="2016957"/>
            <a:ext cx="3708000" cy="577941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540000" algn="ctr"/>
            <a:r>
              <a:rPr lang="en-GB" sz="1400" b="1" dirty="0">
                <a:solidFill>
                  <a:schemeClr val="tx1"/>
                </a:solidFill>
              </a:rPr>
              <a:t>Subscription Mail Non-Mailmark Large Letter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C7AB594-2467-6401-C85B-1149F7B6CA31}"/>
              </a:ext>
            </a:extLst>
          </p:cNvPr>
          <p:cNvCxnSpPr>
            <a:cxnSpLocks/>
            <a:stCxn id="29" idx="3"/>
            <a:endCxn id="24" idx="1"/>
          </p:cNvCxnSpPr>
          <p:nvPr/>
        </p:nvCxnSpPr>
        <p:spPr>
          <a:xfrm>
            <a:off x="5276896" y="2302918"/>
            <a:ext cx="1486088" cy="6362"/>
          </a:xfrm>
          <a:prstGeom prst="straightConnector1">
            <a:avLst/>
          </a:prstGeom>
          <a:ln w="25400" cap="rnd" cmpd="sng" algn="ctr">
            <a:solidFill>
              <a:srgbClr val="00B050"/>
            </a:solidFill>
            <a:prstDash val="solid"/>
            <a:round/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Graphic 45" descr="Paper with solid fill">
            <a:extLst>
              <a:ext uri="{FF2B5EF4-FFF2-40B4-BE49-F238E27FC236}">
                <a16:creationId xmlns:a16="http://schemas.microsoft.com/office/drawing/2014/main" id="{D3ABB8FF-705B-61E3-974A-4D09F1A36A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161603" y="2010003"/>
            <a:ext cx="576001" cy="576001"/>
          </a:xfrm>
          <a:prstGeom prst="rect">
            <a:avLst/>
          </a:prstGeom>
        </p:spPr>
      </p:pic>
      <p:pic>
        <p:nvPicPr>
          <p:cNvPr id="52" name="Graphic 51" descr="Paper with solid fill">
            <a:extLst>
              <a:ext uri="{FF2B5EF4-FFF2-40B4-BE49-F238E27FC236}">
                <a16:creationId xmlns:a16="http://schemas.microsoft.com/office/drawing/2014/main" id="{4EB0042A-B63E-396C-2D61-BB17899653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0926" y="2026115"/>
            <a:ext cx="576001" cy="576001"/>
          </a:xfrm>
          <a:prstGeom prst="rect">
            <a:avLst/>
          </a:prstGeom>
        </p:spPr>
      </p:pic>
      <p:sp>
        <p:nvSpPr>
          <p:cNvPr id="117" name="TextBox 116">
            <a:extLst>
              <a:ext uri="{FF2B5EF4-FFF2-40B4-BE49-F238E27FC236}">
                <a16:creationId xmlns:a16="http://schemas.microsoft.com/office/drawing/2014/main" id="{7B7781F2-D9A3-C976-AABF-8D9DD756ED2F}"/>
              </a:ext>
            </a:extLst>
          </p:cNvPr>
          <p:cNvSpPr txBox="1"/>
          <p:nvPr/>
        </p:nvSpPr>
        <p:spPr>
          <a:xfrm>
            <a:off x="5240320" y="2010003"/>
            <a:ext cx="1552182" cy="222842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600" b="1" dirty="0">
                <a:solidFill>
                  <a:srgbClr val="00B050"/>
                </a:solidFill>
              </a:rPr>
              <a:t>- 9.0 to - 15.1p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FB2A4BA-931A-7575-E490-AA5C1EC4AFCC}"/>
              </a:ext>
            </a:extLst>
          </p:cNvPr>
          <p:cNvGrpSpPr/>
          <p:nvPr/>
        </p:nvGrpSpPr>
        <p:grpSpPr>
          <a:xfrm>
            <a:off x="222270" y="3120064"/>
            <a:ext cx="11674681" cy="736062"/>
            <a:chOff x="222270" y="3120064"/>
            <a:chExt cx="11674681" cy="736062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69E4B218-D89E-CE6B-BEFE-0BB9324005EC}"/>
                </a:ext>
              </a:extLst>
            </p:cNvPr>
            <p:cNvSpPr/>
            <p:nvPr/>
          </p:nvSpPr>
          <p:spPr>
            <a:xfrm>
              <a:off x="6762984" y="3233674"/>
              <a:ext cx="1355797" cy="575998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GB" sz="1400" b="1" dirty="0">
                  <a:solidFill>
                    <a:schemeClr val="tx1"/>
                  </a:solidFill>
                </a:rPr>
                <a:t>104p</a:t>
              </a:r>
            </a:p>
          </p:txBody>
        </p:sp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6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A440B9BD-E2AC-D67D-0FC5-F6CC510D4AD7}"/>
                    </a:ext>
                  </a:extLst>
                </p14:cNvPr>
                <p14:cNvContentPartPr/>
                <p14:nvPr/>
              </p14:nvContentPartPr>
              <p14:xfrm>
                <a:off x="5010912" y="3120064"/>
                <a:ext cx="360" cy="36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A440B9BD-E2AC-D67D-0FC5-F6CC510D4AD7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5001912" y="3066064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4B250F14-58DB-773D-628D-94128725FF3A}"/>
                </a:ext>
              </a:extLst>
            </p:cNvPr>
            <p:cNvSpPr/>
            <p:nvPr/>
          </p:nvSpPr>
          <p:spPr>
            <a:xfrm>
              <a:off x="8163226" y="3222375"/>
              <a:ext cx="3733725" cy="575998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720000" algn="ctr"/>
              <a:r>
                <a:rPr lang="en-GB" sz="1400" b="1" dirty="0">
                  <a:solidFill>
                    <a:schemeClr val="tx1"/>
                  </a:solidFill>
                </a:rPr>
                <a:t>GLL Manual Mailmark Large </a:t>
              </a:r>
            </a:p>
            <a:p>
              <a:pPr marL="720000" algn="ctr"/>
              <a:r>
                <a:rPr lang="en-GB" sz="1400" b="1" dirty="0">
                  <a:solidFill>
                    <a:schemeClr val="tx1"/>
                  </a:solidFill>
                </a:rPr>
                <a:t>Letter 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B196FA20-B75E-D144-8B32-68A17EEC5A9F}"/>
                </a:ext>
              </a:extLst>
            </p:cNvPr>
            <p:cNvSpPr/>
            <p:nvPr/>
          </p:nvSpPr>
          <p:spPr>
            <a:xfrm>
              <a:off x="3980896" y="3235252"/>
              <a:ext cx="1296000" cy="576000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GB" sz="1400" b="1" dirty="0">
                  <a:solidFill>
                    <a:schemeClr val="tx1"/>
                  </a:solidFill>
                </a:rPr>
                <a:t>55.5p</a:t>
              </a:r>
            </a:p>
          </p:txBody>
        </p:sp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8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43EF9C57-4ACB-FFEE-D416-467634E5E726}"/>
                    </a:ext>
                  </a:extLst>
                </p14:cNvPr>
                <p14:cNvContentPartPr/>
                <p14:nvPr/>
              </p14:nvContentPartPr>
              <p14:xfrm>
                <a:off x="5010912" y="3855766"/>
                <a:ext cx="360" cy="36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43EF9C57-4ACB-FFEE-D416-467634E5E726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5001912" y="3801766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0200579-FEA3-2578-ADA5-ED9C9F2EACC9}"/>
                </a:ext>
              </a:extLst>
            </p:cNvPr>
            <p:cNvSpPr/>
            <p:nvPr/>
          </p:nvSpPr>
          <p:spPr>
            <a:xfrm>
              <a:off x="230275" y="3237291"/>
              <a:ext cx="3708000" cy="577941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540000" algn="ctr"/>
              <a:r>
                <a:rPr lang="en-GB" sz="1400" b="1" dirty="0">
                  <a:solidFill>
                    <a:schemeClr val="tx1"/>
                  </a:solidFill>
                </a:rPr>
                <a:t>Subscription Mail Non-Mailmark Large Letter 0-100g (&gt;13mm thick)</a:t>
              </a:r>
            </a:p>
          </p:txBody>
        </p:sp>
        <p:pic>
          <p:nvPicPr>
            <p:cNvPr id="44" name="Graphic 43" descr="Qr Code with solid fill">
              <a:extLst>
                <a:ext uri="{FF2B5EF4-FFF2-40B4-BE49-F238E27FC236}">
                  <a16:creationId xmlns:a16="http://schemas.microsoft.com/office/drawing/2014/main" id="{3E65B387-174E-019E-4237-47A37AEE8ED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699060" y="3256686"/>
              <a:ext cx="520320" cy="520320"/>
            </a:xfrm>
            <a:prstGeom prst="rect">
              <a:avLst/>
            </a:prstGeom>
          </p:spPr>
        </p:pic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9276A878-8439-19CF-5E1D-1FF58CEFE800}"/>
                </a:ext>
              </a:extLst>
            </p:cNvPr>
            <p:cNvCxnSpPr>
              <a:stCxn id="39" idx="3"/>
              <a:endCxn id="25" idx="1"/>
            </p:cNvCxnSpPr>
            <p:nvPr/>
          </p:nvCxnSpPr>
          <p:spPr>
            <a:xfrm flipV="1">
              <a:off x="5276896" y="3521673"/>
              <a:ext cx="1486088" cy="1579"/>
            </a:xfrm>
            <a:prstGeom prst="straightConnector1">
              <a:avLst/>
            </a:prstGeom>
            <a:ln w="25400" cap="rnd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7" name="Graphic 46" descr="Paper with solid fill">
              <a:extLst>
                <a:ext uri="{FF2B5EF4-FFF2-40B4-BE49-F238E27FC236}">
                  <a16:creationId xmlns:a16="http://schemas.microsoft.com/office/drawing/2014/main" id="{2BEF6DEA-2B4B-DEBD-CB32-6DFA828995F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170747" y="3217011"/>
              <a:ext cx="576001" cy="576001"/>
            </a:xfrm>
            <a:prstGeom prst="rect">
              <a:avLst/>
            </a:prstGeom>
          </p:spPr>
        </p:pic>
        <p:pic>
          <p:nvPicPr>
            <p:cNvPr id="57" name="Graphic 56" descr="Paper with solid fill">
              <a:extLst>
                <a:ext uri="{FF2B5EF4-FFF2-40B4-BE49-F238E27FC236}">
                  <a16:creationId xmlns:a16="http://schemas.microsoft.com/office/drawing/2014/main" id="{05A099AA-60E4-3A34-67EA-92EFC7BAC8E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22270" y="3241995"/>
              <a:ext cx="576001" cy="576001"/>
            </a:xfrm>
            <a:prstGeom prst="rect">
              <a:avLst/>
            </a:prstGeom>
          </p:spPr>
        </p:pic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C9182831-9CE2-FFD9-564E-A11AA1B2C7DC}"/>
                </a:ext>
              </a:extLst>
            </p:cNvPr>
            <p:cNvSpPr txBox="1"/>
            <p:nvPr/>
          </p:nvSpPr>
          <p:spPr>
            <a:xfrm>
              <a:off x="5240320" y="3246475"/>
              <a:ext cx="1552182" cy="222842"/>
            </a:xfrm>
            <a:prstGeom prst="rect">
              <a:avLst/>
            </a:prstGeom>
            <a:noFill/>
            <a:ln w="9525" cap="rnd">
              <a:noFill/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29BA74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600" b="1" dirty="0">
                  <a:solidFill>
                    <a:srgbClr val="C00000"/>
                  </a:solidFill>
                </a:rPr>
                <a:t>+ 48.5p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D8800044-A0B1-1272-1D41-5C5F7503D8FD}"/>
              </a:ext>
            </a:extLst>
          </p:cNvPr>
          <p:cNvSpPr txBox="1"/>
          <p:nvPr/>
        </p:nvSpPr>
        <p:spPr>
          <a:xfrm>
            <a:off x="558256" y="1029788"/>
            <a:ext cx="6094476" cy="400110"/>
          </a:xfrm>
          <a:prstGeom prst="rect">
            <a:avLst/>
          </a:prstGeom>
          <a:noFill/>
          <a:ln w="9525" cap="rnd" cmpd="sng" algn="ctr">
            <a:noFill/>
            <a:prstDash val="solid"/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</a:schemeClr>
                </a:solidFill>
              </a:rPr>
              <a:t>Jan 2026 postage rates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8623D6F-8289-ABB5-E399-99F737F7511E}"/>
              </a:ext>
            </a:extLst>
          </p:cNvPr>
          <p:cNvGrpSpPr/>
          <p:nvPr/>
        </p:nvGrpSpPr>
        <p:grpSpPr>
          <a:xfrm>
            <a:off x="230275" y="3822473"/>
            <a:ext cx="11674681" cy="736062"/>
            <a:chOff x="222270" y="3120064"/>
            <a:chExt cx="11674681" cy="73606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A4DBEC5-3704-F143-85E9-C795E75E5CCA}"/>
                </a:ext>
              </a:extLst>
            </p:cNvPr>
            <p:cNvSpPr/>
            <p:nvPr/>
          </p:nvSpPr>
          <p:spPr>
            <a:xfrm>
              <a:off x="6762984" y="3233674"/>
              <a:ext cx="1355797" cy="575998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GB" sz="1400" b="1" dirty="0">
                  <a:solidFill>
                    <a:schemeClr val="tx1"/>
                  </a:solidFill>
                </a:rPr>
                <a:t>104p</a:t>
              </a:r>
            </a:p>
          </p:txBody>
        </p:sp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0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6DD49253-6744-2252-2C17-24CFD187801D}"/>
                    </a:ext>
                  </a:extLst>
                </p14:cNvPr>
                <p14:cNvContentPartPr/>
                <p14:nvPr/>
              </p14:nvContentPartPr>
              <p14:xfrm>
                <a:off x="5010912" y="3120064"/>
                <a:ext cx="360" cy="36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6DD49253-6744-2252-2C17-24CFD187801D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001912" y="3066064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EA46FE-DA5E-7CF8-746A-2D1B96BCA3E9}"/>
                </a:ext>
              </a:extLst>
            </p:cNvPr>
            <p:cNvSpPr/>
            <p:nvPr/>
          </p:nvSpPr>
          <p:spPr>
            <a:xfrm>
              <a:off x="8163226" y="3222375"/>
              <a:ext cx="3733725" cy="575998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720000" algn="ctr"/>
              <a:r>
                <a:rPr lang="en-GB" sz="1400" b="1" dirty="0">
                  <a:solidFill>
                    <a:schemeClr val="tx1"/>
                  </a:solidFill>
                </a:rPr>
                <a:t>GLL Manual Mailmark Large </a:t>
              </a:r>
            </a:p>
            <a:p>
              <a:pPr marL="720000" algn="ctr"/>
              <a:r>
                <a:rPr lang="en-GB" sz="1400" b="1" dirty="0">
                  <a:solidFill>
                    <a:schemeClr val="tx1"/>
                  </a:solidFill>
                </a:rPr>
                <a:t>Letter 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A1C5D5D-4DEC-4ECD-31CC-271E018264FD}"/>
                </a:ext>
              </a:extLst>
            </p:cNvPr>
            <p:cNvSpPr/>
            <p:nvPr/>
          </p:nvSpPr>
          <p:spPr>
            <a:xfrm>
              <a:off x="3980896" y="3235252"/>
              <a:ext cx="1296000" cy="576000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GB" sz="1400" b="1" dirty="0">
                  <a:solidFill>
                    <a:schemeClr val="tx1"/>
                  </a:solidFill>
                </a:rPr>
                <a:t>72p</a:t>
              </a:r>
            </a:p>
          </p:txBody>
        </p:sp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2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588D7086-076A-5976-37F9-7266D1122DC8}"/>
                    </a:ext>
                  </a:extLst>
                </p14:cNvPr>
                <p14:cNvContentPartPr/>
                <p14:nvPr/>
              </p14:nvContentPartPr>
              <p14:xfrm>
                <a:off x="5010912" y="3855766"/>
                <a:ext cx="360" cy="36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588D7086-076A-5976-37F9-7266D1122DC8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001912" y="3801766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62BF43A-CF39-E946-288A-A947196B861B}"/>
                </a:ext>
              </a:extLst>
            </p:cNvPr>
            <p:cNvSpPr/>
            <p:nvPr/>
          </p:nvSpPr>
          <p:spPr>
            <a:xfrm>
              <a:off x="230275" y="3237291"/>
              <a:ext cx="3708000" cy="577941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540000" algn="ctr"/>
              <a:r>
                <a:rPr lang="en-GB" sz="1400" b="1" dirty="0">
                  <a:solidFill>
                    <a:schemeClr val="tx1"/>
                  </a:solidFill>
                </a:rPr>
                <a:t>Subscription Mail Non-Mailmark Large Letter 101-250g (&gt;13mm thick)</a:t>
              </a:r>
            </a:p>
          </p:txBody>
        </p:sp>
        <p:pic>
          <p:nvPicPr>
            <p:cNvPr id="12" name="Graphic 11" descr="Qr Code with solid fill">
              <a:extLst>
                <a:ext uri="{FF2B5EF4-FFF2-40B4-BE49-F238E27FC236}">
                  <a16:creationId xmlns:a16="http://schemas.microsoft.com/office/drawing/2014/main" id="{AE8A6A22-90B7-0F1F-1910-357078E159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699060" y="3256686"/>
              <a:ext cx="520320" cy="520320"/>
            </a:xfrm>
            <a:prstGeom prst="rect">
              <a:avLst/>
            </a:prstGeom>
          </p:spPr>
        </p:pic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DAAF5763-65D2-EEE8-8070-8781995AB3FE}"/>
                </a:ext>
              </a:extLst>
            </p:cNvPr>
            <p:cNvCxnSpPr>
              <a:stCxn id="9" idx="3"/>
              <a:endCxn id="6" idx="1"/>
            </p:cNvCxnSpPr>
            <p:nvPr/>
          </p:nvCxnSpPr>
          <p:spPr>
            <a:xfrm flipV="1">
              <a:off x="5276896" y="3521673"/>
              <a:ext cx="1486088" cy="1579"/>
            </a:xfrm>
            <a:prstGeom prst="straightConnector1">
              <a:avLst/>
            </a:prstGeom>
            <a:ln w="25400" cap="rnd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Graphic 13" descr="Paper with solid fill">
              <a:extLst>
                <a:ext uri="{FF2B5EF4-FFF2-40B4-BE49-F238E27FC236}">
                  <a16:creationId xmlns:a16="http://schemas.microsoft.com/office/drawing/2014/main" id="{89C5032C-96D0-16E4-09ED-F447DC75075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170747" y="3217011"/>
              <a:ext cx="576001" cy="576001"/>
            </a:xfrm>
            <a:prstGeom prst="rect">
              <a:avLst/>
            </a:prstGeom>
          </p:spPr>
        </p:pic>
        <p:pic>
          <p:nvPicPr>
            <p:cNvPr id="15" name="Graphic 14" descr="Paper with solid fill">
              <a:extLst>
                <a:ext uri="{FF2B5EF4-FFF2-40B4-BE49-F238E27FC236}">
                  <a16:creationId xmlns:a16="http://schemas.microsoft.com/office/drawing/2014/main" id="{95E4E4EC-A3C1-D65A-0854-94DF4AE595B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22270" y="3241995"/>
              <a:ext cx="576001" cy="576001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956113D-8C1D-572A-AA4D-61599AD86F7B}"/>
                </a:ext>
              </a:extLst>
            </p:cNvPr>
            <p:cNvSpPr txBox="1"/>
            <p:nvPr/>
          </p:nvSpPr>
          <p:spPr>
            <a:xfrm>
              <a:off x="5240320" y="3246475"/>
              <a:ext cx="1552182" cy="222842"/>
            </a:xfrm>
            <a:prstGeom prst="rect">
              <a:avLst/>
            </a:prstGeom>
            <a:noFill/>
            <a:ln w="9525" cap="rnd">
              <a:noFill/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29BA74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600" b="1" dirty="0">
                  <a:solidFill>
                    <a:srgbClr val="C00000"/>
                  </a:solidFill>
                </a:rPr>
                <a:t>+ 32p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31691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30620A-B777-4332-ACAF-9D5B87C013F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18142" y="1439852"/>
            <a:ext cx="10844784" cy="4414761"/>
          </a:xfr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</a:rPr>
              <a:t>Customer Consultation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</a:p>
          <a:p>
            <a:pPr marL="345600" lvl="2" indent="0">
              <a:spcBef>
                <a:spcPts val="1200"/>
              </a:spcBef>
              <a:spcAft>
                <a:spcPts val="1200"/>
              </a:spcAft>
              <a:buClrTx/>
              <a:buNone/>
              <a:defRPr/>
            </a:pPr>
            <a:r>
              <a:rPr lang="en-GB" sz="1800" dirty="0">
                <a:solidFill>
                  <a:schemeClr val="tx1"/>
                </a:solidFill>
                <a:latin typeface="Aptos" panose="020B0004020202020204" pitchFamily="34" charset="0"/>
              </a:rPr>
              <a:t>Customer consultation runs from 01/07/2026 and closes on the 24/07/2026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1800" b="1" dirty="0">
                <a:solidFill>
                  <a:schemeClr val="tx1"/>
                </a:solidFill>
                <a:latin typeface="Aptos" panose="020B0004020202020204" pitchFamily="34" charset="0"/>
              </a:rPr>
              <a:t>Royal Mail reviews feedback </a:t>
            </a:r>
          </a:p>
          <a:p>
            <a:pPr marL="345600" lvl="2" indent="0">
              <a:spcBef>
                <a:spcPts val="1200"/>
              </a:spcBef>
              <a:spcAft>
                <a:spcPts val="1200"/>
              </a:spcAft>
              <a:buClrTx/>
              <a:buNone/>
              <a:defRPr/>
            </a:pPr>
            <a:r>
              <a:rPr lang="en-GB" sz="1800" dirty="0">
                <a:solidFill>
                  <a:schemeClr val="tx1"/>
                </a:solidFill>
                <a:latin typeface="Aptos" panose="020B0004020202020204" pitchFamily="34" charset="0"/>
              </a:rPr>
              <a:t>Royal Mail reviews feedback from 27/07/2026 until the end of August 2026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1800" b="1" dirty="0">
                <a:solidFill>
                  <a:schemeClr val="tx1"/>
                </a:solidFill>
                <a:latin typeface="Aptos" panose="020B0004020202020204" pitchFamily="34" charset="0"/>
              </a:rPr>
              <a:t>Royal Mail announce next steps</a:t>
            </a:r>
          </a:p>
          <a:p>
            <a:pPr marL="345600" lvl="2" indent="0">
              <a:spcBef>
                <a:spcPts val="1200"/>
              </a:spcBef>
              <a:spcAft>
                <a:spcPts val="1200"/>
              </a:spcAft>
              <a:buClrTx/>
              <a:buNone/>
              <a:defRPr/>
            </a:pPr>
            <a:r>
              <a:rPr lang="en-GB" sz="1800" dirty="0">
                <a:solidFill>
                  <a:schemeClr val="tx1"/>
                </a:solidFill>
                <a:latin typeface="Aptos" panose="020B0004020202020204" pitchFamily="34" charset="0"/>
              </a:rPr>
              <a:t>Next steps announced by end of September 2026 </a:t>
            </a:r>
          </a:p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A586A2-A0FE-44C8-B0B1-1CD7A0939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08" y="463571"/>
            <a:ext cx="9651915" cy="1305890"/>
          </a:xfrm>
        </p:spPr>
        <p:txBody>
          <a:bodyPr/>
          <a:lstStyle/>
          <a:p>
            <a:r>
              <a:rPr lang="en-GB" sz="2700" dirty="0">
                <a:latin typeface="Aptos" panose="020B0004020202020204" pitchFamily="34" charset="0"/>
              </a:rPr>
              <a:t>Our Indicative Timetable </a:t>
            </a:r>
            <a:br>
              <a:rPr lang="en-GB" sz="2700" dirty="0">
                <a:latin typeface="Aptos" panose="020B0004020202020204" pitchFamily="34" charset="0"/>
              </a:rPr>
            </a:br>
            <a:r>
              <a:rPr lang="en-GB" sz="2000" b="0" dirty="0">
                <a:solidFill>
                  <a:schemeClr val="tx1">
                    <a:lumMod val="60000"/>
                    <a:lumOff val="40000"/>
                  </a:schemeClr>
                </a:solidFill>
                <a:latin typeface="Aptos" panose="020B0004020202020204" pitchFamily="34" charset="0"/>
              </a:rPr>
              <a:t>We</a:t>
            </a:r>
            <a:r>
              <a:rPr kumimoji="0" lang="en-GB" sz="2000" b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 </a:t>
            </a:r>
            <a:r>
              <a:rPr lang="en-GB" sz="2000" b="0" dirty="0">
                <a:solidFill>
                  <a:schemeClr val="tx1">
                    <a:lumMod val="60000"/>
                    <a:lumOff val="40000"/>
                  </a:schemeClr>
                </a:solidFill>
                <a:latin typeface="Aptos" panose="020B0004020202020204" pitchFamily="34" charset="0"/>
                <a:ea typeface="+mn-ea"/>
                <a:cs typeface="+mn-cs"/>
              </a:rPr>
              <a:t>are working with the following timetable in mind </a:t>
            </a:r>
            <a:br>
              <a:rPr kumimoji="0" lang="en-GB" sz="1800" b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lang="en-GB" sz="1800" b="0" dirty="0">
                <a:solidFill>
                  <a:schemeClr val="tx1"/>
                </a:solidFill>
              </a:rPr>
              <a:t>   </a:t>
            </a:r>
            <a:endParaRPr lang="en-GB" sz="2700" b="0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CA026B-94E9-4CA7-91E8-9C0E4A9615E7}"/>
              </a:ext>
            </a:extLst>
          </p:cNvPr>
          <p:cNvSpPr/>
          <p:nvPr/>
        </p:nvSpPr>
        <p:spPr>
          <a:xfrm>
            <a:off x="387070" y="563772"/>
            <a:ext cx="114178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>
              <a:latin typeface="+mj-lt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dirty="0">
              <a:latin typeface="+mj-lt"/>
            </a:endParaRPr>
          </a:p>
          <a:p>
            <a:pPr lvl="0"/>
            <a:endParaRPr lang="en-GB" dirty="0">
              <a:latin typeface="+mj-lt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dirty="0">
              <a:latin typeface="+mj-lt"/>
            </a:endParaRPr>
          </a:p>
          <a:p>
            <a:pPr lvl="0"/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44468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AiJlc1SjikgjnNs387ng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AiJlc1SjikgjnNs387n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AiJlc1SjikgjnNs387ng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AiJlc1SjikgjnNs387n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CONTENT" val="/DATE"/>
  <p:tag name="EE4P_AGENDAWIZARD_PROPERTIES" val="197.597/369.3848/123.634/115.6044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AiJlc1SjikgjnNs387ng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AGENDAWIZARD" val="element"/>
  <p:tag name="EE4P_AGENDAWIZARD_CONTENT" val="/DATE"/>
  <p:tag name="EE4P_AGENDAWIZARD_PROPERTIES" val="197.597/369.3848/123.634/115.6044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.oZbb0sXNdu8BCibsgsUw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.oZbb0sXNdu8BCibsgsUw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3. Subtitl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.oZbb0sXNdu8BCibsgsUw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3. Subtitl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AiJlc1SjikgjnNs387ng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AiJlc1SjikgjnNs387ng"/>
</p:tagLst>
</file>

<file path=ppt/theme/theme1.xml><?xml version="1.0" encoding="utf-8"?>
<a:theme xmlns:a="http://schemas.openxmlformats.org/drawingml/2006/main" name="3_Royal Mail Grid 16:9 - 16209">
  <a:themeElements>
    <a:clrScheme name="Royal Mail">
      <a:dk1>
        <a:srgbClr val="404044"/>
      </a:dk1>
      <a:lt1>
        <a:srgbClr val="FFFFFF"/>
      </a:lt1>
      <a:dk2>
        <a:srgbClr val="53535A"/>
      </a:dk2>
      <a:lt2>
        <a:srgbClr val="F4F4F3"/>
      </a:lt2>
      <a:accent1>
        <a:srgbClr val="DA202A"/>
      </a:accent1>
      <a:accent2>
        <a:srgbClr val="172154"/>
      </a:accent2>
      <a:accent3>
        <a:srgbClr val="C1C6C8"/>
      </a:accent3>
      <a:accent4>
        <a:srgbClr val="62A531"/>
      </a:accent4>
      <a:accent5>
        <a:srgbClr val="088578"/>
      </a:accent5>
      <a:accent6>
        <a:srgbClr val="FFB600"/>
      </a:accent6>
      <a:hlink>
        <a:srgbClr val="0892CB"/>
      </a:hlink>
      <a:folHlink>
        <a:srgbClr val="088578"/>
      </a:folHlink>
    </a:clrScheme>
    <a:fontScheme name="Custom 3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DA202A"/>
        </a:solidFill>
        <a:ln w="9525" cap="rnd" cmpd="sng" algn="ctr">
          <a:solidFill>
            <a:srgbClr val="DA202A"/>
          </a:solidFill>
          <a:prstDash val="solid"/>
          <a:round/>
          <a:headEnd type="none" w="med" len="med"/>
          <a:tailEnd type="none" w="med" len="med"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rgbClr val="FFFFFF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 cap="rnd" cmpd="sng" algn="ctr">
          <a:solidFill>
            <a:srgbClr val="9A9A9A"/>
          </a:solidFill>
          <a:prstDash val="solid"/>
          <a:round/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9525" cap="rnd">
          <a:noFill/>
          <a:prstDash val="solid"/>
          <a:round/>
        </a:ln>
        <a:extLst>
          <a:ext uri="{909E8E84-426E-40DD-AFC4-6F175D3DCCD1}">
            <a14:hiddenFill xmlns:a14="http://schemas.microsoft.com/office/drawing/2010/main">
              <a:solidFill>
                <a:srgbClr val="29BA74"/>
              </a:solidFill>
            </a14:hiddenFill>
          </a:ext>
        </a:extLst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rgbClr val="404044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/>
  <a:custClrLst>
    <a:custClr name="Custom Color">
      <a:srgbClr val="37373A"/>
    </a:custClr>
    <a:custClr name="Custom Color">
      <a:srgbClr val="2E3558"/>
    </a:custClr>
    <a:custClr name="Custom Color">
      <a:srgbClr val="30C1D7"/>
    </a:custClr>
    <a:custClr name="Custom Color">
      <a:srgbClr val="670F31"/>
    </a:custClr>
    <a:custClr name="Custom Color">
      <a:srgbClr val="E71C57"/>
    </a:custClr>
  </a:custClrLst>
  <a:extLst>
    <a:ext uri="{05A4C25C-085E-4340-85A3-A5531E510DB2}">
      <thm15:themeFamily xmlns:thm15="http://schemas.microsoft.com/office/thememl/2012/main" name="Blank_16x9.potx" id="{F1417891-ADEE-4A5A-84BF-A61365689D8D}" vid="{7D249777-7FCF-437A-B862-D77B0EF45D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F49EE6B8E0E64585FF01767C4907B5" ma:contentTypeVersion="10" ma:contentTypeDescription="Create a new document." ma:contentTypeScope="" ma:versionID="7c307ec00528ad45c38a4e4950a89c41">
  <xsd:schema xmlns:xsd="http://www.w3.org/2001/XMLSchema" xmlns:xs="http://www.w3.org/2001/XMLSchema" xmlns:p="http://schemas.microsoft.com/office/2006/metadata/properties" xmlns:ns3="9d7ae4c1-9621-4ef6-b9eb-f050f4c881e3" targetNamespace="http://schemas.microsoft.com/office/2006/metadata/properties" ma:root="true" ma:fieldsID="852354612468c13ffe39b2dc67058802" ns3:_="">
    <xsd:import namespace="9d7ae4c1-9621-4ef6-b9eb-f050f4c881e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7ae4c1-9621-4ef6-b9eb-f050f4c881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218D7E-D9D9-4957-9B76-6A13E47FF5F6}">
  <ds:schemaRefs>
    <ds:schemaRef ds:uri="9d7ae4c1-9621-4ef6-b9eb-f050f4c881e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C21F40C-0FC0-4EBB-BE0A-50FA3ACC80FB}">
  <ds:schemaRefs>
    <ds:schemaRef ds:uri="9d7ae4c1-9621-4ef6-b9eb-f050f4c881e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D46DB04-071C-4536-BDC5-7B9477EC7C5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4282</TotalTime>
  <Words>1476</Words>
  <Application>Microsoft Office PowerPoint</Application>
  <PresentationFormat>Widescreen</PresentationFormat>
  <Paragraphs>239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Aptos</vt:lpstr>
      <vt:lpstr>Arial</vt:lpstr>
      <vt:lpstr>Calibri</vt:lpstr>
      <vt:lpstr>RM First Class Inline</vt:lpstr>
      <vt:lpstr>Trebuchet MS</vt:lpstr>
      <vt:lpstr>3_Royal Mail Grid 16:9 - 16209</vt:lpstr>
      <vt:lpstr>think-cell Slide</vt:lpstr>
      <vt:lpstr>Migrating to Barcoded Products – next phase We want to hear your views </vt:lpstr>
      <vt:lpstr>Introduction  </vt:lpstr>
      <vt:lpstr>Potential Future State – Next Phase Scenarios  </vt:lpstr>
      <vt:lpstr>Continued Support for Customers Migrating to Barcoded Products  We will continue to provide the following support mechanisms to customers</vt:lpstr>
      <vt:lpstr>Migration – Price Considerations</vt:lpstr>
      <vt:lpstr>Barcoding Migration options Business Mail</vt:lpstr>
      <vt:lpstr>Barcoding Migration options Advertising Mail </vt:lpstr>
      <vt:lpstr>Barcoding Migration options  Subscription Mail </vt:lpstr>
      <vt:lpstr>Our Indicative Timetable  We are working with the following timetable in mind     </vt:lpstr>
      <vt:lpstr>Customer Feedback  We invite you to provide feedback on each scenario proposed    </vt:lpstr>
      <vt:lpstr>Responses     We would welcome your response and feedback via any of the following: </vt:lpstr>
      <vt:lpstr>Appendices</vt:lpstr>
      <vt:lpstr>Considerations to enable migration from a non-Mailmark Letter to a  Mailmark product Below are some possible solutions to develop with you, providing clear options for potential migration</vt:lpstr>
      <vt:lpstr>Considerations to enable migration from a non-Mailmark Large Letter  to a Mailmark product Below are some possible solutions to develop with you, providing clear options for potential migration </vt:lpstr>
      <vt:lpstr>Thank you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 Cable</dc:title>
  <dc:creator>Tim Cable</dc:creator>
  <cp:lastModifiedBy>Kathryn Howe</cp:lastModifiedBy>
  <cp:revision>1719</cp:revision>
  <dcterms:created xsi:type="dcterms:W3CDTF">2019-05-02T13:56:26Z</dcterms:created>
  <dcterms:modified xsi:type="dcterms:W3CDTF">2026-06-30T09:30:03Z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0x010100A3F49EE6B8E0E64585FF01767C4907B5</vt:lpwstr>
  </property>
  <property fmtid="{D5CDD505-2E9C-101B-9397-08002B2CF9AE}" pid="3" name="MSIP_Label_980f36f3-41a5-4f45-a6a2-e224f336accd_Enabled">
    <vt:lpwstr>true</vt:lpwstr>
  </property>
  <property fmtid="{D5CDD505-2E9C-101B-9397-08002B2CF9AE}" pid="4" name="MSIP_Label_980f36f3-41a5-4f45-a6a2-e224f336accd_SetDate">
    <vt:lpwstr>2025-08-04T13:24:18Z</vt:lpwstr>
  </property>
  <property fmtid="{D5CDD505-2E9C-101B-9397-08002B2CF9AE}" pid="5" name="MSIP_Label_980f36f3-41a5-4f45-a6a2-e224f336accd_Method">
    <vt:lpwstr>Privileged</vt:lpwstr>
  </property>
  <property fmtid="{D5CDD505-2E9C-101B-9397-08002B2CF9AE}" pid="6" name="MSIP_Label_980f36f3-41a5-4f45-a6a2-e224f336accd_Name">
    <vt:lpwstr>980f36f3-41a5-4f45-a6a2-e224f336accd</vt:lpwstr>
  </property>
  <property fmtid="{D5CDD505-2E9C-101B-9397-08002B2CF9AE}" pid="7" name="MSIP_Label_980f36f3-41a5-4f45-a6a2-e224f336accd_SiteId">
    <vt:lpwstr>7a082108-90dd-41ac-be41-9b8feabee2da</vt:lpwstr>
  </property>
  <property fmtid="{D5CDD505-2E9C-101B-9397-08002B2CF9AE}" pid="8" name="MSIP_Label_980f36f3-41a5-4f45-a6a2-e224f336accd_ActionId">
    <vt:lpwstr>970fb593-8110-4faf-b9a4-a0027412d76f</vt:lpwstr>
  </property>
  <property fmtid="{D5CDD505-2E9C-101B-9397-08002B2CF9AE}" pid="9" name="MSIP_Label_980f36f3-41a5-4f45-a6a2-e224f336accd_ContentBits">
    <vt:lpwstr>2</vt:lpwstr>
  </property>
  <property fmtid="{D5CDD505-2E9C-101B-9397-08002B2CF9AE}" pid="10" name="ClassificationContentMarkingFooterLocations">
    <vt:lpwstr>3_Royal Mail Grid 16\:9 - 16209:3</vt:lpwstr>
  </property>
  <property fmtid="{D5CDD505-2E9C-101B-9397-08002B2CF9AE}" pid="11" name="ClassificationContentMarkingFooterText">
    <vt:lpwstr>Classified: RMG – Internal</vt:lpwstr>
  </property>
</Properties>
</file>