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handoutMasterIdLst>
    <p:handoutMasterId r:id="rId13"/>
  </p:handoutMasterIdLst>
  <p:sldIdLst>
    <p:sldId id="287" r:id="rId5"/>
    <p:sldId id="296" r:id="rId6"/>
    <p:sldId id="299" r:id="rId7"/>
    <p:sldId id="301" r:id="rId8"/>
    <p:sldId id="302" r:id="rId9"/>
    <p:sldId id="305" r:id="rId10"/>
    <p:sldId id="297" r:id="rId1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3" orient="horz" pos="178">
          <p15:clr>
            <a:srgbClr val="A4A3A4"/>
          </p15:clr>
        </p15:guide>
        <p15:guide id="4" orient="horz" pos="911" userDrawn="1">
          <p15:clr>
            <a:srgbClr val="A4A3A4"/>
          </p15:clr>
        </p15:guide>
        <p15:guide id="5" orient="horz" pos="815" userDrawn="1">
          <p15:clr>
            <a:srgbClr val="A4A3A4"/>
          </p15:clr>
        </p15:guide>
        <p15:guide id="6" orient="horz" pos="4156" userDrawn="1">
          <p15:clr>
            <a:srgbClr val="A4A3A4"/>
          </p15:clr>
        </p15:guide>
        <p15:guide id="7" orient="horz" pos="3600" userDrawn="1">
          <p15:clr>
            <a:srgbClr val="A4A3A4"/>
          </p15:clr>
        </p15:guide>
        <p15:guide id="8" orient="horz" pos="3649">
          <p15:clr>
            <a:srgbClr val="A4A3A4"/>
          </p15:clr>
        </p15:guide>
        <p15:guide id="12" pos="3243" userDrawn="1">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ke Haskins" initials="MH" lastIdx="1" clrIdx="0"/>
  <p:cmAuthor id="1" name="Charlotte Marshall" initials="CM" lastIdx="3" clrIdx="1">
    <p:extLst>
      <p:ext uri="{19B8F6BF-5375-455C-9EA6-DF929625EA0E}">
        <p15:presenceInfo xmlns:p15="http://schemas.microsoft.com/office/powerpoint/2012/main" userId="S::charlotte.marshall@royalmail.com::2495b9bd-c99f-48ab-858b-037247d545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CCFF"/>
    <a:srgbClr val="C1C6C8"/>
    <a:srgbClr val="F4F4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412" autoAdjust="0"/>
    <p:restoredTop sz="94671" autoAdjust="0"/>
  </p:normalViewPr>
  <p:slideViewPr>
    <p:cSldViewPr snapToGrid="0" showGuides="1">
      <p:cViewPr varScale="1">
        <p:scale>
          <a:sx n="58" d="100"/>
          <a:sy n="58" d="100"/>
        </p:scale>
        <p:origin x="1756" y="56"/>
      </p:cViewPr>
      <p:guideLst>
        <p:guide orient="horz" pos="2183"/>
        <p:guide orient="horz" pos="178"/>
        <p:guide orient="horz" pos="911"/>
        <p:guide orient="horz" pos="815"/>
        <p:guide orient="horz" pos="4156"/>
        <p:guide orient="horz" pos="3600"/>
        <p:guide orient="horz" pos="3649"/>
        <p:guide pos="324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52" d="100"/>
        <a:sy n="52" d="100"/>
      </p:scale>
      <p:origin x="0" y="0"/>
    </p:cViewPr>
  </p:sorterViewPr>
  <p:notesViewPr>
    <p:cSldViewPr snapToGrid="0" showGuides="1">
      <p:cViewPr varScale="1">
        <p:scale>
          <a:sx n="55" d="100"/>
          <a:sy n="55" d="100"/>
        </p:scale>
        <p:origin x="-2880" y="-90"/>
      </p:cViewPr>
      <p:guideLst>
        <p:guide orient="horz" pos="2928"/>
        <p:guide pos="2208"/>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970939" y="0"/>
            <a:ext cx="3037840" cy="466435"/>
          </a:xfrm>
          <a:prstGeom prst="rect">
            <a:avLst/>
          </a:prstGeom>
        </p:spPr>
        <p:txBody>
          <a:bodyPr vert="horz" lIns="91440" tIns="45720" rIns="91440" bIns="45720" rtlCol="0"/>
          <a:lstStyle>
            <a:lvl1pPr algn="r">
              <a:defRPr sz="1200"/>
            </a:lvl1pPr>
          </a:lstStyle>
          <a:p>
            <a:fld id="{514C30E0-A67B-45A2-A9C8-8D694DFE099F}" type="datetimeFigureOut">
              <a:rPr lang="en-GB" smtClean="0"/>
              <a:t>24/06/2020</a:t>
            </a:fld>
            <a:endParaRPr lang="en-GB" dirty="0"/>
          </a:p>
        </p:txBody>
      </p:sp>
      <p:sp>
        <p:nvSpPr>
          <p:cNvPr id="4" name="Footer Placeholder 3"/>
          <p:cNvSpPr>
            <a:spLocks noGrp="1"/>
          </p:cNvSpPr>
          <p:nvPr>
            <p:ph type="ftr" sz="quarter" idx="2"/>
          </p:nvPr>
        </p:nvSpPr>
        <p:spPr>
          <a:xfrm>
            <a:off x="0" y="8829967"/>
            <a:ext cx="3037840" cy="466434"/>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970939" y="8829967"/>
            <a:ext cx="3037840" cy="466434"/>
          </a:xfrm>
          <a:prstGeom prst="rect">
            <a:avLst/>
          </a:prstGeom>
        </p:spPr>
        <p:txBody>
          <a:bodyPr vert="horz" lIns="91440" tIns="45720" rIns="91440" bIns="45720" rtlCol="0" anchor="b"/>
          <a:lstStyle>
            <a:lvl1pPr algn="r">
              <a:defRPr sz="1200"/>
            </a:lvl1pPr>
          </a:lstStyle>
          <a:p>
            <a:fld id="{735BD18D-9E9A-4A11-AE7C-595964A9BB8D}" type="slidenum">
              <a:rPr lang="en-GB" smtClean="0"/>
              <a:t>‹#›</a:t>
            </a:fld>
            <a:endParaRPr lang="en-GB" dirty="0"/>
          </a:p>
        </p:txBody>
      </p:sp>
    </p:spTree>
    <p:extLst>
      <p:ext uri="{BB962C8B-B14F-4D97-AF65-F5344CB8AC3E}">
        <p14:creationId xmlns:p14="http://schemas.microsoft.com/office/powerpoint/2010/main" val="1484347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1440" tIns="45720" rIns="91440" bIns="45720" rtlCol="0"/>
          <a:lstStyle>
            <a:lvl1pPr algn="l">
              <a:defRPr sz="1200">
                <a:latin typeface="Calibri" panose="020F0502020204030204" pitchFamily="34" charset="0"/>
              </a:defRPr>
            </a:lvl1pPr>
          </a:lstStyle>
          <a:p>
            <a:endParaRPr lang="en-GB" dirty="0"/>
          </a:p>
        </p:txBody>
      </p:sp>
      <p:sp>
        <p:nvSpPr>
          <p:cNvPr id="3" name="Date Placeholder 2"/>
          <p:cNvSpPr>
            <a:spLocks noGrp="1"/>
          </p:cNvSpPr>
          <p:nvPr>
            <p:ph type="dt" idx="1"/>
          </p:nvPr>
        </p:nvSpPr>
        <p:spPr>
          <a:xfrm>
            <a:off x="3970939" y="0"/>
            <a:ext cx="3037840" cy="464820"/>
          </a:xfrm>
          <a:prstGeom prst="rect">
            <a:avLst/>
          </a:prstGeom>
        </p:spPr>
        <p:txBody>
          <a:bodyPr vert="horz" lIns="91440" tIns="45720" rIns="91440" bIns="45720" rtlCol="0"/>
          <a:lstStyle>
            <a:lvl1pPr algn="r">
              <a:defRPr sz="1200">
                <a:latin typeface="Calibri" panose="020F0502020204030204" pitchFamily="34" charset="0"/>
              </a:defRPr>
            </a:lvl1pPr>
          </a:lstStyle>
          <a:p>
            <a:fld id="{6C07F4E0-1604-49A8-8AFD-492A88FAAC25}" type="datetimeFigureOut">
              <a:rPr lang="en-GB" smtClean="0"/>
              <a:pPr/>
              <a:t>24/06/2020</a:t>
            </a:fld>
            <a:endParaRPr lang="en-GB"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6" name="Footer Placeholder 5"/>
          <p:cNvSpPr>
            <a:spLocks noGrp="1"/>
          </p:cNvSpPr>
          <p:nvPr>
            <p:ph type="ftr" sz="quarter" idx="4"/>
          </p:nvPr>
        </p:nvSpPr>
        <p:spPr>
          <a:xfrm>
            <a:off x="0" y="8829966"/>
            <a:ext cx="3037840" cy="464820"/>
          </a:xfrm>
          <a:prstGeom prst="rect">
            <a:avLst/>
          </a:prstGeom>
        </p:spPr>
        <p:txBody>
          <a:bodyPr vert="horz" lIns="91440" tIns="45720" rIns="91440" bIns="45720" rtlCol="0" anchor="b"/>
          <a:lstStyle>
            <a:lvl1pPr algn="l">
              <a:defRPr sz="1200">
                <a:latin typeface="Calibri" panose="020F0502020204030204" pitchFamily="34" charset="0"/>
              </a:defRPr>
            </a:lvl1pPr>
          </a:lstStyle>
          <a:p>
            <a:endParaRPr lang="en-GB" dirty="0"/>
          </a:p>
        </p:txBody>
      </p:sp>
      <p:sp>
        <p:nvSpPr>
          <p:cNvPr id="7" name="Slide Number Placeholder 6"/>
          <p:cNvSpPr>
            <a:spLocks noGrp="1"/>
          </p:cNvSpPr>
          <p:nvPr>
            <p:ph type="sldNum" sz="quarter" idx="5"/>
          </p:nvPr>
        </p:nvSpPr>
        <p:spPr>
          <a:xfrm>
            <a:off x="3970939" y="8829966"/>
            <a:ext cx="3037840" cy="464820"/>
          </a:xfrm>
          <a:prstGeom prst="rect">
            <a:avLst/>
          </a:prstGeom>
        </p:spPr>
        <p:txBody>
          <a:bodyPr vert="horz" lIns="91440" tIns="45720" rIns="91440" bIns="45720" rtlCol="0" anchor="b"/>
          <a:lstStyle>
            <a:lvl1pPr algn="r">
              <a:defRPr sz="1200">
                <a:latin typeface="Calibri" panose="020F0502020204030204" pitchFamily="34" charset="0"/>
              </a:defRPr>
            </a:lvl1pPr>
          </a:lstStyle>
          <a:p>
            <a:fld id="{EE4C5386-DB2A-45A4-86A4-E806641C31E4}" type="slidenum">
              <a:rPr lang="en-GB" smtClean="0"/>
              <a:pPr/>
              <a:t>‹#›</a:t>
            </a:fld>
            <a:endParaRPr lang="en-GB" dirty="0"/>
          </a:p>
        </p:txBody>
      </p:sp>
    </p:spTree>
    <p:extLst>
      <p:ext uri="{BB962C8B-B14F-4D97-AF65-F5344CB8AC3E}">
        <p14:creationId xmlns:p14="http://schemas.microsoft.com/office/powerpoint/2010/main" val="3358190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Calibri" panose="020F0502020204030204" pitchFamily="34" charset="0"/>
        <a:ea typeface="+mn-ea"/>
        <a:cs typeface="+mn-cs"/>
      </a:defRPr>
    </a:lvl1pPr>
    <a:lvl2pPr marL="457200" algn="l" defTabSz="914400" rtl="0" eaLnBrk="1" latinLnBrk="0" hangingPunct="1">
      <a:defRPr sz="1200" kern="1200">
        <a:solidFill>
          <a:schemeClr val="tx1"/>
        </a:solidFill>
        <a:latin typeface="Calibri" panose="020F0502020204030204" pitchFamily="34" charset="0"/>
        <a:ea typeface="+mn-ea"/>
        <a:cs typeface="+mn-cs"/>
      </a:defRPr>
    </a:lvl2pPr>
    <a:lvl3pPr marL="914400" algn="l" defTabSz="914400" rtl="0" eaLnBrk="1" latinLnBrk="0" hangingPunct="1">
      <a:defRPr sz="1200" kern="1200">
        <a:solidFill>
          <a:schemeClr val="tx1"/>
        </a:solidFill>
        <a:latin typeface="Calibri" panose="020F0502020204030204" pitchFamily="34" charset="0"/>
        <a:ea typeface="+mn-ea"/>
        <a:cs typeface="+mn-cs"/>
      </a:defRPr>
    </a:lvl3pPr>
    <a:lvl4pPr marL="1371600" algn="l" defTabSz="914400" rtl="0" eaLnBrk="1" latinLnBrk="0" hangingPunct="1">
      <a:defRPr sz="1200" kern="1200">
        <a:solidFill>
          <a:schemeClr val="tx1"/>
        </a:solidFill>
        <a:latin typeface="Calibri" panose="020F0502020204030204" pitchFamily="34" charset="0"/>
        <a:ea typeface="+mn-ea"/>
        <a:cs typeface="+mn-cs"/>
      </a:defRPr>
    </a:lvl4pPr>
    <a:lvl5pPr marL="1828800" algn="l" defTabSz="914400" rtl="0" eaLnBrk="1" latinLnBrk="0" hangingPunct="1">
      <a:defRPr sz="1200" kern="1200">
        <a:solidFill>
          <a:schemeClr val="tx1"/>
        </a:solidFill>
        <a:latin typeface="Calibri" panose="020F050202020403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userDrawn="1">
            <p:ph type="ctrTitle" hasCustomPrompt="1"/>
          </p:nvPr>
        </p:nvSpPr>
        <p:spPr>
          <a:xfrm>
            <a:off x="417513" y="282574"/>
            <a:ext cx="8307387" cy="990000"/>
          </a:xfrm>
        </p:spPr>
        <p:txBody>
          <a:bodyPr/>
          <a:lstStyle>
            <a:lvl1pPr algn="l">
              <a:defRPr b="0">
                <a:solidFill>
                  <a:schemeClr val="tx2"/>
                </a:solidFill>
                <a:latin typeface="+mj-lt"/>
              </a:defRPr>
            </a:lvl1pPr>
          </a:lstStyle>
          <a:p>
            <a:r>
              <a:rPr lang="en-GB" dirty="0"/>
              <a:t>Click to edit </a:t>
            </a:r>
            <a:br>
              <a:rPr lang="en-GB" dirty="0"/>
            </a:br>
            <a:r>
              <a:rPr lang="en-GB" dirty="0"/>
              <a:t>Master title style</a:t>
            </a:r>
          </a:p>
        </p:txBody>
      </p:sp>
      <p:sp>
        <p:nvSpPr>
          <p:cNvPr id="3" name="Subtitle 2"/>
          <p:cNvSpPr>
            <a:spLocks noGrp="1"/>
          </p:cNvSpPr>
          <p:nvPr userDrawn="1">
            <p:ph type="subTitle" idx="1"/>
          </p:nvPr>
        </p:nvSpPr>
        <p:spPr>
          <a:xfrm>
            <a:off x="417514" y="1444624"/>
            <a:ext cx="6567180" cy="1980000"/>
          </a:xfrm>
        </p:spPr>
        <p:txBody>
          <a:bodyPr>
            <a:noAutofit/>
          </a:bodyPr>
          <a:lstStyle>
            <a:lvl1pPr marL="0" indent="0" algn="l">
              <a:spcBef>
                <a:spcPts val="0"/>
              </a:spcBef>
              <a:buNone/>
              <a:defRPr>
                <a:solidFill>
                  <a:schemeClr val="tx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p>
        </p:txBody>
      </p:sp>
      <p:grpSp>
        <p:nvGrpSpPr>
          <p:cNvPr id="4" name="Group 3"/>
          <p:cNvGrpSpPr/>
          <p:nvPr userDrawn="1"/>
        </p:nvGrpSpPr>
        <p:grpSpPr>
          <a:xfrm>
            <a:off x="3768928" y="4863432"/>
            <a:ext cx="1573953" cy="1080727"/>
            <a:chOff x="3768928" y="4863432"/>
            <a:chExt cx="1573953" cy="1080727"/>
          </a:xfrm>
        </p:grpSpPr>
        <p:pic>
          <p:nvPicPr>
            <p:cNvPr id="24" name="Picture 12" descr="1"/>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3768928" y="4863432"/>
              <a:ext cx="1573953" cy="1080727"/>
            </a:xfrm>
            <a:prstGeom prst="rect">
              <a:avLst/>
            </a:prstGeom>
            <a:noFill/>
            <a:ln w="9525">
              <a:miter lim="800000"/>
              <a:headEnd/>
              <a:tailEnd/>
            </a:ln>
          </p:spPr>
        </p:pic>
        <p:pic>
          <p:nvPicPr>
            <p:cNvPr id="12" name="Picture 11"/>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bwMode="hidden">
            <a:xfrm>
              <a:off x="3819600" y="4910400"/>
              <a:ext cx="1478172" cy="990000"/>
            </a:xfrm>
            <a:prstGeom prst="rect">
              <a:avLst/>
            </a:prstGeom>
          </p:spPr>
        </p:pic>
      </p:grpSp>
      <p:sp>
        <p:nvSpPr>
          <p:cNvPr id="7" name="TextBox 6" descr="CONFIDENTIAL_TAG_0xFFEE"/>
          <p:cNvSpPr txBox="1"/>
          <p:nvPr userDrawn="1"/>
        </p:nvSpPr>
        <p:spPr>
          <a:xfrm>
            <a:off x="398463" y="6340442"/>
            <a:ext cx="3189841" cy="276999"/>
          </a:xfrm>
          <a:prstGeom prst="rect">
            <a:avLst/>
          </a:prstGeom>
        </p:spPr>
        <p:txBody>
          <a:bodyPr vert="horz" lIns="0" tIns="0" rIns="0" bIns="0" rtlCol="0" anchor="t" anchorCtr="0">
            <a:normAutofit/>
          </a:bodyPr>
          <a:lstStyle/>
          <a:p>
            <a:pPr algn="l"/>
            <a:r>
              <a:rPr lang="en-GB" sz="1200" b="0" i="0" u="none" dirty="0">
                <a:solidFill>
                  <a:schemeClr val="bg1">
                    <a:lumMod val="50000"/>
                  </a:schemeClr>
                </a:solidFill>
                <a:latin typeface="Calibri" panose="020F0502020204030204" pitchFamily="34" charset="0"/>
              </a:rPr>
              <a:t>CONFIDENTIAL</a:t>
            </a:r>
          </a:p>
        </p:txBody>
      </p:sp>
    </p:spTree>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GB" dirty="0"/>
              <a:t> </a:t>
            </a:r>
          </a:p>
        </p:txBody>
      </p:sp>
      <p:sp>
        <p:nvSpPr>
          <p:cNvPr id="4" name="Slide Number Placeholder 3"/>
          <p:cNvSpPr>
            <a:spLocks noGrp="1"/>
          </p:cNvSpPr>
          <p:nvPr>
            <p:ph type="sldNum" sz="quarter" idx="12"/>
          </p:nvPr>
        </p:nvSpPr>
        <p:spPr/>
        <p:txBody>
          <a:bodyPr/>
          <a:lstStyle/>
          <a:p>
            <a:fld id="{F8DEEF1C-85D8-4622-96D6-431C752B733C}" type="slidenum">
              <a:rPr lang="en-GB" smtClean="0"/>
              <a:pPr/>
              <a:t>‹#›</a:t>
            </a:fld>
            <a:endParaRPr lang="en-GB" dirty="0"/>
          </a:p>
        </p:txBody>
      </p:sp>
    </p:spTree>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itle" preserve="1">
  <p:cSld name="End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417513" y="282575"/>
            <a:ext cx="8331200" cy="984365"/>
          </a:xfrm>
        </p:spPr>
        <p:txBody>
          <a:bodyPr/>
          <a:lstStyle>
            <a:lvl1pPr algn="l">
              <a:defRPr b="0">
                <a:solidFill>
                  <a:schemeClr val="tx2"/>
                </a:solidFill>
              </a:defRPr>
            </a:lvl1pPr>
          </a:lstStyle>
          <a:p>
            <a:r>
              <a:rPr lang="en-GB" dirty="0"/>
              <a:t>Click to edit </a:t>
            </a:r>
            <a:br>
              <a:rPr lang="en-GB" dirty="0"/>
            </a:br>
            <a:r>
              <a:rPr lang="en-GB" dirty="0"/>
              <a:t>Master title style</a:t>
            </a:r>
          </a:p>
        </p:txBody>
      </p:sp>
      <p:sp>
        <p:nvSpPr>
          <p:cNvPr id="3" name="Subtitle 2"/>
          <p:cNvSpPr>
            <a:spLocks noGrp="1"/>
          </p:cNvSpPr>
          <p:nvPr>
            <p:ph type="subTitle" idx="1"/>
          </p:nvPr>
        </p:nvSpPr>
        <p:spPr>
          <a:xfrm>
            <a:off x="417514" y="1444625"/>
            <a:ext cx="6567180" cy="1527175"/>
          </a:xfrm>
        </p:spPr>
        <p:txBody>
          <a:bodyPr>
            <a:noAutofit/>
          </a:bodyPr>
          <a:lstStyle>
            <a:lvl1pPr marL="0" indent="0" algn="l">
              <a:spcBef>
                <a:spcPts val="0"/>
              </a:spcBef>
              <a:buNone/>
              <a:defRPr b="1">
                <a:solidFill>
                  <a:schemeClr val="tx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p>
        </p:txBody>
      </p:sp>
      <p:sp>
        <p:nvSpPr>
          <p:cNvPr id="24" name="Rectangle 5"/>
          <p:cNvSpPr>
            <a:spLocks noChangeArrowheads="1"/>
          </p:cNvSpPr>
          <p:nvPr userDrawn="1"/>
        </p:nvSpPr>
        <p:spPr bwMode="auto">
          <a:xfrm>
            <a:off x="434975" y="5702300"/>
            <a:ext cx="8328025" cy="913561"/>
          </a:xfrm>
          <a:prstGeom prst="rect">
            <a:avLst/>
          </a:prstGeom>
          <a:noFill/>
          <a:ln w="9525">
            <a:noFill/>
            <a:miter lim="800000"/>
            <a:headEnd/>
            <a:tailEnd/>
          </a:ln>
          <a:effectLst/>
        </p:spPr>
        <p:txBody>
          <a:bodyPr lIns="0" tIns="0" rIns="0" bIns="0" anchor="b" anchorCtr="0">
            <a:noAutofit/>
          </a:bodyPr>
          <a:lstStyle/>
          <a:p>
            <a:pPr algn="ctr">
              <a:lnSpc>
                <a:spcPct val="100000"/>
              </a:lnSpc>
              <a:spcBef>
                <a:spcPct val="0"/>
              </a:spcBef>
              <a:spcAft>
                <a:spcPct val="0"/>
              </a:spcAft>
              <a:buClrTx/>
            </a:pPr>
            <a:r>
              <a:rPr lang="en-GB" sz="800" dirty="0">
                <a:solidFill>
                  <a:schemeClr val="tx1"/>
                </a:solidFill>
                <a:latin typeface="Calibri" panose="020F0502020204030204" pitchFamily="34" charset="0"/>
                <a:cs typeface="Arial" pitchFamily="34" charset="0"/>
              </a:rPr>
              <a:t>Royal Mail, the cruciform and the colour red are registered trade marks of Royal Mail Group Ltd. All rights reserved.</a:t>
            </a:r>
          </a:p>
        </p:txBody>
      </p:sp>
      <p:grpSp>
        <p:nvGrpSpPr>
          <p:cNvPr id="8" name="Group 7"/>
          <p:cNvGrpSpPr/>
          <p:nvPr userDrawn="1"/>
        </p:nvGrpSpPr>
        <p:grpSpPr>
          <a:xfrm>
            <a:off x="3768928" y="4863432"/>
            <a:ext cx="1573953" cy="1080727"/>
            <a:chOff x="3768928" y="4863432"/>
            <a:chExt cx="1573953" cy="1080727"/>
          </a:xfrm>
        </p:grpSpPr>
        <p:pic>
          <p:nvPicPr>
            <p:cNvPr id="9" name="Picture 12" descr="1"/>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3768928" y="4863432"/>
              <a:ext cx="1573953" cy="1080727"/>
            </a:xfrm>
            <a:prstGeom prst="rect">
              <a:avLst/>
            </a:prstGeom>
            <a:noFill/>
            <a:ln w="9525">
              <a:miter lim="800000"/>
              <a:headEnd/>
              <a:tailEnd/>
            </a:ln>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bwMode="hidden">
            <a:xfrm>
              <a:off x="3819600" y="4910400"/>
              <a:ext cx="1478172" cy="990000"/>
            </a:xfrm>
            <a:prstGeom prst="rect">
              <a:avLst/>
            </a:prstGeom>
          </p:spPr>
        </p:pic>
      </p:grpSp>
    </p:spTree>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Bulle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100" b="0" i="0">
                <a:solidFill>
                  <a:srgbClr val="FF0000"/>
                </a:solidFill>
                <a:latin typeface="Calibri"/>
                <a:cs typeface="Calibri"/>
              </a:defRPr>
            </a:lvl1pPr>
          </a:lstStyle>
          <a:p>
            <a:endParaRPr dirty="0"/>
          </a:p>
        </p:txBody>
      </p:sp>
      <p:sp>
        <p:nvSpPr>
          <p:cNvPr id="3" name="Holder 3"/>
          <p:cNvSpPr>
            <a:spLocks noGrp="1"/>
          </p:cNvSpPr>
          <p:nvPr>
            <p:ph type="body" idx="1" hasCustomPrompt="1"/>
          </p:nvPr>
        </p:nvSpPr>
        <p:spPr>
          <a:xfrm>
            <a:off x="461213" y="1152456"/>
            <a:ext cx="8514883" cy="5179518"/>
          </a:xfrm>
        </p:spPr>
        <p:txBody>
          <a:bodyPr lIns="0" tIns="0" rIns="0" bIns="0"/>
          <a:lstStyle>
            <a:lvl1pPr marL="132160" indent="-132160">
              <a:spcAft>
                <a:spcPts val="225"/>
              </a:spcAft>
              <a:buClr>
                <a:srgbClr val="FF0000"/>
              </a:buClr>
              <a:buSzPct val="100000"/>
              <a:buFont typeface="Calibri" panose="020F0502020204030204" pitchFamily="34" charset="0"/>
              <a:buChar char="•"/>
              <a:defRPr b="0" i="0">
                <a:solidFill>
                  <a:schemeClr val="tx2"/>
                </a:solidFill>
              </a:defRPr>
            </a:lvl1pPr>
            <a:lvl2pPr marL="265510" indent="-140494">
              <a:spcAft>
                <a:spcPts val="225"/>
              </a:spcAft>
              <a:buClr>
                <a:srgbClr val="FF0000"/>
              </a:buClr>
              <a:buFont typeface="Calibri" panose="020F0502020204030204" pitchFamily="34" charset="0"/>
              <a:buChar char="–"/>
              <a:defRPr sz="1350">
                <a:solidFill>
                  <a:schemeClr val="tx2"/>
                </a:solidFill>
              </a:defRPr>
            </a:lvl2pPr>
            <a:lvl3pPr marL="406004" indent="-132160">
              <a:spcAft>
                <a:spcPts val="225"/>
              </a:spcAft>
              <a:buClr>
                <a:srgbClr val="FF0000"/>
              </a:buClr>
              <a:buFont typeface="Wingdings" panose="05000000000000000000" pitchFamily="2" charset="2"/>
              <a:buChar char="§"/>
              <a:defRPr>
                <a:solidFill>
                  <a:schemeClr val="tx2"/>
                </a:solidFill>
              </a:defRPr>
            </a:lvl3pPr>
          </a:lstStyle>
          <a:p>
            <a:r>
              <a:rPr lang="en-GB" dirty="0"/>
              <a:t>First line</a:t>
            </a:r>
          </a:p>
          <a:p>
            <a:pPr lvl="1"/>
            <a:r>
              <a:rPr lang="en-GB" dirty="0"/>
              <a:t>Second line</a:t>
            </a:r>
          </a:p>
          <a:p>
            <a:pPr lvl="2"/>
            <a:r>
              <a:rPr lang="en-GB" dirty="0"/>
              <a:t>Third line</a:t>
            </a:r>
          </a:p>
        </p:txBody>
      </p:sp>
      <p:sp>
        <p:nvSpPr>
          <p:cNvPr id="4" name="Holder 4"/>
          <p:cNvSpPr>
            <a:spLocks noGrp="1"/>
          </p:cNvSpPr>
          <p:nvPr>
            <p:ph type="ftr" sz="quarter" idx="5"/>
          </p:nvPr>
        </p:nvSpPr>
        <p:spPr>
          <a:xfrm>
            <a:off x="751272" y="6518160"/>
            <a:ext cx="6347054" cy="123111"/>
          </a:xfrm>
        </p:spPr>
        <p:txBody>
          <a:bodyPr lIns="0" tIns="0" rIns="0" bIns="0"/>
          <a:lstStyle>
            <a:lvl1pPr>
              <a:lnSpc>
                <a:spcPct val="100000"/>
              </a:lnSpc>
              <a:defRPr sz="600" b="0" i="0">
                <a:solidFill>
                  <a:schemeClr val="tx1"/>
                </a:solidFill>
                <a:latin typeface="Calibri"/>
                <a:cs typeface="Calibri"/>
              </a:defRPr>
            </a:lvl1pPr>
          </a:lstStyle>
          <a:p>
            <a:pPr marL="9525"/>
            <a:r>
              <a:rPr lang="en-US" spc="-4"/>
              <a:t>Slides are for general briefing and do not represent a potential end-state design</a:t>
            </a:r>
            <a:endParaRPr lang="en-GB" spc="-4" dirty="0"/>
          </a:p>
        </p:txBody>
      </p:sp>
      <p:sp>
        <p:nvSpPr>
          <p:cNvPr id="6" name="Holder 6"/>
          <p:cNvSpPr>
            <a:spLocks noGrp="1"/>
          </p:cNvSpPr>
          <p:nvPr>
            <p:ph type="sldNum" sz="quarter" idx="7"/>
          </p:nvPr>
        </p:nvSpPr>
        <p:spPr>
          <a:xfrm>
            <a:off x="461213" y="6509154"/>
            <a:ext cx="217132" cy="141064"/>
          </a:xfrm>
        </p:spPr>
        <p:txBody>
          <a:bodyPr lIns="0" tIns="0" rIns="0" bIns="0"/>
          <a:lstStyle>
            <a:lvl1pPr>
              <a:defRPr sz="600" b="0" i="0">
                <a:solidFill>
                  <a:schemeClr val="tx1"/>
                </a:solidFill>
                <a:latin typeface="Calibri"/>
                <a:cs typeface="Calibri"/>
              </a:defRPr>
            </a:lvl1pPr>
          </a:lstStyle>
          <a:p>
            <a:pPr marL="19050">
              <a:lnSpc>
                <a:spcPts val="810"/>
              </a:lnSpc>
            </a:pPr>
            <a:fld id="{81D60167-4931-47E6-BA6A-407CBD079E47}" type="slidenum">
              <a:rPr lang="en-GB" smtClean="0"/>
              <a:pPr marL="19050">
                <a:lnSpc>
                  <a:spcPts val="810"/>
                </a:lnSpc>
              </a:pPr>
              <a:t>‹#›</a:t>
            </a:fld>
            <a:endParaRPr lang="en-GB" dirty="0"/>
          </a:p>
        </p:txBody>
      </p:sp>
    </p:spTree>
    <p:extLst>
      <p:ext uri="{BB962C8B-B14F-4D97-AF65-F5344CB8AC3E}">
        <p14:creationId xmlns:p14="http://schemas.microsoft.com/office/powerpoint/2010/main" val="3651239462"/>
      </p:ext>
    </p:extLst>
  </p:cSld>
  <p:clrMapOvr>
    <a:masterClrMapping/>
  </p:clrMapOvr>
  <p:extLst mod="1">
    <p:ext uri="{DCECCB84-F9BA-43D5-87BE-67443E8EF086}">
      <p15:sldGuideLst xmlns:p15="http://schemas.microsoft.com/office/powerpoint/2012/main">
        <p15:guide id="7" orient="horz" pos="4003">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Contents or agenda">
    <p:spTree>
      <p:nvGrpSpPr>
        <p:cNvPr id="1" name=""/>
        <p:cNvGrpSpPr/>
        <p:nvPr/>
      </p:nvGrpSpPr>
      <p:grpSpPr>
        <a:xfrm>
          <a:off x="0" y="0"/>
          <a:ext cx="0" cy="0"/>
          <a:chOff x="0" y="0"/>
          <a:chExt cx="0" cy="0"/>
        </a:xfrm>
      </p:grpSpPr>
      <p:sp>
        <p:nvSpPr>
          <p:cNvPr id="2" name="Title 1"/>
          <p:cNvSpPr>
            <a:spLocks noGrp="1"/>
          </p:cNvSpPr>
          <p:nvPr>
            <p:ph type="title"/>
          </p:nvPr>
        </p:nvSpPr>
        <p:spPr>
          <a:xfrm>
            <a:off x="417513" y="280800"/>
            <a:ext cx="8307388" cy="988652"/>
          </a:xfrm>
        </p:spPr>
        <p:txBody>
          <a:bodyPr/>
          <a:lstStyle>
            <a:lvl1pPr>
              <a:defRPr b="0">
                <a:solidFill>
                  <a:schemeClr val="tx2"/>
                </a:solidFill>
                <a:latin typeface="+mj-lt"/>
              </a:defRPr>
            </a:lvl1pPr>
          </a:lstStyle>
          <a:p>
            <a:r>
              <a:rPr lang="en-GB" dirty="0"/>
              <a:t>Click to edit Master title style</a:t>
            </a:r>
          </a:p>
        </p:txBody>
      </p:sp>
      <p:sp>
        <p:nvSpPr>
          <p:cNvPr id="3" name="Content Placeholder 2"/>
          <p:cNvSpPr>
            <a:spLocks noGrp="1"/>
          </p:cNvSpPr>
          <p:nvPr>
            <p:ph idx="1"/>
          </p:nvPr>
        </p:nvSpPr>
        <p:spPr>
          <a:xfrm>
            <a:off x="417513" y="1441585"/>
            <a:ext cx="8307387" cy="4260715"/>
          </a:xfrm>
        </p:spPr>
        <p:txBody>
          <a:bodyPr/>
          <a:lstStyle>
            <a:lvl1pPr marL="358775" indent="-358775">
              <a:buClr>
                <a:schemeClr val="tx1"/>
              </a:buClr>
              <a:buFont typeface="+mj-lt"/>
              <a:buAutoNum type="arabicPeriod"/>
              <a:defRPr b="1">
                <a:solidFill>
                  <a:schemeClr val="tx1"/>
                </a:solidFill>
                <a:latin typeface="+mn-lt"/>
              </a:defRPr>
            </a:lvl1pPr>
            <a:lvl2pPr marL="631825" indent="0">
              <a:buClr>
                <a:schemeClr val="tx1"/>
              </a:buClr>
              <a:defRPr>
                <a:solidFill>
                  <a:schemeClr val="tx1"/>
                </a:solidFill>
                <a:latin typeface="+mn-lt"/>
              </a:defRPr>
            </a:lvl2pPr>
            <a:lvl3pPr>
              <a:buClr>
                <a:schemeClr val="tx1"/>
              </a:buClr>
              <a:defRPr>
                <a:solidFill>
                  <a:schemeClr val="tx1"/>
                </a:solidFill>
                <a:latin typeface="+mn-lt"/>
              </a:defRPr>
            </a:lvl3pPr>
            <a:lvl4pPr>
              <a:buClr>
                <a:schemeClr val="tx1"/>
              </a:buClr>
              <a:defRPr>
                <a:solidFill>
                  <a:schemeClr val="tx1"/>
                </a:solidFill>
                <a:latin typeface="+mn-lt"/>
              </a:defRPr>
            </a:lvl4pPr>
            <a:lvl5pPr>
              <a:buClr>
                <a:schemeClr val="tx1"/>
              </a:buClr>
              <a:defRPr>
                <a:solidFill>
                  <a:schemeClr val="tx1"/>
                </a:solidFill>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Footer Placeholder 4"/>
          <p:cNvSpPr>
            <a:spLocks noGrp="1"/>
          </p:cNvSpPr>
          <p:nvPr>
            <p:ph type="ftr" sz="quarter" idx="11"/>
          </p:nvPr>
        </p:nvSpPr>
        <p:spPr/>
        <p:txBody>
          <a:bodyPr/>
          <a:lstStyle/>
          <a:p>
            <a:r>
              <a:rPr lang="en-GB" dirty="0"/>
              <a:t> </a:t>
            </a:r>
          </a:p>
        </p:txBody>
      </p:sp>
      <p:sp>
        <p:nvSpPr>
          <p:cNvPr id="6" name="Slide Number Placeholder 5"/>
          <p:cNvSpPr>
            <a:spLocks noGrp="1"/>
          </p:cNvSpPr>
          <p:nvPr>
            <p:ph type="sldNum" sz="quarter" idx="12"/>
          </p:nvPr>
        </p:nvSpPr>
        <p:spPr/>
        <p:txBody>
          <a:bodyPr/>
          <a:lstStyle/>
          <a:p>
            <a:fld id="{F8DEEF1C-85D8-4622-96D6-431C752B733C}" type="slidenum">
              <a:rPr lang="en-GB" smtClean="0"/>
              <a:pPr/>
              <a:t>‹#›</a:t>
            </a:fld>
            <a:endParaRPr lang="en-GB" dirty="0"/>
          </a:p>
        </p:txBody>
      </p:sp>
    </p:spTree>
    <p:extLst>
      <p:ext uri="{BB962C8B-B14F-4D97-AF65-F5344CB8AC3E}">
        <p14:creationId xmlns:p14="http://schemas.microsoft.com/office/powerpoint/2010/main" val="2804596640"/>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7513" y="280800"/>
            <a:ext cx="8307388" cy="988652"/>
          </a:xfrm>
        </p:spPr>
        <p:txBody>
          <a:bodyPr/>
          <a:lstStyle>
            <a:lvl1pPr>
              <a:defRPr b="0">
                <a:latin typeface="+mj-lt"/>
              </a:defRPr>
            </a:lvl1pPr>
          </a:lstStyle>
          <a:p>
            <a:r>
              <a:rPr lang="en-GB" dirty="0"/>
              <a:t>Click to edit Master title style</a:t>
            </a:r>
          </a:p>
        </p:txBody>
      </p:sp>
      <p:sp>
        <p:nvSpPr>
          <p:cNvPr id="3" name="Content Placeholder 2"/>
          <p:cNvSpPr>
            <a:spLocks noGrp="1"/>
          </p:cNvSpPr>
          <p:nvPr>
            <p:ph idx="1"/>
          </p:nvPr>
        </p:nvSpPr>
        <p:spPr>
          <a:xfrm>
            <a:off x="417513" y="1441585"/>
            <a:ext cx="8307387" cy="426071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Footer Placeholder 4"/>
          <p:cNvSpPr>
            <a:spLocks noGrp="1"/>
          </p:cNvSpPr>
          <p:nvPr>
            <p:ph type="ftr" sz="quarter" idx="11"/>
          </p:nvPr>
        </p:nvSpPr>
        <p:spPr/>
        <p:txBody>
          <a:bodyPr/>
          <a:lstStyle/>
          <a:p>
            <a:r>
              <a:rPr lang="en-GB" dirty="0"/>
              <a:t> </a:t>
            </a:r>
          </a:p>
        </p:txBody>
      </p:sp>
      <p:sp>
        <p:nvSpPr>
          <p:cNvPr id="6" name="Slide Number Placeholder 5"/>
          <p:cNvSpPr>
            <a:spLocks noGrp="1"/>
          </p:cNvSpPr>
          <p:nvPr>
            <p:ph type="sldNum" sz="quarter" idx="12"/>
          </p:nvPr>
        </p:nvSpPr>
        <p:spPr/>
        <p:txBody>
          <a:bodyPr/>
          <a:lstStyle/>
          <a:p>
            <a:fld id="{F8DEEF1C-85D8-4622-96D6-431C752B733C}" type="slidenum">
              <a:rPr lang="en-GB" smtClean="0"/>
              <a:pPr/>
              <a:t>‹#›</a:t>
            </a:fld>
            <a:endParaRPr lang="en-GB" dirty="0"/>
          </a:p>
        </p:txBody>
      </p:sp>
    </p:spTree>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High Content">
    <p:spTree>
      <p:nvGrpSpPr>
        <p:cNvPr id="1" name=""/>
        <p:cNvGrpSpPr/>
        <p:nvPr/>
      </p:nvGrpSpPr>
      <p:grpSpPr>
        <a:xfrm>
          <a:off x="0" y="0"/>
          <a:ext cx="0" cy="0"/>
          <a:chOff x="0" y="0"/>
          <a:chExt cx="0" cy="0"/>
        </a:xfrm>
      </p:grpSpPr>
      <p:sp>
        <p:nvSpPr>
          <p:cNvPr id="2" name="Title 1"/>
          <p:cNvSpPr>
            <a:spLocks noGrp="1"/>
          </p:cNvSpPr>
          <p:nvPr>
            <p:ph type="title"/>
          </p:nvPr>
        </p:nvSpPr>
        <p:spPr>
          <a:xfrm>
            <a:off x="417513" y="280800"/>
            <a:ext cx="8307388" cy="988652"/>
          </a:xfrm>
        </p:spPr>
        <p:txBody>
          <a:bodyPr/>
          <a:lstStyle>
            <a:lvl1pPr>
              <a:defRPr b="0">
                <a:latin typeface="+mj-lt"/>
              </a:defRPr>
            </a:lvl1pPr>
          </a:lstStyle>
          <a:p>
            <a:r>
              <a:rPr lang="en-GB" dirty="0"/>
              <a:t>Click to edit Master title style</a:t>
            </a:r>
          </a:p>
        </p:txBody>
      </p:sp>
      <p:sp>
        <p:nvSpPr>
          <p:cNvPr id="3" name="Content Placeholder 2"/>
          <p:cNvSpPr>
            <a:spLocks noGrp="1"/>
          </p:cNvSpPr>
          <p:nvPr>
            <p:ph idx="1"/>
          </p:nvPr>
        </p:nvSpPr>
        <p:spPr>
          <a:xfrm>
            <a:off x="417513" y="1441585"/>
            <a:ext cx="8307387" cy="4260715"/>
          </a:xfrm>
        </p:spPr>
        <p:txBody>
          <a:bodyPr>
            <a:normAutofit/>
          </a:bodyPr>
          <a:lstStyle>
            <a:lvl1pPr marL="179388" indent="-179388">
              <a:defRPr sz="1600">
                <a:latin typeface="+mn-lt"/>
              </a:defRPr>
            </a:lvl1pPr>
            <a:lvl2pPr marL="358775" indent="0">
              <a:defRPr sz="1400">
                <a:latin typeface="+mn-lt"/>
              </a:defRPr>
            </a:lvl2pPr>
            <a:lvl3pPr marL="717550" indent="-179388">
              <a:defRPr sz="1200">
                <a:latin typeface="+mn-lt"/>
              </a:defRPr>
            </a:lvl3pPr>
            <a:lvl4pPr marL="1074738" indent="-179388">
              <a:defRPr sz="1100">
                <a:latin typeface="+mn-lt"/>
              </a:defRPr>
            </a:lvl4pPr>
            <a:lvl5pPr marL="1346200" indent="-179388">
              <a:defRPr sz="1100">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Footer Placeholder 4"/>
          <p:cNvSpPr>
            <a:spLocks noGrp="1"/>
          </p:cNvSpPr>
          <p:nvPr>
            <p:ph type="ftr" sz="quarter" idx="11"/>
          </p:nvPr>
        </p:nvSpPr>
        <p:spPr/>
        <p:txBody>
          <a:bodyPr/>
          <a:lstStyle/>
          <a:p>
            <a:r>
              <a:rPr lang="en-GB" dirty="0"/>
              <a:t> </a:t>
            </a:r>
          </a:p>
        </p:txBody>
      </p:sp>
      <p:sp>
        <p:nvSpPr>
          <p:cNvPr id="6" name="Slide Number Placeholder 5"/>
          <p:cNvSpPr>
            <a:spLocks noGrp="1"/>
          </p:cNvSpPr>
          <p:nvPr>
            <p:ph type="sldNum" sz="quarter" idx="12"/>
          </p:nvPr>
        </p:nvSpPr>
        <p:spPr/>
        <p:txBody>
          <a:bodyPr/>
          <a:lstStyle/>
          <a:p>
            <a:fld id="{F8DEEF1C-85D8-4622-96D6-431C752B733C}" type="slidenum">
              <a:rPr lang="en-GB" smtClean="0"/>
              <a:pPr/>
              <a:t>‹#›</a:t>
            </a:fld>
            <a:endParaRPr lang="en-GB" dirty="0"/>
          </a:p>
        </p:txBody>
      </p:sp>
    </p:spTree>
    <p:extLst>
      <p:ext uri="{BB962C8B-B14F-4D97-AF65-F5344CB8AC3E}">
        <p14:creationId xmlns:p14="http://schemas.microsoft.com/office/powerpoint/2010/main" val="3101865120"/>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417513" y="282575"/>
            <a:ext cx="8307387" cy="984365"/>
          </a:xfrm>
        </p:spPr>
        <p:txBody>
          <a:bodyPr/>
          <a:lstStyle>
            <a:lvl1pPr algn="l">
              <a:defRPr b="0">
                <a:solidFill>
                  <a:schemeClr val="tx2"/>
                </a:solidFill>
              </a:defRPr>
            </a:lvl1pPr>
          </a:lstStyle>
          <a:p>
            <a:r>
              <a:rPr lang="en-GB" dirty="0"/>
              <a:t>Click to edit </a:t>
            </a:r>
            <a:br>
              <a:rPr lang="en-GB" dirty="0"/>
            </a:br>
            <a:r>
              <a:rPr lang="en-GB" dirty="0"/>
              <a:t>Master title style</a:t>
            </a:r>
          </a:p>
        </p:txBody>
      </p:sp>
      <p:sp>
        <p:nvSpPr>
          <p:cNvPr id="8" name="Subtitle 2"/>
          <p:cNvSpPr>
            <a:spLocks noGrp="1"/>
          </p:cNvSpPr>
          <p:nvPr>
            <p:ph type="subTitle" idx="1"/>
          </p:nvPr>
        </p:nvSpPr>
        <p:spPr>
          <a:xfrm>
            <a:off x="417514" y="1444625"/>
            <a:ext cx="6567180" cy="1375693"/>
          </a:xfrm>
        </p:spPr>
        <p:txBody>
          <a:bodyPr/>
          <a:lstStyle>
            <a:lvl1pPr marL="0" indent="0" algn="l">
              <a:buNone/>
              <a:defRPr b="1">
                <a:solidFill>
                  <a:schemeClr val="tx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a:t>Click to edit Master subtitle style</a:t>
            </a:r>
          </a:p>
        </p:txBody>
      </p:sp>
      <p:grpSp>
        <p:nvGrpSpPr>
          <p:cNvPr id="12" name="Group 11"/>
          <p:cNvGrpSpPr/>
          <p:nvPr userDrawn="1"/>
        </p:nvGrpSpPr>
        <p:grpSpPr>
          <a:xfrm>
            <a:off x="3768928" y="4863432"/>
            <a:ext cx="1573953" cy="1080727"/>
            <a:chOff x="3768928" y="4863432"/>
            <a:chExt cx="1573953" cy="1080727"/>
          </a:xfrm>
        </p:grpSpPr>
        <p:pic>
          <p:nvPicPr>
            <p:cNvPr id="13" name="Picture 12" descr="1"/>
            <p:cNvPicPr>
              <a:picLocks noChangeAspect="1" noChangeArrowheads="1"/>
            </p:cNvPicPr>
            <p:nvPr userDrawn="1"/>
          </p:nvPicPr>
          <p:blipFill>
            <a:blip r:embed="rId2" cstate="print">
              <a:extLst>
                <a:ext uri="{28A0092B-C50C-407E-A947-70E740481C1C}">
                  <a14:useLocalDpi xmlns:a14="http://schemas.microsoft.com/office/drawing/2010/main"/>
                </a:ext>
              </a:extLst>
            </a:blip>
            <a:srcRect/>
            <a:stretch>
              <a:fillRect/>
            </a:stretch>
          </p:blipFill>
          <p:spPr bwMode="auto">
            <a:xfrm>
              <a:off x="3768928" y="4863432"/>
              <a:ext cx="1573953" cy="1080727"/>
            </a:xfrm>
            <a:prstGeom prst="rect">
              <a:avLst/>
            </a:prstGeom>
            <a:noFill/>
            <a:ln w="9525">
              <a:miter lim="800000"/>
              <a:headEnd/>
              <a:tailEnd/>
            </a:ln>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bwMode="hidden">
            <a:xfrm>
              <a:off x="3819600" y="4910400"/>
              <a:ext cx="1478172" cy="990000"/>
            </a:xfrm>
            <a:prstGeom prst="rect">
              <a:avLst/>
            </a:prstGeom>
          </p:spPr>
        </p:pic>
      </p:grpSp>
      <p:sp>
        <p:nvSpPr>
          <p:cNvPr id="9" name="Footer Placeholder 4"/>
          <p:cNvSpPr>
            <a:spLocks noGrp="1"/>
          </p:cNvSpPr>
          <p:nvPr>
            <p:ph type="ftr" sz="quarter" idx="3"/>
          </p:nvPr>
        </p:nvSpPr>
        <p:spPr>
          <a:xfrm>
            <a:off x="2592000" y="6439375"/>
            <a:ext cx="3960000" cy="225830"/>
          </a:xfrm>
          <a:prstGeom prst="rect">
            <a:avLst/>
          </a:prstGeom>
        </p:spPr>
        <p:txBody>
          <a:bodyPr vert="horz" lIns="0" tIns="0" rIns="0" bIns="0" rtlCol="0" anchor="t" anchorCtr="0">
            <a:noAutofit/>
          </a:bodyPr>
          <a:lstStyle>
            <a:lvl1pPr algn="ctr">
              <a:defRPr sz="1100">
                <a:solidFill>
                  <a:schemeClr val="bg1">
                    <a:lumMod val="50000"/>
                  </a:schemeClr>
                </a:solidFill>
                <a:latin typeface="Calibri" panose="020F0502020204030204" pitchFamily="34" charset="0"/>
              </a:defRPr>
            </a:lvl1pPr>
          </a:lstStyle>
          <a:p>
            <a:r>
              <a:rPr lang="en-GB" dirty="0"/>
              <a:t> </a:t>
            </a:r>
          </a:p>
        </p:txBody>
      </p:sp>
      <p:sp>
        <p:nvSpPr>
          <p:cNvPr id="10" name="Slide Number Placeholder 5"/>
          <p:cNvSpPr>
            <a:spLocks noGrp="1"/>
          </p:cNvSpPr>
          <p:nvPr>
            <p:ph type="sldNum" sz="quarter" idx="4"/>
          </p:nvPr>
        </p:nvSpPr>
        <p:spPr>
          <a:xfrm>
            <a:off x="417513" y="6439375"/>
            <a:ext cx="935335" cy="241002"/>
          </a:xfrm>
          <a:prstGeom prst="rect">
            <a:avLst/>
          </a:prstGeom>
        </p:spPr>
        <p:txBody>
          <a:bodyPr vert="horz" lIns="0" tIns="0" rIns="0" bIns="0" rtlCol="0" anchor="t" anchorCtr="0">
            <a:noAutofit/>
          </a:bodyPr>
          <a:lstStyle>
            <a:lvl1pPr algn="l">
              <a:defRPr sz="1100">
                <a:solidFill>
                  <a:schemeClr val="bg1">
                    <a:lumMod val="50000"/>
                  </a:schemeClr>
                </a:solidFill>
                <a:latin typeface="Calibri" panose="020F0502020204030204" pitchFamily="34" charset="0"/>
              </a:defRPr>
            </a:lvl1pPr>
          </a:lstStyle>
          <a:p>
            <a:fld id="{F8DEEF1C-85D8-4622-96D6-431C752B733C}" type="slidenum">
              <a:rPr lang="en-GB" smtClean="0"/>
              <a:pPr/>
              <a:t>‹#›</a:t>
            </a:fld>
            <a:endParaRPr lang="en-GB" dirty="0"/>
          </a:p>
        </p:txBody>
      </p: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GB" dirty="0"/>
              <a:t>Click to edit Master title style</a:t>
            </a:r>
          </a:p>
        </p:txBody>
      </p:sp>
      <p:sp>
        <p:nvSpPr>
          <p:cNvPr id="6" name="Footer Placeholder 5"/>
          <p:cNvSpPr>
            <a:spLocks noGrp="1"/>
          </p:cNvSpPr>
          <p:nvPr>
            <p:ph type="ftr" sz="quarter" idx="11"/>
          </p:nvPr>
        </p:nvSpPr>
        <p:spPr/>
        <p:txBody>
          <a:bodyPr/>
          <a:lstStyle/>
          <a:p>
            <a:r>
              <a:rPr lang="en-GB" dirty="0"/>
              <a:t> </a:t>
            </a:r>
          </a:p>
        </p:txBody>
      </p:sp>
      <p:sp>
        <p:nvSpPr>
          <p:cNvPr id="7" name="Slide Number Placeholder 6"/>
          <p:cNvSpPr>
            <a:spLocks noGrp="1"/>
          </p:cNvSpPr>
          <p:nvPr>
            <p:ph type="sldNum" sz="quarter" idx="12"/>
          </p:nvPr>
        </p:nvSpPr>
        <p:spPr/>
        <p:txBody>
          <a:bodyPr/>
          <a:lstStyle/>
          <a:p>
            <a:fld id="{F8DEEF1C-85D8-4622-96D6-431C752B733C}" type="slidenum">
              <a:rPr lang="en-GB" smtClean="0"/>
              <a:pPr/>
              <a:t>‹#›</a:t>
            </a:fld>
            <a:endParaRPr lang="en-GB" dirty="0"/>
          </a:p>
        </p:txBody>
      </p:sp>
      <p:sp>
        <p:nvSpPr>
          <p:cNvPr id="8" name="Content Placeholder 2"/>
          <p:cNvSpPr>
            <a:spLocks noGrp="1"/>
          </p:cNvSpPr>
          <p:nvPr>
            <p:ph idx="1"/>
          </p:nvPr>
        </p:nvSpPr>
        <p:spPr>
          <a:xfrm>
            <a:off x="417513" y="1441585"/>
            <a:ext cx="4047609" cy="426071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Content Placeholder 2"/>
          <p:cNvSpPr>
            <a:spLocks noGrp="1"/>
          </p:cNvSpPr>
          <p:nvPr>
            <p:ph idx="13"/>
          </p:nvPr>
        </p:nvSpPr>
        <p:spPr>
          <a:xfrm>
            <a:off x="4657725" y="1441585"/>
            <a:ext cx="4067175" cy="4260715"/>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cSld>
  <p:clrMapOvr>
    <a:masterClrMapping/>
  </p:clrMapOvr>
  <p:hf hdr="0"/>
  <p:extLst mod="1">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High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GB" dirty="0"/>
              <a:t>Click to edit Master title style</a:t>
            </a:r>
          </a:p>
        </p:txBody>
      </p:sp>
      <p:sp>
        <p:nvSpPr>
          <p:cNvPr id="6" name="Footer Placeholder 5"/>
          <p:cNvSpPr>
            <a:spLocks noGrp="1"/>
          </p:cNvSpPr>
          <p:nvPr>
            <p:ph type="ftr" sz="quarter" idx="11"/>
          </p:nvPr>
        </p:nvSpPr>
        <p:spPr/>
        <p:txBody>
          <a:bodyPr/>
          <a:lstStyle/>
          <a:p>
            <a:r>
              <a:rPr lang="en-GB" dirty="0"/>
              <a:t> </a:t>
            </a:r>
          </a:p>
        </p:txBody>
      </p:sp>
      <p:sp>
        <p:nvSpPr>
          <p:cNvPr id="7" name="Slide Number Placeholder 6"/>
          <p:cNvSpPr>
            <a:spLocks noGrp="1"/>
          </p:cNvSpPr>
          <p:nvPr>
            <p:ph type="sldNum" sz="quarter" idx="12"/>
          </p:nvPr>
        </p:nvSpPr>
        <p:spPr/>
        <p:txBody>
          <a:bodyPr/>
          <a:lstStyle/>
          <a:p>
            <a:fld id="{F8DEEF1C-85D8-4622-96D6-431C752B733C}" type="slidenum">
              <a:rPr lang="en-GB" smtClean="0"/>
              <a:pPr/>
              <a:t>‹#›</a:t>
            </a:fld>
            <a:endParaRPr lang="en-GB" dirty="0"/>
          </a:p>
        </p:txBody>
      </p:sp>
      <p:sp>
        <p:nvSpPr>
          <p:cNvPr id="8" name="Content Placeholder 2"/>
          <p:cNvSpPr>
            <a:spLocks noGrp="1"/>
          </p:cNvSpPr>
          <p:nvPr>
            <p:ph idx="1"/>
          </p:nvPr>
        </p:nvSpPr>
        <p:spPr>
          <a:xfrm>
            <a:off x="417513" y="1441585"/>
            <a:ext cx="4047609" cy="4260715"/>
          </a:xfrm>
        </p:spPr>
        <p:txBody>
          <a:bodyPr>
            <a:normAutofit/>
          </a:bodyPr>
          <a:lstStyle>
            <a:lvl1pPr marL="180975" indent="-180975">
              <a:defRPr sz="1600">
                <a:latin typeface="+mn-lt"/>
              </a:defRPr>
            </a:lvl1pPr>
            <a:lvl2pPr marL="358775" indent="0">
              <a:defRPr sz="1400">
                <a:latin typeface="+mn-lt"/>
              </a:defRPr>
            </a:lvl2pPr>
            <a:lvl3pPr marL="715963" indent="-176213">
              <a:defRPr sz="1200">
                <a:latin typeface="+mn-lt"/>
              </a:defRPr>
            </a:lvl3pPr>
            <a:lvl4pPr marL="984250" indent="-176213">
              <a:defRPr sz="1100">
                <a:latin typeface="+mn-lt"/>
              </a:defRPr>
            </a:lvl4pPr>
            <a:lvl5pPr marL="1255713" indent="-180975">
              <a:defRPr sz="1100">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Content Placeholder 2"/>
          <p:cNvSpPr>
            <a:spLocks noGrp="1"/>
          </p:cNvSpPr>
          <p:nvPr>
            <p:ph idx="13"/>
          </p:nvPr>
        </p:nvSpPr>
        <p:spPr>
          <a:xfrm>
            <a:off x="4657725" y="1441585"/>
            <a:ext cx="4067175" cy="4260715"/>
          </a:xfrm>
        </p:spPr>
        <p:txBody>
          <a:bodyPr>
            <a:normAutofit/>
          </a:bodyPr>
          <a:lstStyle>
            <a:lvl1pPr marL="180975" indent="-180975">
              <a:defRPr sz="1600">
                <a:latin typeface="+mn-lt"/>
              </a:defRPr>
            </a:lvl1pPr>
            <a:lvl2pPr marL="358775" indent="0">
              <a:defRPr sz="1400">
                <a:latin typeface="+mn-lt"/>
              </a:defRPr>
            </a:lvl2pPr>
            <a:lvl3pPr marL="715963" indent="-176213">
              <a:defRPr sz="1200">
                <a:latin typeface="+mn-lt"/>
              </a:defRPr>
            </a:lvl3pPr>
            <a:lvl4pPr marL="984250" indent="-176213">
              <a:defRPr sz="1100">
                <a:latin typeface="+mn-lt"/>
              </a:defRPr>
            </a:lvl4pPr>
            <a:lvl5pPr marL="1255713" indent="-180975">
              <a:defRPr sz="1100">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extLst>
      <p:ext uri="{BB962C8B-B14F-4D97-AF65-F5344CB8AC3E}">
        <p14:creationId xmlns:p14="http://schemas.microsoft.com/office/powerpoint/2010/main" val="2677993111"/>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dirty="0"/>
              <a:t>Click to edit Master title style</a:t>
            </a:r>
          </a:p>
        </p:txBody>
      </p:sp>
      <p:sp>
        <p:nvSpPr>
          <p:cNvPr id="3" name="Text Placeholder 2"/>
          <p:cNvSpPr>
            <a:spLocks noGrp="1"/>
          </p:cNvSpPr>
          <p:nvPr>
            <p:ph type="body" idx="1"/>
          </p:nvPr>
        </p:nvSpPr>
        <p:spPr>
          <a:xfrm>
            <a:off x="417513" y="1444625"/>
            <a:ext cx="4079875" cy="730250"/>
          </a:xfr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5" name="Text Placeholder 4"/>
          <p:cNvSpPr>
            <a:spLocks noGrp="1"/>
          </p:cNvSpPr>
          <p:nvPr>
            <p:ph type="body" sz="quarter" idx="3"/>
          </p:nvPr>
        </p:nvSpPr>
        <p:spPr>
          <a:xfrm>
            <a:off x="4667665" y="1444625"/>
            <a:ext cx="4069173" cy="730250"/>
          </a:xfr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dirty="0"/>
              <a:t>Click to edit Master text styles</a:t>
            </a:r>
          </a:p>
        </p:txBody>
      </p:sp>
      <p:sp>
        <p:nvSpPr>
          <p:cNvPr id="8" name="Footer Placeholder 7"/>
          <p:cNvSpPr>
            <a:spLocks noGrp="1"/>
          </p:cNvSpPr>
          <p:nvPr>
            <p:ph type="ftr" sz="quarter" idx="11"/>
          </p:nvPr>
        </p:nvSpPr>
        <p:spPr/>
        <p:txBody>
          <a:bodyPr/>
          <a:lstStyle/>
          <a:p>
            <a:r>
              <a:rPr lang="en-GB" dirty="0"/>
              <a:t> </a:t>
            </a:r>
          </a:p>
        </p:txBody>
      </p:sp>
      <p:sp>
        <p:nvSpPr>
          <p:cNvPr id="9" name="Slide Number Placeholder 8"/>
          <p:cNvSpPr>
            <a:spLocks noGrp="1"/>
          </p:cNvSpPr>
          <p:nvPr>
            <p:ph type="sldNum" sz="quarter" idx="12"/>
          </p:nvPr>
        </p:nvSpPr>
        <p:spPr/>
        <p:txBody>
          <a:bodyPr/>
          <a:lstStyle/>
          <a:p>
            <a:fld id="{F8DEEF1C-85D8-4622-96D6-431C752B733C}" type="slidenum">
              <a:rPr lang="en-GB" smtClean="0"/>
              <a:pPr/>
              <a:t>‹#›</a:t>
            </a:fld>
            <a:endParaRPr lang="en-GB" dirty="0"/>
          </a:p>
        </p:txBody>
      </p:sp>
      <p:sp>
        <p:nvSpPr>
          <p:cNvPr id="10" name="Content Placeholder 2"/>
          <p:cNvSpPr>
            <a:spLocks noGrp="1"/>
          </p:cNvSpPr>
          <p:nvPr>
            <p:ph idx="13"/>
          </p:nvPr>
        </p:nvSpPr>
        <p:spPr>
          <a:xfrm>
            <a:off x="417513" y="2268187"/>
            <a:ext cx="4047609" cy="3434113"/>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11" name="Content Placeholder 2"/>
          <p:cNvSpPr>
            <a:spLocks noGrp="1"/>
          </p:cNvSpPr>
          <p:nvPr>
            <p:ph idx="14"/>
          </p:nvPr>
        </p:nvSpPr>
        <p:spPr>
          <a:xfrm>
            <a:off x="4657725" y="2268187"/>
            <a:ext cx="4067175" cy="3434113"/>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Click to edit Master title style</a:t>
            </a:r>
          </a:p>
        </p:txBody>
      </p:sp>
      <p:sp>
        <p:nvSpPr>
          <p:cNvPr id="4" name="Footer Placeholder 3"/>
          <p:cNvSpPr>
            <a:spLocks noGrp="1"/>
          </p:cNvSpPr>
          <p:nvPr>
            <p:ph type="ftr" sz="quarter" idx="11"/>
          </p:nvPr>
        </p:nvSpPr>
        <p:spPr/>
        <p:txBody>
          <a:bodyPr/>
          <a:lstStyle/>
          <a:p>
            <a:r>
              <a:rPr lang="en-GB" dirty="0"/>
              <a:t> </a:t>
            </a:r>
          </a:p>
        </p:txBody>
      </p:sp>
      <p:sp>
        <p:nvSpPr>
          <p:cNvPr id="5" name="Slide Number Placeholder 4"/>
          <p:cNvSpPr>
            <a:spLocks noGrp="1"/>
          </p:cNvSpPr>
          <p:nvPr>
            <p:ph type="sldNum" sz="quarter" idx="12"/>
          </p:nvPr>
        </p:nvSpPr>
        <p:spPr/>
        <p:txBody>
          <a:bodyPr/>
          <a:lstStyle/>
          <a:p>
            <a:fld id="{F8DEEF1C-85D8-4622-96D6-431C752B733C}" type="slidenum">
              <a:rPr lang="en-GB" smtClean="0"/>
              <a:pPr/>
              <a:t>‹#›</a:t>
            </a:fld>
            <a:endParaRPr lang="en-GB" dirty="0"/>
          </a:p>
        </p:txBody>
      </p:sp>
    </p:spTree>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userDrawn="1">
            <p:ph type="title"/>
          </p:nvPr>
        </p:nvSpPr>
        <p:spPr>
          <a:xfrm>
            <a:off x="417513" y="280107"/>
            <a:ext cx="8307387" cy="1004995"/>
          </a:xfrm>
          <a:prstGeom prst="rect">
            <a:avLst/>
          </a:prstGeom>
        </p:spPr>
        <p:txBody>
          <a:bodyPr vert="horz" lIns="0" tIns="0" rIns="0" bIns="0" rtlCol="0" anchor="t" anchorCtr="0">
            <a:noAutofit/>
          </a:bodyPr>
          <a:lstStyle/>
          <a:p>
            <a:r>
              <a:rPr lang="en-GB" dirty="0"/>
              <a:t>Click to edit Master title style</a:t>
            </a:r>
          </a:p>
        </p:txBody>
      </p:sp>
      <p:sp>
        <p:nvSpPr>
          <p:cNvPr id="3" name="Text Placeholder 2"/>
          <p:cNvSpPr>
            <a:spLocks noGrp="1"/>
          </p:cNvSpPr>
          <p:nvPr userDrawn="1">
            <p:ph type="body" idx="1"/>
          </p:nvPr>
        </p:nvSpPr>
        <p:spPr>
          <a:xfrm>
            <a:off x="417513" y="1441585"/>
            <a:ext cx="8310476" cy="4286115"/>
          </a:xfrm>
          <a:prstGeom prst="rect">
            <a:avLst/>
          </a:prstGeom>
        </p:spPr>
        <p:txBody>
          <a:bodyPr vert="horz" lIns="0" tIns="0" rIns="0" bIns="0" rtlCol="0" anchor="t" anchorCtr="0">
            <a:normAutofit/>
          </a:bodyPr>
          <a:lstStyle/>
          <a:p>
            <a:pPr lvl="0"/>
            <a:r>
              <a:rPr lang="en-GB" dirty="0"/>
              <a:t>Click to edit Master text styles </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5" name="Footer Placeholder 4"/>
          <p:cNvSpPr>
            <a:spLocks noGrp="1"/>
          </p:cNvSpPr>
          <p:nvPr userDrawn="1">
            <p:ph type="ftr" sz="quarter" idx="3"/>
          </p:nvPr>
        </p:nvSpPr>
        <p:spPr>
          <a:xfrm>
            <a:off x="2592000" y="6440400"/>
            <a:ext cx="3960000" cy="225830"/>
          </a:xfrm>
          <a:prstGeom prst="rect">
            <a:avLst/>
          </a:prstGeom>
        </p:spPr>
        <p:txBody>
          <a:bodyPr vert="horz" lIns="0" tIns="0" rIns="0" bIns="0" rtlCol="0" anchor="t" anchorCtr="0">
            <a:noAutofit/>
          </a:bodyPr>
          <a:lstStyle>
            <a:lvl1pPr algn="ctr">
              <a:defRPr sz="1100">
                <a:solidFill>
                  <a:schemeClr val="bg1">
                    <a:lumMod val="50000"/>
                  </a:schemeClr>
                </a:solidFill>
                <a:latin typeface="Calibri" panose="020F0502020204030204" pitchFamily="34" charset="0"/>
              </a:defRPr>
            </a:lvl1pPr>
          </a:lstStyle>
          <a:p>
            <a:r>
              <a:rPr lang="en-GB" dirty="0"/>
              <a:t> </a:t>
            </a:r>
          </a:p>
        </p:txBody>
      </p:sp>
      <p:sp>
        <p:nvSpPr>
          <p:cNvPr id="6" name="Slide Number Placeholder 5"/>
          <p:cNvSpPr>
            <a:spLocks noGrp="1"/>
          </p:cNvSpPr>
          <p:nvPr userDrawn="1">
            <p:ph type="sldNum" sz="quarter" idx="4"/>
          </p:nvPr>
        </p:nvSpPr>
        <p:spPr>
          <a:xfrm>
            <a:off x="417513" y="6439375"/>
            <a:ext cx="935335" cy="241002"/>
          </a:xfrm>
          <a:prstGeom prst="rect">
            <a:avLst/>
          </a:prstGeom>
        </p:spPr>
        <p:txBody>
          <a:bodyPr vert="horz" lIns="0" tIns="0" rIns="0" bIns="0" rtlCol="0" anchor="t" anchorCtr="0">
            <a:noAutofit/>
          </a:bodyPr>
          <a:lstStyle>
            <a:lvl1pPr algn="l">
              <a:defRPr sz="1100">
                <a:solidFill>
                  <a:schemeClr val="bg1">
                    <a:lumMod val="50000"/>
                  </a:schemeClr>
                </a:solidFill>
                <a:latin typeface="Calibri" panose="020F0502020204030204" pitchFamily="34" charset="0"/>
              </a:defRPr>
            </a:lvl1pPr>
          </a:lstStyle>
          <a:p>
            <a:fld id="{F8DEEF1C-85D8-4622-96D6-431C752B733C}" type="slidenum">
              <a:rPr lang="en-GB" smtClean="0"/>
              <a:pPr/>
              <a:t>‹#›</a:t>
            </a:fld>
            <a:endParaRPr lang="en-GB" dirty="0"/>
          </a:p>
        </p:txBody>
      </p:sp>
      <p:grpSp>
        <p:nvGrpSpPr>
          <p:cNvPr id="12" name="Group 11"/>
          <p:cNvGrpSpPr/>
          <p:nvPr userDrawn="1"/>
        </p:nvGrpSpPr>
        <p:grpSpPr>
          <a:xfrm>
            <a:off x="7593081" y="5965040"/>
            <a:ext cx="1154953" cy="793028"/>
            <a:chOff x="3768928" y="4863432"/>
            <a:chExt cx="1573953" cy="1080727"/>
          </a:xfrm>
        </p:grpSpPr>
        <p:pic>
          <p:nvPicPr>
            <p:cNvPr id="13" name="Picture 12" descr="1"/>
            <p:cNvPicPr>
              <a:picLocks noChangeAspect="1" noChangeArrowheads="1"/>
            </p:cNvPicPr>
            <p:nvPr userDrawn="1"/>
          </p:nvPicPr>
          <p:blipFill>
            <a:blip r:embed="rId14" cstate="print">
              <a:extLst>
                <a:ext uri="{28A0092B-C50C-407E-A947-70E740481C1C}">
                  <a14:useLocalDpi xmlns:a14="http://schemas.microsoft.com/office/drawing/2010/main"/>
                </a:ext>
              </a:extLst>
            </a:blip>
            <a:srcRect/>
            <a:stretch>
              <a:fillRect/>
            </a:stretch>
          </p:blipFill>
          <p:spPr bwMode="auto">
            <a:xfrm>
              <a:off x="3768928" y="4863432"/>
              <a:ext cx="1573953" cy="1080727"/>
            </a:xfrm>
            <a:prstGeom prst="rect">
              <a:avLst/>
            </a:prstGeom>
            <a:noFill/>
            <a:ln w="9525">
              <a:miter lim="800000"/>
              <a:headEnd/>
              <a:tailEnd/>
            </a:ln>
          </p:spPr>
        </p:pic>
        <p:pic>
          <p:nvPicPr>
            <p:cNvPr id="14" name="Picture 13"/>
            <p:cNvPicPr>
              <a:picLocks noChangeAspect="1"/>
            </p:cNvPicPr>
            <p:nvPr userDrawn="1"/>
          </p:nvPicPr>
          <p:blipFill>
            <a:blip r:embed="rId15" cstate="print">
              <a:extLst>
                <a:ext uri="{28A0092B-C50C-407E-A947-70E740481C1C}">
                  <a14:useLocalDpi xmlns:a14="http://schemas.microsoft.com/office/drawing/2010/main"/>
                </a:ext>
              </a:extLst>
            </a:blip>
            <a:stretch>
              <a:fillRect/>
            </a:stretch>
          </p:blipFill>
          <p:spPr bwMode="hidden">
            <a:xfrm>
              <a:off x="3819600" y="4910400"/>
              <a:ext cx="1478172" cy="990000"/>
            </a:xfrm>
            <a:prstGeom prst="rect">
              <a:avLst/>
            </a:prstGeom>
          </p:spPr>
        </p:pic>
      </p:grpSp>
      <p:sp>
        <p:nvSpPr>
          <p:cNvPr id="9" name="TextBox 8" descr="CONFIDENTIAL_TAG_0xFFEE"/>
          <p:cNvSpPr txBox="1"/>
          <p:nvPr userDrawn="1"/>
        </p:nvSpPr>
        <p:spPr>
          <a:xfrm>
            <a:off x="411163" y="6060553"/>
            <a:ext cx="3095199" cy="169277"/>
          </a:xfrm>
          <a:prstGeom prst="rect">
            <a:avLst/>
          </a:prstGeom>
          <a:noFill/>
        </p:spPr>
        <p:txBody>
          <a:bodyPr vert="horz" wrap="square" lIns="0" tIns="0" rIns="0" bIns="0" rtlCol="0">
            <a:spAutoFit/>
          </a:bodyPr>
          <a:lstStyle/>
          <a:p>
            <a:r>
              <a:rPr lang="en-GB" sz="1100" kern="1200">
                <a:solidFill>
                  <a:schemeClr val="bg1">
                    <a:lumMod val="50000"/>
                  </a:schemeClr>
                </a:solidFill>
                <a:latin typeface="Calibri" panose="020F0502020204030204" pitchFamily="34" charset="0"/>
                <a:ea typeface="+mn-ea"/>
                <a:cs typeface="+mn-cs"/>
              </a:rPr>
              <a:t>CONFIDENTIAL</a:t>
            </a:r>
            <a:endParaRPr lang="en-GB" sz="1100" kern="1200" dirty="0">
              <a:solidFill>
                <a:schemeClr val="bg1">
                  <a:lumMod val="50000"/>
                </a:schemeClr>
              </a:solidFill>
              <a:latin typeface="Calibri" panose="020F0502020204030204" pitchFamily="34" charset="0"/>
              <a:ea typeface="+mn-ea"/>
              <a:cs typeface="+mn-cs"/>
            </a:endParaRPr>
          </a:p>
        </p:txBody>
      </p:sp>
      <p:sp>
        <p:nvSpPr>
          <p:cNvPr id="4" name="MSIPCMContentMarking" descr="{&quot;HashCode&quot;:1293305733,&quot;Placement&quot;:&quot;Footer&quot;}">
            <a:extLst>
              <a:ext uri="{FF2B5EF4-FFF2-40B4-BE49-F238E27FC236}">
                <a16:creationId xmlns:a16="http://schemas.microsoft.com/office/drawing/2014/main" id="{1ECCE97E-3CDC-4010-8E97-5DF87E4D43D4}"/>
              </a:ext>
            </a:extLst>
          </p:cNvPr>
          <p:cNvSpPr txBox="1"/>
          <p:nvPr userDrawn="1"/>
        </p:nvSpPr>
        <p:spPr>
          <a:xfrm>
            <a:off x="0" y="6595656"/>
            <a:ext cx="1533936" cy="262344"/>
          </a:xfrm>
          <a:prstGeom prst="rect">
            <a:avLst/>
          </a:prstGeom>
        </p:spPr>
        <p:txBody>
          <a:bodyPr vert="horz" wrap="square" lIns="0" tIns="0" rIns="0" bIns="0" rtlCol="0" anchor="ctr" anchorCtr="1">
            <a:normAutofit/>
          </a:bodyPr>
          <a:lstStyle/>
          <a:p>
            <a:pPr algn="l">
              <a:spcBef>
                <a:spcPts val="0"/>
              </a:spcBef>
              <a:spcAft>
                <a:spcPts val="0"/>
              </a:spcAft>
            </a:pPr>
            <a:r>
              <a:rPr lang="en-GB" sz="1000">
                <a:solidFill>
                  <a:srgbClr val="000000"/>
                </a:solidFill>
                <a:latin typeface="Calibri" panose="020F0502020204030204" pitchFamily="34" charset="0"/>
              </a:rPr>
              <a:t>Classified: RMG – Public</a:t>
            </a:r>
            <a:endParaRPr lang="en-GB" sz="1000" dirty="0">
              <a:solidFill>
                <a:srgbClr val="000000"/>
              </a:solidFill>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7" r:id="rId2"/>
    <p:sldLayoutId id="2147483650" r:id="rId3"/>
    <p:sldLayoutId id="2147483658" r:id="rId4"/>
    <p:sldLayoutId id="2147483651" r:id="rId5"/>
    <p:sldLayoutId id="2147483652" r:id="rId6"/>
    <p:sldLayoutId id="2147483659" r:id="rId7"/>
    <p:sldLayoutId id="2147483653" r:id="rId8"/>
    <p:sldLayoutId id="2147483654" r:id="rId9"/>
    <p:sldLayoutId id="2147483655" r:id="rId10"/>
    <p:sldLayoutId id="2147483656" r:id="rId11"/>
    <p:sldLayoutId id="2147483660" r:id="rId12"/>
  </p:sldLayoutIdLst>
  <p:hf hdr="0"/>
  <p:txStyles>
    <p:titleStyle>
      <a:lvl1pPr algn="l" defTabSz="914400" rtl="0" eaLnBrk="1" latinLnBrk="0" hangingPunct="1">
        <a:lnSpc>
          <a:spcPct val="80000"/>
        </a:lnSpc>
        <a:spcBef>
          <a:spcPct val="0"/>
        </a:spcBef>
        <a:buNone/>
        <a:defRPr sz="4000" b="0" kern="1200">
          <a:solidFill>
            <a:schemeClr val="tx1"/>
          </a:solidFill>
          <a:latin typeface="+mj-lt"/>
          <a:ea typeface="+mj-ea"/>
          <a:cs typeface="+mj-cs"/>
        </a:defRPr>
      </a:lvl1pPr>
    </p:titleStyle>
    <p:bodyStyle>
      <a:lvl1pPr marL="277813" indent="-277813" algn="l" defTabSz="914400" rtl="0" eaLnBrk="1" latinLnBrk="0" hangingPunct="1">
        <a:spcBef>
          <a:spcPct val="20000"/>
        </a:spcBef>
        <a:buClr>
          <a:schemeClr val="tx2"/>
        </a:buClr>
        <a:buFont typeface="Verdana" pitchFamily="34" charset="0"/>
        <a:buChar char="•"/>
        <a:defRPr sz="2400" kern="1200">
          <a:solidFill>
            <a:schemeClr val="tx1"/>
          </a:solidFill>
          <a:latin typeface="Calibri" panose="020F0502020204030204" pitchFamily="34" charset="0"/>
          <a:ea typeface="+mn-ea"/>
          <a:cs typeface="+mn-cs"/>
        </a:defRPr>
      </a:lvl1pPr>
      <a:lvl2pPr marL="447675" indent="0" algn="l" defTabSz="914400" rtl="0" eaLnBrk="1" latinLnBrk="0" hangingPunct="1">
        <a:spcBef>
          <a:spcPct val="20000"/>
        </a:spcBef>
        <a:buFontTx/>
        <a:buNone/>
        <a:defRPr sz="2000" kern="1200">
          <a:solidFill>
            <a:schemeClr val="tx2"/>
          </a:solidFill>
          <a:latin typeface="Calibri" panose="020F0502020204030204" pitchFamily="34" charset="0"/>
          <a:ea typeface="+mn-ea"/>
          <a:cs typeface="+mn-cs"/>
        </a:defRPr>
      </a:lvl2pPr>
      <a:lvl3pPr marL="996950" indent="-185738" algn="l" defTabSz="914400" rtl="0" eaLnBrk="1" latinLnBrk="0" hangingPunct="1">
        <a:spcBef>
          <a:spcPct val="20000"/>
        </a:spcBef>
        <a:buClr>
          <a:schemeClr val="tx2"/>
        </a:buClr>
        <a:buFont typeface="Arial" pitchFamily="34" charset="0"/>
        <a:buChar char="–"/>
        <a:defRPr sz="1800" kern="1200">
          <a:solidFill>
            <a:schemeClr val="tx1"/>
          </a:solidFill>
          <a:latin typeface="Calibri" panose="020F0502020204030204" pitchFamily="34" charset="0"/>
          <a:ea typeface="+mn-ea"/>
          <a:cs typeface="+mn-cs"/>
        </a:defRPr>
      </a:lvl3pPr>
      <a:lvl4pPr marL="1358900" indent="-180975" algn="l" defTabSz="914400" rtl="0" eaLnBrk="1" latinLnBrk="0" hangingPunct="1">
        <a:spcBef>
          <a:spcPct val="20000"/>
        </a:spcBef>
        <a:buFont typeface="Arial" pitchFamily="34" charset="0"/>
        <a:buChar char="–"/>
        <a:defRPr sz="1600" kern="1200">
          <a:solidFill>
            <a:schemeClr val="accent1"/>
          </a:solidFill>
          <a:latin typeface="Calibri" panose="020F0502020204030204" pitchFamily="34" charset="0"/>
          <a:ea typeface="+mn-ea"/>
          <a:cs typeface="+mn-cs"/>
        </a:defRPr>
      </a:lvl4pPr>
      <a:lvl5pPr marL="1725613" indent="-185738" algn="l" defTabSz="914400" rtl="0" eaLnBrk="1" latinLnBrk="0" hangingPunct="1">
        <a:spcBef>
          <a:spcPct val="20000"/>
        </a:spcBef>
        <a:buFont typeface="Arial" pitchFamily="34" charset="0"/>
        <a:buChar char="–"/>
        <a:defRPr sz="1600" kern="1200">
          <a:solidFill>
            <a:schemeClr val="accent1"/>
          </a:solidFill>
          <a:latin typeface="Calibri" panose="020F050202020403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3608" userDrawn="1">
          <p15:clr>
            <a:srgbClr val="F26B43"/>
          </p15:clr>
        </p15:guide>
        <p15:guide id="2" orient="horz" pos="910" userDrawn="1">
          <p15:clr>
            <a:srgbClr val="F26B43"/>
          </p15:clr>
        </p15:guide>
        <p15:guide id="3" orient="horz" pos="816" userDrawn="1">
          <p15:clr>
            <a:srgbClr val="F26B43"/>
          </p15:clr>
        </p15:guide>
        <p15:guide id="4" orient="horz" pos="177" userDrawn="1">
          <p15:clr>
            <a:srgbClr val="F26B43"/>
          </p15:clr>
        </p15:guide>
        <p15:guide id="5" pos="2880" userDrawn="1">
          <p15:clr>
            <a:srgbClr val="F26B43"/>
          </p15:clr>
        </p15:guide>
        <p15:guide id="6" pos="2934" userDrawn="1">
          <p15:clr>
            <a:srgbClr val="F26B43"/>
          </p15:clr>
        </p15:guide>
        <p15:guide id="7" pos="2826" userDrawn="1">
          <p15:clr>
            <a:srgbClr val="F26B43"/>
          </p15:clr>
        </p15:guide>
        <p15:guide id="8" pos="260" userDrawn="1">
          <p15:clr>
            <a:srgbClr val="F26B43"/>
          </p15:clr>
        </p15:guide>
        <p15:guide id="9" pos="550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7513" y="282573"/>
            <a:ext cx="8307387" cy="1700463"/>
          </a:xfrm>
        </p:spPr>
        <p:txBody>
          <a:bodyPr/>
          <a:lstStyle/>
          <a:p>
            <a:r>
              <a:rPr lang="en-GB" dirty="0"/>
              <a:t>Introducing a new Access product variant </a:t>
            </a:r>
            <a:br>
              <a:rPr lang="en-GB" dirty="0"/>
            </a:br>
            <a:br>
              <a:rPr lang="en-GB" dirty="0"/>
            </a:br>
            <a:r>
              <a:rPr lang="en-GB" b="1" dirty="0"/>
              <a:t>Access 70 Magazine Large Letter</a:t>
            </a:r>
          </a:p>
        </p:txBody>
      </p:sp>
      <p:sp>
        <p:nvSpPr>
          <p:cNvPr id="3" name="Subtitle 2"/>
          <p:cNvSpPr>
            <a:spLocks noGrp="1"/>
          </p:cNvSpPr>
          <p:nvPr>
            <p:ph type="subTitle" idx="1"/>
          </p:nvPr>
        </p:nvSpPr>
        <p:spPr>
          <a:xfrm>
            <a:off x="417514" y="2544896"/>
            <a:ext cx="6567180" cy="716096"/>
          </a:xfrm>
        </p:spPr>
        <p:txBody>
          <a:bodyPr/>
          <a:lstStyle/>
          <a:p>
            <a:r>
              <a:rPr lang="en-GB" dirty="0"/>
              <a:t>June 2020</a:t>
            </a:r>
          </a:p>
          <a:p>
            <a:endParaRPr lang="en-GB" dirty="0"/>
          </a:p>
        </p:txBody>
      </p:sp>
    </p:spTree>
    <p:extLst>
      <p:ext uri="{BB962C8B-B14F-4D97-AF65-F5344CB8AC3E}">
        <p14:creationId xmlns:p14="http://schemas.microsoft.com/office/powerpoint/2010/main" val="412064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solidFill>
                  <a:srgbClr val="FF0000"/>
                </a:solidFill>
              </a:rPr>
              <a:t>Content  </a:t>
            </a:r>
          </a:p>
        </p:txBody>
      </p:sp>
      <p:sp>
        <p:nvSpPr>
          <p:cNvPr id="3" name="Content Placeholder 2"/>
          <p:cNvSpPr>
            <a:spLocks noGrp="1"/>
          </p:cNvSpPr>
          <p:nvPr>
            <p:ph idx="1"/>
          </p:nvPr>
        </p:nvSpPr>
        <p:spPr>
          <a:xfrm>
            <a:off x="458610" y="979248"/>
            <a:ext cx="8307387" cy="4260715"/>
          </a:xfrm>
        </p:spPr>
        <p:txBody>
          <a:bodyPr>
            <a:normAutofit/>
          </a:bodyPr>
          <a:lstStyle/>
          <a:p>
            <a:r>
              <a:rPr lang="en-GB" dirty="0"/>
              <a:t>The Proposition  </a:t>
            </a:r>
          </a:p>
          <a:p>
            <a:r>
              <a:rPr lang="en-GB" dirty="0"/>
              <a:t>Product Outline </a:t>
            </a:r>
          </a:p>
          <a:p>
            <a:r>
              <a:rPr lang="en-GB" dirty="0"/>
              <a:t>Our discussions with customers </a:t>
            </a:r>
          </a:p>
          <a:p>
            <a:r>
              <a:rPr lang="en-GB" dirty="0"/>
              <a:t>Benefits </a:t>
            </a:r>
          </a:p>
          <a:p>
            <a:r>
              <a:rPr lang="en-GB" dirty="0"/>
              <a:t>Key Dates </a:t>
            </a:r>
          </a:p>
          <a:p>
            <a:r>
              <a:rPr lang="en-GB" dirty="0"/>
              <a:t>Questions </a:t>
            </a:r>
          </a:p>
          <a:p>
            <a:pPr lvl="1"/>
            <a:r>
              <a:rPr lang="en-GB" sz="1400" dirty="0"/>
              <a:t>  </a:t>
            </a:r>
          </a:p>
        </p:txBody>
      </p:sp>
      <p:sp>
        <p:nvSpPr>
          <p:cNvPr id="4" name="Footer Placeholder 3"/>
          <p:cNvSpPr>
            <a:spLocks noGrp="1"/>
          </p:cNvSpPr>
          <p:nvPr>
            <p:ph type="ftr" sz="quarter" idx="11"/>
          </p:nvPr>
        </p:nvSpPr>
        <p:spPr/>
        <p:txBody>
          <a:bodyPr/>
          <a:lstStyle/>
          <a:p>
            <a:r>
              <a:rPr lang="en-GB"/>
              <a:t> </a:t>
            </a:r>
            <a:endParaRPr lang="en-GB" dirty="0"/>
          </a:p>
        </p:txBody>
      </p:sp>
      <p:sp>
        <p:nvSpPr>
          <p:cNvPr id="5" name="Slide Number Placeholder 4"/>
          <p:cNvSpPr>
            <a:spLocks noGrp="1"/>
          </p:cNvSpPr>
          <p:nvPr>
            <p:ph type="sldNum" sz="quarter" idx="12"/>
          </p:nvPr>
        </p:nvSpPr>
        <p:spPr/>
        <p:txBody>
          <a:bodyPr/>
          <a:lstStyle/>
          <a:p>
            <a:fld id="{F8DEEF1C-85D8-4622-96D6-431C752B733C}" type="slidenum">
              <a:rPr lang="en-GB" smtClean="0"/>
              <a:pPr/>
              <a:t>2</a:t>
            </a:fld>
            <a:endParaRPr lang="en-GB" dirty="0"/>
          </a:p>
        </p:txBody>
      </p:sp>
    </p:spTree>
    <p:extLst>
      <p:ext uri="{BB962C8B-B14F-4D97-AF65-F5344CB8AC3E}">
        <p14:creationId xmlns:p14="http://schemas.microsoft.com/office/powerpoint/2010/main" val="1303511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b="1" dirty="0">
                <a:solidFill>
                  <a:srgbClr val="FF0000"/>
                </a:solidFill>
              </a:rPr>
              <a:t>The proposition  </a:t>
            </a:r>
          </a:p>
        </p:txBody>
      </p:sp>
      <p:sp>
        <p:nvSpPr>
          <p:cNvPr id="3" name="Content Placeholder 2"/>
          <p:cNvSpPr>
            <a:spLocks noGrp="1"/>
          </p:cNvSpPr>
          <p:nvPr>
            <p:ph idx="1"/>
          </p:nvPr>
        </p:nvSpPr>
        <p:spPr>
          <a:xfrm>
            <a:off x="447669" y="1103969"/>
            <a:ext cx="8248662" cy="4650062"/>
          </a:xfrm>
        </p:spPr>
        <p:txBody>
          <a:bodyPr>
            <a:normAutofit/>
          </a:bodyPr>
          <a:lstStyle/>
          <a:p>
            <a:pPr marL="0" indent="0">
              <a:buClrTx/>
              <a:buSzPct val="110000"/>
              <a:buNone/>
            </a:pPr>
            <a:r>
              <a:rPr lang="en-GB" sz="1700" dirty="0">
                <a:solidFill>
                  <a:schemeClr val="bg2"/>
                </a:solidFill>
              </a:rPr>
              <a:t>We are pleased to announce the launch of a variant to the Magazine Subscription Service available from  4</a:t>
            </a:r>
            <a:r>
              <a:rPr lang="en-GB" sz="1700" baseline="30000" dirty="0">
                <a:solidFill>
                  <a:schemeClr val="bg2"/>
                </a:solidFill>
              </a:rPr>
              <a:t>th</a:t>
            </a:r>
            <a:r>
              <a:rPr lang="en-GB" sz="1700" dirty="0">
                <a:solidFill>
                  <a:schemeClr val="bg2"/>
                </a:solidFill>
              </a:rPr>
              <a:t>  January 2021 </a:t>
            </a:r>
            <a:br>
              <a:rPr lang="en-GB" sz="1700" dirty="0">
                <a:solidFill>
                  <a:schemeClr val="bg2"/>
                </a:solidFill>
              </a:rPr>
            </a:br>
            <a:endParaRPr lang="en-GB" sz="1700" dirty="0">
              <a:solidFill>
                <a:schemeClr val="bg2"/>
              </a:solidFill>
            </a:endParaRPr>
          </a:p>
          <a:p>
            <a:pPr marL="0" indent="0">
              <a:buClrTx/>
              <a:buSzPct val="110000"/>
              <a:buNone/>
            </a:pPr>
            <a:r>
              <a:rPr lang="en-GB" sz="1700" dirty="0">
                <a:solidFill>
                  <a:schemeClr val="bg2"/>
                </a:solidFill>
              </a:rPr>
              <a:t>The purpose of the service is to widen the range of magazines customers can send via the Magazine Subscription Service to items outside of the Mailmark specification allowing them to access the benefits of the service </a:t>
            </a:r>
          </a:p>
          <a:p>
            <a:pPr marL="0" indent="0">
              <a:buClrTx/>
              <a:buNone/>
            </a:pPr>
            <a:endParaRPr lang="en-GB" sz="1700" dirty="0">
              <a:solidFill>
                <a:schemeClr val="bg2"/>
              </a:solidFill>
            </a:endParaRPr>
          </a:p>
          <a:p>
            <a:pPr marL="0" indent="0">
              <a:buClrTx/>
              <a:buNone/>
            </a:pPr>
            <a:r>
              <a:rPr lang="en-GB" sz="1700" dirty="0">
                <a:solidFill>
                  <a:schemeClr val="bg2"/>
                </a:solidFill>
              </a:rPr>
              <a:t>To demonstrate our long-term commitment to supporting the needs of our Publishing customers, we have listened to feedback on the Magazine Subscription Service launched in January last year and widened the items eligible</a:t>
            </a:r>
          </a:p>
          <a:p>
            <a:pPr>
              <a:buClrTx/>
            </a:pPr>
            <a:endParaRPr lang="en-GB" sz="1700" dirty="0">
              <a:solidFill>
                <a:schemeClr val="bg2"/>
              </a:solidFill>
            </a:endParaRPr>
          </a:p>
          <a:p>
            <a:pPr marL="0" indent="0">
              <a:buNone/>
            </a:pPr>
            <a:r>
              <a:rPr lang="en-GB" sz="1700" dirty="0">
                <a:solidFill>
                  <a:schemeClr val="bg2"/>
                </a:solidFill>
              </a:rPr>
              <a:t>The new service provides price certainty with 24 months pricing announced at tariff and ability to send thicker magazine subscriptions</a:t>
            </a:r>
          </a:p>
        </p:txBody>
      </p:sp>
      <p:sp>
        <p:nvSpPr>
          <p:cNvPr id="4" name="Footer Placeholder 3"/>
          <p:cNvSpPr>
            <a:spLocks noGrp="1"/>
          </p:cNvSpPr>
          <p:nvPr>
            <p:ph type="ftr" sz="quarter" idx="11"/>
          </p:nvPr>
        </p:nvSpPr>
        <p:spPr/>
        <p:txBody>
          <a:bodyPr/>
          <a:lstStyle/>
          <a:p>
            <a:r>
              <a:rPr lang="en-GB"/>
              <a:t> </a:t>
            </a:r>
            <a:endParaRPr lang="en-GB" dirty="0"/>
          </a:p>
        </p:txBody>
      </p:sp>
      <p:sp>
        <p:nvSpPr>
          <p:cNvPr id="5" name="Slide Number Placeholder 4"/>
          <p:cNvSpPr>
            <a:spLocks noGrp="1"/>
          </p:cNvSpPr>
          <p:nvPr>
            <p:ph type="sldNum" sz="quarter" idx="12"/>
          </p:nvPr>
        </p:nvSpPr>
        <p:spPr/>
        <p:txBody>
          <a:bodyPr/>
          <a:lstStyle/>
          <a:p>
            <a:fld id="{F8DEEF1C-85D8-4622-96D6-431C752B733C}" type="slidenum">
              <a:rPr lang="en-GB" smtClean="0"/>
              <a:pPr/>
              <a:t>3</a:t>
            </a:fld>
            <a:endParaRPr lang="en-GB" dirty="0"/>
          </a:p>
        </p:txBody>
      </p:sp>
    </p:spTree>
    <p:extLst>
      <p:ext uri="{BB962C8B-B14F-4D97-AF65-F5344CB8AC3E}">
        <p14:creationId xmlns:p14="http://schemas.microsoft.com/office/powerpoint/2010/main" val="2100815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F51974-194E-484E-812A-3090F23D5ACA}"/>
              </a:ext>
            </a:extLst>
          </p:cNvPr>
          <p:cNvSpPr>
            <a:spLocks noGrp="1"/>
          </p:cNvSpPr>
          <p:nvPr>
            <p:ph type="title"/>
          </p:nvPr>
        </p:nvSpPr>
        <p:spPr>
          <a:xfrm>
            <a:off x="513967" y="358748"/>
            <a:ext cx="8116066" cy="539826"/>
          </a:xfrm>
        </p:spPr>
        <p:txBody>
          <a:bodyPr/>
          <a:lstStyle/>
          <a:p>
            <a:r>
              <a:rPr lang="en-GB" sz="2400" dirty="0"/>
              <a:t>Access 70 Magazine Subscription Large Letter Service</a:t>
            </a:r>
            <a:br>
              <a:rPr lang="en-GB" sz="2400" dirty="0">
                <a:solidFill>
                  <a:srgbClr val="C00000"/>
                </a:solidFill>
                <a:latin typeface="+mj-lt"/>
              </a:rPr>
            </a:br>
            <a:endParaRPr lang="en-GB" sz="2400" dirty="0">
              <a:solidFill>
                <a:srgbClr val="C00000"/>
              </a:solidFill>
              <a:latin typeface="+mj-lt"/>
            </a:endParaRPr>
          </a:p>
        </p:txBody>
      </p:sp>
      <p:sp>
        <p:nvSpPr>
          <p:cNvPr id="3" name="Text Placeholder 2">
            <a:extLst>
              <a:ext uri="{FF2B5EF4-FFF2-40B4-BE49-F238E27FC236}">
                <a16:creationId xmlns:a16="http://schemas.microsoft.com/office/drawing/2014/main" id="{4427BD94-1F5C-4B75-94AA-10A7B48041D7}"/>
              </a:ext>
            </a:extLst>
          </p:cNvPr>
          <p:cNvSpPr>
            <a:spLocks noGrp="1"/>
          </p:cNvSpPr>
          <p:nvPr>
            <p:ph type="body" idx="1"/>
          </p:nvPr>
        </p:nvSpPr>
        <p:spPr>
          <a:xfrm>
            <a:off x="513967" y="1075072"/>
            <a:ext cx="7911400" cy="4707855"/>
          </a:xfrm>
        </p:spPr>
        <p:txBody>
          <a:bodyPr>
            <a:normAutofit/>
          </a:bodyPr>
          <a:lstStyle/>
          <a:p>
            <a:pPr marL="360000" indent="-360000">
              <a:spcBef>
                <a:spcPts val="0"/>
              </a:spcBef>
              <a:spcAft>
                <a:spcPts val="1200"/>
              </a:spcAft>
              <a:buClr>
                <a:schemeClr val="accent1"/>
              </a:buClr>
            </a:pPr>
            <a:r>
              <a:rPr lang="en-GB" sz="1700" dirty="0">
                <a:solidFill>
                  <a:schemeClr val="tx1"/>
                </a:solidFill>
                <a:latin typeface="+mn-lt"/>
              </a:rPr>
              <a:t>The new variant will enable the mailing of items that are above the current limitations of the Subscription Mail service – above 10mm and/or 345mm x 245mm x 10mm</a:t>
            </a:r>
          </a:p>
          <a:p>
            <a:pPr marL="360000" indent="-360000">
              <a:spcBef>
                <a:spcPts val="0"/>
              </a:spcBef>
              <a:spcAft>
                <a:spcPts val="1200"/>
              </a:spcAft>
              <a:buClr>
                <a:schemeClr val="accent1"/>
              </a:buClr>
            </a:pPr>
            <a:r>
              <a:rPr lang="en-GB" sz="1700" dirty="0">
                <a:solidFill>
                  <a:schemeClr val="tx1"/>
                </a:solidFill>
                <a:latin typeface="+mn-lt"/>
              </a:rPr>
              <a:t>Mail producers will be required to adhere to all the existing Subscription Mail specifications excluding the size restrictions that have been relaxed</a:t>
            </a:r>
          </a:p>
          <a:p>
            <a:pPr marL="360000" indent="-360000">
              <a:spcBef>
                <a:spcPts val="0"/>
              </a:spcBef>
              <a:spcAft>
                <a:spcPts val="1200"/>
              </a:spcAft>
              <a:buClr>
                <a:schemeClr val="accent1"/>
              </a:buClr>
            </a:pPr>
            <a:r>
              <a:rPr lang="en-GB" sz="1700" dirty="0">
                <a:solidFill>
                  <a:schemeClr val="tx1"/>
                </a:solidFill>
                <a:latin typeface="+mn-lt"/>
              </a:rPr>
              <a:t>Pricing is TBD but will reflect the machinability and thickness/weight of the item and will require the segregation of different thickness of items by title (less than or more than 10mm) if this varies within title</a:t>
            </a:r>
          </a:p>
          <a:p>
            <a:pPr marL="0" indent="0">
              <a:spcAft>
                <a:spcPts val="450"/>
              </a:spcAft>
              <a:buNone/>
            </a:pPr>
            <a:endParaRPr lang="en-GB" sz="1800" dirty="0"/>
          </a:p>
          <a:p>
            <a:pPr marL="0" indent="0">
              <a:buNone/>
            </a:pPr>
            <a:endParaRPr lang="en-GB" sz="1700" dirty="0">
              <a:solidFill>
                <a:schemeClr val="tx1"/>
              </a:solidFill>
              <a:latin typeface="+mn-lt"/>
            </a:endParaRPr>
          </a:p>
          <a:p>
            <a:pPr lvl="1"/>
            <a:endParaRPr lang="en-GB" dirty="0"/>
          </a:p>
        </p:txBody>
      </p:sp>
    </p:spTree>
    <p:extLst>
      <p:ext uri="{BB962C8B-B14F-4D97-AF65-F5344CB8AC3E}">
        <p14:creationId xmlns:p14="http://schemas.microsoft.com/office/powerpoint/2010/main" val="1454918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1163" y="240532"/>
            <a:ext cx="8307388" cy="660275"/>
          </a:xfrm>
        </p:spPr>
        <p:txBody>
          <a:bodyPr/>
          <a:lstStyle/>
          <a:p>
            <a:r>
              <a:rPr lang="en-GB" sz="2400" dirty="0">
                <a:solidFill>
                  <a:srgbClr val="FF0000"/>
                </a:solidFill>
                <a:ea typeface="Calibri" panose="020F0502020204030204" pitchFamily="34" charset="0"/>
              </a:rPr>
              <a:t>Customer responses to the product development discussions</a:t>
            </a:r>
            <a:endParaRPr lang="en-GB" sz="2400" b="1" dirty="0">
              <a:solidFill>
                <a:srgbClr val="FF0000"/>
              </a:solidFill>
            </a:endParaRPr>
          </a:p>
        </p:txBody>
      </p:sp>
      <p:sp>
        <p:nvSpPr>
          <p:cNvPr id="5" name="Slide Number Placeholder 4"/>
          <p:cNvSpPr>
            <a:spLocks noGrp="1"/>
          </p:cNvSpPr>
          <p:nvPr>
            <p:ph type="sldNum" sz="quarter" idx="12"/>
          </p:nvPr>
        </p:nvSpPr>
        <p:spPr/>
        <p:txBody>
          <a:bodyPr/>
          <a:lstStyle/>
          <a:p>
            <a:fld id="{F8DEEF1C-85D8-4622-96D6-431C752B733C}" type="slidenum">
              <a:rPr lang="en-GB" smtClean="0"/>
              <a:pPr/>
              <a:t>5</a:t>
            </a:fld>
            <a:endParaRPr lang="en-GB" dirty="0"/>
          </a:p>
        </p:txBody>
      </p:sp>
      <p:pic>
        <p:nvPicPr>
          <p:cNvPr id="6" name="Picture 5">
            <a:extLst>
              <a:ext uri="{FF2B5EF4-FFF2-40B4-BE49-F238E27FC236}">
                <a16:creationId xmlns:a16="http://schemas.microsoft.com/office/drawing/2014/main" id="{82156F2E-A665-401A-B401-E8851C6FF24C}"/>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41303" y="1385840"/>
            <a:ext cx="774586" cy="1057619"/>
          </a:xfrm>
          <a:prstGeom prst="rect">
            <a:avLst/>
          </a:prstGeom>
          <a:noFill/>
          <a:ln>
            <a:noFill/>
          </a:ln>
        </p:spPr>
      </p:pic>
      <p:sp>
        <p:nvSpPr>
          <p:cNvPr id="7" name="Speech Bubble: Oval 6">
            <a:extLst>
              <a:ext uri="{FF2B5EF4-FFF2-40B4-BE49-F238E27FC236}">
                <a16:creationId xmlns:a16="http://schemas.microsoft.com/office/drawing/2014/main" id="{8D7A9FD1-0A4D-4BEC-AB8C-C547A3075208}"/>
              </a:ext>
            </a:extLst>
          </p:cNvPr>
          <p:cNvSpPr/>
          <p:nvPr/>
        </p:nvSpPr>
        <p:spPr>
          <a:xfrm>
            <a:off x="1523901" y="1031353"/>
            <a:ext cx="4057514" cy="1412106"/>
          </a:xfrm>
          <a:prstGeom prst="wedgeEllipseCallout">
            <a:avLst>
              <a:gd name="adj1" fmla="val -63065"/>
              <a:gd name="adj2" fmla="val 20786"/>
            </a:avLst>
          </a:prstGeom>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en-GB" sz="1600" dirty="0">
                <a:solidFill>
                  <a:srgbClr val="1F3864"/>
                </a:solidFill>
                <a:latin typeface="Calibri Light" panose="020F0302020204030204" pitchFamily="34" charset="0"/>
                <a:ea typeface="Calibri" panose="020F0502020204030204" pitchFamily="34" charset="0"/>
              </a:rPr>
              <a:t>A manual Subscription variant would work well enabling a redesign of our magazine i.e. thickness</a:t>
            </a:r>
            <a:endParaRPr lang="en-GB" sz="2000" dirty="0">
              <a:latin typeface="Calibri" panose="020F0502020204030204" pitchFamily="34" charset="0"/>
              <a:ea typeface="Calibri" panose="020F0502020204030204" pitchFamily="34" charset="0"/>
            </a:endParaRPr>
          </a:p>
          <a:p>
            <a:pPr algn="ctr">
              <a:lnSpc>
                <a:spcPct val="107000"/>
              </a:lnSpc>
              <a:spcAft>
                <a:spcPts val="800"/>
              </a:spcAft>
            </a:pPr>
            <a:r>
              <a:rPr lang="en-GB" sz="1100" dirty="0">
                <a:effectLst/>
                <a:ea typeface="Calibri" panose="020F0502020204030204" pitchFamily="34" charset="0"/>
                <a:cs typeface="Times New Roman" panose="02020603050405020304" pitchFamily="18" charset="0"/>
              </a:rPr>
              <a:t> </a:t>
            </a:r>
          </a:p>
        </p:txBody>
      </p:sp>
      <p:pic>
        <p:nvPicPr>
          <p:cNvPr id="10" name="Picture 9">
            <a:extLst>
              <a:ext uri="{FF2B5EF4-FFF2-40B4-BE49-F238E27FC236}">
                <a16:creationId xmlns:a16="http://schemas.microsoft.com/office/drawing/2014/main" id="{AC3BD214-D02F-4D16-A635-802B4A8C4A8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0301" y="4239660"/>
            <a:ext cx="863600" cy="1095871"/>
          </a:xfrm>
          <a:prstGeom prst="rect">
            <a:avLst/>
          </a:prstGeom>
          <a:noFill/>
          <a:ln>
            <a:noFill/>
          </a:ln>
        </p:spPr>
      </p:pic>
      <p:sp>
        <p:nvSpPr>
          <p:cNvPr id="11" name="Speech Bubble: Oval 10">
            <a:extLst>
              <a:ext uri="{FF2B5EF4-FFF2-40B4-BE49-F238E27FC236}">
                <a16:creationId xmlns:a16="http://schemas.microsoft.com/office/drawing/2014/main" id="{A7F83E93-84D0-4F39-AFEF-F426365F50C7}"/>
              </a:ext>
            </a:extLst>
          </p:cNvPr>
          <p:cNvSpPr/>
          <p:nvPr/>
        </p:nvSpPr>
        <p:spPr>
          <a:xfrm>
            <a:off x="1857505" y="3492220"/>
            <a:ext cx="2534337" cy="1782645"/>
          </a:xfrm>
          <a:prstGeom prst="wedgeEllipseCallout">
            <a:avLst>
              <a:gd name="adj1" fmla="val -62803"/>
              <a:gd name="adj2" fmla="val 21742"/>
            </a:avLst>
          </a:prstGeom>
          <a:solidFill>
            <a:sysClr val="window" lastClr="FFFFFF"/>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en-GB" sz="1600" dirty="0">
                <a:solidFill>
                  <a:srgbClr val="1F3864"/>
                </a:solidFill>
                <a:latin typeface="Calibri Light" panose="020F0302020204030204" pitchFamily="34" charset="0"/>
                <a:ea typeface="Calibri" panose="020F0502020204030204" pitchFamily="34" charset="0"/>
              </a:rPr>
              <a:t>Can add multiple inserts to the title</a:t>
            </a:r>
            <a:endParaRPr lang="en-GB" sz="1600" dirty="0">
              <a:latin typeface="Calibri" panose="020F0502020204030204" pitchFamily="34" charset="0"/>
              <a:ea typeface="Calibri" panose="020F0502020204030204" pitchFamily="34" charset="0"/>
            </a:endParaRPr>
          </a:p>
          <a:p>
            <a:pPr algn="ctr">
              <a:lnSpc>
                <a:spcPct val="107000"/>
              </a:lnSpc>
              <a:spcAft>
                <a:spcPts val="8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p:txBody>
      </p:sp>
      <p:pic>
        <p:nvPicPr>
          <p:cNvPr id="12" name="Picture 11">
            <a:extLst>
              <a:ext uri="{FF2B5EF4-FFF2-40B4-BE49-F238E27FC236}">
                <a16:creationId xmlns:a16="http://schemas.microsoft.com/office/drawing/2014/main" id="{9C5A8962-19A7-47B8-AB52-BE9838E43084}"/>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705095" y="1583135"/>
            <a:ext cx="1082192" cy="1213019"/>
          </a:xfrm>
          <a:prstGeom prst="rect">
            <a:avLst/>
          </a:prstGeom>
          <a:noFill/>
          <a:ln>
            <a:noFill/>
          </a:ln>
        </p:spPr>
      </p:pic>
      <p:sp>
        <p:nvSpPr>
          <p:cNvPr id="13" name="Speech Bubble: Oval 12">
            <a:extLst>
              <a:ext uri="{FF2B5EF4-FFF2-40B4-BE49-F238E27FC236}">
                <a16:creationId xmlns:a16="http://schemas.microsoft.com/office/drawing/2014/main" id="{48FD21DF-EC33-48CE-8FD5-48A56129DC9A}"/>
              </a:ext>
            </a:extLst>
          </p:cNvPr>
          <p:cNvSpPr/>
          <p:nvPr/>
        </p:nvSpPr>
        <p:spPr>
          <a:xfrm>
            <a:off x="4188677" y="2722947"/>
            <a:ext cx="3534607" cy="1412106"/>
          </a:xfrm>
          <a:prstGeom prst="wedgeEllipseCallout">
            <a:avLst>
              <a:gd name="adj1" fmla="val 53651"/>
              <a:gd name="adj2" fmla="val -85172"/>
            </a:avLst>
          </a:prstGeom>
          <a:solidFill>
            <a:sysClr val="window" lastClr="FFFFFF"/>
          </a:solidFill>
          <a:ln w="12700" cap="flat" cmpd="sng" algn="ctr">
            <a:solidFill>
              <a:sysClr val="windowText" lastClr="000000"/>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a:spcAft>
                <a:spcPts val="0"/>
              </a:spcAft>
            </a:pPr>
            <a:r>
              <a:rPr lang="en-GB" sz="1600" dirty="0">
                <a:solidFill>
                  <a:srgbClr val="1F3864"/>
                </a:solidFill>
                <a:latin typeface="Calibri Light" panose="020F0302020204030204" pitchFamily="34" charset="0"/>
                <a:ea typeface="Calibri" panose="020F0502020204030204" pitchFamily="34" charset="0"/>
              </a:rPr>
              <a:t>Allows a wider range of wraps that previously were excluded due to the </a:t>
            </a:r>
            <a:r>
              <a:rPr lang="en-GB" sz="1600">
                <a:solidFill>
                  <a:srgbClr val="1F3864"/>
                </a:solidFill>
                <a:latin typeface="Calibri Light" panose="020F0302020204030204" pitchFamily="34" charset="0"/>
                <a:ea typeface="Calibri" panose="020F0502020204030204" pitchFamily="34" charset="0"/>
              </a:rPr>
              <a:t>MailMark only specification</a:t>
            </a: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4151379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13" y="280800"/>
            <a:ext cx="8307388" cy="766335"/>
          </a:xfrm>
        </p:spPr>
        <p:txBody>
          <a:bodyPr/>
          <a:lstStyle/>
          <a:p>
            <a:r>
              <a:rPr lang="en-GB" sz="2800" b="1" dirty="0">
                <a:solidFill>
                  <a:srgbClr val="FF0000"/>
                </a:solidFill>
              </a:rPr>
              <a:t>Benefits</a:t>
            </a:r>
          </a:p>
        </p:txBody>
      </p:sp>
      <p:sp>
        <p:nvSpPr>
          <p:cNvPr id="3" name="Content Placeholder 2"/>
          <p:cNvSpPr>
            <a:spLocks noGrp="1"/>
          </p:cNvSpPr>
          <p:nvPr>
            <p:ph idx="1"/>
          </p:nvPr>
        </p:nvSpPr>
        <p:spPr>
          <a:xfrm>
            <a:off x="417513" y="820926"/>
            <a:ext cx="8307387" cy="4708492"/>
          </a:xfrm>
        </p:spPr>
        <p:txBody>
          <a:bodyPr>
            <a:normAutofit/>
          </a:bodyPr>
          <a:lstStyle/>
          <a:p>
            <a:pPr lvl="1"/>
            <a:endParaRPr lang="en-GB" sz="1800" dirty="0">
              <a:solidFill>
                <a:schemeClr val="bg2"/>
              </a:solidFill>
            </a:endParaRPr>
          </a:p>
          <a:p>
            <a:pPr lvl="1"/>
            <a:endParaRPr lang="en-GB" sz="1800" dirty="0">
              <a:solidFill>
                <a:schemeClr val="bg2"/>
              </a:solidFill>
            </a:endParaRPr>
          </a:p>
          <a:p>
            <a:pPr lvl="1"/>
            <a:r>
              <a:rPr lang="en-GB" sz="1800" dirty="0">
                <a:solidFill>
                  <a:schemeClr val="bg2"/>
                </a:solidFill>
              </a:rPr>
              <a:t>All Large Letter items can access the service widening the items that can access the Magazine Subscription Service (</a:t>
            </a:r>
            <a:r>
              <a:rPr lang="en-GB" sz="1800" dirty="0"/>
              <a:t>above 10mm or larger than 345mm x 245mm x 10mm)</a:t>
            </a:r>
            <a:endParaRPr lang="en-GB" sz="1800" dirty="0">
              <a:solidFill>
                <a:schemeClr val="bg2"/>
              </a:solidFill>
            </a:endParaRPr>
          </a:p>
          <a:p>
            <a:pPr lvl="1"/>
            <a:endParaRPr lang="en-GB" sz="1800" dirty="0">
              <a:solidFill>
                <a:schemeClr val="bg2"/>
              </a:solidFill>
            </a:endParaRPr>
          </a:p>
          <a:p>
            <a:pPr lvl="1"/>
            <a:r>
              <a:rPr lang="en-GB" sz="1800" dirty="0">
                <a:solidFill>
                  <a:schemeClr val="bg2"/>
                </a:solidFill>
              </a:rPr>
              <a:t> Customers can access Subscription Mail pricing including 24 months price certainty</a:t>
            </a:r>
          </a:p>
          <a:p>
            <a:pPr lvl="1"/>
            <a:endParaRPr lang="en-GB" sz="1800" dirty="0">
              <a:solidFill>
                <a:schemeClr val="bg2"/>
              </a:solidFill>
            </a:endParaRPr>
          </a:p>
          <a:p>
            <a:pPr lvl="1"/>
            <a:endParaRPr lang="en-GB" sz="1800" dirty="0">
              <a:solidFill>
                <a:schemeClr val="bg2"/>
              </a:solidFill>
            </a:endParaRPr>
          </a:p>
          <a:p>
            <a:pPr lvl="1"/>
            <a:endParaRPr lang="en-GB" sz="1800" dirty="0">
              <a:solidFill>
                <a:schemeClr val="bg2"/>
              </a:solidFill>
            </a:endParaRPr>
          </a:p>
          <a:p>
            <a:pPr lvl="1"/>
            <a:endParaRPr lang="en-GB" sz="1800" dirty="0">
              <a:solidFill>
                <a:schemeClr val="bg2"/>
              </a:solidFill>
            </a:endParaRPr>
          </a:p>
          <a:p>
            <a:pPr lvl="1"/>
            <a:endParaRPr lang="en-GB" sz="1800" dirty="0">
              <a:solidFill>
                <a:schemeClr val="bg2"/>
              </a:solidFill>
            </a:endParaRPr>
          </a:p>
          <a:p>
            <a:pPr lvl="1"/>
            <a:endParaRPr lang="en-GB" sz="1800" dirty="0">
              <a:solidFill>
                <a:schemeClr val="bg2"/>
              </a:solidFill>
            </a:endParaRPr>
          </a:p>
          <a:p>
            <a:pPr lvl="1"/>
            <a:endParaRPr lang="en-GB" sz="1800" dirty="0">
              <a:solidFill>
                <a:schemeClr val="bg2"/>
              </a:solidFill>
            </a:endParaRPr>
          </a:p>
          <a:p>
            <a:pPr lvl="1"/>
            <a:endParaRPr lang="en-GB" sz="1800" dirty="0">
              <a:solidFill>
                <a:schemeClr val="bg2"/>
              </a:solidFill>
            </a:endParaRPr>
          </a:p>
        </p:txBody>
      </p:sp>
      <p:sp>
        <p:nvSpPr>
          <p:cNvPr id="4" name="Footer Placeholder 3"/>
          <p:cNvSpPr>
            <a:spLocks noGrp="1"/>
          </p:cNvSpPr>
          <p:nvPr>
            <p:ph type="ftr" sz="quarter" idx="11"/>
          </p:nvPr>
        </p:nvSpPr>
        <p:spPr/>
        <p:txBody>
          <a:bodyPr/>
          <a:lstStyle/>
          <a:p>
            <a:r>
              <a:rPr lang="en-GB"/>
              <a:t> </a:t>
            </a:r>
            <a:endParaRPr lang="en-GB" dirty="0"/>
          </a:p>
        </p:txBody>
      </p:sp>
      <p:sp>
        <p:nvSpPr>
          <p:cNvPr id="5" name="Slide Number Placeholder 4"/>
          <p:cNvSpPr>
            <a:spLocks noGrp="1"/>
          </p:cNvSpPr>
          <p:nvPr>
            <p:ph type="sldNum" sz="quarter" idx="12"/>
          </p:nvPr>
        </p:nvSpPr>
        <p:spPr/>
        <p:txBody>
          <a:bodyPr/>
          <a:lstStyle/>
          <a:p>
            <a:fld id="{F8DEEF1C-85D8-4622-96D6-431C752B733C}" type="slidenum">
              <a:rPr lang="en-GB" smtClean="0"/>
              <a:pPr/>
              <a:t>6</a:t>
            </a:fld>
            <a:endParaRPr lang="en-GB" dirty="0"/>
          </a:p>
        </p:txBody>
      </p:sp>
    </p:spTree>
    <p:extLst>
      <p:ext uri="{BB962C8B-B14F-4D97-AF65-F5344CB8AC3E}">
        <p14:creationId xmlns:p14="http://schemas.microsoft.com/office/powerpoint/2010/main" val="4006977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513" y="280800"/>
            <a:ext cx="8307388" cy="417843"/>
          </a:xfrm>
        </p:spPr>
        <p:txBody>
          <a:bodyPr/>
          <a:lstStyle/>
          <a:p>
            <a:r>
              <a:rPr lang="en-GB" sz="2800" b="1" dirty="0">
                <a:solidFill>
                  <a:srgbClr val="FF0000"/>
                </a:solidFill>
              </a:rPr>
              <a:t>Key Dates</a:t>
            </a:r>
            <a:endParaRPr lang="en-GB" sz="2800" dirty="0"/>
          </a:p>
        </p:txBody>
      </p:sp>
      <p:sp>
        <p:nvSpPr>
          <p:cNvPr id="4" name="Footer Placeholder 3"/>
          <p:cNvSpPr>
            <a:spLocks noGrp="1"/>
          </p:cNvSpPr>
          <p:nvPr>
            <p:ph type="ftr" sz="quarter" idx="11"/>
          </p:nvPr>
        </p:nvSpPr>
        <p:spPr/>
        <p:txBody>
          <a:bodyPr/>
          <a:lstStyle/>
          <a:p>
            <a:r>
              <a:rPr lang="en-GB" dirty="0"/>
              <a:t> </a:t>
            </a:r>
          </a:p>
        </p:txBody>
      </p:sp>
      <p:sp>
        <p:nvSpPr>
          <p:cNvPr id="5" name="Slide Number Placeholder 4"/>
          <p:cNvSpPr>
            <a:spLocks noGrp="1"/>
          </p:cNvSpPr>
          <p:nvPr>
            <p:ph type="sldNum" sz="quarter" idx="12"/>
          </p:nvPr>
        </p:nvSpPr>
        <p:spPr/>
        <p:txBody>
          <a:bodyPr/>
          <a:lstStyle/>
          <a:p>
            <a:fld id="{F8DEEF1C-85D8-4622-96D6-431C752B733C}" type="slidenum">
              <a:rPr lang="en-GB" smtClean="0"/>
              <a:pPr/>
              <a:t>7</a:t>
            </a:fld>
            <a:endParaRPr lang="en-GB" dirty="0"/>
          </a:p>
        </p:txBody>
      </p:sp>
      <p:graphicFrame>
        <p:nvGraphicFramePr>
          <p:cNvPr id="9" name="Table 8">
            <a:extLst>
              <a:ext uri="{FF2B5EF4-FFF2-40B4-BE49-F238E27FC236}">
                <a16:creationId xmlns:a16="http://schemas.microsoft.com/office/drawing/2014/main" id="{86CE41CC-3847-4D03-A16E-DBA61AF42E98}"/>
              </a:ext>
            </a:extLst>
          </p:cNvPr>
          <p:cNvGraphicFramePr>
            <a:graphicFrameLocks noGrp="1"/>
          </p:cNvGraphicFramePr>
          <p:nvPr>
            <p:extLst>
              <p:ext uri="{D42A27DB-BD31-4B8C-83A1-F6EECF244321}">
                <p14:modId xmlns:p14="http://schemas.microsoft.com/office/powerpoint/2010/main" val="2309475956"/>
              </p:ext>
            </p:extLst>
          </p:nvPr>
        </p:nvGraphicFramePr>
        <p:xfrm>
          <a:off x="1178011" y="1291295"/>
          <a:ext cx="7050795" cy="3593693"/>
        </p:xfrm>
        <a:graphic>
          <a:graphicData uri="http://schemas.openxmlformats.org/drawingml/2006/table">
            <a:tbl>
              <a:tblPr firstRow="1" firstCol="1" bandRow="1"/>
              <a:tblGrid>
                <a:gridCol w="2622713">
                  <a:extLst>
                    <a:ext uri="{9D8B030D-6E8A-4147-A177-3AD203B41FA5}">
                      <a16:colId xmlns:a16="http://schemas.microsoft.com/office/drawing/2014/main" val="3498247747"/>
                    </a:ext>
                  </a:extLst>
                </a:gridCol>
                <a:gridCol w="4428082">
                  <a:extLst>
                    <a:ext uri="{9D8B030D-6E8A-4147-A177-3AD203B41FA5}">
                      <a16:colId xmlns:a16="http://schemas.microsoft.com/office/drawing/2014/main" val="3945379543"/>
                    </a:ext>
                  </a:extLst>
                </a:gridCol>
              </a:tblGrid>
              <a:tr h="1023776">
                <a:tc>
                  <a:txBody>
                    <a:bodyPr/>
                    <a:lstStyle/>
                    <a:p>
                      <a:pPr>
                        <a:lnSpc>
                          <a:spcPct val="107000"/>
                        </a:lnSpc>
                        <a:spcAft>
                          <a:spcPts val="0"/>
                        </a:spcAft>
                      </a:pPr>
                      <a:r>
                        <a:rPr lang="en-GB" sz="1800" dirty="0">
                          <a:solidFill>
                            <a:srgbClr val="FF0000"/>
                          </a:solidFill>
                          <a:effectLst/>
                          <a:latin typeface="+mn-lt"/>
                          <a:ea typeface="Calibri" panose="020F0502020204030204" pitchFamily="34" charset="0"/>
                          <a:cs typeface="Times New Roman" panose="02020603050405020304" pitchFamily="18" charset="0"/>
                        </a:rPr>
                        <a:t>26</a:t>
                      </a:r>
                      <a:r>
                        <a:rPr lang="en-GB" sz="1800" baseline="30000" dirty="0">
                          <a:solidFill>
                            <a:srgbClr val="FF0000"/>
                          </a:solidFill>
                          <a:effectLst/>
                          <a:latin typeface="+mn-lt"/>
                          <a:ea typeface="Calibri" panose="020F0502020204030204" pitchFamily="34" charset="0"/>
                          <a:cs typeface="Times New Roman" panose="02020603050405020304" pitchFamily="18" charset="0"/>
                        </a:rPr>
                        <a:t>th</a:t>
                      </a:r>
                      <a:r>
                        <a:rPr lang="en-GB" sz="1800" dirty="0">
                          <a:solidFill>
                            <a:srgbClr val="FF0000"/>
                          </a:solidFill>
                          <a:effectLst/>
                          <a:latin typeface="+mn-lt"/>
                          <a:ea typeface="Calibri" panose="020F0502020204030204" pitchFamily="34" charset="0"/>
                          <a:cs typeface="Times New Roman" panose="02020603050405020304" pitchFamily="18" charset="0"/>
                        </a:rPr>
                        <a:t> June 2020</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r>
                        <a:rPr lang="en-GB" sz="1800" dirty="0">
                          <a:effectLst/>
                          <a:latin typeface="+mn-lt"/>
                          <a:ea typeface="Calibri" panose="020F0502020204030204" pitchFamily="34" charset="0"/>
                          <a:cs typeface="Times New Roman" panose="02020603050405020304" pitchFamily="18" charset="0"/>
                        </a:rPr>
                        <a:t>Customer notification, publication of user guide update and contract schedule</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057170689"/>
                  </a:ext>
                </a:extLst>
              </a:tr>
              <a:tr h="997970">
                <a:tc>
                  <a:txBody>
                    <a:bodyPr/>
                    <a:lstStyle/>
                    <a:p>
                      <a:pPr>
                        <a:lnSpc>
                          <a:spcPct val="107000"/>
                        </a:lnSpc>
                        <a:spcAft>
                          <a:spcPts val="0"/>
                        </a:spcAft>
                      </a:pPr>
                      <a:r>
                        <a:rPr lang="en-GB" sz="1800" dirty="0">
                          <a:solidFill>
                            <a:srgbClr val="FF0000"/>
                          </a:solidFill>
                          <a:effectLst/>
                          <a:latin typeface="+mn-lt"/>
                          <a:ea typeface="Calibri" panose="020F0502020204030204" pitchFamily="34" charset="0"/>
                          <a:cs typeface="Times New Roman" panose="02020603050405020304" pitchFamily="18" charset="0"/>
                        </a:rPr>
                        <a:t>October 2020</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r>
                        <a:rPr lang="en-GB" sz="1800" dirty="0">
                          <a:effectLst/>
                          <a:latin typeface="+mn-lt"/>
                          <a:ea typeface="Calibri" panose="020F0502020204030204" pitchFamily="34" charset="0"/>
                          <a:cs typeface="Times New Roman" panose="02020603050405020304" pitchFamily="18" charset="0"/>
                        </a:rPr>
                        <a:t>Royal Mail publishes 2021 prices</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25056420"/>
                  </a:ext>
                </a:extLst>
              </a:tr>
              <a:tr h="997970">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800" dirty="0">
                          <a:solidFill>
                            <a:srgbClr val="FF0000"/>
                          </a:solidFill>
                          <a:effectLst/>
                          <a:latin typeface="+mn-lt"/>
                          <a:ea typeface="Calibri" panose="020F0502020204030204" pitchFamily="34" charset="0"/>
                          <a:cs typeface="Times New Roman" panose="02020603050405020304" pitchFamily="18" charset="0"/>
                        </a:rPr>
                        <a:t>December 2020</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800" kern="1200" dirty="0">
                          <a:solidFill>
                            <a:schemeClr val="tx1"/>
                          </a:solidFill>
                          <a:effectLst/>
                          <a:latin typeface="+mn-lt"/>
                          <a:ea typeface="Calibri" panose="020F0502020204030204" pitchFamily="34" charset="0"/>
                          <a:cs typeface="Times New Roman" panose="02020603050405020304" pitchFamily="18" charset="0"/>
                        </a:rPr>
                        <a:t>Royal Mail Publishes 2022 prices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0177556"/>
                  </a:ext>
                </a:extLst>
              </a:tr>
              <a:tr h="0">
                <a:tc>
                  <a:txBody>
                    <a:bodyPr/>
                    <a:lstStyle/>
                    <a:p>
                      <a:pPr>
                        <a:lnSpc>
                          <a:spcPct val="107000"/>
                        </a:lnSpc>
                        <a:spcAft>
                          <a:spcPts val="0"/>
                        </a:spcAft>
                      </a:pPr>
                      <a:r>
                        <a:rPr lang="en-GB" sz="1800" dirty="0">
                          <a:solidFill>
                            <a:srgbClr val="FF0000"/>
                          </a:solidFill>
                          <a:effectLst/>
                          <a:latin typeface="+mn-lt"/>
                          <a:ea typeface="Calibri" panose="020F0502020204030204" pitchFamily="34" charset="0"/>
                          <a:cs typeface="Times New Roman" panose="02020603050405020304" pitchFamily="18" charset="0"/>
                        </a:rPr>
                        <a:t>4</a:t>
                      </a:r>
                      <a:r>
                        <a:rPr lang="en-GB" sz="1800" baseline="30000" dirty="0">
                          <a:solidFill>
                            <a:srgbClr val="FF0000"/>
                          </a:solidFill>
                          <a:effectLst/>
                          <a:latin typeface="+mn-lt"/>
                          <a:ea typeface="Calibri" panose="020F0502020204030204" pitchFamily="34" charset="0"/>
                          <a:cs typeface="Times New Roman" panose="02020603050405020304" pitchFamily="18" charset="0"/>
                        </a:rPr>
                        <a:t>th</a:t>
                      </a:r>
                      <a:r>
                        <a:rPr lang="en-GB" sz="1800" dirty="0">
                          <a:solidFill>
                            <a:srgbClr val="FF0000"/>
                          </a:solidFill>
                          <a:effectLst/>
                          <a:latin typeface="+mn-lt"/>
                          <a:ea typeface="Calibri" panose="020F0502020204030204" pitchFamily="34" charset="0"/>
                          <a:cs typeface="Times New Roman" panose="02020603050405020304" pitchFamily="18" charset="0"/>
                        </a:rPr>
                        <a:t> January 2021 </a:t>
                      </a:r>
                      <a:endParaRPr lang="en-GB" sz="1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r>
                        <a:rPr lang="en-GB" sz="1800" b="0" dirty="0">
                          <a:effectLst/>
                          <a:latin typeface="+mn-lt"/>
                          <a:ea typeface="Calibri" panose="020F0502020204030204" pitchFamily="34" charset="0"/>
                          <a:cs typeface="Times New Roman" panose="02020603050405020304" pitchFamily="18" charset="0"/>
                        </a:rPr>
                        <a:t>Wholesale </a:t>
                      </a:r>
                      <a:r>
                        <a:rPr lang="en-GB" b="0" dirty="0">
                          <a:latin typeface="+mn-lt"/>
                        </a:rPr>
                        <a:t>Access 70 Magazine Large Letter product </a:t>
                      </a:r>
                      <a:r>
                        <a:rPr lang="en-GB" sz="1800" b="0" dirty="0">
                          <a:effectLst/>
                          <a:latin typeface="+mn-lt"/>
                          <a:ea typeface="Calibri" panose="020F0502020204030204" pitchFamily="34" charset="0"/>
                          <a:cs typeface="Times New Roman" panose="02020603050405020304" pitchFamily="18" charset="0"/>
                        </a:rPr>
                        <a:t>available to purchase and mail</a:t>
                      </a:r>
                      <a:endParaRPr lang="en-GB" sz="1100" b="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7036770"/>
                  </a:ext>
                </a:extLst>
              </a:tr>
            </a:tbl>
          </a:graphicData>
        </a:graphic>
      </p:graphicFrame>
      <p:sp>
        <p:nvSpPr>
          <p:cNvPr id="3" name="Rectangle 2">
            <a:extLst>
              <a:ext uri="{FF2B5EF4-FFF2-40B4-BE49-F238E27FC236}">
                <a16:creationId xmlns:a16="http://schemas.microsoft.com/office/drawing/2014/main" id="{C2EC0BCE-F141-4912-8EAA-29FD4C5E60DB}"/>
              </a:ext>
            </a:extLst>
          </p:cNvPr>
          <p:cNvSpPr/>
          <p:nvPr/>
        </p:nvSpPr>
        <p:spPr>
          <a:xfrm>
            <a:off x="2388753" y="5854240"/>
            <a:ext cx="3681860" cy="470000"/>
          </a:xfrm>
          <a:prstGeom prst="rect">
            <a:avLst/>
          </a:prstGeom>
        </p:spPr>
        <p:txBody>
          <a:bodyPr wrap="square">
            <a:spAutoFit/>
          </a:bodyPr>
          <a:lstStyle/>
          <a:p>
            <a:pPr algn="ctr">
              <a:lnSpc>
                <a:spcPct val="107000"/>
              </a:lnSpc>
              <a:spcAft>
                <a:spcPts val="800"/>
              </a:spcAft>
            </a:pPr>
            <a:r>
              <a:rPr lang="en-GB" sz="2400" dirty="0">
                <a:latin typeface="Calibri Light" panose="020F0302020204030204" pitchFamily="34" charset="0"/>
                <a:ea typeface="Calibri" panose="020F0502020204030204" pitchFamily="34" charset="0"/>
                <a:cs typeface="Times New Roman" panose="02020603050405020304" pitchFamily="18" charset="0"/>
              </a:rPr>
              <a:t>Any Questions?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036309"/>
      </p:ext>
    </p:extLst>
  </p:cSld>
  <p:clrMapOvr>
    <a:masterClrMapping/>
  </p:clrMapOvr>
</p:sld>
</file>

<file path=ppt/theme/theme1.xml><?xml version="1.0" encoding="utf-8"?>
<a:theme xmlns:a="http://schemas.openxmlformats.org/drawingml/2006/main" name="Office Theme">
  <a:themeElements>
    <a:clrScheme name="Custom 8">
      <a:dk1>
        <a:srgbClr val="404040"/>
      </a:dk1>
      <a:lt1>
        <a:srgbClr val="FFFFFF"/>
      </a:lt1>
      <a:dk2>
        <a:srgbClr val="DA202A"/>
      </a:dk2>
      <a:lt2>
        <a:srgbClr val="000000"/>
      </a:lt2>
      <a:accent1>
        <a:srgbClr val="53535A"/>
      </a:accent1>
      <a:accent2>
        <a:srgbClr val="0892CB"/>
      </a:accent2>
      <a:accent3>
        <a:srgbClr val="62A531"/>
      </a:accent3>
      <a:accent4>
        <a:srgbClr val="088578"/>
      </a:accent4>
      <a:accent5>
        <a:srgbClr val="FDDA24"/>
      </a:accent5>
      <a:accent6>
        <a:srgbClr val="AADAEA"/>
      </a:accent6>
      <a:hlink>
        <a:srgbClr val="0892CB"/>
      </a:hlink>
      <a:folHlink>
        <a:srgbClr val="088578"/>
      </a:folHlink>
    </a:clrScheme>
    <a:fontScheme name="Royal Mail Font Theme">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bodyPr vert="horz" lIns="0" tIns="0" rIns="0" bIns="0" rtlCol="0" anchor="t" anchorCtr="0">
        <a:normAutofit/>
      </a:bodyPr>
      <a:lstStyle>
        <a:defPPr>
          <a:defRPr dirty="0" smtClean="0"/>
        </a:defPPr>
      </a:lstStyle>
    </a:txDef>
  </a:objectDefaults>
  <a:extraClrSchemeLst/>
</a:theme>
</file>

<file path=ppt/theme/theme2.xml><?xml version="1.0" encoding="utf-8"?>
<a:theme xmlns:a="http://schemas.openxmlformats.org/drawingml/2006/main" name="Office Theme">
  <a:themeElements>
    <a:clrScheme name="Royal Mail Colour Theme 2016">
      <a:dk1>
        <a:srgbClr val="000000"/>
      </a:dk1>
      <a:lt1>
        <a:srgbClr val="FFFFFF"/>
      </a:lt1>
      <a:dk2>
        <a:srgbClr val="DA202A"/>
      </a:dk2>
      <a:lt2>
        <a:srgbClr val="404040"/>
      </a:lt2>
      <a:accent1>
        <a:srgbClr val="53535A"/>
      </a:accent1>
      <a:accent2>
        <a:srgbClr val="0892CB"/>
      </a:accent2>
      <a:accent3>
        <a:srgbClr val="62A531"/>
      </a:accent3>
      <a:accent4>
        <a:srgbClr val="088578"/>
      </a:accent4>
      <a:accent5>
        <a:srgbClr val="FDDA24"/>
      </a:accent5>
      <a:accent6>
        <a:srgbClr val="AADAEA"/>
      </a:accent6>
      <a:hlink>
        <a:srgbClr val="0892CB"/>
      </a:hlink>
      <a:folHlink>
        <a:srgbClr val="08857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Royal Mail Colour Theme 2016">
      <a:dk1>
        <a:srgbClr val="000000"/>
      </a:dk1>
      <a:lt1>
        <a:srgbClr val="FFFFFF"/>
      </a:lt1>
      <a:dk2>
        <a:srgbClr val="DA202A"/>
      </a:dk2>
      <a:lt2>
        <a:srgbClr val="404040"/>
      </a:lt2>
      <a:accent1>
        <a:srgbClr val="53535A"/>
      </a:accent1>
      <a:accent2>
        <a:srgbClr val="0892CB"/>
      </a:accent2>
      <a:accent3>
        <a:srgbClr val="62A531"/>
      </a:accent3>
      <a:accent4>
        <a:srgbClr val="088578"/>
      </a:accent4>
      <a:accent5>
        <a:srgbClr val="FDDA24"/>
      </a:accent5>
      <a:accent6>
        <a:srgbClr val="AADAEA"/>
      </a:accent6>
      <a:hlink>
        <a:srgbClr val="0892CB"/>
      </a:hlink>
      <a:folHlink>
        <a:srgbClr val="08857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841D7F207E8EF439B4963EF24782A47" ma:contentTypeVersion="13" ma:contentTypeDescription="Create a new document." ma:contentTypeScope="" ma:versionID="9822f1a4ae1388fb9b6cb6066d49f096">
  <xsd:schema xmlns:xsd="http://www.w3.org/2001/XMLSchema" xmlns:xs="http://www.w3.org/2001/XMLSchema" xmlns:p="http://schemas.microsoft.com/office/2006/metadata/properties" xmlns:ns3="46ebe410-8cf9-49cf-adf6-65872cf2597d" xmlns:ns4="f2e77340-10cc-4fa8-8b49-4b3433449f68" targetNamespace="http://schemas.microsoft.com/office/2006/metadata/properties" ma:root="true" ma:fieldsID="3a7607edd44921c949556a03f1a14734" ns3:_="" ns4:_="">
    <xsd:import namespace="46ebe410-8cf9-49cf-adf6-65872cf2597d"/>
    <xsd:import namespace="f2e77340-10cc-4fa8-8b49-4b3433449f6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6ebe410-8cf9-49cf-adf6-65872cf259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2e77340-10cc-4fa8-8b49-4b3433449f6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32C943B-30BA-47BC-9CC2-501F82406157}">
  <ds:schemaRefs>
    <ds:schemaRef ds:uri="http://schemas.microsoft.com/office/2006/documentManagement/types"/>
    <ds:schemaRef ds:uri="f2e77340-10cc-4fa8-8b49-4b3433449f68"/>
    <ds:schemaRef ds:uri="46ebe410-8cf9-49cf-adf6-65872cf2597d"/>
    <ds:schemaRef ds:uri="http://purl.org/dc/elements/1.1/"/>
    <ds:schemaRef ds:uri="http://schemas.microsoft.com/office/2006/metadata/properties"/>
    <ds:schemaRef ds:uri="http://purl.org/dc/terms/"/>
    <ds:schemaRef ds:uri="http://schemas.openxmlformats.org/package/2006/metadata/core-properties"/>
    <ds:schemaRef ds:uri="http://schemas.microsoft.com/office/infopath/2007/PartnerControls"/>
    <ds:schemaRef ds:uri="http://www.w3.org/XML/1998/namespace"/>
    <ds:schemaRef ds:uri="http://purl.org/dc/dcmitype/"/>
  </ds:schemaRefs>
</ds:datastoreItem>
</file>

<file path=customXml/itemProps2.xml><?xml version="1.0" encoding="utf-8"?>
<ds:datastoreItem xmlns:ds="http://schemas.openxmlformats.org/officeDocument/2006/customXml" ds:itemID="{40717E77-A4A1-49D1-B06E-BAABBCB1657D}">
  <ds:schemaRefs>
    <ds:schemaRef ds:uri="http://schemas.microsoft.com/sharepoint/v3/contenttype/forms"/>
  </ds:schemaRefs>
</ds:datastoreItem>
</file>

<file path=customXml/itemProps3.xml><?xml version="1.0" encoding="utf-8"?>
<ds:datastoreItem xmlns:ds="http://schemas.openxmlformats.org/officeDocument/2006/customXml" ds:itemID="{182F0370-303E-45AB-BAA6-7FF72D04DE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6ebe410-8cf9-49cf-adf6-65872cf2597d"/>
    <ds:schemaRef ds:uri="f2e77340-10cc-4fa8-8b49-4b3433449f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19087</TotalTime>
  <Words>292</Words>
  <Application>Microsoft Office PowerPoint</Application>
  <PresentationFormat>On-screen Show (4:3)</PresentationFormat>
  <Paragraphs>59</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Verdana</vt:lpstr>
      <vt:lpstr>Wingdings</vt:lpstr>
      <vt:lpstr>Office Theme</vt:lpstr>
      <vt:lpstr>Introducing a new Access product variant   Access 70 Magazine Large Letter</vt:lpstr>
      <vt:lpstr>Content  </vt:lpstr>
      <vt:lpstr>The proposition  </vt:lpstr>
      <vt:lpstr>Access 70 Magazine Subscription Large Letter Service </vt:lpstr>
      <vt:lpstr>Customer responses to the product development discussions</vt:lpstr>
      <vt:lpstr>Benefits</vt:lpstr>
      <vt:lpstr>Key Dates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www.wizkit.com</dc:creator>
  <cp:lastModifiedBy>Mike Haskins</cp:lastModifiedBy>
  <cp:revision>338</cp:revision>
  <cp:lastPrinted>2018-05-16T12:28:39Z</cp:lastPrinted>
  <dcterms:created xsi:type="dcterms:W3CDTF">2011-10-20T13:01:56Z</dcterms:created>
  <dcterms:modified xsi:type="dcterms:W3CDTF">2020-06-25T05:20:04Z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WizKit Template Type">
    <vt:lpwstr>Onscreen</vt:lpwstr>
  </property>
  <property fmtid="{D5CDD505-2E9C-101B-9397-08002B2CF9AE}" pid="3" name="WizKit Template Version">
    <vt:i4>5</vt:i4>
  </property>
  <property fmtid="{D5CDD505-2E9C-101B-9397-08002B2CF9AE}" pid="4" name="WizKit Template Sub">
    <vt:lpwstr>RM</vt:lpwstr>
  </property>
  <property fmtid="{D5CDD505-2E9C-101B-9397-08002B2CF9AE}" pid="5" name="RMG_Classification">
    <vt:lpwstr>CONFIDENTIAL</vt:lpwstr>
  </property>
  <property fmtid="{D5CDD505-2E9C-101B-9397-08002B2CF9AE}" pid="6" name="ContentTypeId">
    <vt:lpwstr>0x0101004841D7F207E8EF439B4963EF24782A47</vt:lpwstr>
  </property>
  <property fmtid="{D5CDD505-2E9C-101B-9397-08002B2CF9AE}" pid="7" name="MSIP_Label_758ef3ce-5376-40b0-bf3f-35cf6e817934_Enabled">
    <vt:lpwstr>True</vt:lpwstr>
  </property>
  <property fmtid="{D5CDD505-2E9C-101B-9397-08002B2CF9AE}" pid="8" name="MSIP_Label_758ef3ce-5376-40b0-bf3f-35cf6e817934_SiteId">
    <vt:lpwstr>7a082108-90dd-41ac-be41-9b8feabee2da</vt:lpwstr>
  </property>
  <property fmtid="{D5CDD505-2E9C-101B-9397-08002B2CF9AE}" pid="9" name="MSIP_Label_758ef3ce-5376-40b0-bf3f-35cf6e817934_Owner">
    <vt:lpwstr>jack.aplin@royalmail.com</vt:lpwstr>
  </property>
  <property fmtid="{D5CDD505-2E9C-101B-9397-08002B2CF9AE}" pid="10" name="MSIP_Label_758ef3ce-5376-40b0-bf3f-35cf6e817934_SetDate">
    <vt:lpwstr>2020-06-22T12:14:16.9838584Z</vt:lpwstr>
  </property>
  <property fmtid="{D5CDD505-2E9C-101B-9397-08002B2CF9AE}" pid="11" name="MSIP_Label_758ef3ce-5376-40b0-bf3f-35cf6e817934_Name">
    <vt:lpwstr>Public</vt:lpwstr>
  </property>
  <property fmtid="{D5CDD505-2E9C-101B-9397-08002B2CF9AE}" pid="12" name="MSIP_Label_758ef3ce-5376-40b0-bf3f-35cf6e817934_Application">
    <vt:lpwstr>Microsoft Azure Information Protection</vt:lpwstr>
  </property>
  <property fmtid="{D5CDD505-2E9C-101B-9397-08002B2CF9AE}" pid="13" name="MSIP_Label_758ef3ce-5376-40b0-bf3f-35cf6e817934_Extended_MSFT_Method">
    <vt:lpwstr>Manual</vt:lpwstr>
  </property>
  <property fmtid="{D5CDD505-2E9C-101B-9397-08002B2CF9AE}" pid="14" name="Sensitivity">
    <vt:lpwstr>Public</vt:lpwstr>
  </property>
</Properties>
</file>